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8" r:id="rId3"/>
    <p:sldId id="270" r:id="rId4"/>
    <p:sldId id="269" r:id="rId5"/>
    <p:sldId id="271" r:id="rId6"/>
    <p:sldId id="303" r:id="rId7"/>
    <p:sldId id="274" r:id="rId8"/>
    <p:sldId id="304" r:id="rId9"/>
    <p:sldId id="308" r:id="rId10"/>
    <p:sldId id="258" r:id="rId11"/>
    <p:sldId id="312" r:id="rId12"/>
    <p:sldId id="306" r:id="rId13"/>
    <p:sldId id="307" r:id="rId14"/>
    <p:sldId id="259" r:id="rId15"/>
    <p:sldId id="313" r:id="rId16"/>
    <p:sldId id="309" r:id="rId17"/>
    <p:sldId id="310" r:id="rId18"/>
    <p:sldId id="314" r:id="rId19"/>
    <p:sldId id="315" r:id="rId20"/>
    <p:sldId id="316" r:id="rId21"/>
    <p:sldId id="311" r:id="rId22"/>
    <p:sldId id="263" r:id="rId23"/>
    <p:sldId id="264" r:id="rId24"/>
    <p:sldId id="265" r:id="rId25"/>
    <p:sldId id="266" r:id="rId26"/>
    <p:sldId id="267" r:id="rId27"/>
    <p:sldId id="260" r:id="rId28"/>
    <p:sldId id="257" r:id="rId29"/>
    <p:sldId id="317" r:id="rId30"/>
    <p:sldId id="261" r:id="rId31"/>
    <p:sldId id="262" r:id="rId32"/>
    <p:sldId id="318" r:id="rId33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OSC\INVESTIGACION\concytec\ECI2021v\DATOS\OK%20OLMOS%20-%20SUTRON%20CONV%20DIA-HOR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OSC\INVESTIGACION\concytec\ECI2021v\DATOS\DATO%20OLMOS%20TM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OSC\INVESTIGACION\concytec\ECI2021v\DATOS\DATO%20OLMOS%20T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G:\OSC\INVESTIGACION\concytec\ECI2021v\DATOS\OK%20OLMOS%20-%20SUTRON%20CONV%20DIA-HOR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Estadistica!$B$7</c:f>
              <c:strCache>
                <c:ptCount val="1"/>
                <c:pt idx="0">
                  <c:v>Funcionando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Estadistica!$A$8:$A$31</c:f>
              <c:strCache>
                <c:ptCount val="24"/>
                <c:pt idx="0">
                  <c:v>LIMA</c:v>
                </c:pt>
                <c:pt idx="1">
                  <c:v>CAJAMARCA</c:v>
                </c:pt>
                <c:pt idx="2">
                  <c:v>PIURA</c:v>
                </c:pt>
                <c:pt idx="3">
                  <c:v>JUNIN</c:v>
                </c:pt>
                <c:pt idx="4">
                  <c:v>AREQUIPA</c:v>
                </c:pt>
                <c:pt idx="5">
                  <c:v>ANCASH</c:v>
                </c:pt>
                <c:pt idx="6">
                  <c:v>PUNO</c:v>
                </c:pt>
                <c:pt idx="7">
                  <c:v>LA LIBERTAD</c:v>
                </c:pt>
                <c:pt idx="8">
                  <c:v>LORETO</c:v>
                </c:pt>
                <c:pt idx="9">
                  <c:v>AYACUCHO</c:v>
                </c:pt>
                <c:pt idx="10">
                  <c:v>CUSCO</c:v>
                </c:pt>
                <c:pt idx="11">
                  <c:v>HUANCAVELICA</c:v>
                </c:pt>
                <c:pt idx="12">
                  <c:v>SAN MARTIN</c:v>
                </c:pt>
                <c:pt idx="13">
                  <c:v>TACNA</c:v>
                </c:pt>
                <c:pt idx="14">
                  <c:v>ICA</c:v>
                </c:pt>
                <c:pt idx="15">
                  <c:v>PASCO</c:v>
                </c:pt>
                <c:pt idx="16">
                  <c:v>HUANUCO</c:v>
                </c:pt>
                <c:pt idx="17">
                  <c:v>LAMBAYEQUE</c:v>
                </c:pt>
                <c:pt idx="18">
                  <c:v>TUMBES</c:v>
                </c:pt>
                <c:pt idx="19">
                  <c:v>APURIMAC</c:v>
                </c:pt>
                <c:pt idx="20">
                  <c:v>AMAZONAS</c:v>
                </c:pt>
                <c:pt idx="21">
                  <c:v>UCAYALI</c:v>
                </c:pt>
                <c:pt idx="22">
                  <c:v>MOQUEGUA</c:v>
                </c:pt>
                <c:pt idx="23">
                  <c:v>MADRE DE DIOS</c:v>
                </c:pt>
              </c:strCache>
            </c:strRef>
          </c:cat>
          <c:val>
            <c:numRef>
              <c:f>Estadistica!$B$8:$B$31</c:f>
              <c:numCache>
                <c:formatCode>General</c:formatCode>
                <c:ptCount val="24"/>
                <c:pt idx="0">
                  <c:v>112</c:v>
                </c:pt>
                <c:pt idx="1">
                  <c:v>82</c:v>
                </c:pt>
                <c:pt idx="2">
                  <c:v>53</c:v>
                </c:pt>
                <c:pt idx="3">
                  <c:v>36</c:v>
                </c:pt>
                <c:pt idx="4">
                  <c:v>60</c:v>
                </c:pt>
                <c:pt idx="5">
                  <c:v>44</c:v>
                </c:pt>
                <c:pt idx="6">
                  <c:v>56</c:v>
                </c:pt>
                <c:pt idx="7">
                  <c:v>25</c:v>
                </c:pt>
                <c:pt idx="8">
                  <c:v>50</c:v>
                </c:pt>
                <c:pt idx="9">
                  <c:v>27</c:v>
                </c:pt>
                <c:pt idx="10">
                  <c:v>56</c:v>
                </c:pt>
                <c:pt idx="11">
                  <c:v>30</c:v>
                </c:pt>
                <c:pt idx="12">
                  <c:v>39</c:v>
                </c:pt>
                <c:pt idx="13">
                  <c:v>40</c:v>
                </c:pt>
                <c:pt idx="14">
                  <c:v>23</c:v>
                </c:pt>
                <c:pt idx="15">
                  <c:v>8</c:v>
                </c:pt>
                <c:pt idx="16">
                  <c:v>22</c:v>
                </c:pt>
                <c:pt idx="17">
                  <c:v>17</c:v>
                </c:pt>
                <c:pt idx="18">
                  <c:v>18</c:v>
                </c:pt>
                <c:pt idx="19">
                  <c:v>18</c:v>
                </c:pt>
                <c:pt idx="20">
                  <c:v>15</c:v>
                </c:pt>
                <c:pt idx="21">
                  <c:v>9</c:v>
                </c:pt>
                <c:pt idx="22">
                  <c:v>15</c:v>
                </c:pt>
                <c:pt idx="2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37-4CDE-AF07-AB7DB9D3434C}"/>
            </c:ext>
          </c:extLst>
        </c:ser>
        <c:ser>
          <c:idx val="1"/>
          <c:order val="1"/>
          <c:tx>
            <c:strRef>
              <c:f>Estadistica!$C$7</c:f>
              <c:strCache>
                <c:ptCount val="1"/>
                <c:pt idx="0">
                  <c:v>No Funcionando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Estadistica!$A$8:$A$31</c:f>
              <c:strCache>
                <c:ptCount val="24"/>
                <c:pt idx="0">
                  <c:v>LIMA</c:v>
                </c:pt>
                <c:pt idx="1">
                  <c:v>CAJAMARCA</c:v>
                </c:pt>
                <c:pt idx="2">
                  <c:v>PIURA</c:v>
                </c:pt>
                <c:pt idx="3">
                  <c:v>JUNIN</c:v>
                </c:pt>
                <c:pt idx="4">
                  <c:v>AREQUIPA</c:v>
                </c:pt>
                <c:pt idx="5">
                  <c:v>ANCASH</c:v>
                </c:pt>
                <c:pt idx="6">
                  <c:v>PUNO</c:v>
                </c:pt>
                <c:pt idx="7">
                  <c:v>LA LIBERTAD</c:v>
                </c:pt>
                <c:pt idx="8">
                  <c:v>LORETO</c:v>
                </c:pt>
                <c:pt idx="9">
                  <c:v>AYACUCHO</c:v>
                </c:pt>
                <c:pt idx="10">
                  <c:v>CUSCO</c:v>
                </c:pt>
                <c:pt idx="11">
                  <c:v>HUANCAVELICA</c:v>
                </c:pt>
                <c:pt idx="12">
                  <c:v>SAN MARTIN</c:v>
                </c:pt>
                <c:pt idx="13">
                  <c:v>TACNA</c:v>
                </c:pt>
                <c:pt idx="14">
                  <c:v>ICA</c:v>
                </c:pt>
                <c:pt idx="15">
                  <c:v>PASCO</c:v>
                </c:pt>
                <c:pt idx="16">
                  <c:v>HUANUCO</c:v>
                </c:pt>
                <c:pt idx="17">
                  <c:v>LAMBAYEQUE</c:v>
                </c:pt>
                <c:pt idx="18">
                  <c:v>TUMBES</c:v>
                </c:pt>
                <c:pt idx="19">
                  <c:v>APURIMAC</c:v>
                </c:pt>
                <c:pt idx="20">
                  <c:v>AMAZONAS</c:v>
                </c:pt>
                <c:pt idx="21">
                  <c:v>UCAYALI</c:v>
                </c:pt>
                <c:pt idx="22">
                  <c:v>MOQUEGUA</c:v>
                </c:pt>
                <c:pt idx="23">
                  <c:v>MADRE DE DIOS</c:v>
                </c:pt>
              </c:strCache>
            </c:strRef>
          </c:cat>
          <c:val>
            <c:numRef>
              <c:f>Estadistica!$C$8:$C$31</c:f>
              <c:numCache>
                <c:formatCode>General</c:formatCode>
                <c:ptCount val="24"/>
                <c:pt idx="0">
                  <c:v>108</c:v>
                </c:pt>
                <c:pt idx="1">
                  <c:v>67</c:v>
                </c:pt>
                <c:pt idx="2">
                  <c:v>91</c:v>
                </c:pt>
                <c:pt idx="3">
                  <c:v>98</c:v>
                </c:pt>
                <c:pt idx="4">
                  <c:v>68</c:v>
                </c:pt>
                <c:pt idx="5">
                  <c:v>67</c:v>
                </c:pt>
                <c:pt idx="6">
                  <c:v>54</c:v>
                </c:pt>
                <c:pt idx="7">
                  <c:v>80</c:v>
                </c:pt>
                <c:pt idx="8">
                  <c:v>54</c:v>
                </c:pt>
                <c:pt idx="9">
                  <c:v>74</c:v>
                </c:pt>
                <c:pt idx="10">
                  <c:v>44</c:v>
                </c:pt>
                <c:pt idx="11">
                  <c:v>64</c:v>
                </c:pt>
                <c:pt idx="12">
                  <c:v>39</c:v>
                </c:pt>
                <c:pt idx="13">
                  <c:v>24</c:v>
                </c:pt>
                <c:pt idx="14">
                  <c:v>36</c:v>
                </c:pt>
                <c:pt idx="15">
                  <c:v>49</c:v>
                </c:pt>
                <c:pt idx="16">
                  <c:v>28</c:v>
                </c:pt>
                <c:pt idx="17">
                  <c:v>25</c:v>
                </c:pt>
                <c:pt idx="18">
                  <c:v>21</c:v>
                </c:pt>
                <c:pt idx="19">
                  <c:v>18</c:v>
                </c:pt>
                <c:pt idx="20">
                  <c:v>20</c:v>
                </c:pt>
                <c:pt idx="21">
                  <c:v>19</c:v>
                </c:pt>
                <c:pt idx="22">
                  <c:v>7</c:v>
                </c:pt>
                <c:pt idx="2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37-4CDE-AF07-AB7DB9D343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8475519"/>
        <c:axId val="738473023"/>
      </c:barChart>
      <c:catAx>
        <c:axId val="73847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738473023"/>
        <c:crosses val="autoZero"/>
        <c:auto val="1"/>
        <c:lblAlgn val="ctr"/>
        <c:lblOffset val="100"/>
        <c:noMultiLvlLbl val="0"/>
      </c:catAx>
      <c:valAx>
        <c:axId val="73847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73847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9459423786620491"/>
          <c:y val="8.3527196224426156E-2"/>
          <c:w val="0.3169007365194717"/>
          <c:h val="7.16165400343055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6682301000371936E-3"/>
          <c:y val="5.3890617091928057E-2"/>
          <c:w val="0.91564946889959087"/>
          <c:h val="0.8922187658161439"/>
        </c:manualLayout>
      </c:layout>
      <c:pie3DChart>
        <c:varyColors val="1"/>
        <c:ser>
          <c:idx val="0"/>
          <c:order val="0"/>
          <c:tx>
            <c:strRef>
              <c:f>Estadistica!$E$1</c:f>
              <c:strCache>
                <c:ptCount val="1"/>
                <c:pt idx="0">
                  <c:v>Cantidad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991-4AC1-81BD-46171B8E777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991-4AC1-81BD-46171B8E7770}"/>
              </c:ext>
            </c:extLst>
          </c:dPt>
          <c:dLbls>
            <c:dLbl>
              <c:idx val="0"/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582623669833789"/>
                      <c:h val="0.301787455714797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991-4AC1-81BD-46171B8E7770}"/>
                </c:ext>
              </c:extLst>
            </c:dLbl>
            <c:dLbl>
              <c:idx val="1"/>
              <c:layout>
                <c:manualLayout>
                  <c:x val="0.19054516830024401"/>
                  <c:y val="-0.33774171425623978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10015795346412"/>
                      <c:h val="0.285185133750570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991-4AC1-81BD-46171B8E7770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Estadistica!$D$2:$D$3</c:f>
              <c:strCache>
                <c:ptCount val="2"/>
                <c:pt idx="0">
                  <c:v>Automatica</c:v>
                </c:pt>
                <c:pt idx="1">
                  <c:v>Convencional</c:v>
                </c:pt>
              </c:strCache>
            </c:strRef>
          </c:cat>
          <c:val>
            <c:numRef>
              <c:f>Estadistica!$E$2:$E$3</c:f>
              <c:numCache>
                <c:formatCode>General</c:formatCode>
                <c:ptCount val="2"/>
                <c:pt idx="0">
                  <c:v>451</c:v>
                </c:pt>
                <c:pt idx="1">
                  <c:v>1571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91-4AC1-81BD-46171B8E777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PE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5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Estadistica!$H$1</c:f>
              <c:strCache>
                <c:ptCount val="1"/>
                <c:pt idx="0">
                  <c:v>Cantidad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0D7E-403C-9866-FDDA78A8D9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0D7E-403C-9866-FDDA78A8D9B2}"/>
              </c:ext>
            </c:extLst>
          </c:dPt>
          <c:dLbls>
            <c:dLbl>
              <c:idx val="0"/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7708769412923798"/>
                      <c:h val="0.285185227333692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D7E-403C-9866-FDDA78A8D9B2}"/>
                </c:ext>
              </c:extLst>
            </c:dLbl>
            <c:dLbl>
              <c:idx val="1"/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9186960392017905"/>
                      <c:h val="0.285185227333692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D7E-403C-9866-FDDA78A8D9B2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Estadistica!$G$2:$G$3</c:f>
              <c:strCache>
                <c:ptCount val="2"/>
                <c:pt idx="0">
                  <c:v>Automatica (F)</c:v>
                </c:pt>
                <c:pt idx="1">
                  <c:v>Convencional (F)</c:v>
                </c:pt>
              </c:strCache>
            </c:strRef>
          </c:cat>
          <c:val>
            <c:numRef>
              <c:f>Estadistica!$H$2:$H$3</c:f>
              <c:numCache>
                <c:formatCode>General</c:formatCode>
                <c:ptCount val="2"/>
                <c:pt idx="0">
                  <c:v>337</c:v>
                </c:pt>
                <c:pt idx="1">
                  <c:v>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D7E-403C-9866-FDDA78A8D9B2}"/>
            </c:ext>
          </c:extLst>
        </c:ser>
        <c:dLbls>
          <c:dLblPos val="ctr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PE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274037456031942"/>
          <c:y val="6.7101928276126668E-2"/>
          <c:w val="0.75397281110371706"/>
          <c:h val="0.88644289060963177"/>
        </c:manualLayout>
      </c:layout>
      <c:pieChart>
        <c:varyColors val="1"/>
        <c:ser>
          <c:idx val="0"/>
          <c:order val="0"/>
          <c:tx>
            <c:strRef>
              <c:f>Estadistica!$H$7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154-49F6-8201-D41E941F588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154-49F6-8201-D41E941F588D}"/>
              </c:ext>
            </c:extLst>
          </c:dPt>
          <c:dLbls>
            <c:dLbl>
              <c:idx val="0"/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E"/>
                </a:p>
              </c:txPr>
              <c:dLblPos val="ctr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54-49F6-8201-D41E941F588D}"/>
                </c:ext>
              </c:extLst>
            </c:dLbl>
            <c:dLbl>
              <c:idx val="1"/>
              <c:layout>
                <c:manualLayout>
                  <c:x val="0.27443328958880142"/>
                  <c:y val="-0.21195957276173813"/>
                </c:manualLayout>
              </c:layout>
              <c:spPr>
                <a:pattFill prst="pct75">
                  <a:fgClr>
                    <a:schemeClr val="dk1">
                      <a:lumMod val="75000"/>
                      <a:lumOff val="25000"/>
                    </a:schemeClr>
                  </a:fgClr>
                  <a:bgClr>
                    <a:schemeClr val="dk1">
                      <a:lumMod val="65000"/>
                      <a:lumOff val="35000"/>
                    </a:schemeClr>
                  </a:bgClr>
                </a:patt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E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254177602799652"/>
                      <c:h val="0.177824074074074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154-49F6-8201-D41E941F588D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PE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Estadistica!$G$8:$G$9</c:f>
              <c:strCache>
                <c:ptCount val="2"/>
                <c:pt idx="0">
                  <c:v>Hidrologicas</c:v>
                </c:pt>
                <c:pt idx="1">
                  <c:v>Meteorologicas</c:v>
                </c:pt>
              </c:strCache>
            </c:strRef>
          </c:cat>
          <c:val>
            <c:numRef>
              <c:f>Estadistica!$H$8:$H$9</c:f>
              <c:numCache>
                <c:formatCode>General</c:formatCode>
                <c:ptCount val="2"/>
                <c:pt idx="0">
                  <c:v>126</c:v>
                </c:pt>
                <c:pt idx="1">
                  <c:v>735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54-49F6-8201-D41E941F588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PE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PE" dirty="0"/>
              <a:t>Grafico 01: Salida</a:t>
            </a:r>
            <a:r>
              <a:rPr lang="es-PE" baseline="0" dirty="0"/>
              <a:t> y Puesta del Sol en Olmos</a:t>
            </a:r>
            <a:endParaRPr lang="es-P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P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'Salida y Puesta del Sol'!$D$1</c:f>
              <c:strCache>
                <c:ptCount val="1"/>
                <c:pt idx="0">
                  <c:v>Salida del sol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'Salida y Puesta del Sol'!$C$2:$C$366</c:f>
              <c:strCache>
                <c:ptCount val="365"/>
                <c:pt idx="0">
                  <c:v>01-01</c:v>
                </c:pt>
                <c:pt idx="1">
                  <c:v>01-02</c:v>
                </c:pt>
                <c:pt idx="2">
                  <c:v>01-03</c:v>
                </c:pt>
                <c:pt idx="3">
                  <c:v>01-04</c:v>
                </c:pt>
                <c:pt idx="4">
                  <c:v>01-05</c:v>
                </c:pt>
                <c:pt idx="5">
                  <c:v>01-06</c:v>
                </c:pt>
                <c:pt idx="6">
                  <c:v>01-07</c:v>
                </c:pt>
                <c:pt idx="7">
                  <c:v>01-08</c:v>
                </c:pt>
                <c:pt idx="8">
                  <c:v>01-09</c:v>
                </c:pt>
                <c:pt idx="9">
                  <c:v>01-10</c:v>
                </c:pt>
                <c:pt idx="10">
                  <c:v>01-11</c:v>
                </c:pt>
                <c:pt idx="11">
                  <c:v>01-12</c:v>
                </c:pt>
                <c:pt idx="12">
                  <c:v>01-13</c:v>
                </c:pt>
                <c:pt idx="13">
                  <c:v>01-14</c:v>
                </c:pt>
                <c:pt idx="14">
                  <c:v>01-15</c:v>
                </c:pt>
                <c:pt idx="15">
                  <c:v>01-16</c:v>
                </c:pt>
                <c:pt idx="16">
                  <c:v>01-17</c:v>
                </c:pt>
                <c:pt idx="17">
                  <c:v>01-18</c:v>
                </c:pt>
                <c:pt idx="18">
                  <c:v>01-19</c:v>
                </c:pt>
                <c:pt idx="19">
                  <c:v>01-20</c:v>
                </c:pt>
                <c:pt idx="20">
                  <c:v>01-21</c:v>
                </c:pt>
                <c:pt idx="21">
                  <c:v>01-22</c:v>
                </c:pt>
                <c:pt idx="22">
                  <c:v>01-23</c:v>
                </c:pt>
                <c:pt idx="23">
                  <c:v>01-24</c:v>
                </c:pt>
                <c:pt idx="24">
                  <c:v>01-25</c:v>
                </c:pt>
                <c:pt idx="25">
                  <c:v>01-26</c:v>
                </c:pt>
                <c:pt idx="26">
                  <c:v>01-27</c:v>
                </c:pt>
                <c:pt idx="27">
                  <c:v>01-28</c:v>
                </c:pt>
                <c:pt idx="28">
                  <c:v>01-29</c:v>
                </c:pt>
                <c:pt idx="29">
                  <c:v>01-30</c:v>
                </c:pt>
                <c:pt idx="30">
                  <c:v>01-31</c:v>
                </c:pt>
                <c:pt idx="31">
                  <c:v>02-01</c:v>
                </c:pt>
                <c:pt idx="32">
                  <c:v>02-02</c:v>
                </c:pt>
                <c:pt idx="33">
                  <c:v>02-03</c:v>
                </c:pt>
                <c:pt idx="34">
                  <c:v>02-04</c:v>
                </c:pt>
                <c:pt idx="35">
                  <c:v>02-05</c:v>
                </c:pt>
                <c:pt idx="36">
                  <c:v>02-06</c:v>
                </c:pt>
                <c:pt idx="37">
                  <c:v>02-07</c:v>
                </c:pt>
                <c:pt idx="38">
                  <c:v>02-08</c:v>
                </c:pt>
                <c:pt idx="39">
                  <c:v>02-09</c:v>
                </c:pt>
                <c:pt idx="40">
                  <c:v>02-10</c:v>
                </c:pt>
                <c:pt idx="41">
                  <c:v>02-11</c:v>
                </c:pt>
                <c:pt idx="42">
                  <c:v>02-12</c:v>
                </c:pt>
                <c:pt idx="43">
                  <c:v>02-13</c:v>
                </c:pt>
                <c:pt idx="44">
                  <c:v>02-14</c:v>
                </c:pt>
                <c:pt idx="45">
                  <c:v>02-15</c:v>
                </c:pt>
                <c:pt idx="46">
                  <c:v>02-16</c:v>
                </c:pt>
                <c:pt idx="47">
                  <c:v>02-17</c:v>
                </c:pt>
                <c:pt idx="48">
                  <c:v>02-18</c:v>
                </c:pt>
                <c:pt idx="49">
                  <c:v>02-19</c:v>
                </c:pt>
                <c:pt idx="50">
                  <c:v>02-20</c:v>
                </c:pt>
                <c:pt idx="51">
                  <c:v>02-21</c:v>
                </c:pt>
                <c:pt idx="52">
                  <c:v>02-22</c:v>
                </c:pt>
                <c:pt idx="53">
                  <c:v>02-23</c:v>
                </c:pt>
                <c:pt idx="54">
                  <c:v>02-24</c:v>
                </c:pt>
                <c:pt idx="55">
                  <c:v>02-25</c:v>
                </c:pt>
                <c:pt idx="56">
                  <c:v>02-26</c:v>
                </c:pt>
                <c:pt idx="57">
                  <c:v>02-27</c:v>
                </c:pt>
                <c:pt idx="58">
                  <c:v>02-28</c:v>
                </c:pt>
                <c:pt idx="59">
                  <c:v>02-29</c:v>
                </c:pt>
                <c:pt idx="60">
                  <c:v>03-01</c:v>
                </c:pt>
                <c:pt idx="61">
                  <c:v>03-02</c:v>
                </c:pt>
                <c:pt idx="62">
                  <c:v>03-03</c:v>
                </c:pt>
                <c:pt idx="63">
                  <c:v>03-04</c:v>
                </c:pt>
                <c:pt idx="64">
                  <c:v>03-05</c:v>
                </c:pt>
                <c:pt idx="65">
                  <c:v>03-06</c:v>
                </c:pt>
                <c:pt idx="66">
                  <c:v>03-07</c:v>
                </c:pt>
                <c:pt idx="67">
                  <c:v>03-08</c:v>
                </c:pt>
                <c:pt idx="68">
                  <c:v>03-09</c:v>
                </c:pt>
                <c:pt idx="69">
                  <c:v>03-10</c:v>
                </c:pt>
                <c:pt idx="70">
                  <c:v>03-11</c:v>
                </c:pt>
                <c:pt idx="71">
                  <c:v>03-12</c:v>
                </c:pt>
                <c:pt idx="72">
                  <c:v>03-13</c:v>
                </c:pt>
                <c:pt idx="73">
                  <c:v>03-14</c:v>
                </c:pt>
                <c:pt idx="74">
                  <c:v>03-15</c:v>
                </c:pt>
                <c:pt idx="75">
                  <c:v>03-16</c:v>
                </c:pt>
                <c:pt idx="76">
                  <c:v>03-17</c:v>
                </c:pt>
                <c:pt idx="77">
                  <c:v>03-18</c:v>
                </c:pt>
                <c:pt idx="78">
                  <c:v>03-19</c:v>
                </c:pt>
                <c:pt idx="79">
                  <c:v>03-20</c:v>
                </c:pt>
                <c:pt idx="80">
                  <c:v>03-21</c:v>
                </c:pt>
                <c:pt idx="81">
                  <c:v>03-22</c:v>
                </c:pt>
                <c:pt idx="82">
                  <c:v>03-23</c:v>
                </c:pt>
                <c:pt idx="83">
                  <c:v>03-24</c:v>
                </c:pt>
                <c:pt idx="84">
                  <c:v>03-25</c:v>
                </c:pt>
                <c:pt idx="85">
                  <c:v>03-26</c:v>
                </c:pt>
                <c:pt idx="86">
                  <c:v>03-27</c:v>
                </c:pt>
                <c:pt idx="87">
                  <c:v>03-28</c:v>
                </c:pt>
                <c:pt idx="88">
                  <c:v>03-29</c:v>
                </c:pt>
                <c:pt idx="89">
                  <c:v>03-30</c:v>
                </c:pt>
                <c:pt idx="90">
                  <c:v>03-31</c:v>
                </c:pt>
                <c:pt idx="91">
                  <c:v>04-01</c:v>
                </c:pt>
                <c:pt idx="92">
                  <c:v>04-02</c:v>
                </c:pt>
                <c:pt idx="93">
                  <c:v>04-03</c:v>
                </c:pt>
                <c:pt idx="94">
                  <c:v>04-04</c:v>
                </c:pt>
                <c:pt idx="95">
                  <c:v>04-05</c:v>
                </c:pt>
                <c:pt idx="96">
                  <c:v>04-06</c:v>
                </c:pt>
                <c:pt idx="97">
                  <c:v>04-07</c:v>
                </c:pt>
                <c:pt idx="98">
                  <c:v>04-08</c:v>
                </c:pt>
                <c:pt idx="99">
                  <c:v>04-09</c:v>
                </c:pt>
                <c:pt idx="100">
                  <c:v>04-10</c:v>
                </c:pt>
                <c:pt idx="101">
                  <c:v>04-11</c:v>
                </c:pt>
                <c:pt idx="102">
                  <c:v>04-12</c:v>
                </c:pt>
                <c:pt idx="103">
                  <c:v>04-13</c:v>
                </c:pt>
                <c:pt idx="104">
                  <c:v>04-14</c:v>
                </c:pt>
                <c:pt idx="105">
                  <c:v>04-15</c:v>
                </c:pt>
                <c:pt idx="106">
                  <c:v>04-16</c:v>
                </c:pt>
                <c:pt idx="107">
                  <c:v>04-17</c:v>
                </c:pt>
                <c:pt idx="108">
                  <c:v>04-18</c:v>
                </c:pt>
                <c:pt idx="109">
                  <c:v>04-19</c:v>
                </c:pt>
                <c:pt idx="110">
                  <c:v>04-20</c:v>
                </c:pt>
                <c:pt idx="111">
                  <c:v>04-21</c:v>
                </c:pt>
                <c:pt idx="112">
                  <c:v>04-22</c:v>
                </c:pt>
                <c:pt idx="113">
                  <c:v>04-23</c:v>
                </c:pt>
                <c:pt idx="114">
                  <c:v>04-24</c:v>
                </c:pt>
                <c:pt idx="115">
                  <c:v>04-25</c:v>
                </c:pt>
                <c:pt idx="116">
                  <c:v>04-26</c:v>
                </c:pt>
                <c:pt idx="117">
                  <c:v>04-27</c:v>
                </c:pt>
                <c:pt idx="118">
                  <c:v>04-28</c:v>
                </c:pt>
                <c:pt idx="119">
                  <c:v>04-29</c:v>
                </c:pt>
                <c:pt idx="120">
                  <c:v>04-30</c:v>
                </c:pt>
                <c:pt idx="121">
                  <c:v>05-01</c:v>
                </c:pt>
                <c:pt idx="122">
                  <c:v>05-02</c:v>
                </c:pt>
                <c:pt idx="123">
                  <c:v>05-03</c:v>
                </c:pt>
                <c:pt idx="124">
                  <c:v>05-04</c:v>
                </c:pt>
                <c:pt idx="125">
                  <c:v>05-05</c:v>
                </c:pt>
                <c:pt idx="126">
                  <c:v>05-06</c:v>
                </c:pt>
                <c:pt idx="127">
                  <c:v>05-07</c:v>
                </c:pt>
                <c:pt idx="128">
                  <c:v>05-08</c:v>
                </c:pt>
                <c:pt idx="129">
                  <c:v>05-09</c:v>
                </c:pt>
                <c:pt idx="130">
                  <c:v>05-10</c:v>
                </c:pt>
                <c:pt idx="131">
                  <c:v>05-11</c:v>
                </c:pt>
                <c:pt idx="132">
                  <c:v>05-12</c:v>
                </c:pt>
                <c:pt idx="133">
                  <c:v>05-13</c:v>
                </c:pt>
                <c:pt idx="134">
                  <c:v>05-14</c:v>
                </c:pt>
                <c:pt idx="135">
                  <c:v>05-15</c:v>
                </c:pt>
                <c:pt idx="136">
                  <c:v>05-16</c:v>
                </c:pt>
                <c:pt idx="137">
                  <c:v>05-17</c:v>
                </c:pt>
                <c:pt idx="138">
                  <c:v>05-18</c:v>
                </c:pt>
                <c:pt idx="139">
                  <c:v>05-19</c:v>
                </c:pt>
                <c:pt idx="140">
                  <c:v>05-20</c:v>
                </c:pt>
                <c:pt idx="141">
                  <c:v>05-21</c:v>
                </c:pt>
                <c:pt idx="142">
                  <c:v>05-22</c:v>
                </c:pt>
                <c:pt idx="143">
                  <c:v>05-23</c:v>
                </c:pt>
                <c:pt idx="144">
                  <c:v>05-24</c:v>
                </c:pt>
                <c:pt idx="145">
                  <c:v>05-25</c:v>
                </c:pt>
                <c:pt idx="146">
                  <c:v>05-26</c:v>
                </c:pt>
                <c:pt idx="147">
                  <c:v>05-27</c:v>
                </c:pt>
                <c:pt idx="148">
                  <c:v>05-28</c:v>
                </c:pt>
                <c:pt idx="149">
                  <c:v>05-29</c:v>
                </c:pt>
                <c:pt idx="150">
                  <c:v>05-30</c:v>
                </c:pt>
                <c:pt idx="151">
                  <c:v>05-31</c:v>
                </c:pt>
                <c:pt idx="152">
                  <c:v>06-01</c:v>
                </c:pt>
                <c:pt idx="153">
                  <c:v>06-02</c:v>
                </c:pt>
                <c:pt idx="154">
                  <c:v>06-03</c:v>
                </c:pt>
                <c:pt idx="155">
                  <c:v>06-04</c:v>
                </c:pt>
                <c:pt idx="156">
                  <c:v>06-05</c:v>
                </c:pt>
                <c:pt idx="157">
                  <c:v>06-06</c:v>
                </c:pt>
                <c:pt idx="158">
                  <c:v>06-07</c:v>
                </c:pt>
                <c:pt idx="159">
                  <c:v>06-08</c:v>
                </c:pt>
                <c:pt idx="160">
                  <c:v>06-09</c:v>
                </c:pt>
                <c:pt idx="161">
                  <c:v>06-10</c:v>
                </c:pt>
                <c:pt idx="162">
                  <c:v>06-11</c:v>
                </c:pt>
                <c:pt idx="163">
                  <c:v>06-12</c:v>
                </c:pt>
                <c:pt idx="164">
                  <c:v>06-13</c:v>
                </c:pt>
                <c:pt idx="165">
                  <c:v>06-14</c:v>
                </c:pt>
                <c:pt idx="166">
                  <c:v>06-15</c:v>
                </c:pt>
                <c:pt idx="167">
                  <c:v>06-16</c:v>
                </c:pt>
                <c:pt idx="168">
                  <c:v>06-17</c:v>
                </c:pt>
                <c:pt idx="169">
                  <c:v>06-18</c:v>
                </c:pt>
                <c:pt idx="170">
                  <c:v>06-19</c:v>
                </c:pt>
                <c:pt idx="171">
                  <c:v>06-20</c:v>
                </c:pt>
                <c:pt idx="172">
                  <c:v>06-21</c:v>
                </c:pt>
                <c:pt idx="173">
                  <c:v>06-22</c:v>
                </c:pt>
                <c:pt idx="174">
                  <c:v>06-23</c:v>
                </c:pt>
                <c:pt idx="175">
                  <c:v>06-24</c:v>
                </c:pt>
                <c:pt idx="176">
                  <c:v>06-25</c:v>
                </c:pt>
                <c:pt idx="177">
                  <c:v>06-26</c:v>
                </c:pt>
                <c:pt idx="178">
                  <c:v>06-27</c:v>
                </c:pt>
                <c:pt idx="179">
                  <c:v>06-28</c:v>
                </c:pt>
                <c:pt idx="180">
                  <c:v>06-29</c:v>
                </c:pt>
                <c:pt idx="181">
                  <c:v>06-30</c:v>
                </c:pt>
                <c:pt idx="182">
                  <c:v>07-01</c:v>
                </c:pt>
                <c:pt idx="183">
                  <c:v>07-02</c:v>
                </c:pt>
                <c:pt idx="184">
                  <c:v>07-03</c:v>
                </c:pt>
                <c:pt idx="185">
                  <c:v>07-04</c:v>
                </c:pt>
                <c:pt idx="186">
                  <c:v>07-05</c:v>
                </c:pt>
                <c:pt idx="187">
                  <c:v>07-06</c:v>
                </c:pt>
                <c:pt idx="188">
                  <c:v>07-07</c:v>
                </c:pt>
                <c:pt idx="189">
                  <c:v>07-08</c:v>
                </c:pt>
                <c:pt idx="190">
                  <c:v>07-09</c:v>
                </c:pt>
                <c:pt idx="191">
                  <c:v>07-10</c:v>
                </c:pt>
                <c:pt idx="192">
                  <c:v>07-11</c:v>
                </c:pt>
                <c:pt idx="193">
                  <c:v>07-12</c:v>
                </c:pt>
                <c:pt idx="194">
                  <c:v>07-13</c:v>
                </c:pt>
                <c:pt idx="195">
                  <c:v>07-14</c:v>
                </c:pt>
                <c:pt idx="196">
                  <c:v>07-15</c:v>
                </c:pt>
                <c:pt idx="197">
                  <c:v>07-16</c:v>
                </c:pt>
                <c:pt idx="198">
                  <c:v>07-17</c:v>
                </c:pt>
                <c:pt idx="199">
                  <c:v>07-18</c:v>
                </c:pt>
                <c:pt idx="200">
                  <c:v>07-19</c:v>
                </c:pt>
                <c:pt idx="201">
                  <c:v>07-20</c:v>
                </c:pt>
                <c:pt idx="202">
                  <c:v>07-21</c:v>
                </c:pt>
                <c:pt idx="203">
                  <c:v>07-22</c:v>
                </c:pt>
                <c:pt idx="204">
                  <c:v>07-23</c:v>
                </c:pt>
                <c:pt idx="205">
                  <c:v>07-24</c:v>
                </c:pt>
                <c:pt idx="206">
                  <c:v>07-25</c:v>
                </c:pt>
                <c:pt idx="207">
                  <c:v>07-26</c:v>
                </c:pt>
                <c:pt idx="208">
                  <c:v>07-27</c:v>
                </c:pt>
                <c:pt idx="209">
                  <c:v>07-28</c:v>
                </c:pt>
                <c:pt idx="210">
                  <c:v>07-29</c:v>
                </c:pt>
                <c:pt idx="211">
                  <c:v>07-30</c:v>
                </c:pt>
                <c:pt idx="212">
                  <c:v>07-31</c:v>
                </c:pt>
                <c:pt idx="213">
                  <c:v>08-01</c:v>
                </c:pt>
                <c:pt idx="214">
                  <c:v>08-02</c:v>
                </c:pt>
                <c:pt idx="215">
                  <c:v>08-03</c:v>
                </c:pt>
                <c:pt idx="216">
                  <c:v>08-04</c:v>
                </c:pt>
                <c:pt idx="217">
                  <c:v>08-05</c:v>
                </c:pt>
                <c:pt idx="218">
                  <c:v>08-06</c:v>
                </c:pt>
                <c:pt idx="219">
                  <c:v>08-07</c:v>
                </c:pt>
                <c:pt idx="220">
                  <c:v>08-08</c:v>
                </c:pt>
                <c:pt idx="221">
                  <c:v>08-09</c:v>
                </c:pt>
                <c:pt idx="222">
                  <c:v>08-10</c:v>
                </c:pt>
                <c:pt idx="223">
                  <c:v>08-11</c:v>
                </c:pt>
                <c:pt idx="224">
                  <c:v>08-12</c:v>
                </c:pt>
                <c:pt idx="225">
                  <c:v>08-13</c:v>
                </c:pt>
                <c:pt idx="226">
                  <c:v>08-14</c:v>
                </c:pt>
                <c:pt idx="227">
                  <c:v>08-15</c:v>
                </c:pt>
                <c:pt idx="228">
                  <c:v>08-16</c:v>
                </c:pt>
                <c:pt idx="229">
                  <c:v>08-17</c:v>
                </c:pt>
                <c:pt idx="230">
                  <c:v>08-18</c:v>
                </c:pt>
                <c:pt idx="231">
                  <c:v>08-19</c:v>
                </c:pt>
                <c:pt idx="232">
                  <c:v>08-20</c:v>
                </c:pt>
                <c:pt idx="233">
                  <c:v>08-21</c:v>
                </c:pt>
                <c:pt idx="234">
                  <c:v>08-22</c:v>
                </c:pt>
                <c:pt idx="235">
                  <c:v>08-23</c:v>
                </c:pt>
                <c:pt idx="236">
                  <c:v>08-24</c:v>
                </c:pt>
                <c:pt idx="237">
                  <c:v>08-25</c:v>
                </c:pt>
                <c:pt idx="238">
                  <c:v>08-26</c:v>
                </c:pt>
                <c:pt idx="239">
                  <c:v>08-27</c:v>
                </c:pt>
                <c:pt idx="240">
                  <c:v>08-28</c:v>
                </c:pt>
                <c:pt idx="241">
                  <c:v>08-29</c:v>
                </c:pt>
                <c:pt idx="242">
                  <c:v>08-30</c:v>
                </c:pt>
                <c:pt idx="243">
                  <c:v>08-31</c:v>
                </c:pt>
                <c:pt idx="244">
                  <c:v>09-01</c:v>
                </c:pt>
                <c:pt idx="245">
                  <c:v>09-02</c:v>
                </c:pt>
                <c:pt idx="246">
                  <c:v>09-03</c:v>
                </c:pt>
                <c:pt idx="247">
                  <c:v>09-04</c:v>
                </c:pt>
                <c:pt idx="248">
                  <c:v>09-05</c:v>
                </c:pt>
                <c:pt idx="249">
                  <c:v>09-06</c:v>
                </c:pt>
                <c:pt idx="250">
                  <c:v>09-07</c:v>
                </c:pt>
                <c:pt idx="251">
                  <c:v>09-08</c:v>
                </c:pt>
                <c:pt idx="252">
                  <c:v>09-09</c:v>
                </c:pt>
                <c:pt idx="253">
                  <c:v>09-10</c:v>
                </c:pt>
                <c:pt idx="254">
                  <c:v>09-11</c:v>
                </c:pt>
                <c:pt idx="255">
                  <c:v>09-12</c:v>
                </c:pt>
                <c:pt idx="256">
                  <c:v>09-13</c:v>
                </c:pt>
                <c:pt idx="257">
                  <c:v>09-14</c:v>
                </c:pt>
                <c:pt idx="258">
                  <c:v>09-15</c:v>
                </c:pt>
                <c:pt idx="259">
                  <c:v>09-16</c:v>
                </c:pt>
                <c:pt idx="260">
                  <c:v>09-17</c:v>
                </c:pt>
                <c:pt idx="261">
                  <c:v>09-18</c:v>
                </c:pt>
                <c:pt idx="262">
                  <c:v>09-19</c:v>
                </c:pt>
                <c:pt idx="263">
                  <c:v>09-20</c:v>
                </c:pt>
                <c:pt idx="264">
                  <c:v>09-21</c:v>
                </c:pt>
                <c:pt idx="265">
                  <c:v>09-22</c:v>
                </c:pt>
                <c:pt idx="266">
                  <c:v>09-23</c:v>
                </c:pt>
                <c:pt idx="267">
                  <c:v>09-24</c:v>
                </c:pt>
                <c:pt idx="268">
                  <c:v>09-25</c:v>
                </c:pt>
                <c:pt idx="269">
                  <c:v>09-26</c:v>
                </c:pt>
                <c:pt idx="270">
                  <c:v>09-27</c:v>
                </c:pt>
                <c:pt idx="271">
                  <c:v>09-28</c:v>
                </c:pt>
                <c:pt idx="272">
                  <c:v>09-29</c:v>
                </c:pt>
                <c:pt idx="273">
                  <c:v>09-30</c:v>
                </c:pt>
                <c:pt idx="274">
                  <c:v>10-01</c:v>
                </c:pt>
                <c:pt idx="275">
                  <c:v>10-02</c:v>
                </c:pt>
                <c:pt idx="276">
                  <c:v>10-03</c:v>
                </c:pt>
                <c:pt idx="277">
                  <c:v>10-04</c:v>
                </c:pt>
                <c:pt idx="278">
                  <c:v>10-05</c:v>
                </c:pt>
                <c:pt idx="279">
                  <c:v>10-06</c:v>
                </c:pt>
                <c:pt idx="280">
                  <c:v>10-07</c:v>
                </c:pt>
                <c:pt idx="281">
                  <c:v>10-08</c:v>
                </c:pt>
                <c:pt idx="282">
                  <c:v>10-09</c:v>
                </c:pt>
                <c:pt idx="283">
                  <c:v>10-10</c:v>
                </c:pt>
                <c:pt idx="284">
                  <c:v>10-11</c:v>
                </c:pt>
                <c:pt idx="285">
                  <c:v>10-12</c:v>
                </c:pt>
                <c:pt idx="286">
                  <c:v>10-13</c:v>
                </c:pt>
                <c:pt idx="287">
                  <c:v>10-14</c:v>
                </c:pt>
                <c:pt idx="288">
                  <c:v>10-15</c:v>
                </c:pt>
                <c:pt idx="289">
                  <c:v>10-16</c:v>
                </c:pt>
                <c:pt idx="290">
                  <c:v>10-17</c:v>
                </c:pt>
                <c:pt idx="291">
                  <c:v>10-18</c:v>
                </c:pt>
                <c:pt idx="292">
                  <c:v>10-19</c:v>
                </c:pt>
                <c:pt idx="293">
                  <c:v>10-20</c:v>
                </c:pt>
                <c:pt idx="294">
                  <c:v>10-21</c:v>
                </c:pt>
                <c:pt idx="295">
                  <c:v>10-22</c:v>
                </c:pt>
                <c:pt idx="296">
                  <c:v>10-23</c:v>
                </c:pt>
                <c:pt idx="297">
                  <c:v>10-24</c:v>
                </c:pt>
                <c:pt idx="298">
                  <c:v>10-25</c:v>
                </c:pt>
                <c:pt idx="299">
                  <c:v>10-26</c:v>
                </c:pt>
                <c:pt idx="300">
                  <c:v>10-27</c:v>
                </c:pt>
                <c:pt idx="301">
                  <c:v>10-28</c:v>
                </c:pt>
                <c:pt idx="302">
                  <c:v>10-29</c:v>
                </c:pt>
                <c:pt idx="303">
                  <c:v>10-30</c:v>
                </c:pt>
                <c:pt idx="304">
                  <c:v>10-31</c:v>
                </c:pt>
                <c:pt idx="305">
                  <c:v>11-01</c:v>
                </c:pt>
                <c:pt idx="306">
                  <c:v>11-02</c:v>
                </c:pt>
                <c:pt idx="307">
                  <c:v>11-03</c:v>
                </c:pt>
                <c:pt idx="308">
                  <c:v>11-04</c:v>
                </c:pt>
                <c:pt idx="309">
                  <c:v>11-05</c:v>
                </c:pt>
                <c:pt idx="310">
                  <c:v>11-06</c:v>
                </c:pt>
                <c:pt idx="311">
                  <c:v>11-07</c:v>
                </c:pt>
                <c:pt idx="312">
                  <c:v>11-08</c:v>
                </c:pt>
                <c:pt idx="313">
                  <c:v>11-09</c:v>
                </c:pt>
                <c:pt idx="314">
                  <c:v>11-10</c:v>
                </c:pt>
                <c:pt idx="315">
                  <c:v>11-11</c:v>
                </c:pt>
                <c:pt idx="316">
                  <c:v>11-12</c:v>
                </c:pt>
                <c:pt idx="317">
                  <c:v>11-13</c:v>
                </c:pt>
                <c:pt idx="318">
                  <c:v>11-14</c:v>
                </c:pt>
                <c:pt idx="319">
                  <c:v>11-15</c:v>
                </c:pt>
                <c:pt idx="320">
                  <c:v>11-16</c:v>
                </c:pt>
                <c:pt idx="321">
                  <c:v>11-17</c:v>
                </c:pt>
                <c:pt idx="322">
                  <c:v>11-18</c:v>
                </c:pt>
                <c:pt idx="323">
                  <c:v>11-19</c:v>
                </c:pt>
                <c:pt idx="324">
                  <c:v>11-20</c:v>
                </c:pt>
                <c:pt idx="325">
                  <c:v>11-21</c:v>
                </c:pt>
                <c:pt idx="326">
                  <c:v>11-22</c:v>
                </c:pt>
                <c:pt idx="327">
                  <c:v>11-23</c:v>
                </c:pt>
                <c:pt idx="328">
                  <c:v>11-24</c:v>
                </c:pt>
                <c:pt idx="329">
                  <c:v>11-25</c:v>
                </c:pt>
                <c:pt idx="330">
                  <c:v>11-26</c:v>
                </c:pt>
                <c:pt idx="331">
                  <c:v>11-27</c:v>
                </c:pt>
                <c:pt idx="332">
                  <c:v>11-28</c:v>
                </c:pt>
                <c:pt idx="333">
                  <c:v>11-29</c:v>
                </c:pt>
                <c:pt idx="334">
                  <c:v>11-30</c:v>
                </c:pt>
                <c:pt idx="335">
                  <c:v>12-01</c:v>
                </c:pt>
                <c:pt idx="336">
                  <c:v>12-02</c:v>
                </c:pt>
                <c:pt idx="337">
                  <c:v>12-03</c:v>
                </c:pt>
                <c:pt idx="338">
                  <c:v>12-04</c:v>
                </c:pt>
                <c:pt idx="339">
                  <c:v>12-05</c:v>
                </c:pt>
                <c:pt idx="340">
                  <c:v>12-06</c:v>
                </c:pt>
                <c:pt idx="341">
                  <c:v>12-07</c:v>
                </c:pt>
                <c:pt idx="342">
                  <c:v>12-08</c:v>
                </c:pt>
                <c:pt idx="343">
                  <c:v>12-09</c:v>
                </c:pt>
                <c:pt idx="344">
                  <c:v>12-10</c:v>
                </c:pt>
                <c:pt idx="345">
                  <c:v>12-11</c:v>
                </c:pt>
                <c:pt idx="346">
                  <c:v>12-12</c:v>
                </c:pt>
                <c:pt idx="347">
                  <c:v>12-13</c:v>
                </c:pt>
                <c:pt idx="348">
                  <c:v>12-14</c:v>
                </c:pt>
                <c:pt idx="349">
                  <c:v>12-15</c:v>
                </c:pt>
                <c:pt idx="350">
                  <c:v>12-16</c:v>
                </c:pt>
                <c:pt idx="351">
                  <c:v>12-17</c:v>
                </c:pt>
                <c:pt idx="352">
                  <c:v>12-18</c:v>
                </c:pt>
                <c:pt idx="353">
                  <c:v>12-19</c:v>
                </c:pt>
                <c:pt idx="354">
                  <c:v>12-20</c:v>
                </c:pt>
                <c:pt idx="355">
                  <c:v>12-21</c:v>
                </c:pt>
                <c:pt idx="356">
                  <c:v>12-22</c:v>
                </c:pt>
                <c:pt idx="357">
                  <c:v>12-23</c:v>
                </c:pt>
                <c:pt idx="358">
                  <c:v>12-24</c:v>
                </c:pt>
                <c:pt idx="359">
                  <c:v>12-25</c:v>
                </c:pt>
                <c:pt idx="360">
                  <c:v>12-26</c:v>
                </c:pt>
                <c:pt idx="361">
                  <c:v>12-27</c:v>
                </c:pt>
                <c:pt idx="362">
                  <c:v>12-28</c:v>
                </c:pt>
                <c:pt idx="363">
                  <c:v>12-29</c:v>
                </c:pt>
                <c:pt idx="364">
                  <c:v>12-30</c:v>
                </c:pt>
              </c:strCache>
            </c:strRef>
          </c:cat>
          <c:val>
            <c:numRef>
              <c:f>'Salida y Puesta del Sol'!$D$2:$D$366</c:f>
              <c:numCache>
                <c:formatCode>h:mm</c:formatCode>
                <c:ptCount val="365"/>
                <c:pt idx="0">
                  <c:v>0.25625000000000003</c:v>
                </c:pt>
                <c:pt idx="1">
                  <c:v>0.25625000000000003</c:v>
                </c:pt>
                <c:pt idx="2">
                  <c:v>0.25694444444444448</c:v>
                </c:pt>
                <c:pt idx="3">
                  <c:v>0.25694444444444448</c:v>
                </c:pt>
                <c:pt idx="4">
                  <c:v>0.25763888888888892</c:v>
                </c:pt>
                <c:pt idx="5">
                  <c:v>0.25763888888888892</c:v>
                </c:pt>
                <c:pt idx="6">
                  <c:v>0.25833333333333336</c:v>
                </c:pt>
                <c:pt idx="7">
                  <c:v>0.25833333333333336</c:v>
                </c:pt>
                <c:pt idx="8">
                  <c:v>0.2590277777777778</c:v>
                </c:pt>
                <c:pt idx="9">
                  <c:v>0.2590277777777778</c:v>
                </c:pt>
                <c:pt idx="10">
                  <c:v>0.25972222222222224</c:v>
                </c:pt>
                <c:pt idx="11">
                  <c:v>0.25972222222222224</c:v>
                </c:pt>
                <c:pt idx="12">
                  <c:v>0.26041666666666669</c:v>
                </c:pt>
                <c:pt idx="13">
                  <c:v>0.26041666666666669</c:v>
                </c:pt>
                <c:pt idx="14">
                  <c:v>0.26111111111111113</c:v>
                </c:pt>
                <c:pt idx="15">
                  <c:v>0.26111111111111113</c:v>
                </c:pt>
                <c:pt idx="16">
                  <c:v>0.26180555555555557</c:v>
                </c:pt>
                <c:pt idx="17">
                  <c:v>0.26180555555555557</c:v>
                </c:pt>
                <c:pt idx="18">
                  <c:v>0.26180555555555557</c:v>
                </c:pt>
                <c:pt idx="19">
                  <c:v>0.26250000000000001</c:v>
                </c:pt>
                <c:pt idx="20">
                  <c:v>0.26250000000000001</c:v>
                </c:pt>
                <c:pt idx="21">
                  <c:v>0.26319444444444445</c:v>
                </c:pt>
                <c:pt idx="22">
                  <c:v>0.26319444444444445</c:v>
                </c:pt>
                <c:pt idx="23">
                  <c:v>0.26319444444444445</c:v>
                </c:pt>
                <c:pt idx="24">
                  <c:v>0.2638888888888889</c:v>
                </c:pt>
                <c:pt idx="25">
                  <c:v>0.2638888888888889</c:v>
                </c:pt>
                <c:pt idx="26">
                  <c:v>0.2638888888888889</c:v>
                </c:pt>
                <c:pt idx="27">
                  <c:v>0.26458333333333334</c:v>
                </c:pt>
                <c:pt idx="28">
                  <c:v>0.26458333333333334</c:v>
                </c:pt>
                <c:pt idx="29">
                  <c:v>0.26458333333333334</c:v>
                </c:pt>
                <c:pt idx="30">
                  <c:v>0.26527777777777778</c:v>
                </c:pt>
                <c:pt idx="31">
                  <c:v>0.26527777777777778</c:v>
                </c:pt>
                <c:pt idx="32">
                  <c:v>0.26527777777777778</c:v>
                </c:pt>
                <c:pt idx="33">
                  <c:v>0.26527777777777778</c:v>
                </c:pt>
                <c:pt idx="34">
                  <c:v>0.26597222222222222</c:v>
                </c:pt>
                <c:pt idx="35">
                  <c:v>0.26597222222222222</c:v>
                </c:pt>
                <c:pt idx="36">
                  <c:v>0.26597222222222222</c:v>
                </c:pt>
                <c:pt idx="37">
                  <c:v>0.26597222222222222</c:v>
                </c:pt>
                <c:pt idx="38">
                  <c:v>0.26597222222222222</c:v>
                </c:pt>
                <c:pt idx="39">
                  <c:v>0.26666666666666666</c:v>
                </c:pt>
                <c:pt idx="40">
                  <c:v>0.26666666666666666</c:v>
                </c:pt>
                <c:pt idx="41">
                  <c:v>0.26666666666666666</c:v>
                </c:pt>
                <c:pt idx="42">
                  <c:v>0.26666666666666666</c:v>
                </c:pt>
                <c:pt idx="43">
                  <c:v>0.26666666666666666</c:v>
                </c:pt>
                <c:pt idx="44">
                  <c:v>0.26666666666666666</c:v>
                </c:pt>
                <c:pt idx="45">
                  <c:v>0.26666666666666666</c:v>
                </c:pt>
                <c:pt idx="46">
                  <c:v>0.2673611111111111</c:v>
                </c:pt>
                <c:pt idx="47">
                  <c:v>0.2673611111111111</c:v>
                </c:pt>
                <c:pt idx="48">
                  <c:v>0.2673611111111111</c:v>
                </c:pt>
                <c:pt idx="49">
                  <c:v>0.2673611111111111</c:v>
                </c:pt>
                <c:pt idx="50">
                  <c:v>0.2673611111111111</c:v>
                </c:pt>
                <c:pt idx="51">
                  <c:v>0.2673611111111111</c:v>
                </c:pt>
                <c:pt idx="52">
                  <c:v>0.2673611111111111</c:v>
                </c:pt>
                <c:pt idx="53">
                  <c:v>0.2673611111111111</c:v>
                </c:pt>
                <c:pt idx="54">
                  <c:v>0.2673611111111111</c:v>
                </c:pt>
                <c:pt idx="55">
                  <c:v>0.2673611111111111</c:v>
                </c:pt>
                <c:pt idx="56">
                  <c:v>0.2673611111111111</c:v>
                </c:pt>
                <c:pt idx="57">
                  <c:v>0.2673611111111111</c:v>
                </c:pt>
                <c:pt idx="58">
                  <c:v>0.2673611111111111</c:v>
                </c:pt>
                <c:pt idx="59">
                  <c:v>0.2673611111111111</c:v>
                </c:pt>
                <c:pt idx="60">
                  <c:v>0.2673611111111111</c:v>
                </c:pt>
                <c:pt idx="61">
                  <c:v>0.2673611111111111</c:v>
                </c:pt>
                <c:pt idx="62">
                  <c:v>0.2673611111111111</c:v>
                </c:pt>
                <c:pt idx="63">
                  <c:v>0.2673611111111111</c:v>
                </c:pt>
                <c:pt idx="64">
                  <c:v>0.2673611111111111</c:v>
                </c:pt>
                <c:pt idx="65">
                  <c:v>0.2673611111111111</c:v>
                </c:pt>
                <c:pt idx="66">
                  <c:v>0.2673611111111111</c:v>
                </c:pt>
                <c:pt idx="67">
                  <c:v>0.26666666666666666</c:v>
                </c:pt>
                <c:pt idx="68">
                  <c:v>0.26666666666666666</c:v>
                </c:pt>
                <c:pt idx="69">
                  <c:v>0.26666666666666666</c:v>
                </c:pt>
                <c:pt idx="70">
                  <c:v>0.26666666666666666</c:v>
                </c:pt>
                <c:pt idx="71">
                  <c:v>0.26666666666666666</c:v>
                </c:pt>
                <c:pt idx="72">
                  <c:v>0.26666666666666666</c:v>
                </c:pt>
                <c:pt idx="73">
                  <c:v>0.26666666666666666</c:v>
                </c:pt>
                <c:pt idx="74">
                  <c:v>0.26666666666666666</c:v>
                </c:pt>
                <c:pt idx="75">
                  <c:v>0.26666666666666666</c:v>
                </c:pt>
                <c:pt idx="76">
                  <c:v>0.26597222222222222</c:v>
                </c:pt>
                <c:pt idx="77">
                  <c:v>0.26597222222222222</c:v>
                </c:pt>
                <c:pt idx="78">
                  <c:v>0.26597222222222222</c:v>
                </c:pt>
                <c:pt idx="79">
                  <c:v>0.26597222222222222</c:v>
                </c:pt>
                <c:pt idx="80">
                  <c:v>0.26597222222222222</c:v>
                </c:pt>
                <c:pt idx="81">
                  <c:v>0.26597222222222222</c:v>
                </c:pt>
                <c:pt idx="82">
                  <c:v>0.26597222222222222</c:v>
                </c:pt>
                <c:pt idx="83">
                  <c:v>0.26597222222222222</c:v>
                </c:pt>
                <c:pt idx="84">
                  <c:v>0.26527777777777778</c:v>
                </c:pt>
                <c:pt idx="85">
                  <c:v>0.26527777777777778</c:v>
                </c:pt>
                <c:pt idx="86">
                  <c:v>0.26527777777777778</c:v>
                </c:pt>
                <c:pt idx="87">
                  <c:v>0.26527777777777778</c:v>
                </c:pt>
                <c:pt idx="88">
                  <c:v>0.26527777777777778</c:v>
                </c:pt>
                <c:pt idx="89">
                  <c:v>0.26527777777777778</c:v>
                </c:pt>
                <c:pt idx="90">
                  <c:v>0.26527777777777778</c:v>
                </c:pt>
                <c:pt idx="91">
                  <c:v>0.26458333333333334</c:v>
                </c:pt>
                <c:pt idx="92">
                  <c:v>0.26458333333333334</c:v>
                </c:pt>
                <c:pt idx="93">
                  <c:v>0.26458333333333334</c:v>
                </c:pt>
                <c:pt idx="94">
                  <c:v>0.26458333333333334</c:v>
                </c:pt>
                <c:pt idx="95">
                  <c:v>0.26458333333333334</c:v>
                </c:pt>
                <c:pt idx="96">
                  <c:v>0.26458333333333334</c:v>
                </c:pt>
                <c:pt idx="97">
                  <c:v>0.26458333333333334</c:v>
                </c:pt>
                <c:pt idx="98">
                  <c:v>0.2638888888888889</c:v>
                </c:pt>
                <c:pt idx="99">
                  <c:v>0.2638888888888889</c:v>
                </c:pt>
                <c:pt idx="100">
                  <c:v>0.2638888888888889</c:v>
                </c:pt>
                <c:pt idx="101">
                  <c:v>0.2638888888888889</c:v>
                </c:pt>
                <c:pt idx="102">
                  <c:v>0.2638888888888889</c:v>
                </c:pt>
                <c:pt idx="103">
                  <c:v>0.2638888888888889</c:v>
                </c:pt>
                <c:pt idx="104">
                  <c:v>0.2638888888888889</c:v>
                </c:pt>
                <c:pt idx="105">
                  <c:v>0.2638888888888889</c:v>
                </c:pt>
                <c:pt idx="106">
                  <c:v>0.2638888888888889</c:v>
                </c:pt>
                <c:pt idx="107">
                  <c:v>0.2638888888888889</c:v>
                </c:pt>
                <c:pt idx="108">
                  <c:v>0.26319444444444445</c:v>
                </c:pt>
                <c:pt idx="109">
                  <c:v>0.26319444444444445</c:v>
                </c:pt>
                <c:pt idx="110">
                  <c:v>0.26319444444444445</c:v>
                </c:pt>
                <c:pt idx="111">
                  <c:v>0.26319444444444445</c:v>
                </c:pt>
                <c:pt idx="112">
                  <c:v>0.26319444444444445</c:v>
                </c:pt>
                <c:pt idx="113">
                  <c:v>0.26319444444444445</c:v>
                </c:pt>
                <c:pt idx="114">
                  <c:v>0.26319444444444445</c:v>
                </c:pt>
                <c:pt idx="115">
                  <c:v>0.26319444444444445</c:v>
                </c:pt>
                <c:pt idx="116">
                  <c:v>0.26319444444444445</c:v>
                </c:pt>
                <c:pt idx="117">
                  <c:v>0.26319444444444445</c:v>
                </c:pt>
                <c:pt idx="118">
                  <c:v>0.26319444444444445</c:v>
                </c:pt>
                <c:pt idx="119">
                  <c:v>0.26319444444444445</c:v>
                </c:pt>
                <c:pt idx="120">
                  <c:v>0.26319444444444445</c:v>
                </c:pt>
                <c:pt idx="121">
                  <c:v>0.26319444444444445</c:v>
                </c:pt>
                <c:pt idx="122">
                  <c:v>0.26319444444444445</c:v>
                </c:pt>
                <c:pt idx="123">
                  <c:v>0.26319444444444445</c:v>
                </c:pt>
                <c:pt idx="124">
                  <c:v>0.26319444444444445</c:v>
                </c:pt>
                <c:pt idx="125">
                  <c:v>0.26319444444444445</c:v>
                </c:pt>
                <c:pt idx="126">
                  <c:v>0.26319444444444445</c:v>
                </c:pt>
                <c:pt idx="127">
                  <c:v>0.26319444444444445</c:v>
                </c:pt>
                <c:pt idx="128">
                  <c:v>0.26319444444444445</c:v>
                </c:pt>
                <c:pt idx="129">
                  <c:v>0.26319444444444445</c:v>
                </c:pt>
                <c:pt idx="130">
                  <c:v>0.26319444444444445</c:v>
                </c:pt>
                <c:pt idx="131">
                  <c:v>0.2638888888888889</c:v>
                </c:pt>
                <c:pt idx="132">
                  <c:v>0.2638888888888889</c:v>
                </c:pt>
                <c:pt idx="133">
                  <c:v>0.2638888888888889</c:v>
                </c:pt>
                <c:pt idx="134">
                  <c:v>0.2638888888888889</c:v>
                </c:pt>
                <c:pt idx="135">
                  <c:v>0.2638888888888889</c:v>
                </c:pt>
                <c:pt idx="136">
                  <c:v>0.2638888888888889</c:v>
                </c:pt>
                <c:pt idx="137">
                  <c:v>0.2638888888888889</c:v>
                </c:pt>
                <c:pt idx="138">
                  <c:v>0.2638888888888889</c:v>
                </c:pt>
                <c:pt idx="139">
                  <c:v>0.26458333333333334</c:v>
                </c:pt>
                <c:pt idx="140">
                  <c:v>0.26458333333333334</c:v>
                </c:pt>
                <c:pt idx="141">
                  <c:v>0.26458333333333334</c:v>
                </c:pt>
                <c:pt idx="142">
                  <c:v>0.26458333333333334</c:v>
                </c:pt>
                <c:pt idx="143">
                  <c:v>0.26458333333333334</c:v>
                </c:pt>
                <c:pt idx="144">
                  <c:v>0.26458333333333334</c:v>
                </c:pt>
                <c:pt idx="145">
                  <c:v>0.26458333333333334</c:v>
                </c:pt>
                <c:pt idx="146">
                  <c:v>0.26527777777777778</c:v>
                </c:pt>
                <c:pt idx="147">
                  <c:v>0.26527777777777778</c:v>
                </c:pt>
                <c:pt idx="148">
                  <c:v>0.26527777777777778</c:v>
                </c:pt>
                <c:pt idx="149">
                  <c:v>0.26527777777777778</c:v>
                </c:pt>
                <c:pt idx="150">
                  <c:v>0.26527777777777778</c:v>
                </c:pt>
                <c:pt idx="151">
                  <c:v>0.26597222222222222</c:v>
                </c:pt>
                <c:pt idx="152">
                  <c:v>0.26597222222222222</c:v>
                </c:pt>
                <c:pt idx="153">
                  <c:v>0.26597222222222222</c:v>
                </c:pt>
                <c:pt idx="154">
                  <c:v>0.26597222222222222</c:v>
                </c:pt>
                <c:pt idx="155">
                  <c:v>0.26666666666666666</c:v>
                </c:pt>
                <c:pt idx="156">
                  <c:v>0.26666666666666666</c:v>
                </c:pt>
                <c:pt idx="157">
                  <c:v>0.26666666666666666</c:v>
                </c:pt>
                <c:pt idx="158">
                  <c:v>0.26666666666666666</c:v>
                </c:pt>
                <c:pt idx="159">
                  <c:v>0.26666666666666666</c:v>
                </c:pt>
                <c:pt idx="160">
                  <c:v>0.2673611111111111</c:v>
                </c:pt>
                <c:pt idx="161">
                  <c:v>0.2673611111111111</c:v>
                </c:pt>
                <c:pt idx="162">
                  <c:v>0.2673611111111111</c:v>
                </c:pt>
                <c:pt idx="163">
                  <c:v>0.2673611111111111</c:v>
                </c:pt>
                <c:pt idx="164">
                  <c:v>0.26805555555555555</c:v>
                </c:pt>
                <c:pt idx="165">
                  <c:v>0.26805555555555555</c:v>
                </c:pt>
                <c:pt idx="166">
                  <c:v>0.26805555555555555</c:v>
                </c:pt>
                <c:pt idx="167">
                  <c:v>0.26805555555555555</c:v>
                </c:pt>
                <c:pt idx="168">
                  <c:v>0.26874999999999999</c:v>
                </c:pt>
                <c:pt idx="169">
                  <c:v>0.26874999999999999</c:v>
                </c:pt>
                <c:pt idx="170">
                  <c:v>0.26874999999999999</c:v>
                </c:pt>
                <c:pt idx="171">
                  <c:v>0.26874999999999999</c:v>
                </c:pt>
                <c:pt idx="172">
                  <c:v>0.26874999999999999</c:v>
                </c:pt>
                <c:pt idx="173">
                  <c:v>0.26944444444444443</c:v>
                </c:pt>
                <c:pt idx="174">
                  <c:v>0.26944444444444443</c:v>
                </c:pt>
                <c:pt idx="175">
                  <c:v>0.26944444444444443</c:v>
                </c:pt>
                <c:pt idx="176">
                  <c:v>0.26944444444444443</c:v>
                </c:pt>
                <c:pt idx="177">
                  <c:v>0.26944444444444443</c:v>
                </c:pt>
                <c:pt idx="178">
                  <c:v>0.27013888888888887</c:v>
                </c:pt>
                <c:pt idx="179">
                  <c:v>0.27013888888888887</c:v>
                </c:pt>
                <c:pt idx="180">
                  <c:v>0.27013888888888887</c:v>
                </c:pt>
                <c:pt idx="181">
                  <c:v>0.27013888888888887</c:v>
                </c:pt>
                <c:pt idx="182">
                  <c:v>0.27013888888888887</c:v>
                </c:pt>
                <c:pt idx="183">
                  <c:v>0.27083333333333331</c:v>
                </c:pt>
                <c:pt idx="184">
                  <c:v>0.27083333333333331</c:v>
                </c:pt>
                <c:pt idx="185">
                  <c:v>0.27083333333333331</c:v>
                </c:pt>
                <c:pt idx="186">
                  <c:v>0.27083333333333331</c:v>
                </c:pt>
                <c:pt idx="187">
                  <c:v>0.27083333333333331</c:v>
                </c:pt>
                <c:pt idx="188">
                  <c:v>0.27083333333333331</c:v>
                </c:pt>
                <c:pt idx="189">
                  <c:v>0.27083333333333331</c:v>
                </c:pt>
                <c:pt idx="190">
                  <c:v>0.27083333333333331</c:v>
                </c:pt>
                <c:pt idx="191">
                  <c:v>0.27083333333333331</c:v>
                </c:pt>
                <c:pt idx="192">
                  <c:v>0.27152777777777776</c:v>
                </c:pt>
                <c:pt idx="193">
                  <c:v>0.27152777777777776</c:v>
                </c:pt>
                <c:pt idx="194">
                  <c:v>0.27152777777777776</c:v>
                </c:pt>
                <c:pt idx="195">
                  <c:v>0.27152777777777776</c:v>
                </c:pt>
                <c:pt idx="196">
                  <c:v>0.27152777777777776</c:v>
                </c:pt>
                <c:pt idx="197">
                  <c:v>0.27152777777777776</c:v>
                </c:pt>
                <c:pt idx="198">
                  <c:v>0.27152777777777776</c:v>
                </c:pt>
                <c:pt idx="199">
                  <c:v>0.27152777777777776</c:v>
                </c:pt>
                <c:pt idx="200">
                  <c:v>0.27152777777777776</c:v>
                </c:pt>
                <c:pt idx="201">
                  <c:v>0.27152777777777776</c:v>
                </c:pt>
                <c:pt idx="202">
                  <c:v>0.27152777777777776</c:v>
                </c:pt>
                <c:pt idx="203">
                  <c:v>0.27152777777777776</c:v>
                </c:pt>
                <c:pt idx="204">
                  <c:v>0.27152777777777776</c:v>
                </c:pt>
                <c:pt idx="205">
                  <c:v>0.27083333333333331</c:v>
                </c:pt>
                <c:pt idx="206">
                  <c:v>0.27083333333333331</c:v>
                </c:pt>
                <c:pt idx="207">
                  <c:v>0.27083333333333331</c:v>
                </c:pt>
                <c:pt idx="208">
                  <c:v>0.27083333333333331</c:v>
                </c:pt>
                <c:pt idx="209">
                  <c:v>0.27083333333333331</c:v>
                </c:pt>
                <c:pt idx="210">
                  <c:v>0.27083333333333331</c:v>
                </c:pt>
                <c:pt idx="211">
                  <c:v>0.27083333333333331</c:v>
                </c:pt>
                <c:pt idx="212">
                  <c:v>0.27083333333333331</c:v>
                </c:pt>
                <c:pt idx="213">
                  <c:v>0.27013888888888887</c:v>
                </c:pt>
                <c:pt idx="214">
                  <c:v>0.27013888888888887</c:v>
                </c:pt>
                <c:pt idx="215">
                  <c:v>0.27013888888888887</c:v>
                </c:pt>
                <c:pt idx="216">
                  <c:v>0.27013888888888887</c:v>
                </c:pt>
                <c:pt idx="217">
                  <c:v>0.27013888888888887</c:v>
                </c:pt>
                <c:pt idx="218">
                  <c:v>0.26944444444444443</c:v>
                </c:pt>
                <c:pt idx="219">
                  <c:v>0.26944444444444443</c:v>
                </c:pt>
                <c:pt idx="220">
                  <c:v>0.26944444444444443</c:v>
                </c:pt>
                <c:pt idx="221">
                  <c:v>0.26944444444444443</c:v>
                </c:pt>
                <c:pt idx="222">
                  <c:v>0.26874999999999999</c:v>
                </c:pt>
                <c:pt idx="223">
                  <c:v>0.26874999999999999</c:v>
                </c:pt>
                <c:pt idx="224">
                  <c:v>0.26874999999999999</c:v>
                </c:pt>
                <c:pt idx="225">
                  <c:v>0.26805555555555555</c:v>
                </c:pt>
                <c:pt idx="226">
                  <c:v>0.26805555555555555</c:v>
                </c:pt>
                <c:pt idx="227">
                  <c:v>0.26805555555555555</c:v>
                </c:pt>
                <c:pt idx="228">
                  <c:v>0.2673611111111111</c:v>
                </c:pt>
                <c:pt idx="229">
                  <c:v>0.2673611111111111</c:v>
                </c:pt>
                <c:pt idx="230">
                  <c:v>0.2673611111111111</c:v>
                </c:pt>
                <c:pt idx="231">
                  <c:v>0.26666666666666666</c:v>
                </c:pt>
                <c:pt idx="232">
                  <c:v>0.26666666666666666</c:v>
                </c:pt>
                <c:pt idx="233">
                  <c:v>0.26666666666666666</c:v>
                </c:pt>
                <c:pt idx="234">
                  <c:v>0.26597222222222222</c:v>
                </c:pt>
                <c:pt idx="235">
                  <c:v>0.26597222222222222</c:v>
                </c:pt>
                <c:pt idx="236">
                  <c:v>0.26527777777777778</c:v>
                </c:pt>
                <c:pt idx="237">
                  <c:v>0.26527777777777778</c:v>
                </c:pt>
                <c:pt idx="238">
                  <c:v>0.26527777777777778</c:v>
                </c:pt>
                <c:pt idx="239">
                  <c:v>0.26458333333333334</c:v>
                </c:pt>
                <c:pt idx="240">
                  <c:v>0.26458333333333334</c:v>
                </c:pt>
                <c:pt idx="241">
                  <c:v>0.2638888888888889</c:v>
                </c:pt>
                <c:pt idx="242">
                  <c:v>0.2638888888888889</c:v>
                </c:pt>
                <c:pt idx="243">
                  <c:v>0.26319444444444445</c:v>
                </c:pt>
                <c:pt idx="244">
                  <c:v>0.26319444444444445</c:v>
                </c:pt>
                <c:pt idx="245">
                  <c:v>0.26250000000000001</c:v>
                </c:pt>
                <c:pt idx="246">
                  <c:v>0.26250000000000001</c:v>
                </c:pt>
                <c:pt idx="247">
                  <c:v>0.26180555555555557</c:v>
                </c:pt>
                <c:pt idx="248">
                  <c:v>0.26180555555555557</c:v>
                </c:pt>
                <c:pt idx="249">
                  <c:v>0.26111111111111113</c:v>
                </c:pt>
                <c:pt idx="250">
                  <c:v>0.26111111111111113</c:v>
                </c:pt>
                <c:pt idx="251">
                  <c:v>0.26041666666666669</c:v>
                </c:pt>
                <c:pt idx="252">
                  <c:v>0.26041666666666669</c:v>
                </c:pt>
                <c:pt idx="253">
                  <c:v>0.25972222222222224</c:v>
                </c:pt>
                <c:pt idx="254">
                  <c:v>0.25972222222222224</c:v>
                </c:pt>
                <c:pt idx="255">
                  <c:v>0.2590277777777778</c:v>
                </c:pt>
                <c:pt idx="256">
                  <c:v>0.2590277777777778</c:v>
                </c:pt>
                <c:pt idx="257">
                  <c:v>0.25833333333333336</c:v>
                </c:pt>
                <c:pt idx="258">
                  <c:v>0.25833333333333336</c:v>
                </c:pt>
                <c:pt idx="259">
                  <c:v>0.25763888888888892</c:v>
                </c:pt>
                <c:pt idx="260">
                  <c:v>0.25763888888888892</c:v>
                </c:pt>
                <c:pt idx="261">
                  <c:v>0.25694444444444448</c:v>
                </c:pt>
                <c:pt idx="262">
                  <c:v>0.25694444444444448</c:v>
                </c:pt>
                <c:pt idx="263">
                  <c:v>0.25625000000000003</c:v>
                </c:pt>
                <c:pt idx="264">
                  <c:v>0.25625000000000003</c:v>
                </c:pt>
                <c:pt idx="265">
                  <c:v>0.25555555555555559</c:v>
                </c:pt>
                <c:pt idx="266">
                  <c:v>0.25555555555555559</c:v>
                </c:pt>
                <c:pt idx="267">
                  <c:v>0.25486111111111109</c:v>
                </c:pt>
                <c:pt idx="268">
                  <c:v>0.25486111111111109</c:v>
                </c:pt>
                <c:pt idx="269">
                  <c:v>0.25416666666666665</c:v>
                </c:pt>
                <c:pt idx="270">
                  <c:v>0.25416666666666665</c:v>
                </c:pt>
                <c:pt idx="271">
                  <c:v>0.25347222222222221</c:v>
                </c:pt>
                <c:pt idx="272">
                  <c:v>0.25347222222222221</c:v>
                </c:pt>
                <c:pt idx="273">
                  <c:v>0.25277777777777777</c:v>
                </c:pt>
                <c:pt idx="274">
                  <c:v>0.25277777777777777</c:v>
                </c:pt>
                <c:pt idx="275">
                  <c:v>0.25277777777777777</c:v>
                </c:pt>
                <c:pt idx="276">
                  <c:v>0.25208333333333333</c:v>
                </c:pt>
                <c:pt idx="277">
                  <c:v>0.25208333333333333</c:v>
                </c:pt>
                <c:pt idx="278">
                  <c:v>0.25138888888888888</c:v>
                </c:pt>
                <c:pt idx="279">
                  <c:v>0.25138888888888888</c:v>
                </c:pt>
                <c:pt idx="280">
                  <c:v>0.25069444444444444</c:v>
                </c:pt>
                <c:pt idx="281">
                  <c:v>0.25069444444444444</c:v>
                </c:pt>
                <c:pt idx="282">
                  <c:v>0.25</c:v>
                </c:pt>
                <c:pt idx="283">
                  <c:v>0.25</c:v>
                </c:pt>
                <c:pt idx="284">
                  <c:v>0.25</c:v>
                </c:pt>
                <c:pt idx="285">
                  <c:v>0.24930555555555556</c:v>
                </c:pt>
                <c:pt idx="286">
                  <c:v>0.24930555555555556</c:v>
                </c:pt>
                <c:pt idx="287">
                  <c:v>0.24861111111111112</c:v>
                </c:pt>
                <c:pt idx="288">
                  <c:v>0.24861111111111112</c:v>
                </c:pt>
                <c:pt idx="289">
                  <c:v>0.24861111111111112</c:v>
                </c:pt>
                <c:pt idx="290">
                  <c:v>0.24791666666666667</c:v>
                </c:pt>
                <c:pt idx="291">
                  <c:v>0.24791666666666667</c:v>
                </c:pt>
                <c:pt idx="292">
                  <c:v>0.24791666666666667</c:v>
                </c:pt>
                <c:pt idx="293">
                  <c:v>0.24722222222222223</c:v>
                </c:pt>
                <c:pt idx="294">
                  <c:v>0.24722222222222223</c:v>
                </c:pt>
                <c:pt idx="295">
                  <c:v>0.24722222222222223</c:v>
                </c:pt>
                <c:pt idx="296">
                  <c:v>0.24652777777777779</c:v>
                </c:pt>
                <c:pt idx="297">
                  <c:v>0.24652777777777779</c:v>
                </c:pt>
                <c:pt idx="298">
                  <c:v>0.24652777777777779</c:v>
                </c:pt>
                <c:pt idx="299">
                  <c:v>0.24652777777777779</c:v>
                </c:pt>
                <c:pt idx="300">
                  <c:v>0.24583333333333335</c:v>
                </c:pt>
                <c:pt idx="301">
                  <c:v>0.24583333333333335</c:v>
                </c:pt>
                <c:pt idx="302">
                  <c:v>0.24583333333333335</c:v>
                </c:pt>
                <c:pt idx="303">
                  <c:v>0.24583333333333335</c:v>
                </c:pt>
                <c:pt idx="304">
                  <c:v>0.24583333333333335</c:v>
                </c:pt>
                <c:pt idx="305">
                  <c:v>0.24513888888888888</c:v>
                </c:pt>
                <c:pt idx="306">
                  <c:v>0.24513888888888888</c:v>
                </c:pt>
                <c:pt idx="307">
                  <c:v>0.24513888888888888</c:v>
                </c:pt>
                <c:pt idx="308">
                  <c:v>0.24513888888888888</c:v>
                </c:pt>
                <c:pt idx="309">
                  <c:v>0.24513888888888888</c:v>
                </c:pt>
                <c:pt idx="310">
                  <c:v>0.24513888888888888</c:v>
                </c:pt>
                <c:pt idx="311">
                  <c:v>0.24513888888888888</c:v>
                </c:pt>
                <c:pt idx="312">
                  <c:v>0.24513888888888888</c:v>
                </c:pt>
                <c:pt idx="313">
                  <c:v>0.24513888888888888</c:v>
                </c:pt>
                <c:pt idx="314">
                  <c:v>0.24513888888888888</c:v>
                </c:pt>
                <c:pt idx="315">
                  <c:v>0.24513888888888888</c:v>
                </c:pt>
                <c:pt idx="316">
                  <c:v>0.24513888888888888</c:v>
                </c:pt>
                <c:pt idx="317">
                  <c:v>0.24513888888888888</c:v>
                </c:pt>
                <c:pt idx="318">
                  <c:v>0.24513888888888888</c:v>
                </c:pt>
                <c:pt idx="319">
                  <c:v>0.24513888888888888</c:v>
                </c:pt>
                <c:pt idx="320">
                  <c:v>0.24513888888888888</c:v>
                </c:pt>
                <c:pt idx="321">
                  <c:v>0.24513888888888888</c:v>
                </c:pt>
                <c:pt idx="322">
                  <c:v>0.24513888888888888</c:v>
                </c:pt>
                <c:pt idx="323">
                  <c:v>0.24513888888888888</c:v>
                </c:pt>
                <c:pt idx="324">
                  <c:v>0.24513888888888888</c:v>
                </c:pt>
                <c:pt idx="325">
                  <c:v>0.24513888888888888</c:v>
                </c:pt>
                <c:pt idx="326">
                  <c:v>0.24513888888888888</c:v>
                </c:pt>
                <c:pt idx="327">
                  <c:v>0.24583333333333335</c:v>
                </c:pt>
                <c:pt idx="328">
                  <c:v>0.24583333333333335</c:v>
                </c:pt>
                <c:pt idx="329">
                  <c:v>0.24583333333333335</c:v>
                </c:pt>
                <c:pt idx="330">
                  <c:v>0.24583333333333335</c:v>
                </c:pt>
                <c:pt idx="331">
                  <c:v>0.24583333333333335</c:v>
                </c:pt>
                <c:pt idx="332">
                  <c:v>0.24652777777777779</c:v>
                </c:pt>
                <c:pt idx="333">
                  <c:v>0.24652777777777779</c:v>
                </c:pt>
                <c:pt idx="334">
                  <c:v>0.24652777777777779</c:v>
                </c:pt>
                <c:pt idx="335">
                  <c:v>0.24722222222222223</c:v>
                </c:pt>
                <c:pt idx="336">
                  <c:v>0.24722222222222223</c:v>
                </c:pt>
                <c:pt idx="337">
                  <c:v>0.24722222222222223</c:v>
                </c:pt>
                <c:pt idx="338">
                  <c:v>0.24791666666666667</c:v>
                </c:pt>
                <c:pt idx="339">
                  <c:v>0.24791666666666667</c:v>
                </c:pt>
                <c:pt idx="340">
                  <c:v>0.24791666666666667</c:v>
                </c:pt>
                <c:pt idx="341">
                  <c:v>0.24861111111111112</c:v>
                </c:pt>
                <c:pt idx="342">
                  <c:v>0.24861111111111112</c:v>
                </c:pt>
                <c:pt idx="343">
                  <c:v>0.24861111111111112</c:v>
                </c:pt>
                <c:pt idx="344">
                  <c:v>0.24930555555555556</c:v>
                </c:pt>
                <c:pt idx="345">
                  <c:v>0.24930555555555556</c:v>
                </c:pt>
                <c:pt idx="346">
                  <c:v>0.25</c:v>
                </c:pt>
                <c:pt idx="347">
                  <c:v>0.25</c:v>
                </c:pt>
                <c:pt idx="348">
                  <c:v>0.25</c:v>
                </c:pt>
                <c:pt idx="349">
                  <c:v>0.25069444444444444</c:v>
                </c:pt>
                <c:pt idx="350">
                  <c:v>0.25069444444444444</c:v>
                </c:pt>
                <c:pt idx="351">
                  <c:v>0.25138888888888888</c:v>
                </c:pt>
                <c:pt idx="352">
                  <c:v>0.25138888888888888</c:v>
                </c:pt>
                <c:pt idx="353">
                  <c:v>0.25208333333333333</c:v>
                </c:pt>
                <c:pt idx="354">
                  <c:v>0.25208333333333333</c:v>
                </c:pt>
                <c:pt idx="355">
                  <c:v>0.25277777777777777</c:v>
                </c:pt>
                <c:pt idx="356">
                  <c:v>0.25277777777777777</c:v>
                </c:pt>
                <c:pt idx="357">
                  <c:v>0.25347222222222221</c:v>
                </c:pt>
                <c:pt idx="358">
                  <c:v>0.25347222222222221</c:v>
                </c:pt>
                <c:pt idx="359">
                  <c:v>0.25416666666666665</c:v>
                </c:pt>
                <c:pt idx="360">
                  <c:v>0.25416666666666665</c:v>
                </c:pt>
                <c:pt idx="361">
                  <c:v>0.25486111111111109</c:v>
                </c:pt>
                <c:pt idx="362">
                  <c:v>0.25486111111111109</c:v>
                </c:pt>
                <c:pt idx="363">
                  <c:v>0.25555555555555559</c:v>
                </c:pt>
                <c:pt idx="364">
                  <c:v>0.25555555555555559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7-4D29-A3C0-12323D53EE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32251600"/>
        <c:axId val="932198352"/>
      </c:lineChart>
      <c:lineChart>
        <c:grouping val="standard"/>
        <c:varyColors val="0"/>
        <c:ser>
          <c:idx val="1"/>
          <c:order val="1"/>
          <c:tx>
            <c:strRef>
              <c:f>'Salida y Puesta del Sol'!$E$1</c:f>
              <c:strCache>
                <c:ptCount val="1"/>
                <c:pt idx="0">
                  <c:v>Puesta del sol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'Salida y Puesta del Sol'!$E$2:$E$366</c:f>
              <c:numCache>
                <c:formatCode>h:mm</c:formatCode>
                <c:ptCount val="365"/>
                <c:pt idx="0">
                  <c:v>0.77500000000000002</c:v>
                </c:pt>
                <c:pt idx="1">
                  <c:v>0.77569444444444446</c:v>
                </c:pt>
                <c:pt idx="2">
                  <c:v>0.77569444444444446</c:v>
                </c:pt>
                <c:pt idx="3">
                  <c:v>0.77569444444444446</c:v>
                </c:pt>
                <c:pt idx="4">
                  <c:v>0.77638888888888891</c:v>
                </c:pt>
                <c:pt idx="5">
                  <c:v>0.77638888888888891</c:v>
                </c:pt>
                <c:pt idx="6">
                  <c:v>0.77708333333333324</c:v>
                </c:pt>
                <c:pt idx="7">
                  <c:v>0.77708333333333324</c:v>
                </c:pt>
                <c:pt idx="8">
                  <c:v>0.77708333333333324</c:v>
                </c:pt>
                <c:pt idx="9">
                  <c:v>0.77777777777777779</c:v>
                </c:pt>
                <c:pt idx="10">
                  <c:v>0.77777777777777779</c:v>
                </c:pt>
                <c:pt idx="11">
                  <c:v>0.77777777777777779</c:v>
                </c:pt>
                <c:pt idx="12">
                  <c:v>0.77847222222222223</c:v>
                </c:pt>
                <c:pt idx="13">
                  <c:v>0.77847222222222223</c:v>
                </c:pt>
                <c:pt idx="14">
                  <c:v>0.77847222222222223</c:v>
                </c:pt>
                <c:pt idx="15">
                  <c:v>0.77847222222222223</c:v>
                </c:pt>
                <c:pt idx="16">
                  <c:v>0.77916666666666667</c:v>
                </c:pt>
                <c:pt idx="17">
                  <c:v>0.77916666666666667</c:v>
                </c:pt>
                <c:pt idx="18">
                  <c:v>0.77916666666666667</c:v>
                </c:pt>
                <c:pt idx="19">
                  <c:v>0.77916666666666667</c:v>
                </c:pt>
                <c:pt idx="20">
                  <c:v>0.77916666666666667</c:v>
                </c:pt>
                <c:pt idx="21">
                  <c:v>0.77986111111111101</c:v>
                </c:pt>
                <c:pt idx="22">
                  <c:v>0.77986111111111101</c:v>
                </c:pt>
                <c:pt idx="23">
                  <c:v>0.77986111111111101</c:v>
                </c:pt>
                <c:pt idx="24">
                  <c:v>0.77986111111111101</c:v>
                </c:pt>
                <c:pt idx="25">
                  <c:v>0.77986111111111101</c:v>
                </c:pt>
                <c:pt idx="26">
                  <c:v>0.77986111111111101</c:v>
                </c:pt>
                <c:pt idx="27">
                  <c:v>0.77986111111111101</c:v>
                </c:pt>
                <c:pt idx="28">
                  <c:v>0.77986111111111101</c:v>
                </c:pt>
                <c:pt idx="29">
                  <c:v>0.77986111111111101</c:v>
                </c:pt>
                <c:pt idx="30">
                  <c:v>0.77986111111111101</c:v>
                </c:pt>
                <c:pt idx="31">
                  <c:v>0.77986111111111101</c:v>
                </c:pt>
                <c:pt idx="32">
                  <c:v>0.77986111111111101</c:v>
                </c:pt>
                <c:pt idx="33">
                  <c:v>0.77986111111111101</c:v>
                </c:pt>
                <c:pt idx="34">
                  <c:v>0.77986111111111101</c:v>
                </c:pt>
                <c:pt idx="35">
                  <c:v>0.77986111111111101</c:v>
                </c:pt>
                <c:pt idx="36">
                  <c:v>0.77986111111111101</c:v>
                </c:pt>
                <c:pt idx="37">
                  <c:v>0.77986111111111101</c:v>
                </c:pt>
                <c:pt idx="38">
                  <c:v>0.77986111111111101</c:v>
                </c:pt>
                <c:pt idx="39">
                  <c:v>0.77986111111111101</c:v>
                </c:pt>
                <c:pt idx="40">
                  <c:v>0.77986111111111101</c:v>
                </c:pt>
                <c:pt idx="41">
                  <c:v>0.77986111111111101</c:v>
                </c:pt>
                <c:pt idx="42">
                  <c:v>0.77916666666666667</c:v>
                </c:pt>
                <c:pt idx="43">
                  <c:v>0.77916666666666667</c:v>
                </c:pt>
                <c:pt idx="44">
                  <c:v>0.77916666666666667</c:v>
                </c:pt>
                <c:pt idx="45">
                  <c:v>0.77916666666666667</c:v>
                </c:pt>
                <c:pt idx="46">
                  <c:v>0.77916666666666667</c:v>
                </c:pt>
                <c:pt idx="47">
                  <c:v>0.77847222222222223</c:v>
                </c:pt>
                <c:pt idx="48">
                  <c:v>0.77847222222222223</c:v>
                </c:pt>
                <c:pt idx="49">
                  <c:v>0.77847222222222223</c:v>
                </c:pt>
                <c:pt idx="50">
                  <c:v>0.77847222222222223</c:v>
                </c:pt>
                <c:pt idx="51">
                  <c:v>0.77777777777777779</c:v>
                </c:pt>
                <c:pt idx="52">
                  <c:v>0.77777777777777779</c:v>
                </c:pt>
                <c:pt idx="53">
                  <c:v>0.77777777777777779</c:v>
                </c:pt>
                <c:pt idx="54">
                  <c:v>0.77777777777777779</c:v>
                </c:pt>
                <c:pt idx="55">
                  <c:v>0.77708333333333324</c:v>
                </c:pt>
                <c:pt idx="56">
                  <c:v>0.77708333333333324</c:v>
                </c:pt>
                <c:pt idx="57">
                  <c:v>0.77708333333333324</c:v>
                </c:pt>
                <c:pt idx="58">
                  <c:v>0.77638888888888891</c:v>
                </c:pt>
                <c:pt idx="59">
                  <c:v>0.77638888888888891</c:v>
                </c:pt>
                <c:pt idx="60">
                  <c:v>0.77638888888888891</c:v>
                </c:pt>
                <c:pt idx="61">
                  <c:v>0.77569444444444446</c:v>
                </c:pt>
                <c:pt idx="62">
                  <c:v>0.77569444444444446</c:v>
                </c:pt>
                <c:pt idx="63">
                  <c:v>0.77500000000000002</c:v>
                </c:pt>
                <c:pt idx="64">
                  <c:v>0.77500000000000002</c:v>
                </c:pt>
                <c:pt idx="65">
                  <c:v>0.77500000000000002</c:v>
                </c:pt>
                <c:pt idx="66">
                  <c:v>0.77430555555555547</c:v>
                </c:pt>
                <c:pt idx="67">
                  <c:v>0.77430555555555547</c:v>
                </c:pt>
                <c:pt idx="68">
                  <c:v>0.77361111111111114</c:v>
                </c:pt>
                <c:pt idx="69">
                  <c:v>0.77361111111111114</c:v>
                </c:pt>
                <c:pt idx="70">
                  <c:v>0.7729166666666667</c:v>
                </c:pt>
                <c:pt idx="71">
                  <c:v>0.7729166666666667</c:v>
                </c:pt>
                <c:pt idx="72">
                  <c:v>0.7729166666666667</c:v>
                </c:pt>
                <c:pt idx="73">
                  <c:v>0.77222222222222225</c:v>
                </c:pt>
                <c:pt idx="74">
                  <c:v>0.77222222222222225</c:v>
                </c:pt>
                <c:pt idx="75">
                  <c:v>0.7715277777777777</c:v>
                </c:pt>
                <c:pt idx="76">
                  <c:v>0.7715277777777777</c:v>
                </c:pt>
                <c:pt idx="77">
                  <c:v>0.77083333333333337</c:v>
                </c:pt>
                <c:pt idx="78">
                  <c:v>0.77083333333333337</c:v>
                </c:pt>
                <c:pt idx="79">
                  <c:v>0.77013888888888893</c:v>
                </c:pt>
                <c:pt idx="80">
                  <c:v>0.77013888888888893</c:v>
                </c:pt>
                <c:pt idx="81">
                  <c:v>0.77013888888888893</c:v>
                </c:pt>
                <c:pt idx="82">
                  <c:v>0.76944444444444438</c:v>
                </c:pt>
                <c:pt idx="83">
                  <c:v>0.76944444444444438</c:v>
                </c:pt>
                <c:pt idx="84">
                  <c:v>0.76874999999999993</c:v>
                </c:pt>
                <c:pt idx="85">
                  <c:v>0.76874999999999993</c:v>
                </c:pt>
                <c:pt idx="86">
                  <c:v>0.7680555555555556</c:v>
                </c:pt>
                <c:pt idx="87">
                  <c:v>0.7680555555555556</c:v>
                </c:pt>
                <c:pt idx="88">
                  <c:v>0.76736111111111116</c:v>
                </c:pt>
                <c:pt idx="89">
                  <c:v>0.76736111111111116</c:v>
                </c:pt>
                <c:pt idx="90">
                  <c:v>0.76666666666666661</c:v>
                </c:pt>
                <c:pt idx="91">
                  <c:v>0.76666666666666661</c:v>
                </c:pt>
                <c:pt idx="92">
                  <c:v>0.76666666666666661</c:v>
                </c:pt>
                <c:pt idx="93">
                  <c:v>0.76597222222222217</c:v>
                </c:pt>
                <c:pt idx="94">
                  <c:v>0.76597222222222217</c:v>
                </c:pt>
                <c:pt idx="95">
                  <c:v>0.76527777777777783</c:v>
                </c:pt>
                <c:pt idx="96">
                  <c:v>0.76527777777777783</c:v>
                </c:pt>
                <c:pt idx="97">
                  <c:v>0.76458333333333339</c:v>
                </c:pt>
                <c:pt idx="98">
                  <c:v>0.76458333333333339</c:v>
                </c:pt>
                <c:pt idx="99">
                  <c:v>0.76388888888888884</c:v>
                </c:pt>
                <c:pt idx="100">
                  <c:v>0.76388888888888884</c:v>
                </c:pt>
                <c:pt idx="101">
                  <c:v>0.76388888888888884</c:v>
                </c:pt>
                <c:pt idx="102">
                  <c:v>0.7631944444444444</c:v>
                </c:pt>
                <c:pt idx="103">
                  <c:v>0.7631944444444444</c:v>
                </c:pt>
                <c:pt idx="104">
                  <c:v>0.76250000000000007</c:v>
                </c:pt>
                <c:pt idx="105">
                  <c:v>0.76250000000000007</c:v>
                </c:pt>
                <c:pt idx="106">
                  <c:v>0.76250000000000007</c:v>
                </c:pt>
                <c:pt idx="107">
                  <c:v>0.76180555555555562</c:v>
                </c:pt>
                <c:pt idx="108">
                  <c:v>0.76180555555555562</c:v>
                </c:pt>
                <c:pt idx="109">
                  <c:v>0.76180555555555562</c:v>
                </c:pt>
                <c:pt idx="110">
                  <c:v>0.76111111111111107</c:v>
                </c:pt>
                <c:pt idx="111">
                  <c:v>0.76111111111111107</c:v>
                </c:pt>
                <c:pt idx="112">
                  <c:v>0.76111111111111107</c:v>
                </c:pt>
                <c:pt idx="113">
                  <c:v>0.76041666666666663</c:v>
                </c:pt>
                <c:pt idx="114">
                  <c:v>0.76041666666666663</c:v>
                </c:pt>
                <c:pt idx="115">
                  <c:v>0.76041666666666663</c:v>
                </c:pt>
                <c:pt idx="116">
                  <c:v>0.7597222222222223</c:v>
                </c:pt>
                <c:pt idx="117">
                  <c:v>0.7597222222222223</c:v>
                </c:pt>
                <c:pt idx="118">
                  <c:v>0.7597222222222223</c:v>
                </c:pt>
                <c:pt idx="119">
                  <c:v>0.7597222222222223</c:v>
                </c:pt>
                <c:pt idx="120">
                  <c:v>0.75902777777777775</c:v>
                </c:pt>
                <c:pt idx="121">
                  <c:v>0.75902777777777775</c:v>
                </c:pt>
                <c:pt idx="122">
                  <c:v>0.75902777777777775</c:v>
                </c:pt>
                <c:pt idx="123">
                  <c:v>0.75902777777777775</c:v>
                </c:pt>
                <c:pt idx="124">
                  <c:v>0.7583333333333333</c:v>
                </c:pt>
                <c:pt idx="125">
                  <c:v>0.7583333333333333</c:v>
                </c:pt>
                <c:pt idx="126">
                  <c:v>0.7583333333333333</c:v>
                </c:pt>
                <c:pt idx="127">
                  <c:v>0.7583333333333333</c:v>
                </c:pt>
                <c:pt idx="128">
                  <c:v>0.7583333333333333</c:v>
                </c:pt>
                <c:pt idx="129">
                  <c:v>0.7583333333333333</c:v>
                </c:pt>
                <c:pt idx="130">
                  <c:v>0.75763888888888886</c:v>
                </c:pt>
                <c:pt idx="131">
                  <c:v>0.75763888888888886</c:v>
                </c:pt>
                <c:pt idx="132">
                  <c:v>0.75763888888888886</c:v>
                </c:pt>
                <c:pt idx="133">
                  <c:v>0.75763888888888886</c:v>
                </c:pt>
                <c:pt idx="134">
                  <c:v>0.75763888888888886</c:v>
                </c:pt>
                <c:pt idx="135">
                  <c:v>0.75763888888888886</c:v>
                </c:pt>
                <c:pt idx="136">
                  <c:v>0.75763888888888886</c:v>
                </c:pt>
                <c:pt idx="137">
                  <c:v>0.75763888888888886</c:v>
                </c:pt>
                <c:pt idx="138">
                  <c:v>0.75763888888888886</c:v>
                </c:pt>
                <c:pt idx="139">
                  <c:v>0.75763888888888886</c:v>
                </c:pt>
                <c:pt idx="140">
                  <c:v>0.75763888888888886</c:v>
                </c:pt>
                <c:pt idx="141">
                  <c:v>0.75763888888888886</c:v>
                </c:pt>
                <c:pt idx="142">
                  <c:v>0.75763888888888886</c:v>
                </c:pt>
                <c:pt idx="143">
                  <c:v>0.75763888888888886</c:v>
                </c:pt>
                <c:pt idx="144">
                  <c:v>0.75763888888888886</c:v>
                </c:pt>
                <c:pt idx="145">
                  <c:v>0.75763888888888886</c:v>
                </c:pt>
                <c:pt idx="146">
                  <c:v>0.75763888888888886</c:v>
                </c:pt>
                <c:pt idx="147">
                  <c:v>0.75763888888888886</c:v>
                </c:pt>
                <c:pt idx="148">
                  <c:v>0.75763888888888886</c:v>
                </c:pt>
                <c:pt idx="149">
                  <c:v>0.75763888888888886</c:v>
                </c:pt>
                <c:pt idx="150">
                  <c:v>0.75763888888888886</c:v>
                </c:pt>
                <c:pt idx="151">
                  <c:v>0.75763888888888886</c:v>
                </c:pt>
                <c:pt idx="152">
                  <c:v>0.75763888888888886</c:v>
                </c:pt>
                <c:pt idx="153">
                  <c:v>0.75763888888888886</c:v>
                </c:pt>
                <c:pt idx="154">
                  <c:v>0.75763888888888886</c:v>
                </c:pt>
                <c:pt idx="155">
                  <c:v>0.7583333333333333</c:v>
                </c:pt>
                <c:pt idx="156">
                  <c:v>0.7583333333333333</c:v>
                </c:pt>
                <c:pt idx="157">
                  <c:v>0.7583333333333333</c:v>
                </c:pt>
                <c:pt idx="158">
                  <c:v>0.7583333333333333</c:v>
                </c:pt>
                <c:pt idx="159">
                  <c:v>0.7583333333333333</c:v>
                </c:pt>
                <c:pt idx="160">
                  <c:v>0.7583333333333333</c:v>
                </c:pt>
                <c:pt idx="161">
                  <c:v>0.7583333333333333</c:v>
                </c:pt>
                <c:pt idx="162">
                  <c:v>0.75902777777777775</c:v>
                </c:pt>
                <c:pt idx="163">
                  <c:v>0.75902777777777775</c:v>
                </c:pt>
                <c:pt idx="164">
                  <c:v>0.75902777777777775</c:v>
                </c:pt>
                <c:pt idx="165">
                  <c:v>0.75902777777777775</c:v>
                </c:pt>
                <c:pt idx="166">
                  <c:v>0.75902777777777775</c:v>
                </c:pt>
                <c:pt idx="167">
                  <c:v>0.7597222222222223</c:v>
                </c:pt>
                <c:pt idx="168">
                  <c:v>0.7597222222222223</c:v>
                </c:pt>
                <c:pt idx="169">
                  <c:v>0.7597222222222223</c:v>
                </c:pt>
                <c:pt idx="170">
                  <c:v>0.7597222222222223</c:v>
                </c:pt>
                <c:pt idx="171">
                  <c:v>0.7597222222222223</c:v>
                </c:pt>
                <c:pt idx="172">
                  <c:v>0.76041666666666663</c:v>
                </c:pt>
                <c:pt idx="173">
                  <c:v>0.76041666666666663</c:v>
                </c:pt>
                <c:pt idx="174">
                  <c:v>0.76041666666666663</c:v>
                </c:pt>
                <c:pt idx="175">
                  <c:v>0.76041666666666663</c:v>
                </c:pt>
                <c:pt idx="176">
                  <c:v>0.76041666666666663</c:v>
                </c:pt>
                <c:pt idx="177">
                  <c:v>0.76111111111111107</c:v>
                </c:pt>
                <c:pt idx="178">
                  <c:v>0.76111111111111107</c:v>
                </c:pt>
                <c:pt idx="179">
                  <c:v>0.76111111111111107</c:v>
                </c:pt>
                <c:pt idx="180">
                  <c:v>0.76111111111111107</c:v>
                </c:pt>
                <c:pt idx="181">
                  <c:v>0.76180555555555562</c:v>
                </c:pt>
                <c:pt idx="182">
                  <c:v>0.76180555555555562</c:v>
                </c:pt>
                <c:pt idx="183">
                  <c:v>0.76180555555555562</c:v>
                </c:pt>
                <c:pt idx="184">
                  <c:v>0.76180555555555562</c:v>
                </c:pt>
                <c:pt idx="185">
                  <c:v>0.76180555555555562</c:v>
                </c:pt>
                <c:pt idx="186">
                  <c:v>0.76250000000000007</c:v>
                </c:pt>
                <c:pt idx="187">
                  <c:v>0.76250000000000007</c:v>
                </c:pt>
                <c:pt idx="188">
                  <c:v>0.76250000000000007</c:v>
                </c:pt>
                <c:pt idx="189">
                  <c:v>0.76250000000000007</c:v>
                </c:pt>
                <c:pt idx="190">
                  <c:v>0.7631944444444444</c:v>
                </c:pt>
                <c:pt idx="191">
                  <c:v>0.7631944444444444</c:v>
                </c:pt>
                <c:pt idx="192">
                  <c:v>0.7631944444444444</c:v>
                </c:pt>
                <c:pt idx="193">
                  <c:v>0.7631944444444444</c:v>
                </c:pt>
                <c:pt idx="194">
                  <c:v>0.7631944444444444</c:v>
                </c:pt>
                <c:pt idx="195">
                  <c:v>0.7631944444444444</c:v>
                </c:pt>
                <c:pt idx="196">
                  <c:v>0.76388888888888884</c:v>
                </c:pt>
                <c:pt idx="197">
                  <c:v>0.76388888888888884</c:v>
                </c:pt>
                <c:pt idx="198">
                  <c:v>0.76388888888888884</c:v>
                </c:pt>
                <c:pt idx="199">
                  <c:v>0.76388888888888884</c:v>
                </c:pt>
                <c:pt idx="200">
                  <c:v>0.76388888888888884</c:v>
                </c:pt>
                <c:pt idx="201">
                  <c:v>0.76388888888888884</c:v>
                </c:pt>
                <c:pt idx="202">
                  <c:v>0.76388888888888884</c:v>
                </c:pt>
                <c:pt idx="203">
                  <c:v>0.76458333333333339</c:v>
                </c:pt>
                <c:pt idx="204">
                  <c:v>0.76458333333333339</c:v>
                </c:pt>
                <c:pt idx="205">
                  <c:v>0.76458333333333339</c:v>
                </c:pt>
                <c:pt idx="206">
                  <c:v>0.76458333333333339</c:v>
                </c:pt>
                <c:pt idx="207">
                  <c:v>0.76458333333333339</c:v>
                </c:pt>
                <c:pt idx="208">
                  <c:v>0.76458333333333339</c:v>
                </c:pt>
                <c:pt idx="209">
                  <c:v>0.76458333333333339</c:v>
                </c:pt>
                <c:pt idx="210">
                  <c:v>0.76458333333333339</c:v>
                </c:pt>
                <c:pt idx="211">
                  <c:v>0.76458333333333339</c:v>
                </c:pt>
                <c:pt idx="212">
                  <c:v>0.76458333333333339</c:v>
                </c:pt>
                <c:pt idx="213">
                  <c:v>0.76458333333333339</c:v>
                </c:pt>
                <c:pt idx="214">
                  <c:v>0.76458333333333339</c:v>
                </c:pt>
                <c:pt idx="215">
                  <c:v>0.76458333333333339</c:v>
                </c:pt>
                <c:pt idx="216">
                  <c:v>0.76458333333333339</c:v>
                </c:pt>
                <c:pt idx="217">
                  <c:v>0.76458333333333339</c:v>
                </c:pt>
                <c:pt idx="218">
                  <c:v>0.76458333333333339</c:v>
                </c:pt>
                <c:pt idx="219">
                  <c:v>0.76458333333333339</c:v>
                </c:pt>
                <c:pt idx="220">
                  <c:v>0.76458333333333339</c:v>
                </c:pt>
                <c:pt idx="221">
                  <c:v>0.76458333333333339</c:v>
                </c:pt>
                <c:pt idx="222">
                  <c:v>0.76458333333333339</c:v>
                </c:pt>
                <c:pt idx="223">
                  <c:v>0.76458333333333339</c:v>
                </c:pt>
                <c:pt idx="224">
                  <c:v>0.76458333333333339</c:v>
                </c:pt>
                <c:pt idx="225">
                  <c:v>0.76458333333333339</c:v>
                </c:pt>
                <c:pt idx="226">
                  <c:v>0.76458333333333339</c:v>
                </c:pt>
                <c:pt idx="227">
                  <c:v>0.76458333333333339</c:v>
                </c:pt>
                <c:pt idx="228">
                  <c:v>0.76458333333333339</c:v>
                </c:pt>
                <c:pt idx="229">
                  <c:v>0.76458333333333339</c:v>
                </c:pt>
                <c:pt idx="230">
                  <c:v>0.76458333333333339</c:v>
                </c:pt>
                <c:pt idx="231">
                  <c:v>0.76458333333333339</c:v>
                </c:pt>
                <c:pt idx="232">
                  <c:v>0.76458333333333339</c:v>
                </c:pt>
                <c:pt idx="233">
                  <c:v>0.76458333333333339</c:v>
                </c:pt>
                <c:pt idx="234">
                  <c:v>0.76388888888888884</c:v>
                </c:pt>
                <c:pt idx="235">
                  <c:v>0.76388888888888884</c:v>
                </c:pt>
                <c:pt idx="236">
                  <c:v>0.76388888888888884</c:v>
                </c:pt>
                <c:pt idx="237">
                  <c:v>0.76388888888888884</c:v>
                </c:pt>
                <c:pt idx="238">
                  <c:v>0.76388888888888884</c:v>
                </c:pt>
                <c:pt idx="239">
                  <c:v>0.76388888888888884</c:v>
                </c:pt>
                <c:pt idx="240">
                  <c:v>0.76388888888888884</c:v>
                </c:pt>
                <c:pt idx="241">
                  <c:v>0.7631944444444444</c:v>
                </c:pt>
                <c:pt idx="242">
                  <c:v>0.7631944444444444</c:v>
                </c:pt>
                <c:pt idx="243">
                  <c:v>0.7631944444444444</c:v>
                </c:pt>
                <c:pt idx="244">
                  <c:v>0.7631944444444444</c:v>
                </c:pt>
                <c:pt idx="245">
                  <c:v>0.7631944444444444</c:v>
                </c:pt>
                <c:pt idx="246">
                  <c:v>0.7631944444444444</c:v>
                </c:pt>
                <c:pt idx="247">
                  <c:v>0.76250000000000007</c:v>
                </c:pt>
                <c:pt idx="248">
                  <c:v>0.76250000000000007</c:v>
                </c:pt>
                <c:pt idx="249">
                  <c:v>0.76250000000000007</c:v>
                </c:pt>
                <c:pt idx="250">
                  <c:v>0.76250000000000007</c:v>
                </c:pt>
                <c:pt idx="251">
                  <c:v>0.76250000000000007</c:v>
                </c:pt>
                <c:pt idx="252">
                  <c:v>0.76180555555555562</c:v>
                </c:pt>
                <c:pt idx="253">
                  <c:v>0.76180555555555562</c:v>
                </c:pt>
                <c:pt idx="254">
                  <c:v>0.76180555555555562</c:v>
                </c:pt>
                <c:pt idx="255">
                  <c:v>0.76180555555555562</c:v>
                </c:pt>
                <c:pt idx="256">
                  <c:v>0.76180555555555562</c:v>
                </c:pt>
                <c:pt idx="257">
                  <c:v>0.76111111111111107</c:v>
                </c:pt>
                <c:pt idx="258">
                  <c:v>0.76111111111111107</c:v>
                </c:pt>
                <c:pt idx="259">
                  <c:v>0.76111111111111107</c:v>
                </c:pt>
                <c:pt idx="260">
                  <c:v>0.76111111111111107</c:v>
                </c:pt>
                <c:pt idx="261">
                  <c:v>0.76111111111111107</c:v>
                </c:pt>
                <c:pt idx="262">
                  <c:v>0.76041666666666663</c:v>
                </c:pt>
                <c:pt idx="263">
                  <c:v>0.76041666666666663</c:v>
                </c:pt>
                <c:pt idx="264">
                  <c:v>0.76041666666666663</c:v>
                </c:pt>
                <c:pt idx="265">
                  <c:v>0.76041666666666663</c:v>
                </c:pt>
                <c:pt idx="266">
                  <c:v>0.76041666666666663</c:v>
                </c:pt>
                <c:pt idx="267">
                  <c:v>0.76041666666666663</c:v>
                </c:pt>
                <c:pt idx="268">
                  <c:v>0.7597222222222223</c:v>
                </c:pt>
                <c:pt idx="269">
                  <c:v>0.7597222222222223</c:v>
                </c:pt>
                <c:pt idx="270">
                  <c:v>0.7597222222222223</c:v>
                </c:pt>
                <c:pt idx="271">
                  <c:v>0.7597222222222223</c:v>
                </c:pt>
                <c:pt idx="272">
                  <c:v>0.7597222222222223</c:v>
                </c:pt>
                <c:pt idx="273">
                  <c:v>0.75902777777777775</c:v>
                </c:pt>
                <c:pt idx="274">
                  <c:v>0.75902777777777775</c:v>
                </c:pt>
                <c:pt idx="275">
                  <c:v>0.75902777777777775</c:v>
                </c:pt>
                <c:pt idx="276">
                  <c:v>0.75902777777777775</c:v>
                </c:pt>
                <c:pt idx="277">
                  <c:v>0.75902777777777775</c:v>
                </c:pt>
                <c:pt idx="278">
                  <c:v>0.75902777777777775</c:v>
                </c:pt>
                <c:pt idx="279">
                  <c:v>0.75902777777777775</c:v>
                </c:pt>
                <c:pt idx="280">
                  <c:v>0.7583333333333333</c:v>
                </c:pt>
                <c:pt idx="281">
                  <c:v>0.7583333333333333</c:v>
                </c:pt>
                <c:pt idx="282">
                  <c:v>0.7583333333333333</c:v>
                </c:pt>
                <c:pt idx="283">
                  <c:v>0.7583333333333333</c:v>
                </c:pt>
                <c:pt idx="284">
                  <c:v>0.7583333333333333</c:v>
                </c:pt>
                <c:pt idx="285">
                  <c:v>0.7583333333333333</c:v>
                </c:pt>
                <c:pt idx="286">
                  <c:v>0.7583333333333333</c:v>
                </c:pt>
                <c:pt idx="287">
                  <c:v>0.7583333333333333</c:v>
                </c:pt>
                <c:pt idx="288">
                  <c:v>0.7583333333333333</c:v>
                </c:pt>
                <c:pt idx="289">
                  <c:v>0.7583333333333333</c:v>
                </c:pt>
                <c:pt idx="290">
                  <c:v>0.7583333333333333</c:v>
                </c:pt>
                <c:pt idx="291">
                  <c:v>0.7583333333333333</c:v>
                </c:pt>
                <c:pt idx="292">
                  <c:v>0.7583333333333333</c:v>
                </c:pt>
                <c:pt idx="293">
                  <c:v>0.7583333333333333</c:v>
                </c:pt>
                <c:pt idx="294">
                  <c:v>0.7583333333333333</c:v>
                </c:pt>
                <c:pt idx="295">
                  <c:v>0.7583333333333333</c:v>
                </c:pt>
                <c:pt idx="296">
                  <c:v>0.7583333333333333</c:v>
                </c:pt>
                <c:pt idx="297">
                  <c:v>0.7583333333333333</c:v>
                </c:pt>
                <c:pt idx="298">
                  <c:v>0.7583333333333333</c:v>
                </c:pt>
                <c:pt idx="299">
                  <c:v>0.7583333333333333</c:v>
                </c:pt>
                <c:pt idx="300">
                  <c:v>0.7583333333333333</c:v>
                </c:pt>
                <c:pt idx="301">
                  <c:v>0.7583333333333333</c:v>
                </c:pt>
                <c:pt idx="302">
                  <c:v>0.7583333333333333</c:v>
                </c:pt>
                <c:pt idx="303">
                  <c:v>0.7583333333333333</c:v>
                </c:pt>
                <c:pt idx="304">
                  <c:v>0.7583333333333333</c:v>
                </c:pt>
                <c:pt idx="305">
                  <c:v>0.7583333333333333</c:v>
                </c:pt>
                <c:pt idx="306">
                  <c:v>0.7583333333333333</c:v>
                </c:pt>
                <c:pt idx="307">
                  <c:v>0.75902777777777775</c:v>
                </c:pt>
                <c:pt idx="308">
                  <c:v>0.75902777777777775</c:v>
                </c:pt>
                <c:pt idx="309">
                  <c:v>0.75902777777777775</c:v>
                </c:pt>
                <c:pt idx="310">
                  <c:v>0.75902777777777775</c:v>
                </c:pt>
                <c:pt idx="311">
                  <c:v>0.75902777777777775</c:v>
                </c:pt>
                <c:pt idx="312">
                  <c:v>0.7597222222222223</c:v>
                </c:pt>
                <c:pt idx="313">
                  <c:v>0.7597222222222223</c:v>
                </c:pt>
                <c:pt idx="314">
                  <c:v>0.7597222222222223</c:v>
                </c:pt>
                <c:pt idx="315">
                  <c:v>0.7597222222222223</c:v>
                </c:pt>
                <c:pt idx="316">
                  <c:v>0.76041666666666663</c:v>
                </c:pt>
                <c:pt idx="317">
                  <c:v>0.76041666666666663</c:v>
                </c:pt>
                <c:pt idx="318">
                  <c:v>0.76041666666666663</c:v>
                </c:pt>
                <c:pt idx="319">
                  <c:v>0.76041666666666663</c:v>
                </c:pt>
                <c:pt idx="320">
                  <c:v>0.76111111111111107</c:v>
                </c:pt>
                <c:pt idx="321">
                  <c:v>0.76111111111111107</c:v>
                </c:pt>
                <c:pt idx="322">
                  <c:v>0.76111111111111107</c:v>
                </c:pt>
                <c:pt idx="323">
                  <c:v>0.76180555555555562</c:v>
                </c:pt>
                <c:pt idx="324">
                  <c:v>0.76180555555555562</c:v>
                </c:pt>
                <c:pt idx="325">
                  <c:v>0.76180555555555562</c:v>
                </c:pt>
                <c:pt idx="326">
                  <c:v>0.76250000000000007</c:v>
                </c:pt>
                <c:pt idx="327">
                  <c:v>0.76250000000000007</c:v>
                </c:pt>
                <c:pt idx="328">
                  <c:v>0.7631944444444444</c:v>
                </c:pt>
                <c:pt idx="329">
                  <c:v>0.7631944444444444</c:v>
                </c:pt>
                <c:pt idx="330">
                  <c:v>0.7631944444444444</c:v>
                </c:pt>
                <c:pt idx="331">
                  <c:v>0.76388888888888884</c:v>
                </c:pt>
                <c:pt idx="332">
                  <c:v>0.76388888888888884</c:v>
                </c:pt>
                <c:pt idx="333">
                  <c:v>0.76458333333333339</c:v>
                </c:pt>
                <c:pt idx="334">
                  <c:v>0.76458333333333339</c:v>
                </c:pt>
                <c:pt idx="335">
                  <c:v>0.76527777777777783</c:v>
                </c:pt>
                <c:pt idx="336">
                  <c:v>0.76527777777777783</c:v>
                </c:pt>
                <c:pt idx="337">
                  <c:v>0.76527777777777783</c:v>
                </c:pt>
                <c:pt idx="338">
                  <c:v>0.76597222222222217</c:v>
                </c:pt>
                <c:pt idx="339">
                  <c:v>0.76597222222222217</c:v>
                </c:pt>
                <c:pt idx="340">
                  <c:v>0.76666666666666661</c:v>
                </c:pt>
                <c:pt idx="341">
                  <c:v>0.76666666666666661</c:v>
                </c:pt>
                <c:pt idx="342">
                  <c:v>0.76736111111111116</c:v>
                </c:pt>
                <c:pt idx="343">
                  <c:v>0.76736111111111116</c:v>
                </c:pt>
                <c:pt idx="344">
                  <c:v>0.7680555555555556</c:v>
                </c:pt>
                <c:pt idx="345">
                  <c:v>0.7680555555555556</c:v>
                </c:pt>
                <c:pt idx="346">
                  <c:v>0.76874999999999993</c:v>
                </c:pt>
                <c:pt idx="347">
                  <c:v>0.76874999999999993</c:v>
                </c:pt>
                <c:pt idx="348">
                  <c:v>0.76944444444444438</c:v>
                </c:pt>
                <c:pt idx="349">
                  <c:v>0.76944444444444438</c:v>
                </c:pt>
                <c:pt idx="350">
                  <c:v>0.77013888888888893</c:v>
                </c:pt>
                <c:pt idx="351">
                  <c:v>0.77013888888888893</c:v>
                </c:pt>
                <c:pt idx="352">
                  <c:v>0.77083333333333337</c:v>
                </c:pt>
                <c:pt idx="353">
                  <c:v>0.77083333333333337</c:v>
                </c:pt>
                <c:pt idx="354">
                  <c:v>0.7715277777777777</c:v>
                </c:pt>
                <c:pt idx="355">
                  <c:v>0.7715277777777777</c:v>
                </c:pt>
                <c:pt idx="356">
                  <c:v>0.77222222222222225</c:v>
                </c:pt>
                <c:pt idx="357">
                  <c:v>0.77222222222222225</c:v>
                </c:pt>
                <c:pt idx="358">
                  <c:v>0.7729166666666667</c:v>
                </c:pt>
                <c:pt idx="359">
                  <c:v>0.7729166666666667</c:v>
                </c:pt>
                <c:pt idx="360">
                  <c:v>0.77361111111111114</c:v>
                </c:pt>
                <c:pt idx="361">
                  <c:v>0.77361111111111114</c:v>
                </c:pt>
                <c:pt idx="362">
                  <c:v>0.77430555555555547</c:v>
                </c:pt>
                <c:pt idx="363">
                  <c:v>0.77430555555555547</c:v>
                </c:pt>
                <c:pt idx="364">
                  <c:v>0.77500000000000002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F7-4D29-A3C0-12323D53EE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7058495"/>
        <c:axId val="357055167"/>
      </c:lineChart>
      <c:catAx>
        <c:axId val="932251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/>
                  <a:t>2020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932198352"/>
        <c:crosses val="autoZero"/>
        <c:auto val="1"/>
        <c:lblAlgn val="ctr"/>
        <c:lblOffset val="100"/>
        <c:noMultiLvlLbl val="0"/>
      </c:catAx>
      <c:valAx>
        <c:axId val="93219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0000FF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 sz="1200" b="1">
                    <a:solidFill>
                      <a:srgbClr val="0000FF"/>
                    </a:solidFill>
                  </a:rPr>
                  <a:t>Salida</a:t>
                </a:r>
                <a:r>
                  <a:rPr lang="es-PE" sz="1200" b="1" baseline="0">
                    <a:solidFill>
                      <a:srgbClr val="0000FF"/>
                    </a:solidFill>
                  </a:rPr>
                  <a:t> - Azul</a:t>
                </a:r>
                <a:endParaRPr lang="es-PE" sz="1200" b="1">
                  <a:solidFill>
                    <a:srgbClr val="0000FF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rgbClr val="0000FF"/>
                  </a:solidFill>
                  <a:latin typeface="+mn-lt"/>
                  <a:ea typeface="+mn-ea"/>
                  <a:cs typeface="+mn-cs"/>
                </a:defRPr>
              </a:pPr>
              <a:endParaRPr lang="es-PE"/>
            </a:p>
          </c:txPr>
        </c:title>
        <c:numFmt formatCode="h:mm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932251600"/>
        <c:crosses val="autoZero"/>
        <c:crossBetween val="between"/>
      </c:valAx>
      <c:valAx>
        <c:axId val="35705516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 sz="1200" b="1" dirty="0">
                    <a:solidFill>
                      <a:schemeClr val="accent2"/>
                    </a:solidFill>
                  </a:rPr>
                  <a:t>Puesta-Anaranjado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pPr>
              <a:endParaRPr lang="es-PE"/>
            </a:p>
          </c:txPr>
        </c:title>
        <c:numFmt formatCode="h:mm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357058495"/>
        <c:crosses val="max"/>
        <c:crossBetween val="between"/>
      </c:valAx>
      <c:catAx>
        <c:axId val="357058495"/>
        <c:scaling>
          <c:orientation val="minMax"/>
        </c:scaling>
        <c:delete val="1"/>
        <c:axPos val="b"/>
        <c:majorTickMark val="out"/>
        <c:minorTickMark val="none"/>
        <c:tickLblPos val="nextTo"/>
        <c:crossAx val="35705516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'Tmed-H-Comp ECI2'!$N$2</c:f>
              <c:strCache>
                <c:ptCount val="1"/>
                <c:pt idx="0">
                  <c:v>TCal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7293985126859142"/>
                  <c:y val="-4.782954214056576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E"/>
                </a:p>
              </c:txPr>
            </c:trendlineLbl>
          </c:trendline>
          <c:xVal>
            <c:numRef>
              <c:f>'Tmed-H-Comp ECI2'!$M$3:$M$54</c:f>
              <c:numCache>
                <c:formatCode>General</c:formatCode>
                <c:ptCount val="52"/>
                <c:pt idx="0">
                  <c:v>21.6</c:v>
                </c:pt>
                <c:pt idx="1">
                  <c:v>20.9</c:v>
                </c:pt>
                <c:pt idx="2">
                  <c:v>20.399999999999999</c:v>
                </c:pt>
                <c:pt idx="3">
                  <c:v>20.3</c:v>
                </c:pt>
                <c:pt idx="4">
                  <c:v>20</c:v>
                </c:pt>
                <c:pt idx="5">
                  <c:v>19.7</c:v>
                </c:pt>
                <c:pt idx="6">
                  <c:v>19.8</c:v>
                </c:pt>
                <c:pt idx="7">
                  <c:v>20.3</c:v>
                </c:pt>
                <c:pt idx="8">
                  <c:v>22.6</c:v>
                </c:pt>
                <c:pt idx="9">
                  <c:v>23.9</c:v>
                </c:pt>
                <c:pt idx="10">
                  <c:v>25.6</c:v>
                </c:pt>
                <c:pt idx="11">
                  <c:v>30.7</c:v>
                </c:pt>
                <c:pt idx="12">
                  <c:v>30.3</c:v>
                </c:pt>
                <c:pt idx="13">
                  <c:v>32.700000000000003</c:v>
                </c:pt>
                <c:pt idx="14">
                  <c:v>32</c:v>
                </c:pt>
                <c:pt idx="15">
                  <c:v>33.1</c:v>
                </c:pt>
                <c:pt idx="16">
                  <c:v>29.5</c:v>
                </c:pt>
                <c:pt idx="17">
                  <c:v>29.2</c:v>
                </c:pt>
                <c:pt idx="18">
                  <c:v>27.1</c:v>
                </c:pt>
                <c:pt idx="19">
                  <c:v>24.3</c:v>
                </c:pt>
                <c:pt idx="20">
                  <c:v>23.2</c:v>
                </c:pt>
                <c:pt idx="21">
                  <c:v>22.5</c:v>
                </c:pt>
                <c:pt idx="22">
                  <c:v>21.5</c:v>
                </c:pt>
                <c:pt idx="23">
                  <c:v>21.1</c:v>
                </c:pt>
                <c:pt idx="24">
                  <c:v>21.2</c:v>
                </c:pt>
                <c:pt idx="25">
                  <c:v>21.2</c:v>
                </c:pt>
                <c:pt idx="26">
                  <c:v>21.4</c:v>
                </c:pt>
                <c:pt idx="27">
                  <c:v>21.2</c:v>
                </c:pt>
                <c:pt idx="28">
                  <c:v>21.1</c:v>
                </c:pt>
                <c:pt idx="29">
                  <c:v>20.9</c:v>
                </c:pt>
                <c:pt idx="30">
                  <c:v>21.2</c:v>
                </c:pt>
                <c:pt idx="31">
                  <c:v>21.5</c:v>
                </c:pt>
                <c:pt idx="32">
                  <c:v>23.1</c:v>
                </c:pt>
                <c:pt idx="33">
                  <c:v>26.3</c:v>
                </c:pt>
                <c:pt idx="34">
                  <c:v>27.6</c:v>
                </c:pt>
                <c:pt idx="35">
                  <c:v>30.9</c:v>
                </c:pt>
                <c:pt idx="36">
                  <c:v>31.2</c:v>
                </c:pt>
                <c:pt idx="37">
                  <c:v>32.6</c:v>
                </c:pt>
                <c:pt idx="38">
                  <c:v>32.9</c:v>
                </c:pt>
                <c:pt idx="39">
                  <c:v>33.5</c:v>
                </c:pt>
                <c:pt idx="40">
                  <c:v>30.8</c:v>
                </c:pt>
                <c:pt idx="41">
                  <c:v>29.5</c:v>
                </c:pt>
                <c:pt idx="42">
                  <c:v>27.5</c:v>
                </c:pt>
                <c:pt idx="43">
                  <c:v>25.8</c:v>
                </c:pt>
                <c:pt idx="44">
                  <c:v>24.9</c:v>
                </c:pt>
                <c:pt idx="45">
                  <c:v>24.3</c:v>
                </c:pt>
                <c:pt idx="46">
                  <c:v>23.8</c:v>
                </c:pt>
                <c:pt idx="47">
                  <c:v>23.2</c:v>
                </c:pt>
                <c:pt idx="48">
                  <c:v>22.8</c:v>
                </c:pt>
                <c:pt idx="49">
                  <c:v>21.7</c:v>
                </c:pt>
                <c:pt idx="50">
                  <c:v>20.399999999999999</c:v>
                </c:pt>
                <c:pt idx="51">
                  <c:v>20.2</c:v>
                </c:pt>
              </c:numCache>
            </c:numRef>
          </c:xVal>
          <c:yVal>
            <c:numRef>
              <c:f>'Tmed-H-Comp ECI2'!$N$3:$N$54</c:f>
              <c:numCache>
                <c:formatCode>#,##0.0</c:formatCode>
                <c:ptCount val="52"/>
                <c:pt idx="0">
                  <c:v>21.710419053935539</c:v>
                </c:pt>
                <c:pt idx="1">
                  <c:v>21.321533404970516</c:v>
                </c:pt>
                <c:pt idx="2">
                  <c:v>20.959567468512088</c:v>
                </c:pt>
                <c:pt idx="3">
                  <c:v>20.619601628423613</c:v>
                </c:pt>
                <c:pt idx="4">
                  <c:v>20.298053942140896</c:v>
                </c:pt>
                <c:pt idx="5">
                  <c:v>19.992220332360496</c:v>
                </c:pt>
                <c:pt idx="6">
                  <c:v>18.399999999999999</c:v>
                </c:pt>
                <c:pt idx="7">
                  <c:v>20.431683678703084</c:v>
                </c:pt>
                <c:pt idx="8">
                  <c:v>22.401635676910324</c:v>
                </c:pt>
                <c:pt idx="9">
                  <c:v>24.25</c:v>
                </c:pt>
                <c:pt idx="10">
                  <c:v>25.92061503333251</c:v>
                </c:pt>
                <c:pt idx="11">
                  <c:v>27.362719984492045</c:v>
                </c:pt>
                <c:pt idx="12">
                  <c:v>28.532497224277932</c:v>
                </c:pt>
                <c:pt idx="13">
                  <c:v>29.394403663195128</c:v>
                </c:pt>
                <c:pt idx="14">
                  <c:v>29.922250710242835</c:v>
                </c:pt>
                <c:pt idx="15">
                  <c:v>30.1</c:v>
                </c:pt>
                <c:pt idx="16">
                  <c:v>29.83083802695991</c:v>
                </c:pt>
                <c:pt idx="17">
                  <c:v>29.064329578275633</c:v>
                </c:pt>
                <c:pt idx="18">
                  <c:v>27.917168616842957</c:v>
                </c:pt>
                <c:pt idx="19">
                  <c:v>24.582533876141206</c:v>
                </c:pt>
                <c:pt idx="20">
                  <c:v>23.761783734256042</c:v>
                </c:pt>
                <c:pt idx="21">
                  <c:v>23.131999999999998</c:v>
                </c:pt>
                <c:pt idx="22">
                  <c:v>22.601067752282407</c:v>
                </c:pt>
                <c:pt idx="23">
                  <c:v>22.133307051938715</c:v>
                </c:pt>
                <c:pt idx="24">
                  <c:v>22.164326199161366</c:v>
                </c:pt>
                <c:pt idx="25">
                  <c:v>21.629608431834463</c:v>
                </c:pt>
                <c:pt idx="26">
                  <c:v>21.131905269204118</c:v>
                </c:pt>
                <c:pt idx="27">
                  <c:v>20.664452239082465</c:v>
                </c:pt>
                <c:pt idx="28">
                  <c:v>20.222324170443734</c:v>
                </c:pt>
                <c:pt idx="29">
                  <c:v>19.801802956995679</c:v>
                </c:pt>
                <c:pt idx="30">
                  <c:v>19.7</c:v>
                </c:pt>
                <c:pt idx="31">
                  <c:v>22.131074487337024</c:v>
                </c:pt>
                <c:pt idx="32">
                  <c:v>24.488282006559363</c:v>
                </c:pt>
                <c:pt idx="33">
                  <c:v>26.7</c:v>
                </c:pt>
                <c:pt idx="34">
                  <c:v>28.699026535611551</c:v>
                </c:pt>
                <c:pt idx="35">
                  <c:v>30.424622203665692</c:v>
                </c:pt>
                <c:pt idx="36">
                  <c:v>31.824355652982142</c:v>
                </c:pt>
                <c:pt idx="37">
                  <c:v>32.85569669100272</c:v>
                </c:pt>
                <c:pt idx="38">
                  <c:v>33.487308542170915</c:v>
                </c:pt>
                <c:pt idx="39">
                  <c:v>31.426000000000002</c:v>
                </c:pt>
                <c:pt idx="40">
                  <c:v>31.055902287069877</c:v>
                </c:pt>
                <c:pt idx="41">
                  <c:v>30.001953170128996</c:v>
                </c:pt>
                <c:pt idx="42">
                  <c:v>28.424606848159069</c:v>
                </c:pt>
                <c:pt idx="43">
                  <c:v>26.113484079694157</c:v>
                </c:pt>
                <c:pt idx="44">
                  <c:v>24.98495263460206</c:v>
                </c:pt>
                <c:pt idx="45">
                  <c:v>24.119</c:v>
                </c:pt>
                <c:pt idx="46">
                  <c:v>23.388968159388313</c:v>
                </c:pt>
                <c:pt idx="47">
                  <c:v>22.745797196415733</c:v>
                </c:pt>
                <c:pt idx="48">
                  <c:v>23.600383340560857</c:v>
                </c:pt>
                <c:pt idx="49">
                  <c:v>23.155408415302805</c:v>
                </c:pt>
                <c:pt idx="50">
                  <c:v>22.74123585339364</c:v>
                </c:pt>
                <c:pt idx="51">
                  <c:v>22.352236478677021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D0-4807-9178-3D1B1FB20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8991040"/>
        <c:axId val="2138986464"/>
      </c:scatterChart>
      <c:valAx>
        <c:axId val="21389910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/>
                  <a:t>Tiempo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38986464"/>
        <c:crosses val="autoZero"/>
        <c:crossBetween val="midCat"/>
      </c:valAx>
      <c:valAx>
        <c:axId val="213898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/>
                  <a:t>Temperatura Horaria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E"/>
            </a:p>
          </c:txPr>
        </c:title>
        <c:numFmt formatCode="#,##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2138991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99759405074365"/>
          <c:y val="2.5428331875182269E-2"/>
          <c:w val="0.83233573928258953"/>
          <c:h val="0.82452912863153405"/>
        </c:manualLayout>
      </c:layout>
      <c:scatterChart>
        <c:scatterStyle val="lineMarker"/>
        <c:varyColors val="0"/>
        <c:ser>
          <c:idx val="0"/>
          <c:order val="0"/>
          <c:tx>
            <c:strRef>
              <c:f>'Tmed-H-Comp ECI2'!$N$2</c:f>
              <c:strCache>
                <c:ptCount val="1"/>
                <c:pt idx="0">
                  <c:v>TCal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43117432195975502"/>
                  <c:y val="3.759688841858043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E"/>
                </a:p>
              </c:txPr>
            </c:trendlineLbl>
          </c:trendline>
          <c:xVal>
            <c:numRef>
              <c:f>'Tmed-H-Comp ECI2'!$M$3:$M$43827</c:f>
              <c:numCache>
                <c:formatCode>General</c:formatCode>
                <c:ptCount val="43825"/>
                <c:pt idx="0">
                  <c:v>21.6</c:v>
                </c:pt>
                <c:pt idx="1">
                  <c:v>20.9</c:v>
                </c:pt>
                <c:pt idx="2">
                  <c:v>20.399999999999999</c:v>
                </c:pt>
                <c:pt idx="3">
                  <c:v>20.3</c:v>
                </c:pt>
                <c:pt idx="4">
                  <c:v>20</c:v>
                </c:pt>
                <c:pt idx="5">
                  <c:v>19.7</c:v>
                </c:pt>
                <c:pt idx="6">
                  <c:v>19.8</c:v>
                </c:pt>
                <c:pt idx="7">
                  <c:v>20.3</c:v>
                </c:pt>
                <c:pt idx="8">
                  <c:v>22.6</c:v>
                </c:pt>
                <c:pt idx="9">
                  <c:v>23.9</c:v>
                </c:pt>
                <c:pt idx="10">
                  <c:v>25.6</c:v>
                </c:pt>
                <c:pt idx="11">
                  <c:v>30.7</c:v>
                </c:pt>
                <c:pt idx="12">
                  <c:v>30.3</c:v>
                </c:pt>
                <c:pt idx="13">
                  <c:v>32.700000000000003</c:v>
                </c:pt>
                <c:pt idx="14">
                  <c:v>32</c:v>
                </c:pt>
                <c:pt idx="15">
                  <c:v>33.1</c:v>
                </c:pt>
                <c:pt idx="16">
                  <c:v>29.5</c:v>
                </c:pt>
                <c:pt idx="17">
                  <c:v>29.2</c:v>
                </c:pt>
                <c:pt idx="18">
                  <c:v>27.1</c:v>
                </c:pt>
                <c:pt idx="19">
                  <c:v>24.3</c:v>
                </c:pt>
                <c:pt idx="20">
                  <c:v>23.2</c:v>
                </c:pt>
                <c:pt idx="21">
                  <c:v>22.5</c:v>
                </c:pt>
                <c:pt idx="22">
                  <c:v>21.5</c:v>
                </c:pt>
                <c:pt idx="23">
                  <c:v>21.1</c:v>
                </c:pt>
                <c:pt idx="24">
                  <c:v>21.2</c:v>
                </c:pt>
                <c:pt idx="25">
                  <c:v>21.2</c:v>
                </c:pt>
                <c:pt idx="26">
                  <c:v>21.4</c:v>
                </c:pt>
                <c:pt idx="27">
                  <c:v>21.2</c:v>
                </c:pt>
                <c:pt idx="28">
                  <c:v>21.1</c:v>
                </c:pt>
                <c:pt idx="29">
                  <c:v>20.9</c:v>
                </c:pt>
                <c:pt idx="30">
                  <c:v>21.2</c:v>
                </c:pt>
                <c:pt idx="31">
                  <c:v>21.5</c:v>
                </c:pt>
                <c:pt idx="32">
                  <c:v>23.1</c:v>
                </c:pt>
                <c:pt idx="33">
                  <c:v>26.3</c:v>
                </c:pt>
                <c:pt idx="34">
                  <c:v>27.6</c:v>
                </c:pt>
                <c:pt idx="35">
                  <c:v>30.9</c:v>
                </c:pt>
                <c:pt idx="36">
                  <c:v>31.2</c:v>
                </c:pt>
                <c:pt idx="37">
                  <c:v>32.6</c:v>
                </c:pt>
                <c:pt idx="38">
                  <c:v>32.9</c:v>
                </c:pt>
                <c:pt idx="39">
                  <c:v>33.5</c:v>
                </c:pt>
                <c:pt idx="40">
                  <c:v>30.8</c:v>
                </c:pt>
                <c:pt idx="41">
                  <c:v>29.5</c:v>
                </c:pt>
                <c:pt idx="42">
                  <c:v>27.5</c:v>
                </c:pt>
                <c:pt idx="43">
                  <c:v>25.8</c:v>
                </c:pt>
                <c:pt idx="44">
                  <c:v>24.9</c:v>
                </c:pt>
                <c:pt idx="45">
                  <c:v>24.3</c:v>
                </c:pt>
                <c:pt idx="46">
                  <c:v>23.8</c:v>
                </c:pt>
                <c:pt idx="47">
                  <c:v>23.2</c:v>
                </c:pt>
                <c:pt idx="48">
                  <c:v>22.8</c:v>
                </c:pt>
                <c:pt idx="49">
                  <c:v>21.7</c:v>
                </c:pt>
                <c:pt idx="50">
                  <c:v>20.399999999999999</c:v>
                </c:pt>
                <c:pt idx="51">
                  <c:v>20.2</c:v>
                </c:pt>
                <c:pt idx="70">
                  <c:v>23.7</c:v>
                </c:pt>
                <c:pt idx="71">
                  <c:v>22.9</c:v>
                </c:pt>
                <c:pt idx="72">
                  <c:v>22.6</c:v>
                </c:pt>
                <c:pt idx="73">
                  <c:v>22.4</c:v>
                </c:pt>
                <c:pt idx="74">
                  <c:v>22.4</c:v>
                </c:pt>
                <c:pt idx="75">
                  <c:v>22.2</c:v>
                </c:pt>
                <c:pt idx="76">
                  <c:v>22.2</c:v>
                </c:pt>
                <c:pt idx="134">
                  <c:v>31</c:v>
                </c:pt>
                <c:pt idx="135">
                  <c:v>29.7</c:v>
                </c:pt>
                <c:pt idx="136">
                  <c:v>29.4</c:v>
                </c:pt>
                <c:pt idx="137">
                  <c:v>28.9</c:v>
                </c:pt>
                <c:pt idx="138">
                  <c:v>27.3</c:v>
                </c:pt>
                <c:pt idx="139">
                  <c:v>26.3</c:v>
                </c:pt>
                <c:pt idx="140">
                  <c:v>25.7</c:v>
                </c:pt>
                <c:pt idx="141">
                  <c:v>25</c:v>
                </c:pt>
                <c:pt idx="142">
                  <c:v>24.3</c:v>
                </c:pt>
                <c:pt idx="143">
                  <c:v>24</c:v>
                </c:pt>
                <c:pt idx="144">
                  <c:v>23.4</c:v>
                </c:pt>
                <c:pt idx="145">
                  <c:v>23.2</c:v>
                </c:pt>
                <c:pt idx="146">
                  <c:v>22.8</c:v>
                </c:pt>
                <c:pt idx="147">
                  <c:v>22.5</c:v>
                </c:pt>
                <c:pt idx="148">
                  <c:v>22.7</c:v>
                </c:pt>
                <c:pt idx="149">
                  <c:v>22.8</c:v>
                </c:pt>
                <c:pt idx="150">
                  <c:v>22.6</c:v>
                </c:pt>
                <c:pt idx="151">
                  <c:v>22.3</c:v>
                </c:pt>
                <c:pt idx="152">
                  <c:v>22.7</c:v>
                </c:pt>
                <c:pt idx="153">
                  <c:v>26</c:v>
                </c:pt>
                <c:pt idx="154">
                  <c:v>27.8</c:v>
                </c:pt>
                <c:pt idx="155">
                  <c:v>29.2</c:v>
                </c:pt>
                <c:pt idx="156">
                  <c:v>30.3</c:v>
                </c:pt>
                <c:pt idx="157">
                  <c:v>32.6</c:v>
                </c:pt>
                <c:pt idx="158">
                  <c:v>31.3</c:v>
                </c:pt>
                <c:pt idx="159">
                  <c:v>31.1</c:v>
                </c:pt>
                <c:pt idx="160">
                  <c:v>30.6</c:v>
                </c:pt>
                <c:pt idx="161">
                  <c:v>29</c:v>
                </c:pt>
                <c:pt idx="162">
                  <c:v>28.5</c:v>
                </c:pt>
                <c:pt idx="163">
                  <c:v>27.3</c:v>
                </c:pt>
                <c:pt idx="164">
                  <c:v>26.4</c:v>
                </c:pt>
                <c:pt idx="165">
                  <c:v>26.1</c:v>
                </c:pt>
                <c:pt idx="166">
                  <c:v>25.5</c:v>
                </c:pt>
                <c:pt idx="167">
                  <c:v>24.3</c:v>
                </c:pt>
                <c:pt idx="168">
                  <c:v>23.4</c:v>
                </c:pt>
                <c:pt idx="169">
                  <c:v>22.8</c:v>
                </c:pt>
                <c:pt idx="170">
                  <c:v>23.1</c:v>
                </c:pt>
                <c:pt idx="171">
                  <c:v>22.6</c:v>
                </c:pt>
                <c:pt idx="172">
                  <c:v>22.6</c:v>
                </c:pt>
                <c:pt idx="173">
                  <c:v>22.1</c:v>
                </c:pt>
                <c:pt idx="174">
                  <c:v>22</c:v>
                </c:pt>
                <c:pt idx="175">
                  <c:v>20.8</c:v>
                </c:pt>
                <c:pt idx="176">
                  <c:v>21.3</c:v>
                </c:pt>
                <c:pt idx="177">
                  <c:v>22.5</c:v>
                </c:pt>
                <c:pt idx="178">
                  <c:v>26.5</c:v>
                </c:pt>
                <c:pt idx="179">
                  <c:v>28.4</c:v>
                </c:pt>
                <c:pt idx="180">
                  <c:v>29.1</c:v>
                </c:pt>
                <c:pt idx="181">
                  <c:v>29.2</c:v>
                </c:pt>
                <c:pt idx="182">
                  <c:v>31.9</c:v>
                </c:pt>
                <c:pt idx="183">
                  <c:v>31.4</c:v>
                </c:pt>
                <c:pt idx="184">
                  <c:v>30.8</c:v>
                </c:pt>
                <c:pt idx="185">
                  <c:v>30</c:v>
                </c:pt>
                <c:pt idx="186">
                  <c:v>29.6</c:v>
                </c:pt>
                <c:pt idx="187">
                  <c:v>27.8</c:v>
                </c:pt>
                <c:pt idx="188">
                  <c:v>26.1</c:v>
                </c:pt>
                <c:pt idx="189">
                  <c:v>25.1</c:v>
                </c:pt>
                <c:pt idx="190">
                  <c:v>23.9</c:v>
                </c:pt>
                <c:pt idx="191">
                  <c:v>22.9</c:v>
                </c:pt>
                <c:pt idx="192">
                  <c:v>22.2</c:v>
                </c:pt>
                <c:pt idx="193">
                  <c:v>21.5</c:v>
                </c:pt>
                <c:pt idx="194">
                  <c:v>20.8</c:v>
                </c:pt>
                <c:pt idx="195">
                  <c:v>20.9</c:v>
                </c:pt>
                <c:pt idx="196">
                  <c:v>20.2</c:v>
                </c:pt>
                <c:pt idx="197">
                  <c:v>20</c:v>
                </c:pt>
                <c:pt idx="198">
                  <c:v>20.2</c:v>
                </c:pt>
                <c:pt idx="199">
                  <c:v>20.3</c:v>
                </c:pt>
                <c:pt idx="200">
                  <c:v>21.1</c:v>
                </c:pt>
                <c:pt idx="201">
                  <c:v>22.8</c:v>
                </c:pt>
                <c:pt idx="202">
                  <c:v>24.5</c:v>
                </c:pt>
                <c:pt idx="203">
                  <c:v>27.1</c:v>
                </c:pt>
                <c:pt idx="204">
                  <c:v>30.6</c:v>
                </c:pt>
                <c:pt idx="205">
                  <c:v>29.9</c:v>
                </c:pt>
                <c:pt idx="206">
                  <c:v>30.3</c:v>
                </c:pt>
                <c:pt idx="207">
                  <c:v>29.8</c:v>
                </c:pt>
                <c:pt idx="208">
                  <c:v>29.4</c:v>
                </c:pt>
                <c:pt idx="209">
                  <c:v>28.6</c:v>
                </c:pt>
                <c:pt idx="210">
                  <c:v>28.1</c:v>
                </c:pt>
                <c:pt idx="211">
                  <c:v>26.5</c:v>
                </c:pt>
                <c:pt idx="212">
                  <c:v>25.9</c:v>
                </c:pt>
                <c:pt idx="213">
                  <c:v>25.2</c:v>
                </c:pt>
                <c:pt idx="214">
                  <c:v>24.7</c:v>
                </c:pt>
                <c:pt idx="215">
                  <c:v>24.2</c:v>
                </c:pt>
                <c:pt idx="216">
                  <c:v>23.6</c:v>
                </c:pt>
                <c:pt idx="217">
                  <c:v>22.9</c:v>
                </c:pt>
                <c:pt idx="218">
                  <c:v>22.4</c:v>
                </c:pt>
                <c:pt idx="219">
                  <c:v>21.5</c:v>
                </c:pt>
                <c:pt idx="220">
                  <c:v>21</c:v>
                </c:pt>
                <c:pt idx="221">
                  <c:v>21.1</c:v>
                </c:pt>
                <c:pt idx="222">
                  <c:v>20.9</c:v>
                </c:pt>
                <c:pt idx="223">
                  <c:v>19.8</c:v>
                </c:pt>
                <c:pt idx="224">
                  <c:v>20.3</c:v>
                </c:pt>
                <c:pt idx="225">
                  <c:v>22.6</c:v>
                </c:pt>
                <c:pt idx="226">
                  <c:v>26.4</c:v>
                </c:pt>
                <c:pt idx="227">
                  <c:v>29.2</c:v>
                </c:pt>
                <c:pt idx="228">
                  <c:v>30.8</c:v>
                </c:pt>
                <c:pt idx="229">
                  <c:v>30.2</c:v>
                </c:pt>
                <c:pt idx="230">
                  <c:v>33.700000000000003</c:v>
                </c:pt>
                <c:pt idx="231">
                  <c:v>33.700000000000003</c:v>
                </c:pt>
                <c:pt idx="232">
                  <c:v>33.200000000000003</c:v>
                </c:pt>
                <c:pt idx="233">
                  <c:v>30.8</c:v>
                </c:pt>
                <c:pt idx="234">
                  <c:v>29.2</c:v>
                </c:pt>
                <c:pt idx="235">
                  <c:v>27.8</c:v>
                </c:pt>
                <c:pt idx="236">
                  <c:v>26</c:v>
                </c:pt>
                <c:pt idx="237">
                  <c:v>24.2</c:v>
                </c:pt>
                <c:pt idx="238">
                  <c:v>24</c:v>
                </c:pt>
                <c:pt idx="239">
                  <c:v>23.2</c:v>
                </c:pt>
                <c:pt idx="240">
                  <c:v>23.1</c:v>
                </c:pt>
                <c:pt idx="241">
                  <c:v>22.9</c:v>
                </c:pt>
                <c:pt idx="242">
                  <c:v>22.5</c:v>
                </c:pt>
                <c:pt idx="243">
                  <c:v>22.2</c:v>
                </c:pt>
                <c:pt idx="244">
                  <c:v>22.9</c:v>
                </c:pt>
                <c:pt idx="245">
                  <c:v>22.6</c:v>
                </c:pt>
                <c:pt idx="246">
                  <c:v>22</c:v>
                </c:pt>
                <c:pt idx="247">
                  <c:v>21.7</c:v>
                </c:pt>
                <c:pt idx="248">
                  <c:v>22</c:v>
                </c:pt>
                <c:pt idx="249">
                  <c:v>23.9</c:v>
                </c:pt>
                <c:pt idx="250">
                  <c:v>26.1</c:v>
                </c:pt>
                <c:pt idx="251">
                  <c:v>27.5</c:v>
                </c:pt>
                <c:pt idx="252">
                  <c:v>29.8</c:v>
                </c:pt>
                <c:pt idx="253">
                  <c:v>32.6</c:v>
                </c:pt>
                <c:pt idx="254">
                  <c:v>33.1</c:v>
                </c:pt>
                <c:pt idx="255">
                  <c:v>34.700000000000003</c:v>
                </c:pt>
                <c:pt idx="256">
                  <c:v>32.9</c:v>
                </c:pt>
                <c:pt idx="257">
                  <c:v>31.3</c:v>
                </c:pt>
                <c:pt idx="258">
                  <c:v>30</c:v>
                </c:pt>
                <c:pt idx="259">
                  <c:v>28.2</c:v>
                </c:pt>
                <c:pt idx="260">
                  <c:v>26.2</c:v>
                </c:pt>
                <c:pt idx="261">
                  <c:v>25.7</c:v>
                </c:pt>
                <c:pt idx="262">
                  <c:v>24.9</c:v>
                </c:pt>
                <c:pt idx="263">
                  <c:v>23.9</c:v>
                </c:pt>
                <c:pt idx="264">
                  <c:v>23.7</c:v>
                </c:pt>
                <c:pt idx="265">
                  <c:v>23.6</c:v>
                </c:pt>
                <c:pt idx="266">
                  <c:v>22.9</c:v>
                </c:pt>
                <c:pt idx="267">
                  <c:v>22.4</c:v>
                </c:pt>
                <c:pt idx="268">
                  <c:v>22.4</c:v>
                </c:pt>
                <c:pt idx="269">
                  <c:v>22.5</c:v>
                </c:pt>
                <c:pt idx="270">
                  <c:v>22.6</c:v>
                </c:pt>
                <c:pt idx="271">
                  <c:v>22.6</c:v>
                </c:pt>
                <c:pt idx="272">
                  <c:v>23.1</c:v>
                </c:pt>
                <c:pt idx="273">
                  <c:v>24</c:v>
                </c:pt>
                <c:pt idx="274">
                  <c:v>25.9</c:v>
                </c:pt>
                <c:pt idx="275">
                  <c:v>26.7</c:v>
                </c:pt>
                <c:pt idx="276">
                  <c:v>28.7</c:v>
                </c:pt>
                <c:pt idx="277">
                  <c:v>30</c:v>
                </c:pt>
                <c:pt idx="278">
                  <c:v>28.9</c:v>
                </c:pt>
                <c:pt idx="279">
                  <c:v>29</c:v>
                </c:pt>
                <c:pt idx="280">
                  <c:v>29</c:v>
                </c:pt>
                <c:pt idx="281">
                  <c:v>29</c:v>
                </c:pt>
                <c:pt idx="282">
                  <c:v>28.4</c:v>
                </c:pt>
                <c:pt idx="283">
                  <c:v>27.9</c:v>
                </c:pt>
                <c:pt idx="284">
                  <c:v>27</c:v>
                </c:pt>
                <c:pt idx="285">
                  <c:v>26.5</c:v>
                </c:pt>
                <c:pt idx="286">
                  <c:v>25.9</c:v>
                </c:pt>
                <c:pt idx="287">
                  <c:v>25.8</c:v>
                </c:pt>
                <c:pt idx="288">
                  <c:v>25.1</c:v>
                </c:pt>
                <c:pt idx="289">
                  <c:v>24</c:v>
                </c:pt>
                <c:pt idx="290">
                  <c:v>23.7</c:v>
                </c:pt>
                <c:pt idx="291">
                  <c:v>23.1</c:v>
                </c:pt>
                <c:pt idx="292">
                  <c:v>22</c:v>
                </c:pt>
                <c:pt idx="293">
                  <c:v>22</c:v>
                </c:pt>
                <c:pt idx="294">
                  <c:v>21.8</c:v>
                </c:pt>
                <c:pt idx="295">
                  <c:v>21.8</c:v>
                </c:pt>
                <c:pt idx="296">
                  <c:v>21.6</c:v>
                </c:pt>
                <c:pt idx="297">
                  <c:v>22.9</c:v>
                </c:pt>
                <c:pt idx="298">
                  <c:v>25.8</c:v>
                </c:pt>
                <c:pt idx="299">
                  <c:v>28.6</c:v>
                </c:pt>
                <c:pt idx="300">
                  <c:v>29.2</c:v>
                </c:pt>
                <c:pt idx="301">
                  <c:v>30.5</c:v>
                </c:pt>
                <c:pt idx="302">
                  <c:v>31.4</c:v>
                </c:pt>
                <c:pt idx="303">
                  <c:v>30</c:v>
                </c:pt>
                <c:pt idx="304">
                  <c:v>30.4</c:v>
                </c:pt>
                <c:pt idx="305">
                  <c:v>28.5</c:v>
                </c:pt>
                <c:pt idx="306">
                  <c:v>27.7</c:v>
                </c:pt>
                <c:pt idx="307">
                  <c:v>26.4</c:v>
                </c:pt>
                <c:pt idx="308">
                  <c:v>25.4</c:v>
                </c:pt>
                <c:pt idx="309">
                  <c:v>24.5</c:v>
                </c:pt>
                <c:pt idx="310">
                  <c:v>23.9</c:v>
                </c:pt>
                <c:pt idx="311">
                  <c:v>23.4</c:v>
                </c:pt>
                <c:pt idx="312">
                  <c:v>23.1</c:v>
                </c:pt>
                <c:pt idx="313">
                  <c:v>23.2</c:v>
                </c:pt>
                <c:pt idx="314">
                  <c:v>22.8</c:v>
                </c:pt>
                <c:pt idx="315">
                  <c:v>22.3</c:v>
                </c:pt>
                <c:pt idx="316">
                  <c:v>21.7</c:v>
                </c:pt>
                <c:pt idx="317">
                  <c:v>20.399999999999999</c:v>
                </c:pt>
                <c:pt idx="318">
                  <c:v>19.8</c:v>
                </c:pt>
                <c:pt idx="319">
                  <c:v>19.5</c:v>
                </c:pt>
                <c:pt idx="320">
                  <c:v>21</c:v>
                </c:pt>
                <c:pt idx="321">
                  <c:v>24.3</c:v>
                </c:pt>
                <c:pt idx="322">
                  <c:v>24.8</c:v>
                </c:pt>
                <c:pt idx="323">
                  <c:v>27.9</c:v>
                </c:pt>
                <c:pt idx="324">
                  <c:v>30.4</c:v>
                </c:pt>
                <c:pt idx="325">
                  <c:v>30.5</c:v>
                </c:pt>
                <c:pt idx="326">
                  <c:v>30.9</c:v>
                </c:pt>
                <c:pt idx="327">
                  <c:v>31.3</c:v>
                </c:pt>
                <c:pt idx="328">
                  <c:v>31.1</c:v>
                </c:pt>
                <c:pt idx="329">
                  <c:v>29.6</c:v>
                </c:pt>
                <c:pt idx="330">
                  <c:v>28.6</c:v>
                </c:pt>
                <c:pt idx="331">
                  <c:v>27.6</c:v>
                </c:pt>
                <c:pt idx="332">
                  <c:v>26.2</c:v>
                </c:pt>
                <c:pt idx="333">
                  <c:v>25.4</c:v>
                </c:pt>
                <c:pt idx="334">
                  <c:v>24.7</c:v>
                </c:pt>
                <c:pt idx="335">
                  <c:v>23.9</c:v>
                </c:pt>
                <c:pt idx="336">
                  <c:v>23.4</c:v>
                </c:pt>
                <c:pt idx="337">
                  <c:v>22.7</c:v>
                </c:pt>
                <c:pt idx="338">
                  <c:v>22</c:v>
                </c:pt>
                <c:pt idx="339">
                  <c:v>21.5</c:v>
                </c:pt>
                <c:pt idx="340">
                  <c:v>21.2</c:v>
                </c:pt>
                <c:pt idx="341">
                  <c:v>20.8</c:v>
                </c:pt>
                <c:pt idx="342">
                  <c:v>20.399999999999999</c:v>
                </c:pt>
                <c:pt idx="343">
                  <c:v>20.3</c:v>
                </c:pt>
                <c:pt idx="344">
                  <c:v>20.399999999999999</c:v>
                </c:pt>
                <c:pt idx="345">
                  <c:v>22.4</c:v>
                </c:pt>
                <c:pt idx="346">
                  <c:v>24.7</c:v>
                </c:pt>
                <c:pt idx="347">
                  <c:v>27.2</c:v>
                </c:pt>
                <c:pt idx="348">
                  <c:v>29.2</c:v>
                </c:pt>
                <c:pt idx="349">
                  <c:v>32.200000000000003</c:v>
                </c:pt>
                <c:pt idx="350">
                  <c:v>32.5</c:v>
                </c:pt>
                <c:pt idx="351">
                  <c:v>31.5</c:v>
                </c:pt>
                <c:pt idx="352">
                  <c:v>30.3</c:v>
                </c:pt>
                <c:pt idx="353">
                  <c:v>30.3</c:v>
                </c:pt>
                <c:pt idx="354">
                  <c:v>28.7</c:v>
                </c:pt>
                <c:pt idx="355">
                  <c:v>29</c:v>
                </c:pt>
                <c:pt idx="356">
                  <c:v>26.5</c:v>
                </c:pt>
                <c:pt idx="357">
                  <c:v>25</c:v>
                </c:pt>
                <c:pt idx="358">
                  <c:v>24.5</c:v>
                </c:pt>
                <c:pt idx="359">
                  <c:v>24.2</c:v>
                </c:pt>
                <c:pt idx="360">
                  <c:v>23.6</c:v>
                </c:pt>
                <c:pt idx="361">
                  <c:v>23.2</c:v>
                </c:pt>
                <c:pt idx="362">
                  <c:v>22.9</c:v>
                </c:pt>
                <c:pt idx="363">
                  <c:v>22.4</c:v>
                </c:pt>
                <c:pt idx="364">
                  <c:v>21.7</c:v>
                </c:pt>
                <c:pt idx="365">
                  <c:v>21.7</c:v>
                </c:pt>
                <c:pt idx="366">
                  <c:v>21.8</c:v>
                </c:pt>
                <c:pt idx="367">
                  <c:v>21.5</c:v>
                </c:pt>
                <c:pt idx="368">
                  <c:v>21.5</c:v>
                </c:pt>
                <c:pt idx="369">
                  <c:v>22.5</c:v>
                </c:pt>
                <c:pt idx="370">
                  <c:v>23.6</c:v>
                </c:pt>
                <c:pt idx="371">
                  <c:v>24.4</c:v>
                </c:pt>
                <c:pt idx="372">
                  <c:v>25.8</c:v>
                </c:pt>
                <c:pt idx="373">
                  <c:v>26.2</c:v>
                </c:pt>
                <c:pt idx="374">
                  <c:v>26.2</c:v>
                </c:pt>
                <c:pt idx="375">
                  <c:v>26.8</c:v>
                </c:pt>
                <c:pt idx="376">
                  <c:v>26.5</c:v>
                </c:pt>
                <c:pt idx="377">
                  <c:v>26.4</c:v>
                </c:pt>
                <c:pt idx="378">
                  <c:v>26.3</c:v>
                </c:pt>
                <c:pt idx="379">
                  <c:v>26</c:v>
                </c:pt>
                <c:pt idx="380">
                  <c:v>25.9</c:v>
                </c:pt>
                <c:pt idx="381">
                  <c:v>25.1</c:v>
                </c:pt>
                <c:pt idx="382">
                  <c:v>24.4</c:v>
                </c:pt>
                <c:pt idx="383">
                  <c:v>24</c:v>
                </c:pt>
                <c:pt idx="384">
                  <c:v>23.6</c:v>
                </c:pt>
                <c:pt idx="385">
                  <c:v>23.2</c:v>
                </c:pt>
                <c:pt idx="386">
                  <c:v>23</c:v>
                </c:pt>
                <c:pt idx="387">
                  <c:v>22.6</c:v>
                </c:pt>
                <c:pt idx="388">
                  <c:v>22.6</c:v>
                </c:pt>
                <c:pt idx="389">
                  <c:v>22.3</c:v>
                </c:pt>
                <c:pt idx="390">
                  <c:v>22.2</c:v>
                </c:pt>
                <c:pt idx="391">
                  <c:v>23.4</c:v>
                </c:pt>
                <c:pt idx="392">
                  <c:v>25.8</c:v>
                </c:pt>
                <c:pt idx="393">
                  <c:v>22</c:v>
                </c:pt>
                <c:pt idx="394">
                  <c:v>23.1</c:v>
                </c:pt>
                <c:pt idx="395">
                  <c:v>25.1</c:v>
                </c:pt>
                <c:pt idx="396">
                  <c:v>28.5</c:v>
                </c:pt>
                <c:pt idx="397">
                  <c:v>28.8</c:v>
                </c:pt>
                <c:pt idx="398">
                  <c:v>27.3</c:v>
                </c:pt>
                <c:pt idx="399">
                  <c:v>26.7</c:v>
                </c:pt>
                <c:pt idx="400">
                  <c:v>26.4</c:v>
                </c:pt>
                <c:pt idx="401">
                  <c:v>26.6</c:v>
                </c:pt>
                <c:pt idx="402">
                  <c:v>25.8</c:v>
                </c:pt>
                <c:pt idx="403">
                  <c:v>25.3</c:v>
                </c:pt>
                <c:pt idx="404">
                  <c:v>23.7</c:v>
                </c:pt>
                <c:pt idx="405">
                  <c:v>23.1</c:v>
                </c:pt>
                <c:pt idx="406">
                  <c:v>23.6</c:v>
                </c:pt>
                <c:pt idx="440">
                  <c:v>21.1</c:v>
                </c:pt>
                <c:pt idx="441">
                  <c:v>21.4</c:v>
                </c:pt>
                <c:pt idx="442">
                  <c:v>22</c:v>
                </c:pt>
                <c:pt idx="443">
                  <c:v>22.3</c:v>
                </c:pt>
                <c:pt idx="444">
                  <c:v>23.3</c:v>
                </c:pt>
                <c:pt idx="445">
                  <c:v>24.2</c:v>
                </c:pt>
                <c:pt idx="446">
                  <c:v>25.2</c:v>
                </c:pt>
                <c:pt idx="447">
                  <c:v>26.1</c:v>
                </c:pt>
                <c:pt idx="448">
                  <c:v>27</c:v>
                </c:pt>
                <c:pt idx="449">
                  <c:v>26.5</c:v>
                </c:pt>
                <c:pt idx="450">
                  <c:v>26.9</c:v>
                </c:pt>
                <c:pt idx="451">
                  <c:v>26.6</c:v>
                </c:pt>
                <c:pt idx="452">
                  <c:v>24.2</c:v>
                </c:pt>
                <c:pt idx="453">
                  <c:v>23.2</c:v>
                </c:pt>
                <c:pt idx="454">
                  <c:v>23.5</c:v>
                </c:pt>
                <c:pt idx="455">
                  <c:v>22.6</c:v>
                </c:pt>
                <c:pt idx="456">
                  <c:v>22.4</c:v>
                </c:pt>
                <c:pt idx="457">
                  <c:v>22.3</c:v>
                </c:pt>
                <c:pt idx="458">
                  <c:v>22</c:v>
                </c:pt>
                <c:pt idx="459">
                  <c:v>22.1</c:v>
                </c:pt>
                <c:pt idx="460">
                  <c:v>21.8</c:v>
                </c:pt>
                <c:pt idx="461">
                  <c:v>21.8</c:v>
                </c:pt>
                <c:pt idx="462">
                  <c:v>21.8</c:v>
                </c:pt>
                <c:pt idx="463">
                  <c:v>21.5</c:v>
                </c:pt>
                <c:pt idx="464">
                  <c:v>21.4</c:v>
                </c:pt>
                <c:pt idx="465">
                  <c:v>22.1</c:v>
                </c:pt>
                <c:pt idx="466">
                  <c:v>23.2</c:v>
                </c:pt>
                <c:pt idx="467">
                  <c:v>23.8</c:v>
                </c:pt>
                <c:pt idx="468">
                  <c:v>25.8</c:v>
                </c:pt>
                <c:pt idx="469">
                  <c:v>26.6</c:v>
                </c:pt>
                <c:pt idx="470">
                  <c:v>28.3</c:v>
                </c:pt>
                <c:pt idx="471">
                  <c:v>28.7</c:v>
                </c:pt>
                <c:pt idx="472">
                  <c:v>29.2</c:v>
                </c:pt>
                <c:pt idx="473">
                  <c:v>28.2</c:v>
                </c:pt>
                <c:pt idx="474">
                  <c:v>27.3</c:v>
                </c:pt>
                <c:pt idx="475">
                  <c:v>27.4</c:v>
                </c:pt>
                <c:pt idx="476">
                  <c:v>26.9</c:v>
                </c:pt>
                <c:pt idx="477">
                  <c:v>24.8</c:v>
                </c:pt>
                <c:pt idx="478">
                  <c:v>24.1</c:v>
                </c:pt>
                <c:pt idx="479">
                  <c:v>23.1</c:v>
                </c:pt>
                <c:pt idx="480">
                  <c:v>22.6</c:v>
                </c:pt>
                <c:pt idx="481">
                  <c:v>22.3</c:v>
                </c:pt>
                <c:pt idx="482">
                  <c:v>22.3</c:v>
                </c:pt>
                <c:pt idx="483">
                  <c:v>21.9</c:v>
                </c:pt>
                <c:pt idx="484">
                  <c:v>21.5</c:v>
                </c:pt>
                <c:pt idx="485">
                  <c:v>21.7</c:v>
                </c:pt>
                <c:pt idx="486">
                  <c:v>21.4</c:v>
                </c:pt>
                <c:pt idx="487">
                  <c:v>21.2</c:v>
                </c:pt>
                <c:pt idx="488">
                  <c:v>21.2</c:v>
                </c:pt>
                <c:pt idx="489">
                  <c:v>21.9</c:v>
                </c:pt>
                <c:pt idx="490">
                  <c:v>23.4</c:v>
                </c:pt>
                <c:pt idx="491">
                  <c:v>25.7</c:v>
                </c:pt>
                <c:pt idx="492">
                  <c:v>27.9</c:v>
                </c:pt>
                <c:pt idx="493">
                  <c:v>28.4</c:v>
                </c:pt>
                <c:pt idx="494">
                  <c:v>28.7</c:v>
                </c:pt>
                <c:pt idx="495">
                  <c:v>29.1</c:v>
                </c:pt>
                <c:pt idx="496">
                  <c:v>28.4</c:v>
                </c:pt>
                <c:pt idx="500">
                  <c:v>22.4</c:v>
                </c:pt>
                <c:pt idx="501">
                  <c:v>21.7</c:v>
                </c:pt>
                <c:pt idx="502">
                  <c:v>21.5</c:v>
                </c:pt>
                <c:pt idx="503">
                  <c:v>21.3</c:v>
                </c:pt>
                <c:pt idx="504">
                  <c:v>21.4</c:v>
                </c:pt>
                <c:pt idx="505">
                  <c:v>21.3</c:v>
                </c:pt>
                <c:pt idx="506">
                  <c:v>21.3</c:v>
                </c:pt>
                <c:pt idx="507">
                  <c:v>21.5</c:v>
                </c:pt>
                <c:pt idx="508">
                  <c:v>21.2</c:v>
                </c:pt>
                <c:pt idx="509">
                  <c:v>21</c:v>
                </c:pt>
                <c:pt idx="510">
                  <c:v>21.2</c:v>
                </c:pt>
                <c:pt idx="511">
                  <c:v>21.1</c:v>
                </c:pt>
                <c:pt idx="512">
                  <c:v>21.1</c:v>
                </c:pt>
                <c:pt idx="513">
                  <c:v>21.6</c:v>
                </c:pt>
                <c:pt idx="514">
                  <c:v>22.3</c:v>
                </c:pt>
                <c:pt idx="515">
                  <c:v>23</c:v>
                </c:pt>
                <c:pt idx="516">
                  <c:v>24.8</c:v>
                </c:pt>
                <c:pt idx="517">
                  <c:v>26</c:v>
                </c:pt>
                <c:pt idx="518">
                  <c:v>29.4</c:v>
                </c:pt>
                <c:pt idx="519">
                  <c:v>30</c:v>
                </c:pt>
                <c:pt idx="520">
                  <c:v>29.5</c:v>
                </c:pt>
                <c:pt idx="521">
                  <c:v>30</c:v>
                </c:pt>
                <c:pt idx="522">
                  <c:v>27.5</c:v>
                </c:pt>
                <c:pt idx="523">
                  <c:v>25.3</c:v>
                </c:pt>
                <c:pt idx="524">
                  <c:v>23.9</c:v>
                </c:pt>
                <c:pt idx="525">
                  <c:v>24.5</c:v>
                </c:pt>
                <c:pt idx="526">
                  <c:v>24</c:v>
                </c:pt>
                <c:pt idx="527">
                  <c:v>23.7</c:v>
                </c:pt>
                <c:pt idx="528">
                  <c:v>23.2</c:v>
                </c:pt>
                <c:pt idx="529">
                  <c:v>22.9</c:v>
                </c:pt>
                <c:pt idx="530">
                  <c:v>22.6</c:v>
                </c:pt>
                <c:pt idx="531">
                  <c:v>22.5</c:v>
                </c:pt>
                <c:pt idx="532">
                  <c:v>22.3</c:v>
                </c:pt>
                <c:pt idx="533">
                  <c:v>22</c:v>
                </c:pt>
                <c:pt idx="534">
                  <c:v>21.9</c:v>
                </c:pt>
                <c:pt idx="535">
                  <c:v>21.8</c:v>
                </c:pt>
                <c:pt idx="536">
                  <c:v>21.5</c:v>
                </c:pt>
                <c:pt idx="537">
                  <c:v>22.6</c:v>
                </c:pt>
                <c:pt idx="538">
                  <c:v>25</c:v>
                </c:pt>
                <c:pt idx="539">
                  <c:v>26.6</c:v>
                </c:pt>
                <c:pt idx="540">
                  <c:v>27.9</c:v>
                </c:pt>
                <c:pt idx="541">
                  <c:v>28.7</c:v>
                </c:pt>
                <c:pt idx="542">
                  <c:v>29.5</c:v>
                </c:pt>
                <c:pt idx="543">
                  <c:v>30</c:v>
                </c:pt>
                <c:pt idx="544">
                  <c:v>28.6</c:v>
                </c:pt>
                <c:pt idx="545">
                  <c:v>28.4</c:v>
                </c:pt>
                <c:pt idx="546">
                  <c:v>27.5</c:v>
                </c:pt>
                <c:pt idx="547">
                  <c:v>25.1</c:v>
                </c:pt>
                <c:pt idx="548">
                  <c:v>24.9</c:v>
                </c:pt>
                <c:pt idx="549">
                  <c:v>25</c:v>
                </c:pt>
                <c:pt idx="550">
                  <c:v>24.3</c:v>
                </c:pt>
                <c:pt idx="551">
                  <c:v>24</c:v>
                </c:pt>
                <c:pt idx="552">
                  <c:v>23.1</c:v>
                </c:pt>
                <c:pt idx="553">
                  <c:v>22.3</c:v>
                </c:pt>
                <c:pt idx="554">
                  <c:v>22.1</c:v>
                </c:pt>
                <c:pt idx="555">
                  <c:v>21.4</c:v>
                </c:pt>
                <c:pt idx="556">
                  <c:v>21.5</c:v>
                </c:pt>
                <c:pt idx="557">
                  <c:v>21.2</c:v>
                </c:pt>
                <c:pt idx="558">
                  <c:v>20.9</c:v>
                </c:pt>
                <c:pt idx="559">
                  <c:v>20.6</c:v>
                </c:pt>
                <c:pt idx="560">
                  <c:v>20.7</c:v>
                </c:pt>
                <c:pt idx="561">
                  <c:v>21.8</c:v>
                </c:pt>
                <c:pt idx="562">
                  <c:v>23.1</c:v>
                </c:pt>
                <c:pt idx="563">
                  <c:v>26</c:v>
                </c:pt>
                <c:pt idx="564">
                  <c:v>29.1</c:v>
                </c:pt>
                <c:pt idx="565">
                  <c:v>31.2</c:v>
                </c:pt>
                <c:pt idx="566">
                  <c:v>30.6</c:v>
                </c:pt>
                <c:pt idx="567">
                  <c:v>31.4</c:v>
                </c:pt>
                <c:pt idx="568">
                  <c:v>32.6</c:v>
                </c:pt>
                <c:pt idx="569">
                  <c:v>31.9</c:v>
                </c:pt>
                <c:pt idx="570">
                  <c:v>28.9</c:v>
                </c:pt>
                <c:pt idx="571">
                  <c:v>28.2</c:v>
                </c:pt>
                <c:pt idx="572">
                  <c:v>26.4</c:v>
                </c:pt>
                <c:pt idx="573">
                  <c:v>25.3</c:v>
                </c:pt>
                <c:pt idx="574">
                  <c:v>24.3</c:v>
                </c:pt>
                <c:pt idx="575">
                  <c:v>23.5</c:v>
                </c:pt>
                <c:pt idx="576">
                  <c:v>22.8</c:v>
                </c:pt>
                <c:pt idx="577">
                  <c:v>21.8</c:v>
                </c:pt>
                <c:pt idx="578">
                  <c:v>21.3</c:v>
                </c:pt>
                <c:pt idx="579">
                  <c:v>21.2</c:v>
                </c:pt>
                <c:pt idx="580">
                  <c:v>20.8</c:v>
                </c:pt>
                <c:pt idx="581">
                  <c:v>20.399999999999999</c:v>
                </c:pt>
                <c:pt idx="582">
                  <c:v>20.100000000000001</c:v>
                </c:pt>
                <c:pt idx="583">
                  <c:v>19.899999999999999</c:v>
                </c:pt>
                <c:pt idx="584">
                  <c:v>20.100000000000001</c:v>
                </c:pt>
                <c:pt idx="585">
                  <c:v>23.2</c:v>
                </c:pt>
                <c:pt idx="586">
                  <c:v>24.8</c:v>
                </c:pt>
                <c:pt idx="587">
                  <c:v>26.8</c:v>
                </c:pt>
                <c:pt idx="588">
                  <c:v>28.9</c:v>
                </c:pt>
                <c:pt idx="589">
                  <c:v>29.6</c:v>
                </c:pt>
                <c:pt idx="590">
                  <c:v>29.7</c:v>
                </c:pt>
                <c:pt idx="591">
                  <c:v>29.4</c:v>
                </c:pt>
                <c:pt idx="592">
                  <c:v>29</c:v>
                </c:pt>
                <c:pt idx="593">
                  <c:v>28.2</c:v>
                </c:pt>
                <c:pt idx="594">
                  <c:v>26.2</c:v>
                </c:pt>
                <c:pt idx="595">
                  <c:v>25.8</c:v>
                </c:pt>
                <c:pt idx="596">
                  <c:v>25.4</c:v>
                </c:pt>
                <c:pt idx="597">
                  <c:v>24.7</c:v>
                </c:pt>
                <c:pt idx="598">
                  <c:v>24.5</c:v>
                </c:pt>
                <c:pt idx="599">
                  <c:v>23.7</c:v>
                </c:pt>
                <c:pt idx="600">
                  <c:v>23.1</c:v>
                </c:pt>
                <c:pt idx="601">
                  <c:v>23.1</c:v>
                </c:pt>
                <c:pt idx="602">
                  <c:v>22.5</c:v>
                </c:pt>
                <c:pt idx="603">
                  <c:v>21.5</c:v>
                </c:pt>
                <c:pt idx="604">
                  <c:v>20.7</c:v>
                </c:pt>
                <c:pt idx="605">
                  <c:v>20.3</c:v>
                </c:pt>
                <c:pt idx="606">
                  <c:v>21</c:v>
                </c:pt>
                <c:pt idx="607">
                  <c:v>20.7</c:v>
                </c:pt>
                <c:pt idx="608">
                  <c:v>21.2</c:v>
                </c:pt>
                <c:pt idx="609">
                  <c:v>22.5</c:v>
                </c:pt>
                <c:pt idx="610">
                  <c:v>23.9</c:v>
                </c:pt>
                <c:pt idx="611">
                  <c:v>27.4</c:v>
                </c:pt>
                <c:pt idx="612">
                  <c:v>27.2</c:v>
                </c:pt>
                <c:pt idx="613">
                  <c:v>29.8</c:v>
                </c:pt>
                <c:pt idx="614">
                  <c:v>31.3</c:v>
                </c:pt>
                <c:pt idx="615">
                  <c:v>31.4</c:v>
                </c:pt>
                <c:pt idx="616">
                  <c:v>31.1</c:v>
                </c:pt>
                <c:pt idx="617">
                  <c:v>31.1</c:v>
                </c:pt>
                <c:pt idx="618">
                  <c:v>28.7</c:v>
                </c:pt>
                <c:pt idx="619">
                  <c:v>27.9</c:v>
                </c:pt>
                <c:pt idx="620">
                  <c:v>26.5</c:v>
                </c:pt>
                <c:pt idx="621">
                  <c:v>25.4</c:v>
                </c:pt>
                <c:pt idx="622">
                  <c:v>25.3</c:v>
                </c:pt>
                <c:pt idx="623">
                  <c:v>24.8</c:v>
                </c:pt>
                <c:pt idx="624">
                  <c:v>23.8</c:v>
                </c:pt>
                <c:pt idx="625">
                  <c:v>22.8</c:v>
                </c:pt>
                <c:pt idx="626">
                  <c:v>22.2</c:v>
                </c:pt>
                <c:pt idx="627">
                  <c:v>21.5</c:v>
                </c:pt>
                <c:pt idx="628">
                  <c:v>21.3</c:v>
                </c:pt>
                <c:pt idx="629">
                  <c:v>21.1</c:v>
                </c:pt>
                <c:pt idx="630">
                  <c:v>20.6</c:v>
                </c:pt>
                <c:pt idx="631">
                  <c:v>24.5</c:v>
                </c:pt>
                <c:pt idx="632">
                  <c:v>22.4</c:v>
                </c:pt>
                <c:pt idx="633">
                  <c:v>24.2</c:v>
                </c:pt>
                <c:pt idx="634">
                  <c:v>26.1</c:v>
                </c:pt>
                <c:pt idx="635">
                  <c:v>26.4</c:v>
                </c:pt>
                <c:pt idx="636">
                  <c:v>29.7</c:v>
                </c:pt>
                <c:pt idx="637">
                  <c:v>30.6</c:v>
                </c:pt>
                <c:pt idx="638">
                  <c:v>32.5</c:v>
                </c:pt>
                <c:pt idx="639">
                  <c:v>33.4</c:v>
                </c:pt>
                <c:pt idx="640">
                  <c:v>33</c:v>
                </c:pt>
                <c:pt idx="641">
                  <c:v>32.799999999999997</c:v>
                </c:pt>
                <c:pt idx="642">
                  <c:v>30.7</c:v>
                </c:pt>
                <c:pt idx="643">
                  <c:v>27.9</c:v>
                </c:pt>
                <c:pt idx="656">
                  <c:v>21.1</c:v>
                </c:pt>
                <c:pt idx="657">
                  <c:v>22.5</c:v>
                </c:pt>
                <c:pt idx="658">
                  <c:v>25</c:v>
                </c:pt>
                <c:pt idx="659">
                  <c:v>27.3</c:v>
                </c:pt>
                <c:pt idx="660">
                  <c:v>30.9</c:v>
                </c:pt>
                <c:pt idx="661">
                  <c:v>30.6</c:v>
                </c:pt>
                <c:pt idx="662">
                  <c:v>32.1</c:v>
                </c:pt>
                <c:pt idx="663">
                  <c:v>31</c:v>
                </c:pt>
                <c:pt idx="664">
                  <c:v>31.3</c:v>
                </c:pt>
                <c:pt idx="665">
                  <c:v>33.200000000000003</c:v>
                </c:pt>
                <c:pt idx="666">
                  <c:v>32.1</c:v>
                </c:pt>
                <c:pt idx="667">
                  <c:v>30</c:v>
                </c:pt>
                <c:pt idx="668">
                  <c:v>27.7</c:v>
                </c:pt>
                <c:pt idx="669">
                  <c:v>27.3</c:v>
                </c:pt>
                <c:pt idx="670">
                  <c:v>26.2</c:v>
                </c:pt>
                <c:pt idx="671">
                  <c:v>25.9</c:v>
                </c:pt>
                <c:pt idx="672">
                  <c:v>25.8</c:v>
                </c:pt>
                <c:pt idx="673">
                  <c:v>24.6</c:v>
                </c:pt>
                <c:pt idx="674">
                  <c:v>23.9</c:v>
                </c:pt>
                <c:pt idx="675">
                  <c:v>23.2</c:v>
                </c:pt>
                <c:pt idx="676">
                  <c:v>23.1</c:v>
                </c:pt>
                <c:pt idx="677">
                  <c:v>22.9</c:v>
                </c:pt>
                <c:pt idx="678">
                  <c:v>22.9</c:v>
                </c:pt>
                <c:pt idx="679">
                  <c:v>21.9</c:v>
                </c:pt>
                <c:pt idx="680">
                  <c:v>21.8</c:v>
                </c:pt>
                <c:pt idx="681">
                  <c:v>23.1</c:v>
                </c:pt>
                <c:pt idx="682">
                  <c:v>24.3</c:v>
                </c:pt>
                <c:pt idx="683">
                  <c:v>27.7</c:v>
                </c:pt>
                <c:pt idx="684">
                  <c:v>30.9</c:v>
                </c:pt>
                <c:pt idx="685">
                  <c:v>30.6</c:v>
                </c:pt>
                <c:pt idx="686">
                  <c:v>32.700000000000003</c:v>
                </c:pt>
                <c:pt idx="687">
                  <c:v>32.5</c:v>
                </c:pt>
                <c:pt idx="688">
                  <c:v>33.700000000000003</c:v>
                </c:pt>
                <c:pt idx="689">
                  <c:v>33.299999999999997</c:v>
                </c:pt>
                <c:pt idx="690">
                  <c:v>31.4</c:v>
                </c:pt>
                <c:pt idx="691">
                  <c:v>29.3</c:v>
                </c:pt>
                <c:pt idx="692">
                  <c:v>27.6</c:v>
                </c:pt>
                <c:pt idx="693">
                  <c:v>26.7</c:v>
                </c:pt>
                <c:pt idx="694">
                  <c:v>25.2</c:v>
                </c:pt>
                <c:pt idx="695">
                  <c:v>24.3</c:v>
                </c:pt>
                <c:pt idx="696">
                  <c:v>24</c:v>
                </c:pt>
                <c:pt idx="697">
                  <c:v>22.8</c:v>
                </c:pt>
                <c:pt idx="698">
                  <c:v>21.5</c:v>
                </c:pt>
                <c:pt idx="699">
                  <c:v>21.2</c:v>
                </c:pt>
                <c:pt idx="700">
                  <c:v>20.6</c:v>
                </c:pt>
                <c:pt idx="701">
                  <c:v>19.600000000000001</c:v>
                </c:pt>
                <c:pt idx="702">
                  <c:v>20.100000000000001</c:v>
                </c:pt>
                <c:pt idx="703">
                  <c:v>19.399999999999999</c:v>
                </c:pt>
                <c:pt idx="704">
                  <c:v>20.7</c:v>
                </c:pt>
                <c:pt idx="705">
                  <c:v>23.9</c:v>
                </c:pt>
                <c:pt idx="706">
                  <c:v>26.1</c:v>
                </c:pt>
                <c:pt idx="707">
                  <c:v>29</c:v>
                </c:pt>
                <c:pt idx="708">
                  <c:v>30.2</c:v>
                </c:pt>
                <c:pt idx="709">
                  <c:v>32.200000000000003</c:v>
                </c:pt>
                <c:pt idx="710">
                  <c:v>32.799999999999997</c:v>
                </c:pt>
                <c:pt idx="711">
                  <c:v>32.299999999999997</c:v>
                </c:pt>
                <c:pt idx="712">
                  <c:v>32</c:v>
                </c:pt>
                <c:pt idx="713">
                  <c:v>30</c:v>
                </c:pt>
                <c:pt idx="714">
                  <c:v>28.8</c:v>
                </c:pt>
                <c:pt idx="715">
                  <c:v>27.9</c:v>
                </c:pt>
                <c:pt idx="716">
                  <c:v>26.8</c:v>
                </c:pt>
                <c:pt idx="717">
                  <c:v>25.5</c:v>
                </c:pt>
                <c:pt idx="718">
                  <c:v>25.1</c:v>
                </c:pt>
                <c:pt idx="719">
                  <c:v>24.8</c:v>
                </c:pt>
                <c:pt idx="720">
                  <c:v>23.5</c:v>
                </c:pt>
                <c:pt idx="721">
                  <c:v>22.7</c:v>
                </c:pt>
                <c:pt idx="722">
                  <c:v>22.5</c:v>
                </c:pt>
                <c:pt idx="723">
                  <c:v>22.1</c:v>
                </c:pt>
                <c:pt idx="724">
                  <c:v>21.8</c:v>
                </c:pt>
                <c:pt idx="725">
                  <c:v>21.2</c:v>
                </c:pt>
                <c:pt idx="726">
                  <c:v>20</c:v>
                </c:pt>
                <c:pt idx="727">
                  <c:v>20.100000000000001</c:v>
                </c:pt>
                <c:pt idx="728">
                  <c:v>20.7</c:v>
                </c:pt>
                <c:pt idx="729">
                  <c:v>22.8</c:v>
                </c:pt>
                <c:pt idx="730">
                  <c:v>24.1</c:v>
                </c:pt>
                <c:pt idx="731">
                  <c:v>27.4</c:v>
                </c:pt>
                <c:pt idx="732">
                  <c:v>31.2</c:v>
                </c:pt>
                <c:pt idx="733">
                  <c:v>31.3</c:v>
                </c:pt>
                <c:pt idx="734">
                  <c:v>33</c:v>
                </c:pt>
                <c:pt idx="735">
                  <c:v>33.700000000000003</c:v>
                </c:pt>
                <c:pt idx="736">
                  <c:v>32.6</c:v>
                </c:pt>
                <c:pt idx="737">
                  <c:v>32.4</c:v>
                </c:pt>
                <c:pt idx="738">
                  <c:v>30.6</c:v>
                </c:pt>
                <c:pt idx="739">
                  <c:v>29.1</c:v>
                </c:pt>
                <c:pt idx="740">
                  <c:v>27.1</c:v>
                </c:pt>
                <c:pt idx="741">
                  <c:v>26.5</c:v>
                </c:pt>
                <c:pt idx="742">
                  <c:v>26.2</c:v>
                </c:pt>
                <c:pt idx="743">
                  <c:v>25.9</c:v>
                </c:pt>
                <c:pt idx="744">
                  <c:v>25.4</c:v>
                </c:pt>
                <c:pt idx="745">
                  <c:v>24.9</c:v>
                </c:pt>
                <c:pt idx="746">
                  <c:v>24.4</c:v>
                </c:pt>
                <c:pt idx="747">
                  <c:v>24.1</c:v>
                </c:pt>
                <c:pt idx="748">
                  <c:v>23.6</c:v>
                </c:pt>
                <c:pt idx="749">
                  <c:v>23.6</c:v>
                </c:pt>
                <c:pt idx="750">
                  <c:v>22.9</c:v>
                </c:pt>
                <c:pt idx="751">
                  <c:v>22.9</c:v>
                </c:pt>
                <c:pt idx="752">
                  <c:v>22.8</c:v>
                </c:pt>
                <c:pt idx="753">
                  <c:v>25.4</c:v>
                </c:pt>
                <c:pt idx="754">
                  <c:v>27.5</c:v>
                </c:pt>
                <c:pt idx="755">
                  <c:v>29.6</c:v>
                </c:pt>
                <c:pt idx="756">
                  <c:v>30.5</c:v>
                </c:pt>
                <c:pt idx="757">
                  <c:v>32.9</c:v>
                </c:pt>
                <c:pt idx="758">
                  <c:v>32.1</c:v>
                </c:pt>
                <c:pt idx="759">
                  <c:v>32.6</c:v>
                </c:pt>
                <c:pt idx="760">
                  <c:v>31.4</c:v>
                </c:pt>
                <c:pt idx="761">
                  <c:v>30</c:v>
                </c:pt>
                <c:pt idx="762">
                  <c:v>28.6</c:v>
                </c:pt>
                <c:pt idx="763">
                  <c:v>27.9</c:v>
                </c:pt>
                <c:pt idx="764">
                  <c:v>27.2</c:v>
                </c:pt>
                <c:pt idx="765">
                  <c:v>26.4</c:v>
                </c:pt>
                <c:pt idx="766">
                  <c:v>25.6</c:v>
                </c:pt>
                <c:pt idx="767">
                  <c:v>25.2</c:v>
                </c:pt>
                <c:pt idx="768">
                  <c:v>25.1</c:v>
                </c:pt>
                <c:pt idx="769">
                  <c:v>24.5</c:v>
                </c:pt>
                <c:pt idx="770">
                  <c:v>23.8</c:v>
                </c:pt>
                <c:pt idx="771">
                  <c:v>22.8</c:v>
                </c:pt>
                <c:pt idx="772">
                  <c:v>23</c:v>
                </c:pt>
                <c:pt idx="773">
                  <c:v>22.5</c:v>
                </c:pt>
                <c:pt idx="774">
                  <c:v>22.5</c:v>
                </c:pt>
                <c:pt idx="775">
                  <c:v>22.3</c:v>
                </c:pt>
                <c:pt idx="776">
                  <c:v>22.2</c:v>
                </c:pt>
                <c:pt idx="777">
                  <c:v>23.7</c:v>
                </c:pt>
                <c:pt idx="778">
                  <c:v>24.9</c:v>
                </c:pt>
                <c:pt idx="779">
                  <c:v>26.8</c:v>
                </c:pt>
                <c:pt idx="780">
                  <c:v>28.9</c:v>
                </c:pt>
                <c:pt idx="781">
                  <c:v>29.4</c:v>
                </c:pt>
                <c:pt idx="782">
                  <c:v>31.6</c:v>
                </c:pt>
                <c:pt idx="783">
                  <c:v>30</c:v>
                </c:pt>
                <c:pt idx="784">
                  <c:v>29.6</c:v>
                </c:pt>
                <c:pt idx="785">
                  <c:v>28.2</c:v>
                </c:pt>
                <c:pt idx="786">
                  <c:v>26.4</c:v>
                </c:pt>
                <c:pt idx="787">
                  <c:v>23.1</c:v>
                </c:pt>
                <c:pt idx="788">
                  <c:v>22.7</c:v>
                </c:pt>
                <c:pt idx="789">
                  <c:v>22.6</c:v>
                </c:pt>
                <c:pt idx="790">
                  <c:v>22.3</c:v>
                </c:pt>
                <c:pt idx="791">
                  <c:v>22.4</c:v>
                </c:pt>
                <c:pt idx="792">
                  <c:v>22.1</c:v>
                </c:pt>
                <c:pt idx="793">
                  <c:v>22.3</c:v>
                </c:pt>
                <c:pt idx="794">
                  <c:v>22.3</c:v>
                </c:pt>
                <c:pt idx="795">
                  <c:v>22.3</c:v>
                </c:pt>
                <c:pt idx="796">
                  <c:v>21.5</c:v>
                </c:pt>
                <c:pt idx="797">
                  <c:v>21.1</c:v>
                </c:pt>
                <c:pt idx="798">
                  <c:v>21.5</c:v>
                </c:pt>
                <c:pt idx="799">
                  <c:v>21.7</c:v>
                </c:pt>
                <c:pt idx="800">
                  <c:v>22</c:v>
                </c:pt>
                <c:pt idx="801">
                  <c:v>22.8</c:v>
                </c:pt>
                <c:pt idx="802">
                  <c:v>24.7</c:v>
                </c:pt>
                <c:pt idx="803">
                  <c:v>26.8</c:v>
                </c:pt>
                <c:pt idx="804">
                  <c:v>28.1</c:v>
                </c:pt>
                <c:pt idx="805">
                  <c:v>30.1</c:v>
                </c:pt>
                <c:pt idx="806">
                  <c:v>29.1</c:v>
                </c:pt>
                <c:pt idx="807">
                  <c:v>28.3</c:v>
                </c:pt>
                <c:pt idx="808">
                  <c:v>27.6</c:v>
                </c:pt>
                <c:pt idx="809">
                  <c:v>27</c:v>
                </c:pt>
                <c:pt idx="810">
                  <c:v>25.3</c:v>
                </c:pt>
                <c:pt idx="811">
                  <c:v>23.3</c:v>
                </c:pt>
                <c:pt idx="812">
                  <c:v>22.6</c:v>
                </c:pt>
                <c:pt idx="813">
                  <c:v>22.3</c:v>
                </c:pt>
                <c:pt idx="814">
                  <c:v>22.2</c:v>
                </c:pt>
                <c:pt idx="815">
                  <c:v>22.1</c:v>
                </c:pt>
                <c:pt idx="816">
                  <c:v>22.3</c:v>
                </c:pt>
                <c:pt idx="817">
                  <c:v>21.9</c:v>
                </c:pt>
                <c:pt idx="818">
                  <c:v>22.3</c:v>
                </c:pt>
                <c:pt idx="819">
                  <c:v>22.4</c:v>
                </c:pt>
                <c:pt idx="820">
                  <c:v>22.1</c:v>
                </c:pt>
                <c:pt idx="821">
                  <c:v>22.3</c:v>
                </c:pt>
                <c:pt idx="822">
                  <c:v>22.2</c:v>
                </c:pt>
                <c:pt idx="823">
                  <c:v>22.6</c:v>
                </c:pt>
                <c:pt idx="824">
                  <c:v>22.6</c:v>
                </c:pt>
                <c:pt idx="825">
                  <c:v>23.9</c:v>
                </c:pt>
                <c:pt idx="826">
                  <c:v>25.4</c:v>
                </c:pt>
                <c:pt idx="827">
                  <c:v>26.7</c:v>
                </c:pt>
                <c:pt idx="828">
                  <c:v>28.1</c:v>
                </c:pt>
                <c:pt idx="829">
                  <c:v>29</c:v>
                </c:pt>
                <c:pt idx="830">
                  <c:v>28.9</c:v>
                </c:pt>
                <c:pt idx="831">
                  <c:v>29.5</c:v>
                </c:pt>
                <c:pt idx="832">
                  <c:v>28.6</c:v>
                </c:pt>
                <c:pt idx="833">
                  <c:v>29.2</c:v>
                </c:pt>
                <c:pt idx="834">
                  <c:v>28.7</c:v>
                </c:pt>
                <c:pt idx="835">
                  <c:v>28</c:v>
                </c:pt>
                <c:pt idx="836">
                  <c:v>26.4</c:v>
                </c:pt>
                <c:pt idx="837">
                  <c:v>26.1</c:v>
                </c:pt>
                <c:pt idx="838">
                  <c:v>25.1</c:v>
                </c:pt>
                <c:pt idx="839">
                  <c:v>24.9</c:v>
                </c:pt>
                <c:pt idx="840">
                  <c:v>24.6</c:v>
                </c:pt>
                <c:pt idx="841">
                  <c:v>24.3</c:v>
                </c:pt>
                <c:pt idx="842">
                  <c:v>23.9</c:v>
                </c:pt>
                <c:pt idx="843">
                  <c:v>23.5</c:v>
                </c:pt>
                <c:pt idx="844">
                  <c:v>23.2</c:v>
                </c:pt>
                <c:pt idx="851">
                  <c:v>28</c:v>
                </c:pt>
                <c:pt idx="852">
                  <c:v>28.4</c:v>
                </c:pt>
                <c:pt idx="853">
                  <c:v>29.9</c:v>
                </c:pt>
                <c:pt idx="854">
                  <c:v>29.2</c:v>
                </c:pt>
                <c:pt idx="855">
                  <c:v>30.6</c:v>
                </c:pt>
                <c:pt idx="856">
                  <c:v>30.5</c:v>
                </c:pt>
                <c:pt idx="860">
                  <c:v>25.1</c:v>
                </c:pt>
                <c:pt idx="861">
                  <c:v>25</c:v>
                </c:pt>
                <c:pt idx="862">
                  <c:v>23.7</c:v>
                </c:pt>
                <c:pt idx="863">
                  <c:v>22.8</c:v>
                </c:pt>
                <c:pt idx="864">
                  <c:v>22.6</c:v>
                </c:pt>
                <c:pt idx="865">
                  <c:v>22.1</c:v>
                </c:pt>
                <c:pt idx="866">
                  <c:v>21.5</c:v>
                </c:pt>
                <c:pt idx="867">
                  <c:v>21.2</c:v>
                </c:pt>
                <c:pt idx="868">
                  <c:v>20.9</c:v>
                </c:pt>
                <c:pt idx="869">
                  <c:v>20.5</c:v>
                </c:pt>
                <c:pt idx="870">
                  <c:v>20.399999999999999</c:v>
                </c:pt>
                <c:pt idx="871">
                  <c:v>20.100000000000001</c:v>
                </c:pt>
                <c:pt idx="872">
                  <c:v>20.5</c:v>
                </c:pt>
                <c:pt idx="873">
                  <c:v>22.5</c:v>
                </c:pt>
                <c:pt idx="874">
                  <c:v>23.3</c:v>
                </c:pt>
                <c:pt idx="875">
                  <c:v>25.1</c:v>
                </c:pt>
                <c:pt idx="876">
                  <c:v>26.1</c:v>
                </c:pt>
                <c:pt idx="877">
                  <c:v>28.1</c:v>
                </c:pt>
                <c:pt idx="878">
                  <c:v>28.6</c:v>
                </c:pt>
                <c:pt idx="879">
                  <c:v>30</c:v>
                </c:pt>
                <c:pt idx="880">
                  <c:v>30.6</c:v>
                </c:pt>
                <c:pt idx="881">
                  <c:v>29.7</c:v>
                </c:pt>
                <c:pt idx="882">
                  <c:v>29.9</c:v>
                </c:pt>
                <c:pt idx="883">
                  <c:v>27</c:v>
                </c:pt>
                <c:pt idx="884">
                  <c:v>25.8</c:v>
                </c:pt>
                <c:pt idx="885">
                  <c:v>24.5</c:v>
                </c:pt>
                <c:pt idx="886">
                  <c:v>24</c:v>
                </c:pt>
                <c:pt idx="887">
                  <c:v>23.2</c:v>
                </c:pt>
                <c:pt idx="888">
                  <c:v>22.9</c:v>
                </c:pt>
                <c:pt idx="889">
                  <c:v>21.8</c:v>
                </c:pt>
                <c:pt idx="890">
                  <c:v>21.3</c:v>
                </c:pt>
                <c:pt idx="891">
                  <c:v>20.9</c:v>
                </c:pt>
                <c:pt idx="892">
                  <c:v>20.6</c:v>
                </c:pt>
                <c:pt idx="893">
                  <c:v>19.899999999999999</c:v>
                </c:pt>
                <c:pt idx="894">
                  <c:v>20</c:v>
                </c:pt>
                <c:pt idx="895">
                  <c:v>20.3</c:v>
                </c:pt>
                <c:pt idx="896">
                  <c:v>20.7</c:v>
                </c:pt>
                <c:pt idx="897">
                  <c:v>21.3</c:v>
                </c:pt>
                <c:pt idx="898">
                  <c:v>22</c:v>
                </c:pt>
                <c:pt idx="899">
                  <c:v>23.4</c:v>
                </c:pt>
                <c:pt idx="900">
                  <c:v>27</c:v>
                </c:pt>
                <c:pt idx="901">
                  <c:v>29.9</c:v>
                </c:pt>
                <c:pt idx="902">
                  <c:v>31.7</c:v>
                </c:pt>
                <c:pt idx="903">
                  <c:v>32.5</c:v>
                </c:pt>
                <c:pt idx="904">
                  <c:v>34.1</c:v>
                </c:pt>
                <c:pt idx="905">
                  <c:v>30.9</c:v>
                </c:pt>
                <c:pt idx="906">
                  <c:v>30.5</c:v>
                </c:pt>
                <c:pt idx="907">
                  <c:v>27.7</c:v>
                </c:pt>
                <c:pt idx="908">
                  <c:v>25.3</c:v>
                </c:pt>
                <c:pt idx="909">
                  <c:v>24.2</c:v>
                </c:pt>
                <c:pt idx="910">
                  <c:v>24</c:v>
                </c:pt>
                <c:pt idx="911">
                  <c:v>23.2</c:v>
                </c:pt>
                <c:pt idx="912">
                  <c:v>23</c:v>
                </c:pt>
                <c:pt idx="913">
                  <c:v>22.6</c:v>
                </c:pt>
                <c:pt idx="914">
                  <c:v>22.1</c:v>
                </c:pt>
                <c:pt idx="915">
                  <c:v>22</c:v>
                </c:pt>
                <c:pt idx="916">
                  <c:v>21.8</c:v>
                </c:pt>
                <c:pt idx="917">
                  <c:v>22</c:v>
                </c:pt>
                <c:pt idx="918">
                  <c:v>21.9</c:v>
                </c:pt>
                <c:pt idx="919">
                  <c:v>21.8</c:v>
                </c:pt>
                <c:pt idx="920">
                  <c:v>22</c:v>
                </c:pt>
                <c:pt idx="921">
                  <c:v>24.1</c:v>
                </c:pt>
                <c:pt idx="922">
                  <c:v>25.7</c:v>
                </c:pt>
                <c:pt idx="923">
                  <c:v>28.3</c:v>
                </c:pt>
                <c:pt idx="924">
                  <c:v>31</c:v>
                </c:pt>
                <c:pt idx="925">
                  <c:v>31.2</c:v>
                </c:pt>
                <c:pt idx="926">
                  <c:v>32</c:v>
                </c:pt>
                <c:pt idx="927">
                  <c:v>34.200000000000003</c:v>
                </c:pt>
                <c:pt idx="928">
                  <c:v>34.799999999999997</c:v>
                </c:pt>
                <c:pt idx="929">
                  <c:v>35.5</c:v>
                </c:pt>
                <c:pt idx="930">
                  <c:v>32.4</c:v>
                </c:pt>
                <c:pt idx="931">
                  <c:v>30.9</c:v>
                </c:pt>
                <c:pt idx="932">
                  <c:v>28.1</c:v>
                </c:pt>
                <c:pt idx="933">
                  <c:v>26.1</c:v>
                </c:pt>
                <c:pt idx="934">
                  <c:v>25.5</c:v>
                </c:pt>
                <c:pt idx="935">
                  <c:v>25</c:v>
                </c:pt>
                <c:pt idx="936">
                  <c:v>23.9</c:v>
                </c:pt>
                <c:pt idx="937">
                  <c:v>23.2</c:v>
                </c:pt>
                <c:pt idx="938">
                  <c:v>22.9</c:v>
                </c:pt>
                <c:pt idx="939">
                  <c:v>22.7</c:v>
                </c:pt>
                <c:pt idx="940">
                  <c:v>21.9</c:v>
                </c:pt>
                <c:pt idx="941">
                  <c:v>21.2</c:v>
                </c:pt>
                <c:pt idx="942">
                  <c:v>21.4</c:v>
                </c:pt>
                <c:pt idx="943">
                  <c:v>21.5</c:v>
                </c:pt>
                <c:pt idx="944">
                  <c:v>21</c:v>
                </c:pt>
                <c:pt idx="945">
                  <c:v>24.2</c:v>
                </c:pt>
                <c:pt idx="946">
                  <c:v>26.1</c:v>
                </c:pt>
                <c:pt idx="947">
                  <c:v>28.4</c:v>
                </c:pt>
                <c:pt idx="948">
                  <c:v>30.5</c:v>
                </c:pt>
                <c:pt idx="949">
                  <c:v>30.7</c:v>
                </c:pt>
                <c:pt idx="950">
                  <c:v>32.4</c:v>
                </c:pt>
                <c:pt idx="951">
                  <c:v>32.4</c:v>
                </c:pt>
                <c:pt idx="952">
                  <c:v>35.4</c:v>
                </c:pt>
                <c:pt idx="953">
                  <c:v>34</c:v>
                </c:pt>
                <c:pt idx="954">
                  <c:v>31.1</c:v>
                </c:pt>
                <c:pt idx="955">
                  <c:v>29.5</c:v>
                </c:pt>
                <c:pt idx="956">
                  <c:v>27.1</c:v>
                </c:pt>
                <c:pt idx="957">
                  <c:v>26.7</c:v>
                </c:pt>
                <c:pt idx="958">
                  <c:v>25</c:v>
                </c:pt>
                <c:pt idx="959">
                  <c:v>24</c:v>
                </c:pt>
                <c:pt idx="960">
                  <c:v>23.3</c:v>
                </c:pt>
                <c:pt idx="961">
                  <c:v>22.8</c:v>
                </c:pt>
                <c:pt idx="962">
                  <c:v>22.6</c:v>
                </c:pt>
                <c:pt idx="963">
                  <c:v>22.1</c:v>
                </c:pt>
                <c:pt idx="964">
                  <c:v>22</c:v>
                </c:pt>
                <c:pt idx="965">
                  <c:v>22.3</c:v>
                </c:pt>
                <c:pt idx="966">
                  <c:v>21.8</c:v>
                </c:pt>
                <c:pt idx="967">
                  <c:v>21.5</c:v>
                </c:pt>
                <c:pt idx="968">
                  <c:v>22</c:v>
                </c:pt>
                <c:pt idx="969">
                  <c:v>24.8</c:v>
                </c:pt>
                <c:pt idx="970">
                  <c:v>26.2</c:v>
                </c:pt>
                <c:pt idx="971">
                  <c:v>27.4</c:v>
                </c:pt>
                <c:pt idx="972">
                  <c:v>28.7</c:v>
                </c:pt>
                <c:pt idx="973">
                  <c:v>29.8</c:v>
                </c:pt>
                <c:pt idx="974">
                  <c:v>30.3</c:v>
                </c:pt>
                <c:pt idx="975">
                  <c:v>33.1</c:v>
                </c:pt>
                <c:pt idx="976">
                  <c:v>31.9</c:v>
                </c:pt>
                <c:pt idx="977">
                  <c:v>30.9</c:v>
                </c:pt>
                <c:pt idx="978">
                  <c:v>29.4</c:v>
                </c:pt>
                <c:pt idx="979">
                  <c:v>28.2</c:v>
                </c:pt>
                <c:pt idx="980">
                  <c:v>26.2</c:v>
                </c:pt>
                <c:pt idx="981">
                  <c:v>26</c:v>
                </c:pt>
                <c:pt idx="982">
                  <c:v>25.4</c:v>
                </c:pt>
                <c:pt idx="983">
                  <c:v>24.8</c:v>
                </c:pt>
                <c:pt idx="984">
                  <c:v>24.5</c:v>
                </c:pt>
                <c:pt idx="985">
                  <c:v>24.3</c:v>
                </c:pt>
                <c:pt idx="986">
                  <c:v>23.8</c:v>
                </c:pt>
                <c:pt idx="987">
                  <c:v>23.7</c:v>
                </c:pt>
                <c:pt idx="988">
                  <c:v>23.4</c:v>
                </c:pt>
                <c:pt idx="989">
                  <c:v>23</c:v>
                </c:pt>
                <c:pt idx="990">
                  <c:v>22.3</c:v>
                </c:pt>
                <c:pt idx="991">
                  <c:v>21.2</c:v>
                </c:pt>
                <c:pt idx="992">
                  <c:v>21</c:v>
                </c:pt>
                <c:pt idx="993">
                  <c:v>25.4</c:v>
                </c:pt>
                <c:pt idx="994">
                  <c:v>27.4</c:v>
                </c:pt>
                <c:pt idx="995">
                  <c:v>30</c:v>
                </c:pt>
                <c:pt idx="996">
                  <c:v>31.9</c:v>
                </c:pt>
                <c:pt idx="997">
                  <c:v>33.4</c:v>
                </c:pt>
                <c:pt idx="998">
                  <c:v>33.9</c:v>
                </c:pt>
                <c:pt idx="999">
                  <c:v>34.6</c:v>
                </c:pt>
                <c:pt idx="1000">
                  <c:v>36.200000000000003</c:v>
                </c:pt>
                <c:pt idx="1001">
                  <c:v>32.799999999999997</c:v>
                </c:pt>
                <c:pt idx="1002">
                  <c:v>31.6</c:v>
                </c:pt>
                <c:pt idx="1003">
                  <c:v>29.7</c:v>
                </c:pt>
                <c:pt idx="1004">
                  <c:v>26.9</c:v>
                </c:pt>
                <c:pt idx="1005">
                  <c:v>26</c:v>
                </c:pt>
                <c:pt idx="1006">
                  <c:v>24.9</c:v>
                </c:pt>
                <c:pt idx="1007">
                  <c:v>24.5</c:v>
                </c:pt>
                <c:pt idx="1008">
                  <c:v>23.3</c:v>
                </c:pt>
                <c:pt idx="1009">
                  <c:v>22.6</c:v>
                </c:pt>
                <c:pt idx="1010">
                  <c:v>23.6</c:v>
                </c:pt>
                <c:pt idx="1011">
                  <c:v>22.8</c:v>
                </c:pt>
                <c:pt idx="1012">
                  <c:v>22</c:v>
                </c:pt>
                <c:pt idx="1013">
                  <c:v>21.4</c:v>
                </c:pt>
                <c:pt idx="1014">
                  <c:v>20.6</c:v>
                </c:pt>
                <c:pt idx="1015">
                  <c:v>20.5</c:v>
                </c:pt>
                <c:pt idx="1016">
                  <c:v>21.1</c:v>
                </c:pt>
                <c:pt idx="1017">
                  <c:v>24</c:v>
                </c:pt>
                <c:pt idx="1018">
                  <c:v>27.6</c:v>
                </c:pt>
                <c:pt idx="1019">
                  <c:v>30</c:v>
                </c:pt>
                <c:pt idx="1020">
                  <c:v>31.1</c:v>
                </c:pt>
                <c:pt idx="1021">
                  <c:v>32.799999999999997</c:v>
                </c:pt>
                <c:pt idx="1070">
                  <c:v>31.7</c:v>
                </c:pt>
                <c:pt idx="1071">
                  <c:v>31.9</c:v>
                </c:pt>
                <c:pt idx="1072">
                  <c:v>30.5</c:v>
                </c:pt>
                <c:pt idx="1073">
                  <c:v>31.1</c:v>
                </c:pt>
                <c:pt idx="1074">
                  <c:v>30.9</c:v>
                </c:pt>
                <c:pt idx="1075">
                  <c:v>29.4</c:v>
                </c:pt>
                <c:pt idx="1076">
                  <c:v>28</c:v>
                </c:pt>
                <c:pt idx="1077">
                  <c:v>26.7</c:v>
                </c:pt>
                <c:pt idx="1078">
                  <c:v>25.7</c:v>
                </c:pt>
                <c:pt idx="1079">
                  <c:v>24.5</c:v>
                </c:pt>
                <c:pt idx="1080">
                  <c:v>24</c:v>
                </c:pt>
                <c:pt idx="1081">
                  <c:v>23.6</c:v>
                </c:pt>
                <c:pt idx="1082">
                  <c:v>22.8</c:v>
                </c:pt>
                <c:pt idx="1083">
                  <c:v>22.3</c:v>
                </c:pt>
                <c:pt idx="1084">
                  <c:v>22.1</c:v>
                </c:pt>
                <c:pt idx="1085">
                  <c:v>21.8</c:v>
                </c:pt>
                <c:pt idx="1086">
                  <c:v>21.2</c:v>
                </c:pt>
                <c:pt idx="1087">
                  <c:v>21.5</c:v>
                </c:pt>
                <c:pt idx="1088">
                  <c:v>21.7</c:v>
                </c:pt>
                <c:pt idx="1089">
                  <c:v>24.7</c:v>
                </c:pt>
                <c:pt idx="1090">
                  <c:v>26.8</c:v>
                </c:pt>
                <c:pt idx="1091">
                  <c:v>29</c:v>
                </c:pt>
                <c:pt idx="1092">
                  <c:v>30.9</c:v>
                </c:pt>
                <c:pt idx="1093">
                  <c:v>31.9</c:v>
                </c:pt>
                <c:pt idx="1094">
                  <c:v>33</c:v>
                </c:pt>
                <c:pt idx="1095">
                  <c:v>34.700000000000003</c:v>
                </c:pt>
                <c:pt idx="1096">
                  <c:v>33.9</c:v>
                </c:pt>
                <c:pt idx="1097">
                  <c:v>33.4</c:v>
                </c:pt>
                <c:pt idx="1098">
                  <c:v>31.4</c:v>
                </c:pt>
                <c:pt idx="1099">
                  <c:v>30.1</c:v>
                </c:pt>
                <c:pt idx="1100">
                  <c:v>28.1</c:v>
                </c:pt>
                <c:pt idx="1101">
                  <c:v>27.2</c:v>
                </c:pt>
                <c:pt idx="1102">
                  <c:v>26.2</c:v>
                </c:pt>
                <c:pt idx="1103">
                  <c:v>26.2</c:v>
                </c:pt>
                <c:pt idx="1106">
                  <c:v>25</c:v>
                </c:pt>
                <c:pt idx="1107">
                  <c:v>24.4</c:v>
                </c:pt>
                <c:pt idx="1108">
                  <c:v>24.1</c:v>
                </c:pt>
                <c:pt idx="1109">
                  <c:v>23.8</c:v>
                </c:pt>
                <c:pt idx="1110">
                  <c:v>24</c:v>
                </c:pt>
                <c:pt idx="1111">
                  <c:v>24</c:v>
                </c:pt>
                <c:pt idx="1112">
                  <c:v>24</c:v>
                </c:pt>
                <c:pt idx="1113">
                  <c:v>25.2</c:v>
                </c:pt>
                <c:pt idx="1114">
                  <c:v>27</c:v>
                </c:pt>
                <c:pt idx="1115">
                  <c:v>27.3</c:v>
                </c:pt>
                <c:pt idx="1116">
                  <c:v>30.8</c:v>
                </c:pt>
                <c:pt idx="1117">
                  <c:v>32.9</c:v>
                </c:pt>
                <c:pt idx="1118">
                  <c:v>34.1</c:v>
                </c:pt>
                <c:pt idx="1119">
                  <c:v>34.1</c:v>
                </c:pt>
                <c:pt idx="1120">
                  <c:v>34.200000000000003</c:v>
                </c:pt>
                <c:pt idx="1121">
                  <c:v>32.799999999999997</c:v>
                </c:pt>
                <c:pt idx="1122">
                  <c:v>32.200000000000003</c:v>
                </c:pt>
                <c:pt idx="1123">
                  <c:v>30.5</c:v>
                </c:pt>
                <c:pt idx="1124">
                  <c:v>28.8</c:v>
                </c:pt>
                <c:pt idx="1125">
                  <c:v>27.6</c:v>
                </c:pt>
                <c:pt idx="1126">
                  <c:v>27</c:v>
                </c:pt>
                <c:pt idx="1127">
                  <c:v>27</c:v>
                </c:pt>
                <c:pt idx="1128">
                  <c:v>26.4</c:v>
                </c:pt>
                <c:pt idx="1129">
                  <c:v>25.8</c:v>
                </c:pt>
                <c:pt idx="1130">
                  <c:v>24.9</c:v>
                </c:pt>
                <c:pt idx="1131">
                  <c:v>24.9</c:v>
                </c:pt>
                <c:pt idx="1132">
                  <c:v>24.4</c:v>
                </c:pt>
                <c:pt idx="1133">
                  <c:v>24.1</c:v>
                </c:pt>
                <c:pt idx="1134">
                  <c:v>24</c:v>
                </c:pt>
                <c:pt idx="1135">
                  <c:v>22.9</c:v>
                </c:pt>
                <c:pt idx="1136">
                  <c:v>23</c:v>
                </c:pt>
                <c:pt idx="1137">
                  <c:v>26.8</c:v>
                </c:pt>
                <c:pt idx="1138">
                  <c:v>29.4</c:v>
                </c:pt>
                <c:pt idx="1139">
                  <c:v>30.5</c:v>
                </c:pt>
                <c:pt idx="1140">
                  <c:v>32.700000000000003</c:v>
                </c:pt>
                <c:pt idx="1141">
                  <c:v>33.700000000000003</c:v>
                </c:pt>
                <c:pt idx="1142">
                  <c:v>33.299999999999997</c:v>
                </c:pt>
                <c:pt idx="1143">
                  <c:v>34.1</c:v>
                </c:pt>
                <c:pt idx="1144">
                  <c:v>34.200000000000003</c:v>
                </c:pt>
                <c:pt idx="1145">
                  <c:v>32.799999999999997</c:v>
                </c:pt>
                <c:pt idx="1146">
                  <c:v>31.9</c:v>
                </c:pt>
                <c:pt idx="1147">
                  <c:v>30.3</c:v>
                </c:pt>
                <c:pt idx="1148">
                  <c:v>28.7</c:v>
                </c:pt>
                <c:pt idx="1149">
                  <c:v>27.6</c:v>
                </c:pt>
                <c:pt idx="1150">
                  <c:v>26.9</c:v>
                </c:pt>
                <c:pt idx="1151">
                  <c:v>26.8</c:v>
                </c:pt>
                <c:pt idx="1152">
                  <c:v>26.8</c:v>
                </c:pt>
                <c:pt idx="1153">
                  <c:v>26.2</c:v>
                </c:pt>
                <c:pt idx="1154">
                  <c:v>26.1</c:v>
                </c:pt>
                <c:pt idx="1155">
                  <c:v>25.7</c:v>
                </c:pt>
                <c:pt idx="1156">
                  <c:v>25.6</c:v>
                </c:pt>
                <c:pt idx="1157">
                  <c:v>25</c:v>
                </c:pt>
                <c:pt idx="1158">
                  <c:v>24.8</c:v>
                </c:pt>
                <c:pt idx="1159">
                  <c:v>24.8</c:v>
                </c:pt>
                <c:pt idx="1160">
                  <c:v>25.2</c:v>
                </c:pt>
                <c:pt idx="1161">
                  <c:v>25.8</c:v>
                </c:pt>
                <c:pt idx="1162">
                  <c:v>28.7</c:v>
                </c:pt>
                <c:pt idx="1163">
                  <c:v>30</c:v>
                </c:pt>
                <c:pt idx="1164">
                  <c:v>32.200000000000003</c:v>
                </c:pt>
                <c:pt idx="1165">
                  <c:v>34.200000000000003</c:v>
                </c:pt>
                <c:pt idx="1166">
                  <c:v>33.299999999999997</c:v>
                </c:pt>
                <c:pt idx="1167">
                  <c:v>34.9</c:v>
                </c:pt>
                <c:pt idx="1168">
                  <c:v>33.299999999999997</c:v>
                </c:pt>
                <c:pt idx="1169">
                  <c:v>32.1</c:v>
                </c:pt>
                <c:pt idx="1170">
                  <c:v>30.8</c:v>
                </c:pt>
                <c:pt idx="1171">
                  <c:v>29.6</c:v>
                </c:pt>
                <c:pt idx="1172">
                  <c:v>28.1</c:v>
                </c:pt>
                <c:pt idx="1173">
                  <c:v>27.9</c:v>
                </c:pt>
                <c:pt idx="1174">
                  <c:v>27.2</c:v>
                </c:pt>
                <c:pt idx="1175">
                  <c:v>26.9</c:v>
                </c:pt>
                <c:pt idx="1176">
                  <c:v>26.6</c:v>
                </c:pt>
                <c:pt idx="1177">
                  <c:v>26.1</c:v>
                </c:pt>
                <c:pt idx="1178">
                  <c:v>25.4</c:v>
                </c:pt>
                <c:pt idx="1179">
                  <c:v>25.1</c:v>
                </c:pt>
                <c:pt idx="1180">
                  <c:v>25</c:v>
                </c:pt>
                <c:pt idx="1181">
                  <c:v>24.7</c:v>
                </c:pt>
                <c:pt idx="1182">
                  <c:v>24.7</c:v>
                </c:pt>
                <c:pt idx="1183">
                  <c:v>24.5</c:v>
                </c:pt>
                <c:pt idx="1184">
                  <c:v>24.2</c:v>
                </c:pt>
                <c:pt idx="1185">
                  <c:v>25.7</c:v>
                </c:pt>
                <c:pt idx="1186">
                  <c:v>27.6</c:v>
                </c:pt>
                <c:pt idx="1187">
                  <c:v>30.1</c:v>
                </c:pt>
                <c:pt idx="1188">
                  <c:v>31.6</c:v>
                </c:pt>
                <c:pt idx="1189">
                  <c:v>30.1</c:v>
                </c:pt>
                <c:pt idx="1190">
                  <c:v>31.6</c:v>
                </c:pt>
                <c:pt idx="1191">
                  <c:v>31</c:v>
                </c:pt>
                <c:pt idx="1192">
                  <c:v>30.6</c:v>
                </c:pt>
                <c:pt idx="1193">
                  <c:v>30.6</c:v>
                </c:pt>
                <c:pt idx="1194">
                  <c:v>30</c:v>
                </c:pt>
                <c:pt idx="1195">
                  <c:v>29.4</c:v>
                </c:pt>
                <c:pt idx="1196">
                  <c:v>28.7</c:v>
                </c:pt>
                <c:pt idx="1197">
                  <c:v>26.7</c:v>
                </c:pt>
                <c:pt idx="1198">
                  <c:v>26.7</c:v>
                </c:pt>
                <c:pt idx="1199">
                  <c:v>25.9</c:v>
                </c:pt>
                <c:pt idx="1200">
                  <c:v>25.6</c:v>
                </c:pt>
                <c:pt idx="1201">
                  <c:v>24.5</c:v>
                </c:pt>
                <c:pt idx="1202">
                  <c:v>24.5</c:v>
                </c:pt>
                <c:pt idx="1203">
                  <c:v>25</c:v>
                </c:pt>
                <c:pt idx="1204">
                  <c:v>24.3</c:v>
                </c:pt>
                <c:pt idx="1205">
                  <c:v>24.3</c:v>
                </c:pt>
                <c:pt idx="1206">
                  <c:v>24.2</c:v>
                </c:pt>
                <c:pt idx="1207">
                  <c:v>24.3</c:v>
                </c:pt>
                <c:pt idx="1208">
                  <c:v>24</c:v>
                </c:pt>
                <c:pt idx="1209">
                  <c:v>25.1</c:v>
                </c:pt>
                <c:pt idx="1210">
                  <c:v>26.4</c:v>
                </c:pt>
                <c:pt idx="1211">
                  <c:v>28.4</c:v>
                </c:pt>
                <c:pt idx="1212">
                  <c:v>30.7</c:v>
                </c:pt>
                <c:pt idx="1213">
                  <c:v>30.9</c:v>
                </c:pt>
                <c:pt idx="1214">
                  <c:v>30.6</c:v>
                </c:pt>
                <c:pt idx="1215">
                  <c:v>30.6</c:v>
                </c:pt>
                <c:pt idx="1216">
                  <c:v>28.8</c:v>
                </c:pt>
                <c:pt idx="1218">
                  <c:v>28.4</c:v>
                </c:pt>
                <c:pt idx="1219">
                  <c:v>28.1</c:v>
                </c:pt>
                <c:pt idx="1220">
                  <c:v>27.7</c:v>
                </c:pt>
                <c:pt idx="1221">
                  <c:v>27.6</c:v>
                </c:pt>
                <c:pt idx="1222">
                  <c:v>27</c:v>
                </c:pt>
                <c:pt idx="1223">
                  <c:v>26.6</c:v>
                </c:pt>
                <c:pt idx="1224">
                  <c:v>26.3</c:v>
                </c:pt>
                <c:pt idx="1225">
                  <c:v>25.8</c:v>
                </c:pt>
                <c:pt idx="1226">
                  <c:v>25.3</c:v>
                </c:pt>
                <c:pt idx="1227">
                  <c:v>25.3</c:v>
                </c:pt>
                <c:pt idx="1228">
                  <c:v>25</c:v>
                </c:pt>
                <c:pt idx="1229">
                  <c:v>24.8</c:v>
                </c:pt>
                <c:pt idx="1230">
                  <c:v>24.6</c:v>
                </c:pt>
                <c:pt idx="1231">
                  <c:v>24.2</c:v>
                </c:pt>
                <c:pt idx="1232">
                  <c:v>24.5</c:v>
                </c:pt>
                <c:pt idx="1233">
                  <c:v>25.2</c:v>
                </c:pt>
                <c:pt idx="1234">
                  <c:v>27</c:v>
                </c:pt>
                <c:pt idx="1235">
                  <c:v>28.4</c:v>
                </c:pt>
                <c:pt idx="1236">
                  <c:v>29.4</c:v>
                </c:pt>
                <c:pt idx="1237">
                  <c:v>30.3</c:v>
                </c:pt>
                <c:pt idx="1238">
                  <c:v>31.1</c:v>
                </c:pt>
                <c:pt idx="1239">
                  <c:v>31.6</c:v>
                </c:pt>
                <c:pt idx="1240">
                  <c:v>33.6</c:v>
                </c:pt>
                <c:pt idx="1241">
                  <c:v>30.5</c:v>
                </c:pt>
                <c:pt idx="1242">
                  <c:v>28.6</c:v>
                </c:pt>
                <c:pt idx="1243">
                  <c:v>25.9</c:v>
                </c:pt>
                <c:pt idx="1244">
                  <c:v>27.2</c:v>
                </c:pt>
                <c:pt idx="1245">
                  <c:v>26.6</c:v>
                </c:pt>
                <c:pt idx="1246">
                  <c:v>26.4</c:v>
                </c:pt>
                <c:pt idx="1247">
                  <c:v>25.9</c:v>
                </c:pt>
                <c:pt idx="1248">
                  <c:v>25.4</c:v>
                </c:pt>
                <c:pt idx="1249">
                  <c:v>24.9</c:v>
                </c:pt>
                <c:pt idx="1250">
                  <c:v>24.5</c:v>
                </c:pt>
                <c:pt idx="1251">
                  <c:v>24.2</c:v>
                </c:pt>
                <c:pt idx="1252">
                  <c:v>24</c:v>
                </c:pt>
                <c:pt idx="1253">
                  <c:v>23.4</c:v>
                </c:pt>
                <c:pt idx="1254">
                  <c:v>22.9</c:v>
                </c:pt>
                <c:pt idx="1255">
                  <c:v>22.1</c:v>
                </c:pt>
                <c:pt idx="1256">
                  <c:v>22.3</c:v>
                </c:pt>
                <c:pt idx="1257">
                  <c:v>24.2</c:v>
                </c:pt>
                <c:pt idx="1258">
                  <c:v>26.4</c:v>
                </c:pt>
                <c:pt idx="1259">
                  <c:v>28.1</c:v>
                </c:pt>
                <c:pt idx="1260">
                  <c:v>30.5</c:v>
                </c:pt>
                <c:pt idx="1261">
                  <c:v>32.1</c:v>
                </c:pt>
                <c:pt idx="1262">
                  <c:v>33.200000000000003</c:v>
                </c:pt>
                <c:pt idx="1263">
                  <c:v>34.200000000000003</c:v>
                </c:pt>
                <c:pt idx="1264">
                  <c:v>34.4</c:v>
                </c:pt>
                <c:pt idx="1265">
                  <c:v>33.9</c:v>
                </c:pt>
                <c:pt idx="1266">
                  <c:v>30.7</c:v>
                </c:pt>
                <c:pt idx="1267">
                  <c:v>30.1</c:v>
                </c:pt>
                <c:pt idx="1268">
                  <c:v>27.7</c:v>
                </c:pt>
                <c:pt idx="1269">
                  <c:v>27.2</c:v>
                </c:pt>
                <c:pt idx="1270">
                  <c:v>26</c:v>
                </c:pt>
                <c:pt idx="1271">
                  <c:v>25.6</c:v>
                </c:pt>
                <c:pt idx="1272">
                  <c:v>25</c:v>
                </c:pt>
                <c:pt idx="1273">
                  <c:v>24.1</c:v>
                </c:pt>
                <c:pt idx="1274">
                  <c:v>23.5</c:v>
                </c:pt>
                <c:pt idx="1275">
                  <c:v>22.8</c:v>
                </c:pt>
                <c:pt idx="1276">
                  <c:v>21.7</c:v>
                </c:pt>
                <c:pt idx="1277">
                  <c:v>21.2</c:v>
                </c:pt>
                <c:pt idx="1278">
                  <c:v>21.3</c:v>
                </c:pt>
                <c:pt idx="1279">
                  <c:v>21.2</c:v>
                </c:pt>
                <c:pt idx="1280">
                  <c:v>21.6</c:v>
                </c:pt>
                <c:pt idx="1281">
                  <c:v>24.5</c:v>
                </c:pt>
                <c:pt idx="1282">
                  <c:v>25.8</c:v>
                </c:pt>
                <c:pt idx="1283">
                  <c:v>27.8</c:v>
                </c:pt>
                <c:pt idx="1284">
                  <c:v>28.9</c:v>
                </c:pt>
                <c:pt idx="1285">
                  <c:v>31.4</c:v>
                </c:pt>
                <c:pt idx="1286">
                  <c:v>33.700000000000003</c:v>
                </c:pt>
                <c:pt idx="1287">
                  <c:v>32.799999999999997</c:v>
                </c:pt>
                <c:pt idx="1288">
                  <c:v>32.6</c:v>
                </c:pt>
                <c:pt idx="1289">
                  <c:v>32.799999999999997</c:v>
                </c:pt>
                <c:pt idx="1290">
                  <c:v>31.5</c:v>
                </c:pt>
                <c:pt idx="1291">
                  <c:v>29.5</c:v>
                </c:pt>
                <c:pt idx="1292">
                  <c:v>28.6</c:v>
                </c:pt>
                <c:pt idx="1293">
                  <c:v>28.1</c:v>
                </c:pt>
                <c:pt idx="1294">
                  <c:v>27.3</c:v>
                </c:pt>
                <c:pt idx="1295">
                  <c:v>26.1</c:v>
                </c:pt>
                <c:pt idx="1296">
                  <c:v>26.4</c:v>
                </c:pt>
                <c:pt idx="1297">
                  <c:v>26.2</c:v>
                </c:pt>
                <c:pt idx="1298">
                  <c:v>25.7</c:v>
                </c:pt>
                <c:pt idx="1299">
                  <c:v>25.4</c:v>
                </c:pt>
                <c:pt idx="1300">
                  <c:v>25.1</c:v>
                </c:pt>
                <c:pt idx="1301">
                  <c:v>24.5</c:v>
                </c:pt>
                <c:pt idx="1302">
                  <c:v>24.1</c:v>
                </c:pt>
                <c:pt idx="1303">
                  <c:v>23.9</c:v>
                </c:pt>
                <c:pt idx="1304">
                  <c:v>23.9</c:v>
                </c:pt>
                <c:pt idx="1305">
                  <c:v>25.5</c:v>
                </c:pt>
                <c:pt idx="1306">
                  <c:v>27.5</c:v>
                </c:pt>
                <c:pt idx="1307">
                  <c:v>30</c:v>
                </c:pt>
                <c:pt idx="1308">
                  <c:v>30.3</c:v>
                </c:pt>
                <c:pt idx="1309">
                  <c:v>31.7</c:v>
                </c:pt>
                <c:pt idx="1310">
                  <c:v>31.7</c:v>
                </c:pt>
                <c:pt idx="1311">
                  <c:v>30.1</c:v>
                </c:pt>
                <c:pt idx="1312">
                  <c:v>29.4</c:v>
                </c:pt>
                <c:pt idx="1313">
                  <c:v>28.2</c:v>
                </c:pt>
                <c:pt idx="1314">
                  <c:v>28.1</c:v>
                </c:pt>
                <c:pt idx="1315">
                  <c:v>28.4</c:v>
                </c:pt>
                <c:pt idx="1316">
                  <c:v>27.6</c:v>
                </c:pt>
                <c:pt idx="1317">
                  <c:v>27</c:v>
                </c:pt>
                <c:pt idx="1318">
                  <c:v>27</c:v>
                </c:pt>
                <c:pt idx="1319">
                  <c:v>26.2</c:v>
                </c:pt>
                <c:pt idx="1320">
                  <c:v>25.7</c:v>
                </c:pt>
                <c:pt idx="1321">
                  <c:v>25.9</c:v>
                </c:pt>
                <c:pt idx="1322">
                  <c:v>24.8</c:v>
                </c:pt>
                <c:pt idx="1323">
                  <c:v>24.3</c:v>
                </c:pt>
                <c:pt idx="1324">
                  <c:v>23.7</c:v>
                </c:pt>
                <c:pt idx="1325">
                  <c:v>23.9</c:v>
                </c:pt>
                <c:pt idx="1326">
                  <c:v>23.6</c:v>
                </c:pt>
                <c:pt idx="1327">
                  <c:v>23.1</c:v>
                </c:pt>
                <c:pt idx="1328">
                  <c:v>23.2</c:v>
                </c:pt>
                <c:pt idx="1329">
                  <c:v>24</c:v>
                </c:pt>
                <c:pt idx="1330">
                  <c:v>24.5</c:v>
                </c:pt>
                <c:pt idx="1331">
                  <c:v>25.7</c:v>
                </c:pt>
                <c:pt idx="1332">
                  <c:v>26.6</c:v>
                </c:pt>
                <c:pt idx="1333">
                  <c:v>26.8</c:v>
                </c:pt>
                <c:pt idx="1334">
                  <c:v>26.8</c:v>
                </c:pt>
                <c:pt idx="1335">
                  <c:v>26.2</c:v>
                </c:pt>
                <c:pt idx="1336">
                  <c:v>27.5</c:v>
                </c:pt>
                <c:pt idx="1337">
                  <c:v>27.5</c:v>
                </c:pt>
                <c:pt idx="1338">
                  <c:v>27.1</c:v>
                </c:pt>
                <c:pt idx="1339">
                  <c:v>26.5</c:v>
                </c:pt>
                <c:pt idx="1340">
                  <c:v>25.6</c:v>
                </c:pt>
                <c:pt idx="1341">
                  <c:v>25.4</c:v>
                </c:pt>
                <c:pt idx="1342">
                  <c:v>25.4</c:v>
                </c:pt>
                <c:pt idx="1343">
                  <c:v>25.1</c:v>
                </c:pt>
                <c:pt idx="1344">
                  <c:v>24.8</c:v>
                </c:pt>
                <c:pt idx="1345">
                  <c:v>24.5</c:v>
                </c:pt>
                <c:pt idx="1346">
                  <c:v>24.1</c:v>
                </c:pt>
                <c:pt idx="1347">
                  <c:v>23.7</c:v>
                </c:pt>
                <c:pt idx="1348">
                  <c:v>23.7</c:v>
                </c:pt>
                <c:pt idx="1349">
                  <c:v>23.5</c:v>
                </c:pt>
                <c:pt idx="1350">
                  <c:v>23.6</c:v>
                </c:pt>
                <c:pt idx="1351">
                  <c:v>23.2</c:v>
                </c:pt>
                <c:pt idx="1352">
                  <c:v>23.4</c:v>
                </c:pt>
                <c:pt idx="1353">
                  <c:v>24.3</c:v>
                </c:pt>
                <c:pt idx="1354">
                  <c:v>26.4</c:v>
                </c:pt>
                <c:pt idx="1355">
                  <c:v>28.7</c:v>
                </c:pt>
                <c:pt idx="1356">
                  <c:v>31.6</c:v>
                </c:pt>
                <c:pt idx="1357">
                  <c:v>32.4</c:v>
                </c:pt>
                <c:pt idx="1358">
                  <c:v>34.5</c:v>
                </c:pt>
                <c:pt idx="1359">
                  <c:v>31.6</c:v>
                </c:pt>
                <c:pt idx="1360">
                  <c:v>30.9</c:v>
                </c:pt>
                <c:pt idx="1361">
                  <c:v>29.8</c:v>
                </c:pt>
                <c:pt idx="1362">
                  <c:v>26.2</c:v>
                </c:pt>
                <c:pt idx="1363">
                  <c:v>26.7</c:v>
                </c:pt>
                <c:pt idx="1364">
                  <c:v>26.8</c:v>
                </c:pt>
                <c:pt idx="1365">
                  <c:v>26.4</c:v>
                </c:pt>
                <c:pt idx="1366">
                  <c:v>25.6</c:v>
                </c:pt>
                <c:pt idx="1367">
                  <c:v>22.8</c:v>
                </c:pt>
                <c:pt idx="1368">
                  <c:v>22.6</c:v>
                </c:pt>
                <c:pt idx="1369">
                  <c:v>22.6</c:v>
                </c:pt>
                <c:pt idx="1370">
                  <c:v>22.3</c:v>
                </c:pt>
                <c:pt idx="1371">
                  <c:v>22.4</c:v>
                </c:pt>
                <c:pt idx="1372">
                  <c:v>23.1</c:v>
                </c:pt>
                <c:pt idx="1382">
                  <c:v>33.9</c:v>
                </c:pt>
                <c:pt idx="1383">
                  <c:v>32.299999999999997</c:v>
                </c:pt>
                <c:pt idx="1384">
                  <c:v>33.6</c:v>
                </c:pt>
                <c:pt idx="1385">
                  <c:v>31.1</c:v>
                </c:pt>
                <c:pt idx="1386">
                  <c:v>27.1</c:v>
                </c:pt>
                <c:pt idx="1387">
                  <c:v>26.9</c:v>
                </c:pt>
                <c:pt idx="1388">
                  <c:v>25.7</c:v>
                </c:pt>
                <c:pt idx="1389">
                  <c:v>24.6</c:v>
                </c:pt>
                <c:pt idx="1390">
                  <c:v>31.7</c:v>
                </c:pt>
                <c:pt idx="1391">
                  <c:v>28.2</c:v>
                </c:pt>
                <c:pt idx="1392">
                  <c:v>23.3</c:v>
                </c:pt>
                <c:pt idx="1393">
                  <c:v>23.1</c:v>
                </c:pt>
                <c:pt idx="1394">
                  <c:v>23.1</c:v>
                </c:pt>
                <c:pt idx="1395">
                  <c:v>22.8</c:v>
                </c:pt>
                <c:pt idx="1396">
                  <c:v>23.1</c:v>
                </c:pt>
                <c:pt idx="1397">
                  <c:v>22.9</c:v>
                </c:pt>
                <c:pt idx="1398">
                  <c:v>23.1</c:v>
                </c:pt>
                <c:pt idx="1399">
                  <c:v>22.8</c:v>
                </c:pt>
                <c:pt idx="1400">
                  <c:v>23.4</c:v>
                </c:pt>
                <c:pt idx="1401">
                  <c:v>24.8</c:v>
                </c:pt>
                <c:pt idx="1402">
                  <c:v>27.3</c:v>
                </c:pt>
                <c:pt idx="1403">
                  <c:v>30.1</c:v>
                </c:pt>
                <c:pt idx="1404">
                  <c:v>31.9</c:v>
                </c:pt>
                <c:pt idx="1405">
                  <c:v>33.799999999999997</c:v>
                </c:pt>
                <c:pt idx="1406">
                  <c:v>34.1</c:v>
                </c:pt>
                <c:pt idx="1407">
                  <c:v>33.9</c:v>
                </c:pt>
                <c:pt idx="1408">
                  <c:v>33.4</c:v>
                </c:pt>
                <c:pt idx="1409">
                  <c:v>31.1</c:v>
                </c:pt>
                <c:pt idx="1410">
                  <c:v>33.4</c:v>
                </c:pt>
                <c:pt idx="1411">
                  <c:v>30.6</c:v>
                </c:pt>
                <c:pt idx="1412">
                  <c:v>27.8</c:v>
                </c:pt>
                <c:pt idx="1413">
                  <c:v>26.7</c:v>
                </c:pt>
                <c:pt idx="1414">
                  <c:v>25</c:v>
                </c:pt>
                <c:pt idx="1415">
                  <c:v>25</c:v>
                </c:pt>
                <c:pt idx="1416">
                  <c:v>24</c:v>
                </c:pt>
                <c:pt idx="1417">
                  <c:v>23.5</c:v>
                </c:pt>
                <c:pt idx="1418">
                  <c:v>23.2</c:v>
                </c:pt>
                <c:pt idx="1419">
                  <c:v>22.2</c:v>
                </c:pt>
                <c:pt idx="1420">
                  <c:v>22</c:v>
                </c:pt>
                <c:pt idx="1421">
                  <c:v>21.4</c:v>
                </c:pt>
                <c:pt idx="1422">
                  <c:v>21.4</c:v>
                </c:pt>
                <c:pt idx="1423">
                  <c:v>20.100000000000001</c:v>
                </c:pt>
                <c:pt idx="1424">
                  <c:v>20.3</c:v>
                </c:pt>
                <c:pt idx="1425">
                  <c:v>24.8</c:v>
                </c:pt>
                <c:pt idx="1426">
                  <c:v>28.3</c:v>
                </c:pt>
                <c:pt idx="1427">
                  <c:v>30</c:v>
                </c:pt>
                <c:pt idx="1428">
                  <c:v>32.299999999999997</c:v>
                </c:pt>
                <c:pt idx="1429">
                  <c:v>32.4</c:v>
                </c:pt>
                <c:pt idx="1430">
                  <c:v>33</c:v>
                </c:pt>
                <c:pt idx="1431">
                  <c:v>35.6</c:v>
                </c:pt>
                <c:pt idx="1432">
                  <c:v>33.700000000000003</c:v>
                </c:pt>
                <c:pt idx="1433">
                  <c:v>32.1</c:v>
                </c:pt>
                <c:pt idx="1434">
                  <c:v>32.200000000000003</c:v>
                </c:pt>
                <c:pt idx="1435">
                  <c:v>30.6</c:v>
                </c:pt>
                <c:pt idx="1436">
                  <c:v>27.6</c:v>
                </c:pt>
                <c:pt idx="1437">
                  <c:v>26.2</c:v>
                </c:pt>
                <c:pt idx="1438">
                  <c:v>25.8</c:v>
                </c:pt>
                <c:pt idx="1439">
                  <c:v>24.8</c:v>
                </c:pt>
                <c:pt idx="1440">
                  <c:v>24.3</c:v>
                </c:pt>
                <c:pt idx="1441">
                  <c:v>24.1</c:v>
                </c:pt>
                <c:pt idx="1442">
                  <c:v>24.3</c:v>
                </c:pt>
                <c:pt idx="1443">
                  <c:v>22.9</c:v>
                </c:pt>
                <c:pt idx="1444">
                  <c:v>22.6</c:v>
                </c:pt>
                <c:pt idx="1445">
                  <c:v>22.9</c:v>
                </c:pt>
                <c:pt idx="1446">
                  <c:v>22.6</c:v>
                </c:pt>
                <c:pt idx="1447">
                  <c:v>22.8</c:v>
                </c:pt>
                <c:pt idx="1448">
                  <c:v>22.3</c:v>
                </c:pt>
                <c:pt idx="1449">
                  <c:v>24.2</c:v>
                </c:pt>
                <c:pt idx="1450">
                  <c:v>27.2</c:v>
                </c:pt>
                <c:pt idx="1451">
                  <c:v>29.5</c:v>
                </c:pt>
                <c:pt idx="1452">
                  <c:v>31.6</c:v>
                </c:pt>
                <c:pt idx="1453">
                  <c:v>33.6</c:v>
                </c:pt>
                <c:pt idx="1454">
                  <c:v>34.299999999999997</c:v>
                </c:pt>
                <c:pt idx="1455">
                  <c:v>33</c:v>
                </c:pt>
                <c:pt idx="1456">
                  <c:v>32.6</c:v>
                </c:pt>
                <c:pt idx="1457">
                  <c:v>31.8</c:v>
                </c:pt>
                <c:pt idx="1458">
                  <c:v>30.5</c:v>
                </c:pt>
                <c:pt idx="1459">
                  <c:v>29.3</c:v>
                </c:pt>
                <c:pt idx="1460">
                  <c:v>28</c:v>
                </c:pt>
                <c:pt idx="1461">
                  <c:v>27.7</c:v>
                </c:pt>
                <c:pt idx="1462">
                  <c:v>27.1</c:v>
                </c:pt>
                <c:pt idx="1463">
                  <c:v>26.5</c:v>
                </c:pt>
                <c:pt idx="1464">
                  <c:v>26.4</c:v>
                </c:pt>
                <c:pt idx="1465">
                  <c:v>25.5</c:v>
                </c:pt>
                <c:pt idx="1466">
                  <c:v>24.8</c:v>
                </c:pt>
                <c:pt idx="1467">
                  <c:v>24.8</c:v>
                </c:pt>
                <c:pt idx="1468">
                  <c:v>24.8</c:v>
                </c:pt>
                <c:pt idx="1469">
                  <c:v>24.5</c:v>
                </c:pt>
                <c:pt idx="1470">
                  <c:v>24.3</c:v>
                </c:pt>
                <c:pt idx="1471">
                  <c:v>24.1</c:v>
                </c:pt>
                <c:pt idx="1472">
                  <c:v>24.3</c:v>
                </c:pt>
                <c:pt idx="1473">
                  <c:v>26.4</c:v>
                </c:pt>
                <c:pt idx="1474">
                  <c:v>29.2</c:v>
                </c:pt>
                <c:pt idx="1475">
                  <c:v>31.1</c:v>
                </c:pt>
                <c:pt idx="1476">
                  <c:v>32.4</c:v>
                </c:pt>
                <c:pt idx="1477">
                  <c:v>31.2</c:v>
                </c:pt>
                <c:pt idx="1478">
                  <c:v>31.4</c:v>
                </c:pt>
                <c:pt idx="1479">
                  <c:v>30.8</c:v>
                </c:pt>
                <c:pt idx="1480">
                  <c:v>31.5</c:v>
                </c:pt>
                <c:pt idx="1481">
                  <c:v>30.3</c:v>
                </c:pt>
                <c:pt idx="1482">
                  <c:v>27.7</c:v>
                </c:pt>
                <c:pt idx="1483">
                  <c:v>26.2</c:v>
                </c:pt>
                <c:pt idx="1484">
                  <c:v>26.5</c:v>
                </c:pt>
                <c:pt idx="1485">
                  <c:v>26.1</c:v>
                </c:pt>
                <c:pt idx="1486">
                  <c:v>25.1</c:v>
                </c:pt>
                <c:pt idx="1487">
                  <c:v>25</c:v>
                </c:pt>
                <c:pt idx="1488">
                  <c:v>24.7</c:v>
                </c:pt>
                <c:pt idx="1489">
                  <c:v>24.8</c:v>
                </c:pt>
                <c:pt idx="1490">
                  <c:v>24.4</c:v>
                </c:pt>
                <c:pt idx="1491">
                  <c:v>24.3</c:v>
                </c:pt>
                <c:pt idx="1492">
                  <c:v>23.8</c:v>
                </c:pt>
                <c:pt idx="1493">
                  <c:v>23.6</c:v>
                </c:pt>
                <c:pt idx="1494">
                  <c:v>23.5</c:v>
                </c:pt>
                <c:pt idx="1495">
                  <c:v>22.8</c:v>
                </c:pt>
                <c:pt idx="1496">
                  <c:v>22.9</c:v>
                </c:pt>
                <c:pt idx="1497">
                  <c:v>24.5</c:v>
                </c:pt>
                <c:pt idx="1498">
                  <c:v>26.2</c:v>
                </c:pt>
                <c:pt idx="1499">
                  <c:v>30.3</c:v>
                </c:pt>
                <c:pt idx="1500">
                  <c:v>33.1</c:v>
                </c:pt>
                <c:pt idx="1501">
                  <c:v>32.700000000000003</c:v>
                </c:pt>
                <c:pt idx="1502">
                  <c:v>35.5</c:v>
                </c:pt>
                <c:pt idx="1503">
                  <c:v>34.700000000000003</c:v>
                </c:pt>
                <c:pt idx="1504">
                  <c:v>34</c:v>
                </c:pt>
                <c:pt idx="1505">
                  <c:v>32</c:v>
                </c:pt>
                <c:pt idx="1506">
                  <c:v>30.9</c:v>
                </c:pt>
                <c:pt idx="1507">
                  <c:v>30.1</c:v>
                </c:pt>
                <c:pt idx="1508">
                  <c:v>28.6</c:v>
                </c:pt>
                <c:pt idx="1509">
                  <c:v>27.3</c:v>
                </c:pt>
                <c:pt idx="1510">
                  <c:v>26.2</c:v>
                </c:pt>
                <c:pt idx="1511">
                  <c:v>25.5</c:v>
                </c:pt>
                <c:pt idx="1512">
                  <c:v>25.3</c:v>
                </c:pt>
                <c:pt idx="1513">
                  <c:v>25.3</c:v>
                </c:pt>
                <c:pt idx="1514">
                  <c:v>24.2</c:v>
                </c:pt>
                <c:pt idx="1515">
                  <c:v>23.4</c:v>
                </c:pt>
                <c:pt idx="1516">
                  <c:v>22.9</c:v>
                </c:pt>
                <c:pt idx="1517">
                  <c:v>22.8</c:v>
                </c:pt>
                <c:pt idx="1518">
                  <c:v>22.3</c:v>
                </c:pt>
                <c:pt idx="1519">
                  <c:v>21.3</c:v>
                </c:pt>
                <c:pt idx="1520">
                  <c:v>21.8</c:v>
                </c:pt>
                <c:pt idx="1521">
                  <c:v>23.5</c:v>
                </c:pt>
                <c:pt idx="1522">
                  <c:v>26.7</c:v>
                </c:pt>
                <c:pt idx="1523">
                  <c:v>29</c:v>
                </c:pt>
                <c:pt idx="1524">
                  <c:v>30.8</c:v>
                </c:pt>
                <c:pt idx="1525">
                  <c:v>33.200000000000003</c:v>
                </c:pt>
                <c:pt idx="1526">
                  <c:v>31.9</c:v>
                </c:pt>
                <c:pt idx="1527">
                  <c:v>31.4</c:v>
                </c:pt>
                <c:pt idx="1528">
                  <c:v>31.1</c:v>
                </c:pt>
                <c:pt idx="1529">
                  <c:v>30</c:v>
                </c:pt>
                <c:pt idx="1530">
                  <c:v>28.4</c:v>
                </c:pt>
                <c:pt idx="1531">
                  <c:v>28</c:v>
                </c:pt>
                <c:pt idx="1532">
                  <c:v>26.8</c:v>
                </c:pt>
                <c:pt idx="1533">
                  <c:v>26.4</c:v>
                </c:pt>
                <c:pt idx="1534">
                  <c:v>25.4</c:v>
                </c:pt>
                <c:pt idx="1535">
                  <c:v>24.9</c:v>
                </c:pt>
                <c:pt idx="1536">
                  <c:v>24.7</c:v>
                </c:pt>
                <c:pt idx="1537">
                  <c:v>23.9</c:v>
                </c:pt>
                <c:pt idx="1538">
                  <c:v>23.4</c:v>
                </c:pt>
                <c:pt idx="1539">
                  <c:v>22.8</c:v>
                </c:pt>
                <c:pt idx="1540">
                  <c:v>22.7</c:v>
                </c:pt>
                <c:pt idx="1541">
                  <c:v>22.4</c:v>
                </c:pt>
                <c:pt idx="1542">
                  <c:v>22.3</c:v>
                </c:pt>
                <c:pt idx="1543">
                  <c:v>21.8</c:v>
                </c:pt>
                <c:pt idx="1544">
                  <c:v>21.2</c:v>
                </c:pt>
                <c:pt idx="1545">
                  <c:v>23.1</c:v>
                </c:pt>
                <c:pt idx="1546">
                  <c:v>24.4</c:v>
                </c:pt>
                <c:pt idx="1547">
                  <c:v>27.1</c:v>
                </c:pt>
                <c:pt idx="1548">
                  <c:v>29.4</c:v>
                </c:pt>
                <c:pt idx="1549">
                  <c:v>31.4</c:v>
                </c:pt>
                <c:pt idx="1550">
                  <c:v>34.4</c:v>
                </c:pt>
                <c:pt idx="1551">
                  <c:v>31.4</c:v>
                </c:pt>
                <c:pt idx="1552">
                  <c:v>30.3</c:v>
                </c:pt>
                <c:pt idx="1553">
                  <c:v>29.4</c:v>
                </c:pt>
                <c:pt idx="1554">
                  <c:v>32.299999999999997</c:v>
                </c:pt>
                <c:pt idx="1555">
                  <c:v>24.8</c:v>
                </c:pt>
                <c:pt idx="1556">
                  <c:v>24.6</c:v>
                </c:pt>
                <c:pt idx="1557">
                  <c:v>23.7</c:v>
                </c:pt>
                <c:pt idx="1558">
                  <c:v>23.2</c:v>
                </c:pt>
                <c:pt idx="1559">
                  <c:v>22.9</c:v>
                </c:pt>
                <c:pt idx="1560">
                  <c:v>22.8</c:v>
                </c:pt>
                <c:pt idx="1561">
                  <c:v>22.6</c:v>
                </c:pt>
                <c:pt idx="1562">
                  <c:v>22.6</c:v>
                </c:pt>
                <c:pt idx="1563">
                  <c:v>23.1</c:v>
                </c:pt>
                <c:pt idx="1564">
                  <c:v>22.9</c:v>
                </c:pt>
                <c:pt idx="1565">
                  <c:v>22.8</c:v>
                </c:pt>
                <c:pt idx="1566">
                  <c:v>22.8</c:v>
                </c:pt>
                <c:pt idx="1567">
                  <c:v>22.9</c:v>
                </c:pt>
                <c:pt idx="1568">
                  <c:v>22.6</c:v>
                </c:pt>
                <c:pt idx="1569">
                  <c:v>23.6</c:v>
                </c:pt>
                <c:pt idx="1570">
                  <c:v>25</c:v>
                </c:pt>
                <c:pt idx="1571">
                  <c:v>26.4</c:v>
                </c:pt>
                <c:pt idx="1572">
                  <c:v>27.3</c:v>
                </c:pt>
                <c:pt idx="1573">
                  <c:v>27.8</c:v>
                </c:pt>
                <c:pt idx="1574">
                  <c:v>27.2</c:v>
                </c:pt>
                <c:pt idx="1575">
                  <c:v>28.6</c:v>
                </c:pt>
                <c:pt idx="1576">
                  <c:v>29.7</c:v>
                </c:pt>
                <c:pt idx="1577">
                  <c:v>28.2</c:v>
                </c:pt>
                <c:pt idx="1578">
                  <c:v>27.3</c:v>
                </c:pt>
                <c:pt idx="1579">
                  <c:v>25.7</c:v>
                </c:pt>
                <c:pt idx="1580">
                  <c:v>24.7</c:v>
                </c:pt>
                <c:pt idx="1581">
                  <c:v>24.8</c:v>
                </c:pt>
                <c:pt idx="1582">
                  <c:v>24.9</c:v>
                </c:pt>
                <c:pt idx="1583">
                  <c:v>25.2</c:v>
                </c:pt>
                <c:pt idx="1584">
                  <c:v>24</c:v>
                </c:pt>
                <c:pt idx="1585">
                  <c:v>23.2</c:v>
                </c:pt>
                <c:pt idx="1586">
                  <c:v>23.4</c:v>
                </c:pt>
                <c:pt idx="1587">
                  <c:v>23.4</c:v>
                </c:pt>
                <c:pt idx="1588">
                  <c:v>23.3</c:v>
                </c:pt>
                <c:pt idx="1589">
                  <c:v>23.2</c:v>
                </c:pt>
                <c:pt idx="1590">
                  <c:v>23.4</c:v>
                </c:pt>
                <c:pt idx="1591">
                  <c:v>23.2</c:v>
                </c:pt>
                <c:pt idx="1592">
                  <c:v>23.1</c:v>
                </c:pt>
                <c:pt idx="1593">
                  <c:v>23.1</c:v>
                </c:pt>
                <c:pt idx="1594">
                  <c:v>24.5</c:v>
                </c:pt>
                <c:pt idx="1595">
                  <c:v>25.6</c:v>
                </c:pt>
                <c:pt idx="1596">
                  <c:v>25.4</c:v>
                </c:pt>
                <c:pt idx="1597">
                  <c:v>26</c:v>
                </c:pt>
                <c:pt idx="1598">
                  <c:v>26.2</c:v>
                </c:pt>
                <c:pt idx="1599">
                  <c:v>24.9</c:v>
                </c:pt>
                <c:pt idx="1600">
                  <c:v>28.4</c:v>
                </c:pt>
                <c:pt idx="1601">
                  <c:v>22.4</c:v>
                </c:pt>
                <c:pt idx="1602">
                  <c:v>22.8</c:v>
                </c:pt>
                <c:pt idx="1603">
                  <c:v>22.8</c:v>
                </c:pt>
                <c:pt idx="1604">
                  <c:v>22.6</c:v>
                </c:pt>
                <c:pt idx="1605">
                  <c:v>22.5</c:v>
                </c:pt>
                <c:pt idx="1606">
                  <c:v>22.3</c:v>
                </c:pt>
                <c:pt idx="1607">
                  <c:v>22.5</c:v>
                </c:pt>
                <c:pt idx="1608">
                  <c:v>22.3</c:v>
                </c:pt>
                <c:pt idx="1609">
                  <c:v>22.3</c:v>
                </c:pt>
                <c:pt idx="1610">
                  <c:v>21.8</c:v>
                </c:pt>
                <c:pt idx="1611">
                  <c:v>21.8</c:v>
                </c:pt>
                <c:pt idx="1612">
                  <c:v>21.5</c:v>
                </c:pt>
                <c:pt idx="1613">
                  <c:v>21.3</c:v>
                </c:pt>
                <c:pt idx="1614">
                  <c:v>21.1</c:v>
                </c:pt>
                <c:pt idx="1615">
                  <c:v>21.4</c:v>
                </c:pt>
                <c:pt idx="1616">
                  <c:v>21.4</c:v>
                </c:pt>
                <c:pt idx="1617">
                  <c:v>23.1</c:v>
                </c:pt>
                <c:pt idx="1618">
                  <c:v>25.5</c:v>
                </c:pt>
                <c:pt idx="1619">
                  <c:v>27.3</c:v>
                </c:pt>
                <c:pt idx="1620">
                  <c:v>30.2</c:v>
                </c:pt>
                <c:pt idx="1621">
                  <c:v>31.5</c:v>
                </c:pt>
                <c:pt idx="1622">
                  <c:v>32.5</c:v>
                </c:pt>
                <c:pt idx="1623">
                  <c:v>32.1</c:v>
                </c:pt>
                <c:pt idx="1624">
                  <c:v>31.4</c:v>
                </c:pt>
                <c:pt idx="1625">
                  <c:v>30.1</c:v>
                </c:pt>
                <c:pt idx="1626">
                  <c:v>29.5</c:v>
                </c:pt>
                <c:pt idx="1627">
                  <c:v>28.5</c:v>
                </c:pt>
                <c:pt idx="1628">
                  <c:v>27.4</c:v>
                </c:pt>
                <c:pt idx="1629">
                  <c:v>26.6</c:v>
                </c:pt>
                <c:pt idx="1630">
                  <c:v>25.8</c:v>
                </c:pt>
                <c:pt idx="1631">
                  <c:v>24.3</c:v>
                </c:pt>
                <c:pt idx="1632">
                  <c:v>23.6</c:v>
                </c:pt>
                <c:pt idx="1633">
                  <c:v>22.3</c:v>
                </c:pt>
                <c:pt idx="1634">
                  <c:v>22.8</c:v>
                </c:pt>
                <c:pt idx="1635">
                  <c:v>21.5</c:v>
                </c:pt>
                <c:pt idx="1636">
                  <c:v>21</c:v>
                </c:pt>
                <c:pt idx="1637">
                  <c:v>21.4</c:v>
                </c:pt>
                <c:pt idx="1638">
                  <c:v>20.9</c:v>
                </c:pt>
                <c:pt idx="1639">
                  <c:v>20.5</c:v>
                </c:pt>
                <c:pt idx="1640">
                  <c:v>20.7</c:v>
                </c:pt>
                <c:pt idx="1641">
                  <c:v>23.4</c:v>
                </c:pt>
                <c:pt idx="1642">
                  <c:v>25.9</c:v>
                </c:pt>
                <c:pt idx="1643">
                  <c:v>28.4</c:v>
                </c:pt>
                <c:pt idx="1644">
                  <c:v>30.6</c:v>
                </c:pt>
                <c:pt idx="1645">
                  <c:v>31.2</c:v>
                </c:pt>
                <c:pt idx="1646">
                  <c:v>30.5</c:v>
                </c:pt>
                <c:pt idx="1647">
                  <c:v>34.200000000000003</c:v>
                </c:pt>
                <c:pt idx="1648">
                  <c:v>31.3</c:v>
                </c:pt>
                <c:pt idx="1649">
                  <c:v>29.8</c:v>
                </c:pt>
                <c:pt idx="1650">
                  <c:v>29.2</c:v>
                </c:pt>
                <c:pt idx="1651">
                  <c:v>28.7</c:v>
                </c:pt>
                <c:pt idx="1652">
                  <c:v>27.9</c:v>
                </c:pt>
                <c:pt idx="1653">
                  <c:v>26.7</c:v>
                </c:pt>
                <c:pt idx="1654">
                  <c:v>26.1</c:v>
                </c:pt>
                <c:pt idx="1655">
                  <c:v>25.4</c:v>
                </c:pt>
                <c:pt idx="1656">
                  <c:v>24.9</c:v>
                </c:pt>
                <c:pt idx="1657">
                  <c:v>24.6</c:v>
                </c:pt>
                <c:pt idx="1658">
                  <c:v>23.1</c:v>
                </c:pt>
                <c:pt idx="1659">
                  <c:v>23.2</c:v>
                </c:pt>
                <c:pt idx="1660">
                  <c:v>22.9</c:v>
                </c:pt>
                <c:pt idx="1661">
                  <c:v>23.2</c:v>
                </c:pt>
                <c:pt idx="1662">
                  <c:v>22.5</c:v>
                </c:pt>
                <c:pt idx="1663">
                  <c:v>22.1</c:v>
                </c:pt>
                <c:pt idx="1664">
                  <c:v>22.5</c:v>
                </c:pt>
                <c:pt idx="1665">
                  <c:v>23.9</c:v>
                </c:pt>
                <c:pt idx="1666">
                  <c:v>27</c:v>
                </c:pt>
                <c:pt idx="1667">
                  <c:v>29.7</c:v>
                </c:pt>
                <c:pt idx="1668">
                  <c:v>31</c:v>
                </c:pt>
                <c:pt idx="1669">
                  <c:v>34.5</c:v>
                </c:pt>
                <c:pt idx="1670">
                  <c:v>33.700000000000003</c:v>
                </c:pt>
                <c:pt idx="1671">
                  <c:v>35.9</c:v>
                </c:pt>
                <c:pt idx="1672">
                  <c:v>35.200000000000003</c:v>
                </c:pt>
                <c:pt idx="1673">
                  <c:v>34.299999999999997</c:v>
                </c:pt>
                <c:pt idx="1674">
                  <c:v>31.3</c:v>
                </c:pt>
                <c:pt idx="1675">
                  <c:v>30.1</c:v>
                </c:pt>
                <c:pt idx="1676">
                  <c:v>27.9</c:v>
                </c:pt>
                <c:pt idx="1677">
                  <c:v>27.5</c:v>
                </c:pt>
                <c:pt idx="1678">
                  <c:v>27.2</c:v>
                </c:pt>
                <c:pt idx="1679">
                  <c:v>25.8</c:v>
                </c:pt>
                <c:pt idx="1680">
                  <c:v>25.1</c:v>
                </c:pt>
                <c:pt idx="1681">
                  <c:v>24.1</c:v>
                </c:pt>
                <c:pt idx="1682">
                  <c:v>23.8</c:v>
                </c:pt>
                <c:pt idx="1683">
                  <c:v>23.7</c:v>
                </c:pt>
                <c:pt idx="1684">
                  <c:v>23</c:v>
                </c:pt>
                <c:pt idx="1685">
                  <c:v>21.9</c:v>
                </c:pt>
                <c:pt idx="1686">
                  <c:v>21.9</c:v>
                </c:pt>
                <c:pt idx="1687">
                  <c:v>21</c:v>
                </c:pt>
                <c:pt idx="1688">
                  <c:v>21.4</c:v>
                </c:pt>
                <c:pt idx="1689">
                  <c:v>24.5</c:v>
                </c:pt>
                <c:pt idx="1690">
                  <c:v>26.7</c:v>
                </c:pt>
                <c:pt idx="1691">
                  <c:v>29.8</c:v>
                </c:pt>
                <c:pt idx="1692">
                  <c:v>31.7</c:v>
                </c:pt>
                <c:pt idx="1693">
                  <c:v>33.799999999999997</c:v>
                </c:pt>
                <c:pt idx="1694">
                  <c:v>33.1</c:v>
                </c:pt>
                <c:pt idx="1695">
                  <c:v>35.6</c:v>
                </c:pt>
                <c:pt idx="1696">
                  <c:v>35.6</c:v>
                </c:pt>
                <c:pt idx="1697">
                  <c:v>35.299999999999997</c:v>
                </c:pt>
                <c:pt idx="1698">
                  <c:v>32.200000000000003</c:v>
                </c:pt>
                <c:pt idx="1699">
                  <c:v>30.6</c:v>
                </c:pt>
                <c:pt idx="1700">
                  <c:v>28.2</c:v>
                </c:pt>
                <c:pt idx="1701">
                  <c:v>26.9</c:v>
                </c:pt>
                <c:pt idx="1702">
                  <c:v>26.4</c:v>
                </c:pt>
                <c:pt idx="1703">
                  <c:v>25.6</c:v>
                </c:pt>
                <c:pt idx="1704">
                  <c:v>24.9</c:v>
                </c:pt>
                <c:pt idx="1705">
                  <c:v>24.6</c:v>
                </c:pt>
                <c:pt idx="1706">
                  <c:v>24.5</c:v>
                </c:pt>
                <c:pt idx="1707">
                  <c:v>23.9</c:v>
                </c:pt>
                <c:pt idx="1708">
                  <c:v>23.7</c:v>
                </c:pt>
                <c:pt idx="1721">
                  <c:v>32.299999999999997</c:v>
                </c:pt>
                <c:pt idx="1722">
                  <c:v>29.9</c:v>
                </c:pt>
                <c:pt idx="1723">
                  <c:v>29</c:v>
                </c:pt>
                <c:pt idx="1724">
                  <c:v>27.5</c:v>
                </c:pt>
                <c:pt idx="1725">
                  <c:v>27.2</c:v>
                </c:pt>
                <c:pt idx="1726">
                  <c:v>25.6</c:v>
                </c:pt>
                <c:pt idx="1727">
                  <c:v>25.6</c:v>
                </c:pt>
                <c:pt idx="1728">
                  <c:v>24.5</c:v>
                </c:pt>
                <c:pt idx="1729">
                  <c:v>24.3</c:v>
                </c:pt>
                <c:pt idx="1730">
                  <c:v>24</c:v>
                </c:pt>
                <c:pt idx="1731">
                  <c:v>24.4</c:v>
                </c:pt>
                <c:pt idx="1732">
                  <c:v>24</c:v>
                </c:pt>
                <c:pt idx="1733">
                  <c:v>23.4</c:v>
                </c:pt>
                <c:pt idx="1734">
                  <c:v>23.1</c:v>
                </c:pt>
                <c:pt idx="1735">
                  <c:v>22.9</c:v>
                </c:pt>
                <c:pt idx="1736">
                  <c:v>22.1</c:v>
                </c:pt>
                <c:pt idx="1737">
                  <c:v>23.1</c:v>
                </c:pt>
                <c:pt idx="1738">
                  <c:v>26.3</c:v>
                </c:pt>
                <c:pt idx="1739">
                  <c:v>29.1</c:v>
                </c:pt>
                <c:pt idx="1740">
                  <c:v>30.6</c:v>
                </c:pt>
                <c:pt idx="1741">
                  <c:v>32.6</c:v>
                </c:pt>
                <c:pt idx="1742">
                  <c:v>33.700000000000003</c:v>
                </c:pt>
                <c:pt idx="1743">
                  <c:v>34.200000000000003</c:v>
                </c:pt>
                <c:pt idx="1744">
                  <c:v>33.9</c:v>
                </c:pt>
                <c:pt idx="1745">
                  <c:v>33.1</c:v>
                </c:pt>
                <c:pt idx="1746">
                  <c:v>30.9</c:v>
                </c:pt>
                <c:pt idx="1747">
                  <c:v>30.4</c:v>
                </c:pt>
                <c:pt idx="1748">
                  <c:v>29.4</c:v>
                </c:pt>
                <c:pt idx="1749">
                  <c:v>27.9</c:v>
                </c:pt>
                <c:pt idx="1750">
                  <c:v>26.8</c:v>
                </c:pt>
                <c:pt idx="1751">
                  <c:v>26.4</c:v>
                </c:pt>
                <c:pt idx="1752">
                  <c:v>26.4</c:v>
                </c:pt>
                <c:pt idx="1753">
                  <c:v>24</c:v>
                </c:pt>
                <c:pt idx="1754">
                  <c:v>23.6</c:v>
                </c:pt>
                <c:pt idx="1755">
                  <c:v>23.9</c:v>
                </c:pt>
                <c:pt idx="1756">
                  <c:v>24.1</c:v>
                </c:pt>
                <c:pt idx="1757">
                  <c:v>23.6</c:v>
                </c:pt>
                <c:pt idx="1758">
                  <c:v>23.3</c:v>
                </c:pt>
                <c:pt idx="1759">
                  <c:v>23.4</c:v>
                </c:pt>
                <c:pt idx="1760">
                  <c:v>22.9</c:v>
                </c:pt>
                <c:pt idx="1761">
                  <c:v>24.4</c:v>
                </c:pt>
                <c:pt idx="1762">
                  <c:v>25</c:v>
                </c:pt>
                <c:pt idx="1763">
                  <c:v>26.5</c:v>
                </c:pt>
                <c:pt idx="1764">
                  <c:v>28.3</c:v>
                </c:pt>
                <c:pt idx="1765">
                  <c:v>31.7</c:v>
                </c:pt>
                <c:pt idx="1766">
                  <c:v>32.6</c:v>
                </c:pt>
                <c:pt idx="1767">
                  <c:v>34.1</c:v>
                </c:pt>
                <c:pt idx="1768">
                  <c:v>33.4</c:v>
                </c:pt>
                <c:pt idx="1769">
                  <c:v>33</c:v>
                </c:pt>
                <c:pt idx="1770">
                  <c:v>31.3</c:v>
                </c:pt>
                <c:pt idx="1771">
                  <c:v>30.3</c:v>
                </c:pt>
                <c:pt idx="1772">
                  <c:v>27.9</c:v>
                </c:pt>
                <c:pt idx="1773">
                  <c:v>26.8</c:v>
                </c:pt>
                <c:pt idx="1774">
                  <c:v>25.1</c:v>
                </c:pt>
                <c:pt idx="1775">
                  <c:v>26.8</c:v>
                </c:pt>
                <c:pt idx="1776">
                  <c:v>26.6</c:v>
                </c:pt>
                <c:pt idx="1777">
                  <c:v>22.6</c:v>
                </c:pt>
                <c:pt idx="1778">
                  <c:v>22.6</c:v>
                </c:pt>
                <c:pt idx="1779">
                  <c:v>22.8</c:v>
                </c:pt>
                <c:pt idx="1780">
                  <c:v>22</c:v>
                </c:pt>
                <c:pt idx="1781">
                  <c:v>21.4</c:v>
                </c:pt>
                <c:pt idx="1782">
                  <c:v>21.6</c:v>
                </c:pt>
                <c:pt idx="1783">
                  <c:v>21.8</c:v>
                </c:pt>
                <c:pt idx="1784">
                  <c:v>21.7</c:v>
                </c:pt>
                <c:pt idx="1785">
                  <c:v>22.3</c:v>
                </c:pt>
                <c:pt idx="1786">
                  <c:v>24.2</c:v>
                </c:pt>
                <c:pt idx="1787">
                  <c:v>26.7</c:v>
                </c:pt>
                <c:pt idx="1788">
                  <c:v>27.5</c:v>
                </c:pt>
                <c:pt idx="1789">
                  <c:v>29</c:v>
                </c:pt>
                <c:pt idx="1790">
                  <c:v>30.1</c:v>
                </c:pt>
                <c:pt idx="1791">
                  <c:v>28.9</c:v>
                </c:pt>
                <c:pt idx="1792">
                  <c:v>30.5</c:v>
                </c:pt>
                <c:pt idx="1793">
                  <c:v>30.9</c:v>
                </c:pt>
                <c:pt idx="1794">
                  <c:v>30.1</c:v>
                </c:pt>
                <c:pt idx="1795">
                  <c:v>29.2</c:v>
                </c:pt>
                <c:pt idx="1796">
                  <c:v>25.8</c:v>
                </c:pt>
                <c:pt idx="1797">
                  <c:v>26.7</c:v>
                </c:pt>
                <c:pt idx="1798">
                  <c:v>25.9</c:v>
                </c:pt>
                <c:pt idx="1799">
                  <c:v>23.7</c:v>
                </c:pt>
                <c:pt idx="1800">
                  <c:v>23</c:v>
                </c:pt>
                <c:pt idx="1801">
                  <c:v>22.6</c:v>
                </c:pt>
                <c:pt idx="1802">
                  <c:v>22.8</c:v>
                </c:pt>
                <c:pt idx="1803">
                  <c:v>22.5</c:v>
                </c:pt>
                <c:pt idx="1804">
                  <c:v>22.7</c:v>
                </c:pt>
                <c:pt idx="1805">
                  <c:v>22.6</c:v>
                </c:pt>
                <c:pt idx="1806">
                  <c:v>22.6</c:v>
                </c:pt>
                <c:pt idx="1807">
                  <c:v>22.9</c:v>
                </c:pt>
                <c:pt idx="1808">
                  <c:v>23</c:v>
                </c:pt>
                <c:pt idx="1809">
                  <c:v>23.5</c:v>
                </c:pt>
                <c:pt idx="1810">
                  <c:v>24.9</c:v>
                </c:pt>
                <c:pt idx="1811">
                  <c:v>28.1</c:v>
                </c:pt>
                <c:pt idx="1812">
                  <c:v>30.2</c:v>
                </c:pt>
                <c:pt idx="1813">
                  <c:v>30.6</c:v>
                </c:pt>
                <c:pt idx="1814">
                  <c:v>32</c:v>
                </c:pt>
                <c:pt idx="1815">
                  <c:v>31</c:v>
                </c:pt>
                <c:pt idx="1816">
                  <c:v>30.8</c:v>
                </c:pt>
                <c:pt idx="1817">
                  <c:v>31.1</c:v>
                </c:pt>
                <c:pt idx="1818">
                  <c:v>28.9</c:v>
                </c:pt>
                <c:pt idx="1819">
                  <c:v>22.7</c:v>
                </c:pt>
                <c:pt idx="1820">
                  <c:v>22.6</c:v>
                </c:pt>
                <c:pt idx="1821">
                  <c:v>22.6</c:v>
                </c:pt>
                <c:pt idx="1822">
                  <c:v>23.1</c:v>
                </c:pt>
                <c:pt idx="1823">
                  <c:v>22.6</c:v>
                </c:pt>
                <c:pt idx="1824">
                  <c:v>22.6</c:v>
                </c:pt>
                <c:pt idx="1825">
                  <c:v>22.6</c:v>
                </c:pt>
                <c:pt idx="1826">
                  <c:v>22.8</c:v>
                </c:pt>
                <c:pt idx="1827">
                  <c:v>22.5</c:v>
                </c:pt>
                <c:pt idx="1828">
                  <c:v>22.5</c:v>
                </c:pt>
                <c:pt idx="1829">
                  <c:v>22.6</c:v>
                </c:pt>
                <c:pt idx="1830">
                  <c:v>22.5</c:v>
                </c:pt>
                <c:pt idx="1831">
                  <c:v>22.6</c:v>
                </c:pt>
                <c:pt idx="1832">
                  <c:v>22.8</c:v>
                </c:pt>
                <c:pt idx="1833">
                  <c:v>23.6</c:v>
                </c:pt>
                <c:pt idx="1834">
                  <c:v>24.7</c:v>
                </c:pt>
                <c:pt idx="1835">
                  <c:v>27.6</c:v>
                </c:pt>
                <c:pt idx="1836">
                  <c:v>30.5</c:v>
                </c:pt>
                <c:pt idx="1837">
                  <c:v>30.3</c:v>
                </c:pt>
                <c:pt idx="1838">
                  <c:v>31.1</c:v>
                </c:pt>
                <c:pt idx="1839">
                  <c:v>31.1</c:v>
                </c:pt>
                <c:pt idx="1840">
                  <c:v>29.2</c:v>
                </c:pt>
                <c:pt idx="1841">
                  <c:v>28.5</c:v>
                </c:pt>
                <c:pt idx="1842">
                  <c:v>27.5</c:v>
                </c:pt>
                <c:pt idx="1843">
                  <c:v>26.7</c:v>
                </c:pt>
                <c:pt idx="1844">
                  <c:v>26.3</c:v>
                </c:pt>
                <c:pt idx="1845">
                  <c:v>25.4</c:v>
                </c:pt>
                <c:pt idx="1846">
                  <c:v>23.7</c:v>
                </c:pt>
                <c:pt idx="1847">
                  <c:v>22.6</c:v>
                </c:pt>
                <c:pt idx="1848">
                  <c:v>23</c:v>
                </c:pt>
                <c:pt idx="1849">
                  <c:v>23.1</c:v>
                </c:pt>
                <c:pt idx="1850">
                  <c:v>23.4</c:v>
                </c:pt>
                <c:pt idx="1851">
                  <c:v>22.8</c:v>
                </c:pt>
                <c:pt idx="1852">
                  <c:v>22.8</c:v>
                </c:pt>
                <c:pt idx="1853">
                  <c:v>22.8</c:v>
                </c:pt>
                <c:pt idx="1854">
                  <c:v>22.9</c:v>
                </c:pt>
                <c:pt idx="1855">
                  <c:v>22.9</c:v>
                </c:pt>
                <c:pt idx="1856">
                  <c:v>23.2</c:v>
                </c:pt>
                <c:pt idx="1857">
                  <c:v>23.7</c:v>
                </c:pt>
                <c:pt idx="1858">
                  <c:v>24.9</c:v>
                </c:pt>
                <c:pt idx="1859">
                  <c:v>25.5</c:v>
                </c:pt>
                <c:pt idx="1860">
                  <c:v>27</c:v>
                </c:pt>
                <c:pt idx="1861">
                  <c:v>29</c:v>
                </c:pt>
                <c:pt idx="1862">
                  <c:v>30.3</c:v>
                </c:pt>
                <c:pt idx="1863">
                  <c:v>30.2</c:v>
                </c:pt>
                <c:pt idx="1864">
                  <c:v>30.5</c:v>
                </c:pt>
                <c:pt idx="1865">
                  <c:v>29</c:v>
                </c:pt>
                <c:pt idx="1866">
                  <c:v>27.5</c:v>
                </c:pt>
                <c:pt idx="1867">
                  <c:v>25.6</c:v>
                </c:pt>
                <c:pt idx="1868">
                  <c:v>23.3</c:v>
                </c:pt>
                <c:pt idx="1869">
                  <c:v>23</c:v>
                </c:pt>
                <c:pt idx="1870">
                  <c:v>22.6</c:v>
                </c:pt>
                <c:pt idx="1871">
                  <c:v>22.6</c:v>
                </c:pt>
                <c:pt idx="1872">
                  <c:v>22.3</c:v>
                </c:pt>
                <c:pt idx="1873">
                  <c:v>22.5</c:v>
                </c:pt>
                <c:pt idx="1874">
                  <c:v>22.1</c:v>
                </c:pt>
                <c:pt idx="1875">
                  <c:v>22.2</c:v>
                </c:pt>
                <c:pt idx="1876">
                  <c:v>21.7</c:v>
                </c:pt>
                <c:pt idx="1877">
                  <c:v>21.7</c:v>
                </c:pt>
                <c:pt idx="1878">
                  <c:v>21.1</c:v>
                </c:pt>
                <c:pt idx="1879">
                  <c:v>21.2</c:v>
                </c:pt>
                <c:pt idx="1880">
                  <c:v>21.5</c:v>
                </c:pt>
                <c:pt idx="1881">
                  <c:v>22.1</c:v>
                </c:pt>
                <c:pt idx="1882">
                  <c:v>23.7</c:v>
                </c:pt>
                <c:pt idx="1883">
                  <c:v>26.4</c:v>
                </c:pt>
                <c:pt idx="1884">
                  <c:v>27.9</c:v>
                </c:pt>
                <c:pt idx="1885">
                  <c:v>30</c:v>
                </c:pt>
                <c:pt idx="1886">
                  <c:v>30.4</c:v>
                </c:pt>
                <c:pt idx="1887">
                  <c:v>30.6</c:v>
                </c:pt>
                <c:pt idx="1888">
                  <c:v>30.8</c:v>
                </c:pt>
                <c:pt idx="1889">
                  <c:v>27.9</c:v>
                </c:pt>
                <c:pt idx="1890">
                  <c:v>25.6</c:v>
                </c:pt>
                <c:pt idx="1891">
                  <c:v>24.8</c:v>
                </c:pt>
                <c:pt idx="1892">
                  <c:v>23.4</c:v>
                </c:pt>
                <c:pt idx="1893">
                  <c:v>23.2</c:v>
                </c:pt>
                <c:pt idx="1894">
                  <c:v>23.2</c:v>
                </c:pt>
                <c:pt idx="1895">
                  <c:v>23.4</c:v>
                </c:pt>
                <c:pt idx="1896">
                  <c:v>23.4</c:v>
                </c:pt>
                <c:pt idx="1897">
                  <c:v>23.4</c:v>
                </c:pt>
                <c:pt idx="1898">
                  <c:v>23.3</c:v>
                </c:pt>
                <c:pt idx="1899">
                  <c:v>23.2</c:v>
                </c:pt>
                <c:pt idx="1900">
                  <c:v>22.9</c:v>
                </c:pt>
                <c:pt idx="1901">
                  <c:v>22.9</c:v>
                </c:pt>
                <c:pt idx="1902">
                  <c:v>22.6</c:v>
                </c:pt>
                <c:pt idx="1903">
                  <c:v>22.5</c:v>
                </c:pt>
                <c:pt idx="1904">
                  <c:v>22.6</c:v>
                </c:pt>
                <c:pt idx="1905">
                  <c:v>24</c:v>
                </c:pt>
                <c:pt idx="1906">
                  <c:v>28.7</c:v>
                </c:pt>
                <c:pt idx="1907">
                  <c:v>30.6</c:v>
                </c:pt>
                <c:pt idx="1908">
                  <c:v>29.4</c:v>
                </c:pt>
                <c:pt idx="1909">
                  <c:v>29.5</c:v>
                </c:pt>
                <c:pt idx="1910">
                  <c:v>29.4</c:v>
                </c:pt>
                <c:pt idx="1911">
                  <c:v>29.2</c:v>
                </c:pt>
                <c:pt idx="1912">
                  <c:v>29.7</c:v>
                </c:pt>
                <c:pt idx="1913">
                  <c:v>29.7</c:v>
                </c:pt>
                <c:pt idx="1914">
                  <c:v>28.6</c:v>
                </c:pt>
                <c:pt idx="1915">
                  <c:v>26.4</c:v>
                </c:pt>
                <c:pt idx="1916">
                  <c:v>23.8</c:v>
                </c:pt>
                <c:pt idx="1917">
                  <c:v>23.5</c:v>
                </c:pt>
                <c:pt idx="1918">
                  <c:v>22.7</c:v>
                </c:pt>
                <c:pt idx="1919">
                  <c:v>22.8</c:v>
                </c:pt>
                <c:pt idx="1920">
                  <c:v>22.6</c:v>
                </c:pt>
                <c:pt idx="1921">
                  <c:v>22.7</c:v>
                </c:pt>
                <c:pt idx="1922">
                  <c:v>22.4</c:v>
                </c:pt>
                <c:pt idx="1923">
                  <c:v>22.7</c:v>
                </c:pt>
                <c:pt idx="1924">
                  <c:v>22.4</c:v>
                </c:pt>
                <c:pt idx="1925">
                  <c:v>22.5</c:v>
                </c:pt>
                <c:pt idx="1926">
                  <c:v>22.4</c:v>
                </c:pt>
                <c:pt idx="1927">
                  <c:v>22.6</c:v>
                </c:pt>
                <c:pt idx="1928">
                  <c:v>22.5</c:v>
                </c:pt>
                <c:pt idx="1929">
                  <c:v>23.4</c:v>
                </c:pt>
                <c:pt idx="1930">
                  <c:v>25.3</c:v>
                </c:pt>
                <c:pt idx="1931">
                  <c:v>27</c:v>
                </c:pt>
                <c:pt idx="1932">
                  <c:v>28.9</c:v>
                </c:pt>
                <c:pt idx="1933">
                  <c:v>31.4</c:v>
                </c:pt>
                <c:pt idx="1934">
                  <c:v>31.2</c:v>
                </c:pt>
                <c:pt idx="1935">
                  <c:v>31.1</c:v>
                </c:pt>
                <c:pt idx="1936">
                  <c:v>30.8</c:v>
                </c:pt>
                <c:pt idx="1937">
                  <c:v>30</c:v>
                </c:pt>
                <c:pt idx="1938">
                  <c:v>29.6</c:v>
                </c:pt>
                <c:pt idx="1939">
                  <c:v>26.4</c:v>
                </c:pt>
                <c:pt idx="1940">
                  <c:v>25.6</c:v>
                </c:pt>
                <c:pt idx="1941">
                  <c:v>24.2</c:v>
                </c:pt>
                <c:pt idx="1942">
                  <c:v>23.1</c:v>
                </c:pt>
                <c:pt idx="1943">
                  <c:v>21.9</c:v>
                </c:pt>
                <c:pt idx="1944">
                  <c:v>21.8</c:v>
                </c:pt>
                <c:pt idx="1945">
                  <c:v>21.8</c:v>
                </c:pt>
                <c:pt idx="1946">
                  <c:v>22.1</c:v>
                </c:pt>
                <c:pt idx="1947">
                  <c:v>22.1</c:v>
                </c:pt>
                <c:pt idx="1948">
                  <c:v>22</c:v>
                </c:pt>
                <c:pt idx="1949">
                  <c:v>21.9</c:v>
                </c:pt>
                <c:pt idx="1950">
                  <c:v>22.1</c:v>
                </c:pt>
                <c:pt idx="1951">
                  <c:v>22</c:v>
                </c:pt>
                <c:pt idx="1952">
                  <c:v>22.1</c:v>
                </c:pt>
                <c:pt idx="1953">
                  <c:v>22.8</c:v>
                </c:pt>
                <c:pt idx="1954">
                  <c:v>23.7</c:v>
                </c:pt>
                <c:pt idx="1955">
                  <c:v>27.3</c:v>
                </c:pt>
                <c:pt idx="1956">
                  <c:v>29.2</c:v>
                </c:pt>
                <c:pt idx="1957">
                  <c:v>30.1</c:v>
                </c:pt>
                <c:pt idx="1958">
                  <c:v>30.1</c:v>
                </c:pt>
                <c:pt idx="1959">
                  <c:v>28.1</c:v>
                </c:pt>
                <c:pt idx="1960">
                  <c:v>26</c:v>
                </c:pt>
                <c:pt idx="1961">
                  <c:v>26.2</c:v>
                </c:pt>
                <c:pt idx="1962">
                  <c:v>25.1</c:v>
                </c:pt>
                <c:pt idx="1963">
                  <c:v>25</c:v>
                </c:pt>
                <c:pt idx="1964">
                  <c:v>23.3</c:v>
                </c:pt>
                <c:pt idx="1965">
                  <c:v>23.4</c:v>
                </c:pt>
                <c:pt idx="1966">
                  <c:v>22.4</c:v>
                </c:pt>
                <c:pt idx="1967">
                  <c:v>22.3</c:v>
                </c:pt>
                <c:pt idx="1968">
                  <c:v>22.3</c:v>
                </c:pt>
                <c:pt idx="1969">
                  <c:v>22.3</c:v>
                </c:pt>
                <c:pt idx="1970">
                  <c:v>22.2</c:v>
                </c:pt>
                <c:pt idx="1971">
                  <c:v>22</c:v>
                </c:pt>
                <c:pt idx="1972">
                  <c:v>22.1</c:v>
                </c:pt>
                <c:pt idx="1973">
                  <c:v>22.1</c:v>
                </c:pt>
                <c:pt idx="1974">
                  <c:v>22</c:v>
                </c:pt>
                <c:pt idx="1975">
                  <c:v>21.7</c:v>
                </c:pt>
                <c:pt idx="1976">
                  <c:v>22.3</c:v>
                </c:pt>
                <c:pt idx="1977">
                  <c:v>24.3</c:v>
                </c:pt>
                <c:pt idx="1978">
                  <c:v>26.7</c:v>
                </c:pt>
                <c:pt idx="1979">
                  <c:v>28.8</c:v>
                </c:pt>
                <c:pt idx="1980">
                  <c:v>29.8</c:v>
                </c:pt>
                <c:pt idx="1981">
                  <c:v>31.5</c:v>
                </c:pt>
                <c:pt idx="1982">
                  <c:v>31.2</c:v>
                </c:pt>
                <c:pt idx="1983">
                  <c:v>32.700000000000003</c:v>
                </c:pt>
                <c:pt idx="1984">
                  <c:v>31.5</c:v>
                </c:pt>
                <c:pt idx="1985">
                  <c:v>30.6</c:v>
                </c:pt>
                <c:pt idx="1986">
                  <c:v>24.4</c:v>
                </c:pt>
                <c:pt idx="1987">
                  <c:v>23.6</c:v>
                </c:pt>
                <c:pt idx="1988">
                  <c:v>24</c:v>
                </c:pt>
                <c:pt idx="1989">
                  <c:v>23.8</c:v>
                </c:pt>
                <c:pt idx="1990">
                  <c:v>24</c:v>
                </c:pt>
                <c:pt idx="1991">
                  <c:v>23.8</c:v>
                </c:pt>
                <c:pt idx="1992">
                  <c:v>23.3</c:v>
                </c:pt>
                <c:pt idx="1993">
                  <c:v>23.2</c:v>
                </c:pt>
                <c:pt idx="1994">
                  <c:v>23.1</c:v>
                </c:pt>
                <c:pt idx="1995">
                  <c:v>23</c:v>
                </c:pt>
                <c:pt idx="1996">
                  <c:v>23.1</c:v>
                </c:pt>
                <c:pt idx="1997">
                  <c:v>22.6</c:v>
                </c:pt>
                <c:pt idx="1998">
                  <c:v>22</c:v>
                </c:pt>
                <c:pt idx="1999">
                  <c:v>21.7</c:v>
                </c:pt>
                <c:pt idx="2000">
                  <c:v>21.8</c:v>
                </c:pt>
                <c:pt idx="2001">
                  <c:v>22.5</c:v>
                </c:pt>
                <c:pt idx="2002">
                  <c:v>24.2</c:v>
                </c:pt>
                <c:pt idx="2003">
                  <c:v>25.1</c:v>
                </c:pt>
                <c:pt idx="2004">
                  <c:v>27.5</c:v>
                </c:pt>
                <c:pt idx="2005">
                  <c:v>29</c:v>
                </c:pt>
                <c:pt idx="2006">
                  <c:v>29.1</c:v>
                </c:pt>
                <c:pt idx="2007">
                  <c:v>29.2</c:v>
                </c:pt>
                <c:pt idx="2008">
                  <c:v>29.5</c:v>
                </c:pt>
                <c:pt idx="2009">
                  <c:v>28.9</c:v>
                </c:pt>
                <c:pt idx="2010">
                  <c:v>27.4</c:v>
                </c:pt>
                <c:pt idx="2011">
                  <c:v>25.6</c:v>
                </c:pt>
                <c:pt idx="2012">
                  <c:v>23.9</c:v>
                </c:pt>
                <c:pt idx="2013">
                  <c:v>24</c:v>
                </c:pt>
                <c:pt idx="2014">
                  <c:v>23.1</c:v>
                </c:pt>
                <c:pt idx="2015">
                  <c:v>23.1</c:v>
                </c:pt>
                <c:pt idx="2016">
                  <c:v>23.2</c:v>
                </c:pt>
                <c:pt idx="2017">
                  <c:v>22.9</c:v>
                </c:pt>
                <c:pt idx="2018">
                  <c:v>23.1</c:v>
                </c:pt>
                <c:pt idx="2019">
                  <c:v>22.9</c:v>
                </c:pt>
                <c:pt idx="2020">
                  <c:v>22.9</c:v>
                </c:pt>
                <c:pt idx="2021">
                  <c:v>22.9</c:v>
                </c:pt>
                <c:pt idx="2022">
                  <c:v>22.9</c:v>
                </c:pt>
                <c:pt idx="2023">
                  <c:v>22.9</c:v>
                </c:pt>
                <c:pt idx="2024">
                  <c:v>22.8</c:v>
                </c:pt>
                <c:pt idx="2025">
                  <c:v>23</c:v>
                </c:pt>
                <c:pt idx="2026">
                  <c:v>24</c:v>
                </c:pt>
                <c:pt idx="2027">
                  <c:v>25.1</c:v>
                </c:pt>
                <c:pt idx="2028">
                  <c:v>25.7</c:v>
                </c:pt>
                <c:pt idx="2029">
                  <c:v>26.9</c:v>
                </c:pt>
                <c:pt idx="2030">
                  <c:v>27</c:v>
                </c:pt>
                <c:pt idx="2031">
                  <c:v>27.8</c:v>
                </c:pt>
                <c:pt idx="2032">
                  <c:v>28.1</c:v>
                </c:pt>
                <c:pt idx="2033">
                  <c:v>27.5</c:v>
                </c:pt>
                <c:pt idx="2034">
                  <c:v>25.1</c:v>
                </c:pt>
                <c:pt idx="2035">
                  <c:v>24.8</c:v>
                </c:pt>
                <c:pt idx="2036">
                  <c:v>24.7</c:v>
                </c:pt>
                <c:pt idx="2037">
                  <c:v>24.1</c:v>
                </c:pt>
                <c:pt idx="2038">
                  <c:v>23.4</c:v>
                </c:pt>
                <c:pt idx="2039">
                  <c:v>23.4</c:v>
                </c:pt>
                <c:pt idx="2040">
                  <c:v>23.3</c:v>
                </c:pt>
                <c:pt idx="2041">
                  <c:v>22.8</c:v>
                </c:pt>
                <c:pt idx="2048">
                  <c:v>22.4</c:v>
                </c:pt>
                <c:pt idx="2049">
                  <c:v>23.2</c:v>
                </c:pt>
                <c:pt idx="2050">
                  <c:v>28</c:v>
                </c:pt>
                <c:pt idx="2051">
                  <c:v>28.5</c:v>
                </c:pt>
                <c:pt idx="2052">
                  <c:v>28.6</c:v>
                </c:pt>
                <c:pt idx="2053">
                  <c:v>29.6</c:v>
                </c:pt>
                <c:pt idx="2054">
                  <c:v>29.2</c:v>
                </c:pt>
                <c:pt idx="2055">
                  <c:v>29.5</c:v>
                </c:pt>
                <c:pt idx="2056">
                  <c:v>29.2</c:v>
                </c:pt>
                <c:pt idx="2057">
                  <c:v>27.5</c:v>
                </c:pt>
                <c:pt idx="2058">
                  <c:v>26.5</c:v>
                </c:pt>
                <c:pt idx="2059">
                  <c:v>24.9</c:v>
                </c:pt>
                <c:pt idx="2060">
                  <c:v>24.6</c:v>
                </c:pt>
                <c:pt idx="2061">
                  <c:v>24</c:v>
                </c:pt>
                <c:pt idx="2062">
                  <c:v>23.8</c:v>
                </c:pt>
                <c:pt idx="2063">
                  <c:v>23.1</c:v>
                </c:pt>
                <c:pt idx="2064">
                  <c:v>22.9</c:v>
                </c:pt>
                <c:pt idx="2065">
                  <c:v>21.9</c:v>
                </c:pt>
                <c:pt idx="2066">
                  <c:v>21.7</c:v>
                </c:pt>
                <c:pt idx="2067">
                  <c:v>21.7</c:v>
                </c:pt>
                <c:pt idx="2068">
                  <c:v>21.7</c:v>
                </c:pt>
                <c:pt idx="2069">
                  <c:v>21.9</c:v>
                </c:pt>
                <c:pt idx="2070">
                  <c:v>21.9</c:v>
                </c:pt>
                <c:pt idx="2071">
                  <c:v>22</c:v>
                </c:pt>
                <c:pt idx="2072">
                  <c:v>22.1</c:v>
                </c:pt>
                <c:pt idx="2073">
                  <c:v>22.9</c:v>
                </c:pt>
                <c:pt idx="2074">
                  <c:v>24.4</c:v>
                </c:pt>
                <c:pt idx="2075">
                  <c:v>25.6</c:v>
                </c:pt>
                <c:pt idx="2076">
                  <c:v>27.8</c:v>
                </c:pt>
                <c:pt idx="2077">
                  <c:v>28.7</c:v>
                </c:pt>
                <c:pt idx="2078">
                  <c:v>28.9</c:v>
                </c:pt>
                <c:pt idx="2079">
                  <c:v>29.7</c:v>
                </c:pt>
                <c:pt idx="2080">
                  <c:v>29.9</c:v>
                </c:pt>
                <c:pt idx="2081">
                  <c:v>28.9</c:v>
                </c:pt>
                <c:pt idx="2082">
                  <c:v>28.3</c:v>
                </c:pt>
                <c:pt idx="2083">
                  <c:v>27.9</c:v>
                </c:pt>
                <c:pt idx="2084">
                  <c:v>27.7</c:v>
                </c:pt>
                <c:pt idx="2085">
                  <c:v>26.4</c:v>
                </c:pt>
                <c:pt idx="2086">
                  <c:v>25.8</c:v>
                </c:pt>
                <c:pt idx="2087">
                  <c:v>25.1</c:v>
                </c:pt>
                <c:pt idx="2088">
                  <c:v>24.5</c:v>
                </c:pt>
                <c:pt idx="2089">
                  <c:v>23.7</c:v>
                </c:pt>
                <c:pt idx="2090">
                  <c:v>23.1</c:v>
                </c:pt>
                <c:pt idx="2091">
                  <c:v>22.9</c:v>
                </c:pt>
                <c:pt idx="2092">
                  <c:v>22.3</c:v>
                </c:pt>
                <c:pt idx="2093">
                  <c:v>22.1</c:v>
                </c:pt>
                <c:pt idx="2094">
                  <c:v>21.9</c:v>
                </c:pt>
                <c:pt idx="2095">
                  <c:v>22.1</c:v>
                </c:pt>
                <c:pt idx="2096">
                  <c:v>22.3</c:v>
                </c:pt>
                <c:pt idx="2097">
                  <c:v>23.5</c:v>
                </c:pt>
                <c:pt idx="2098">
                  <c:v>24.3</c:v>
                </c:pt>
                <c:pt idx="2099">
                  <c:v>26.2</c:v>
                </c:pt>
                <c:pt idx="2100">
                  <c:v>29.5</c:v>
                </c:pt>
                <c:pt idx="2101">
                  <c:v>29.9</c:v>
                </c:pt>
                <c:pt idx="2102">
                  <c:v>31.4</c:v>
                </c:pt>
                <c:pt idx="2103">
                  <c:v>32.4</c:v>
                </c:pt>
                <c:pt idx="2104">
                  <c:v>32.299999999999997</c:v>
                </c:pt>
                <c:pt idx="2105">
                  <c:v>32.299999999999997</c:v>
                </c:pt>
                <c:pt idx="2106">
                  <c:v>30.6</c:v>
                </c:pt>
                <c:pt idx="2107">
                  <c:v>28.8</c:v>
                </c:pt>
                <c:pt idx="2108">
                  <c:v>26.8</c:v>
                </c:pt>
                <c:pt idx="2109">
                  <c:v>26.1</c:v>
                </c:pt>
                <c:pt idx="2110">
                  <c:v>25.6</c:v>
                </c:pt>
                <c:pt idx="2111">
                  <c:v>24.4</c:v>
                </c:pt>
                <c:pt idx="2112">
                  <c:v>24</c:v>
                </c:pt>
                <c:pt idx="2113">
                  <c:v>23.5</c:v>
                </c:pt>
                <c:pt idx="2114">
                  <c:v>23.4</c:v>
                </c:pt>
                <c:pt idx="2115">
                  <c:v>23</c:v>
                </c:pt>
                <c:pt idx="2116">
                  <c:v>22.8</c:v>
                </c:pt>
                <c:pt idx="2117">
                  <c:v>22.3</c:v>
                </c:pt>
                <c:pt idx="2118">
                  <c:v>22.3</c:v>
                </c:pt>
                <c:pt idx="2119">
                  <c:v>22</c:v>
                </c:pt>
                <c:pt idx="2120">
                  <c:v>22.4</c:v>
                </c:pt>
                <c:pt idx="2121">
                  <c:v>24.9</c:v>
                </c:pt>
                <c:pt idx="2122">
                  <c:v>25.2</c:v>
                </c:pt>
                <c:pt idx="2123">
                  <c:v>28.2</c:v>
                </c:pt>
                <c:pt idx="2124">
                  <c:v>28.9</c:v>
                </c:pt>
                <c:pt idx="2125">
                  <c:v>30.4</c:v>
                </c:pt>
                <c:pt idx="2126">
                  <c:v>31</c:v>
                </c:pt>
                <c:pt idx="2127">
                  <c:v>30.7</c:v>
                </c:pt>
                <c:pt idx="2128">
                  <c:v>29.5</c:v>
                </c:pt>
                <c:pt idx="2129">
                  <c:v>28.6</c:v>
                </c:pt>
                <c:pt idx="2130">
                  <c:v>28</c:v>
                </c:pt>
                <c:pt idx="2131">
                  <c:v>26.5</c:v>
                </c:pt>
                <c:pt idx="2132">
                  <c:v>24.5</c:v>
                </c:pt>
                <c:pt idx="2133">
                  <c:v>23.4</c:v>
                </c:pt>
                <c:pt idx="2134">
                  <c:v>23.5</c:v>
                </c:pt>
                <c:pt idx="2135">
                  <c:v>23.7</c:v>
                </c:pt>
                <c:pt idx="2136">
                  <c:v>24</c:v>
                </c:pt>
                <c:pt idx="2137">
                  <c:v>23.8</c:v>
                </c:pt>
                <c:pt idx="2138">
                  <c:v>23.4</c:v>
                </c:pt>
                <c:pt idx="2139">
                  <c:v>23</c:v>
                </c:pt>
                <c:pt idx="2140">
                  <c:v>23</c:v>
                </c:pt>
                <c:pt idx="2141">
                  <c:v>23.2</c:v>
                </c:pt>
                <c:pt idx="2142">
                  <c:v>22.6</c:v>
                </c:pt>
                <c:pt idx="2143">
                  <c:v>22.8</c:v>
                </c:pt>
                <c:pt idx="2144">
                  <c:v>23.1</c:v>
                </c:pt>
                <c:pt idx="2145">
                  <c:v>24.2</c:v>
                </c:pt>
                <c:pt idx="2146">
                  <c:v>25.6</c:v>
                </c:pt>
                <c:pt idx="2147">
                  <c:v>26.8</c:v>
                </c:pt>
                <c:pt idx="2148">
                  <c:v>28.3</c:v>
                </c:pt>
                <c:pt idx="2149">
                  <c:v>32</c:v>
                </c:pt>
                <c:pt idx="2150">
                  <c:v>31.4</c:v>
                </c:pt>
                <c:pt idx="2151">
                  <c:v>31.8</c:v>
                </c:pt>
                <c:pt idx="2152">
                  <c:v>32.9</c:v>
                </c:pt>
                <c:pt idx="2153">
                  <c:v>32.9</c:v>
                </c:pt>
                <c:pt idx="2154">
                  <c:v>30.9</c:v>
                </c:pt>
                <c:pt idx="2155">
                  <c:v>28.9</c:v>
                </c:pt>
                <c:pt idx="2156">
                  <c:v>27.2</c:v>
                </c:pt>
                <c:pt idx="2157">
                  <c:v>26.1</c:v>
                </c:pt>
                <c:pt idx="2158">
                  <c:v>24.9</c:v>
                </c:pt>
                <c:pt idx="2159">
                  <c:v>24</c:v>
                </c:pt>
                <c:pt idx="2160">
                  <c:v>22.6</c:v>
                </c:pt>
                <c:pt idx="2161">
                  <c:v>22.8</c:v>
                </c:pt>
                <c:pt idx="2162">
                  <c:v>21.5</c:v>
                </c:pt>
                <c:pt idx="2163">
                  <c:v>21.1</c:v>
                </c:pt>
                <c:pt idx="2164">
                  <c:v>21.1</c:v>
                </c:pt>
                <c:pt idx="2165">
                  <c:v>21.1</c:v>
                </c:pt>
                <c:pt idx="2166">
                  <c:v>21</c:v>
                </c:pt>
                <c:pt idx="2167">
                  <c:v>21.2</c:v>
                </c:pt>
                <c:pt idx="2168">
                  <c:v>21.5</c:v>
                </c:pt>
                <c:pt idx="2169">
                  <c:v>22.3</c:v>
                </c:pt>
                <c:pt idx="2170">
                  <c:v>23.7</c:v>
                </c:pt>
                <c:pt idx="2171">
                  <c:v>25.4</c:v>
                </c:pt>
                <c:pt idx="2172">
                  <c:v>26.7</c:v>
                </c:pt>
                <c:pt idx="2173">
                  <c:v>28.9</c:v>
                </c:pt>
                <c:pt idx="2174">
                  <c:v>29</c:v>
                </c:pt>
                <c:pt idx="2175">
                  <c:v>29.2</c:v>
                </c:pt>
                <c:pt idx="2176">
                  <c:v>25.6</c:v>
                </c:pt>
                <c:pt idx="2177">
                  <c:v>24.8</c:v>
                </c:pt>
                <c:pt idx="2178">
                  <c:v>24.5</c:v>
                </c:pt>
                <c:pt idx="2179">
                  <c:v>24.2</c:v>
                </c:pt>
                <c:pt idx="2180">
                  <c:v>23.7</c:v>
                </c:pt>
                <c:pt idx="2181">
                  <c:v>23.4</c:v>
                </c:pt>
                <c:pt idx="2182">
                  <c:v>22.8</c:v>
                </c:pt>
                <c:pt idx="2183">
                  <c:v>22.5</c:v>
                </c:pt>
                <c:pt idx="2184">
                  <c:v>22.3</c:v>
                </c:pt>
                <c:pt idx="2185">
                  <c:v>22.5</c:v>
                </c:pt>
                <c:pt idx="2186">
                  <c:v>22.1</c:v>
                </c:pt>
                <c:pt idx="2187">
                  <c:v>22.1</c:v>
                </c:pt>
                <c:pt idx="2188">
                  <c:v>22.4</c:v>
                </c:pt>
                <c:pt idx="2189">
                  <c:v>22.5</c:v>
                </c:pt>
                <c:pt idx="2190">
                  <c:v>22.1</c:v>
                </c:pt>
                <c:pt idx="2191">
                  <c:v>22.1</c:v>
                </c:pt>
                <c:pt idx="2192">
                  <c:v>22</c:v>
                </c:pt>
                <c:pt idx="2193">
                  <c:v>22.8</c:v>
                </c:pt>
                <c:pt idx="2194">
                  <c:v>24.6</c:v>
                </c:pt>
                <c:pt idx="2222">
                  <c:v>30.3</c:v>
                </c:pt>
                <c:pt idx="2223">
                  <c:v>29.8</c:v>
                </c:pt>
                <c:pt idx="2224">
                  <c:v>30.5</c:v>
                </c:pt>
                <c:pt idx="2225">
                  <c:v>30.3</c:v>
                </c:pt>
                <c:pt idx="2226">
                  <c:v>27.2</c:v>
                </c:pt>
                <c:pt idx="2227">
                  <c:v>26.7</c:v>
                </c:pt>
                <c:pt idx="2228">
                  <c:v>25.8</c:v>
                </c:pt>
                <c:pt idx="2229">
                  <c:v>24.8</c:v>
                </c:pt>
                <c:pt idx="2230">
                  <c:v>24.3</c:v>
                </c:pt>
                <c:pt idx="2231">
                  <c:v>24</c:v>
                </c:pt>
                <c:pt idx="2232">
                  <c:v>23.7</c:v>
                </c:pt>
                <c:pt idx="2233">
                  <c:v>23.1</c:v>
                </c:pt>
                <c:pt idx="2234">
                  <c:v>22.3</c:v>
                </c:pt>
                <c:pt idx="2235">
                  <c:v>22.7</c:v>
                </c:pt>
                <c:pt idx="2236">
                  <c:v>22</c:v>
                </c:pt>
                <c:pt idx="2237">
                  <c:v>21.6</c:v>
                </c:pt>
                <c:pt idx="2238">
                  <c:v>21.4</c:v>
                </c:pt>
                <c:pt idx="2239">
                  <c:v>21.5</c:v>
                </c:pt>
                <c:pt idx="2291">
                  <c:v>24.8</c:v>
                </c:pt>
                <c:pt idx="2292">
                  <c:v>26.7</c:v>
                </c:pt>
                <c:pt idx="2293">
                  <c:v>27.9</c:v>
                </c:pt>
                <c:pt idx="2294">
                  <c:v>28</c:v>
                </c:pt>
                <c:pt idx="2295">
                  <c:v>27.3</c:v>
                </c:pt>
                <c:pt idx="2296">
                  <c:v>28.2</c:v>
                </c:pt>
                <c:pt idx="2297">
                  <c:v>27.3</c:v>
                </c:pt>
                <c:pt idx="2298">
                  <c:v>26.5</c:v>
                </c:pt>
                <c:pt idx="2299">
                  <c:v>26</c:v>
                </c:pt>
                <c:pt idx="2300">
                  <c:v>25.6</c:v>
                </c:pt>
                <c:pt idx="2301">
                  <c:v>24.8</c:v>
                </c:pt>
                <c:pt idx="2302">
                  <c:v>24.4</c:v>
                </c:pt>
                <c:pt idx="2303">
                  <c:v>23.9</c:v>
                </c:pt>
                <c:pt idx="2304">
                  <c:v>23</c:v>
                </c:pt>
                <c:pt idx="2305">
                  <c:v>23</c:v>
                </c:pt>
                <c:pt idx="2306">
                  <c:v>22.6</c:v>
                </c:pt>
                <c:pt idx="2307">
                  <c:v>21.8</c:v>
                </c:pt>
                <c:pt idx="2308">
                  <c:v>21.7</c:v>
                </c:pt>
                <c:pt idx="2309">
                  <c:v>20.9</c:v>
                </c:pt>
                <c:pt idx="2310">
                  <c:v>20.8</c:v>
                </c:pt>
                <c:pt idx="2311">
                  <c:v>20.6</c:v>
                </c:pt>
                <c:pt idx="2312">
                  <c:v>21.5</c:v>
                </c:pt>
                <c:pt idx="2313">
                  <c:v>22.7</c:v>
                </c:pt>
                <c:pt idx="2314">
                  <c:v>24.2</c:v>
                </c:pt>
                <c:pt idx="2315">
                  <c:v>26.2</c:v>
                </c:pt>
                <c:pt idx="2316">
                  <c:v>25.9</c:v>
                </c:pt>
                <c:pt idx="2317">
                  <c:v>26.7</c:v>
                </c:pt>
                <c:pt idx="2318">
                  <c:v>27.2</c:v>
                </c:pt>
                <c:pt idx="2319">
                  <c:v>27.5</c:v>
                </c:pt>
                <c:pt idx="2320">
                  <c:v>28.6</c:v>
                </c:pt>
                <c:pt idx="2321">
                  <c:v>27.8</c:v>
                </c:pt>
                <c:pt idx="2322">
                  <c:v>27.5</c:v>
                </c:pt>
                <c:pt idx="2323">
                  <c:v>24.7</c:v>
                </c:pt>
                <c:pt idx="2324">
                  <c:v>23.7</c:v>
                </c:pt>
                <c:pt idx="2325">
                  <c:v>22.9</c:v>
                </c:pt>
                <c:pt idx="2326">
                  <c:v>22.4</c:v>
                </c:pt>
                <c:pt idx="2327">
                  <c:v>22.5</c:v>
                </c:pt>
                <c:pt idx="2328">
                  <c:v>21.8</c:v>
                </c:pt>
                <c:pt idx="2329">
                  <c:v>21.8</c:v>
                </c:pt>
                <c:pt idx="2330">
                  <c:v>21.8</c:v>
                </c:pt>
                <c:pt idx="2331">
                  <c:v>21.5</c:v>
                </c:pt>
                <c:pt idx="2332">
                  <c:v>21.6</c:v>
                </c:pt>
                <c:pt idx="2333">
                  <c:v>21.6</c:v>
                </c:pt>
                <c:pt idx="2334">
                  <c:v>21.6</c:v>
                </c:pt>
                <c:pt idx="2335">
                  <c:v>21.7</c:v>
                </c:pt>
                <c:pt idx="2336">
                  <c:v>21.7</c:v>
                </c:pt>
                <c:pt idx="2337">
                  <c:v>23.2</c:v>
                </c:pt>
                <c:pt idx="2338">
                  <c:v>24.3</c:v>
                </c:pt>
                <c:pt idx="2339">
                  <c:v>26</c:v>
                </c:pt>
                <c:pt idx="2340">
                  <c:v>26.7</c:v>
                </c:pt>
                <c:pt idx="2341">
                  <c:v>27.4</c:v>
                </c:pt>
                <c:pt idx="2342">
                  <c:v>28.2</c:v>
                </c:pt>
                <c:pt idx="2343">
                  <c:v>26.7</c:v>
                </c:pt>
                <c:pt idx="2344">
                  <c:v>26.4</c:v>
                </c:pt>
                <c:pt idx="2345">
                  <c:v>25</c:v>
                </c:pt>
                <c:pt idx="2346">
                  <c:v>24.8</c:v>
                </c:pt>
                <c:pt idx="2347">
                  <c:v>23.7</c:v>
                </c:pt>
                <c:pt idx="2348">
                  <c:v>23.2</c:v>
                </c:pt>
                <c:pt idx="2349">
                  <c:v>22.8</c:v>
                </c:pt>
                <c:pt idx="2350">
                  <c:v>22.8</c:v>
                </c:pt>
                <c:pt idx="2351">
                  <c:v>22</c:v>
                </c:pt>
                <c:pt idx="2352">
                  <c:v>21.5</c:v>
                </c:pt>
                <c:pt idx="2353">
                  <c:v>21.7</c:v>
                </c:pt>
                <c:pt idx="2354">
                  <c:v>21.8</c:v>
                </c:pt>
                <c:pt idx="2355">
                  <c:v>21.7</c:v>
                </c:pt>
                <c:pt idx="2356">
                  <c:v>21.9</c:v>
                </c:pt>
                <c:pt idx="2357">
                  <c:v>21.3</c:v>
                </c:pt>
                <c:pt idx="2358">
                  <c:v>21.1</c:v>
                </c:pt>
                <c:pt idx="2359">
                  <c:v>21</c:v>
                </c:pt>
                <c:pt idx="2360">
                  <c:v>21.2</c:v>
                </c:pt>
                <c:pt idx="2361">
                  <c:v>21.6</c:v>
                </c:pt>
                <c:pt idx="2362">
                  <c:v>23.3</c:v>
                </c:pt>
                <c:pt idx="2363">
                  <c:v>26.1</c:v>
                </c:pt>
                <c:pt idx="2364">
                  <c:v>26.1</c:v>
                </c:pt>
                <c:pt idx="2365">
                  <c:v>28.6</c:v>
                </c:pt>
                <c:pt idx="2366">
                  <c:v>30.9</c:v>
                </c:pt>
                <c:pt idx="2367">
                  <c:v>32.5</c:v>
                </c:pt>
                <c:pt idx="2368">
                  <c:v>33.200000000000003</c:v>
                </c:pt>
                <c:pt idx="2369">
                  <c:v>32.200000000000003</c:v>
                </c:pt>
                <c:pt idx="2370">
                  <c:v>30.1</c:v>
                </c:pt>
                <c:pt idx="2371">
                  <c:v>28.8</c:v>
                </c:pt>
                <c:pt idx="2372">
                  <c:v>26.8</c:v>
                </c:pt>
                <c:pt idx="2373">
                  <c:v>25.3</c:v>
                </c:pt>
                <c:pt idx="2374">
                  <c:v>24.3</c:v>
                </c:pt>
                <c:pt idx="2375">
                  <c:v>23.6</c:v>
                </c:pt>
                <c:pt idx="2376">
                  <c:v>23.2</c:v>
                </c:pt>
                <c:pt idx="2377">
                  <c:v>23.4</c:v>
                </c:pt>
                <c:pt idx="2378">
                  <c:v>22.9</c:v>
                </c:pt>
                <c:pt idx="2379">
                  <c:v>22.5</c:v>
                </c:pt>
                <c:pt idx="2380">
                  <c:v>22.1</c:v>
                </c:pt>
                <c:pt idx="2381">
                  <c:v>21.9</c:v>
                </c:pt>
                <c:pt idx="2382">
                  <c:v>21.4</c:v>
                </c:pt>
                <c:pt idx="2383">
                  <c:v>21.5</c:v>
                </c:pt>
                <c:pt idx="2384">
                  <c:v>21.6</c:v>
                </c:pt>
                <c:pt idx="2385">
                  <c:v>22.7</c:v>
                </c:pt>
                <c:pt idx="2386">
                  <c:v>25.6</c:v>
                </c:pt>
                <c:pt idx="2387">
                  <c:v>27.1</c:v>
                </c:pt>
                <c:pt idx="2388">
                  <c:v>28.9</c:v>
                </c:pt>
                <c:pt idx="2389">
                  <c:v>28.7</c:v>
                </c:pt>
                <c:pt idx="2390">
                  <c:v>28.9</c:v>
                </c:pt>
                <c:pt idx="2391">
                  <c:v>29.2</c:v>
                </c:pt>
                <c:pt idx="2392">
                  <c:v>29.9</c:v>
                </c:pt>
                <c:pt idx="2393">
                  <c:v>30</c:v>
                </c:pt>
                <c:pt idx="2394">
                  <c:v>28.1</c:v>
                </c:pt>
                <c:pt idx="2395">
                  <c:v>27.4</c:v>
                </c:pt>
                <c:pt idx="2396">
                  <c:v>26.6</c:v>
                </c:pt>
                <c:pt idx="2397">
                  <c:v>24.7</c:v>
                </c:pt>
                <c:pt idx="2398">
                  <c:v>24.4</c:v>
                </c:pt>
                <c:pt idx="2399">
                  <c:v>23.7</c:v>
                </c:pt>
                <c:pt idx="2400">
                  <c:v>23.1</c:v>
                </c:pt>
                <c:pt idx="2401">
                  <c:v>22.8</c:v>
                </c:pt>
                <c:pt idx="2402">
                  <c:v>21.5</c:v>
                </c:pt>
                <c:pt idx="2403">
                  <c:v>21.5</c:v>
                </c:pt>
                <c:pt idx="2404">
                  <c:v>21.8</c:v>
                </c:pt>
                <c:pt idx="2405">
                  <c:v>22</c:v>
                </c:pt>
                <c:pt idx="2406">
                  <c:v>22.1</c:v>
                </c:pt>
                <c:pt idx="2407">
                  <c:v>22.2</c:v>
                </c:pt>
                <c:pt idx="2408">
                  <c:v>22.2</c:v>
                </c:pt>
                <c:pt idx="2409">
                  <c:v>23.6</c:v>
                </c:pt>
                <c:pt idx="2410">
                  <c:v>24.8</c:v>
                </c:pt>
                <c:pt idx="2417">
                  <c:v>26.5</c:v>
                </c:pt>
                <c:pt idx="2418">
                  <c:v>27</c:v>
                </c:pt>
                <c:pt idx="2419">
                  <c:v>26.2</c:v>
                </c:pt>
                <c:pt idx="2420">
                  <c:v>23.7</c:v>
                </c:pt>
                <c:pt idx="2421">
                  <c:v>23.9</c:v>
                </c:pt>
                <c:pt idx="2422">
                  <c:v>24.5</c:v>
                </c:pt>
                <c:pt idx="2423">
                  <c:v>24.2</c:v>
                </c:pt>
                <c:pt idx="2424">
                  <c:v>23.7</c:v>
                </c:pt>
                <c:pt idx="2425">
                  <c:v>23.7</c:v>
                </c:pt>
                <c:pt idx="2426">
                  <c:v>22.6</c:v>
                </c:pt>
                <c:pt idx="2427">
                  <c:v>22.5</c:v>
                </c:pt>
                <c:pt idx="2428">
                  <c:v>23.2</c:v>
                </c:pt>
                <c:pt idx="2429">
                  <c:v>23.1</c:v>
                </c:pt>
                <c:pt idx="2430">
                  <c:v>23.2</c:v>
                </c:pt>
                <c:pt idx="2431">
                  <c:v>23.1</c:v>
                </c:pt>
                <c:pt idx="2432">
                  <c:v>22.8</c:v>
                </c:pt>
                <c:pt idx="2433">
                  <c:v>22.9</c:v>
                </c:pt>
                <c:pt idx="2434">
                  <c:v>24.5</c:v>
                </c:pt>
                <c:pt idx="2435">
                  <c:v>25.4</c:v>
                </c:pt>
                <c:pt idx="2436">
                  <c:v>25.9</c:v>
                </c:pt>
                <c:pt idx="2437">
                  <c:v>26.8</c:v>
                </c:pt>
                <c:pt idx="2438">
                  <c:v>27.9</c:v>
                </c:pt>
                <c:pt idx="2439">
                  <c:v>27.8</c:v>
                </c:pt>
                <c:pt idx="2440">
                  <c:v>28.1</c:v>
                </c:pt>
                <c:pt idx="2441">
                  <c:v>27.2</c:v>
                </c:pt>
                <c:pt idx="2442">
                  <c:v>27</c:v>
                </c:pt>
                <c:pt idx="2443">
                  <c:v>26.8</c:v>
                </c:pt>
                <c:pt idx="2444">
                  <c:v>25.7</c:v>
                </c:pt>
                <c:pt idx="2445">
                  <c:v>25.2</c:v>
                </c:pt>
                <c:pt idx="2446">
                  <c:v>24.6</c:v>
                </c:pt>
                <c:pt idx="2447">
                  <c:v>24</c:v>
                </c:pt>
                <c:pt idx="2448">
                  <c:v>23.7</c:v>
                </c:pt>
                <c:pt idx="2449">
                  <c:v>23.6</c:v>
                </c:pt>
                <c:pt idx="2450">
                  <c:v>22.5</c:v>
                </c:pt>
                <c:pt idx="2451">
                  <c:v>22.6</c:v>
                </c:pt>
                <c:pt idx="2452">
                  <c:v>22.8</c:v>
                </c:pt>
                <c:pt idx="2453">
                  <c:v>22.9</c:v>
                </c:pt>
                <c:pt idx="2454">
                  <c:v>22.9</c:v>
                </c:pt>
                <c:pt idx="2455">
                  <c:v>22.7</c:v>
                </c:pt>
                <c:pt idx="2456">
                  <c:v>23.8</c:v>
                </c:pt>
                <c:pt idx="2457">
                  <c:v>23.7</c:v>
                </c:pt>
                <c:pt idx="2458">
                  <c:v>25.3</c:v>
                </c:pt>
                <c:pt idx="2459">
                  <c:v>26.4</c:v>
                </c:pt>
                <c:pt idx="2460">
                  <c:v>29.2</c:v>
                </c:pt>
                <c:pt idx="2461">
                  <c:v>30.6</c:v>
                </c:pt>
                <c:pt idx="2462">
                  <c:v>30.8</c:v>
                </c:pt>
                <c:pt idx="2463">
                  <c:v>29.8</c:v>
                </c:pt>
                <c:pt idx="2464">
                  <c:v>29</c:v>
                </c:pt>
                <c:pt idx="2465">
                  <c:v>28.6</c:v>
                </c:pt>
                <c:pt idx="2466">
                  <c:v>28.1</c:v>
                </c:pt>
                <c:pt idx="2467">
                  <c:v>26.6</c:v>
                </c:pt>
                <c:pt idx="2468">
                  <c:v>26.2</c:v>
                </c:pt>
                <c:pt idx="2469">
                  <c:v>25.7</c:v>
                </c:pt>
                <c:pt idx="2470">
                  <c:v>24.7</c:v>
                </c:pt>
                <c:pt idx="2471">
                  <c:v>24.2</c:v>
                </c:pt>
                <c:pt idx="2472">
                  <c:v>23.9</c:v>
                </c:pt>
                <c:pt idx="2473">
                  <c:v>22.9</c:v>
                </c:pt>
                <c:pt idx="2474">
                  <c:v>22.6</c:v>
                </c:pt>
                <c:pt idx="2475">
                  <c:v>22.1</c:v>
                </c:pt>
                <c:pt idx="2476">
                  <c:v>21.4</c:v>
                </c:pt>
                <c:pt idx="2477">
                  <c:v>21.1</c:v>
                </c:pt>
                <c:pt idx="2478">
                  <c:v>20.399999999999999</c:v>
                </c:pt>
                <c:pt idx="2479">
                  <c:v>20.2</c:v>
                </c:pt>
                <c:pt idx="2480">
                  <c:v>20.7</c:v>
                </c:pt>
                <c:pt idx="2481">
                  <c:v>21.5</c:v>
                </c:pt>
                <c:pt idx="2482">
                  <c:v>26.2</c:v>
                </c:pt>
                <c:pt idx="2483">
                  <c:v>27.9</c:v>
                </c:pt>
                <c:pt idx="2484">
                  <c:v>28.9</c:v>
                </c:pt>
                <c:pt idx="2485">
                  <c:v>30</c:v>
                </c:pt>
                <c:pt idx="2486">
                  <c:v>31.6</c:v>
                </c:pt>
                <c:pt idx="2487">
                  <c:v>32.299999999999997</c:v>
                </c:pt>
                <c:pt idx="2488">
                  <c:v>31.7</c:v>
                </c:pt>
                <c:pt idx="2489">
                  <c:v>31.1</c:v>
                </c:pt>
                <c:pt idx="2490">
                  <c:v>29.4</c:v>
                </c:pt>
                <c:pt idx="2491">
                  <c:v>27.9</c:v>
                </c:pt>
                <c:pt idx="2492">
                  <c:v>26</c:v>
                </c:pt>
                <c:pt idx="2493">
                  <c:v>24.4</c:v>
                </c:pt>
                <c:pt idx="2494">
                  <c:v>23.7</c:v>
                </c:pt>
                <c:pt idx="2495">
                  <c:v>22.8</c:v>
                </c:pt>
                <c:pt idx="2496">
                  <c:v>22</c:v>
                </c:pt>
                <c:pt idx="2521">
                  <c:v>20.9</c:v>
                </c:pt>
                <c:pt idx="2522">
                  <c:v>20.6</c:v>
                </c:pt>
                <c:pt idx="2523">
                  <c:v>20.7</c:v>
                </c:pt>
                <c:pt idx="2524">
                  <c:v>20.9</c:v>
                </c:pt>
                <c:pt idx="2525">
                  <c:v>20.5</c:v>
                </c:pt>
                <c:pt idx="2526">
                  <c:v>20.7</c:v>
                </c:pt>
                <c:pt idx="2527">
                  <c:v>20.7</c:v>
                </c:pt>
                <c:pt idx="2528">
                  <c:v>20.3</c:v>
                </c:pt>
                <c:pt idx="2529">
                  <c:v>20.399999999999999</c:v>
                </c:pt>
                <c:pt idx="2530">
                  <c:v>22.1</c:v>
                </c:pt>
                <c:pt idx="2531">
                  <c:v>23.1</c:v>
                </c:pt>
                <c:pt idx="2532">
                  <c:v>25.4</c:v>
                </c:pt>
                <c:pt idx="2533">
                  <c:v>27.8</c:v>
                </c:pt>
                <c:pt idx="2534">
                  <c:v>27.9</c:v>
                </c:pt>
                <c:pt idx="2535">
                  <c:v>31.2</c:v>
                </c:pt>
                <c:pt idx="2536">
                  <c:v>29.3</c:v>
                </c:pt>
                <c:pt idx="2537">
                  <c:v>28.6</c:v>
                </c:pt>
                <c:pt idx="2538">
                  <c:v>27.9</c:v>
                </c:pt>
                <c:pt idx="2539">
                  <c:v>24.8</c:v>
                </c:pt>
                <c:pt idx="2540">
                  <c:v>22.8</c:v>
                </c:pt>
                <c:pt idx="2541">
                  <c:v>21.7</c:v>
                </c:pt>
                <c:pt idx="2542">
                  <c:v>21.8</c:v>
                </c:pt>
                <c:pt idx="2543">
                  <c:v>21.5</c:v>
                </c:pt>
                <c:pt idx="2544">
                  <c:v>21.2</c:v>
                </c:pt>
                <c:pt idx="2545">
                  <c:v>20.8</c:v>
                </c:pt>
                <c:pt idx="2546">
                  <c:v>21.1</c:v>
                </c:pt>
                <c:pt idx="2547">
                  <c:v>21.2</c:v>
                </c:pt>
                <c:pt idx="2548">
                  <c:v>21.4</c:v>
                </c:pt>
                <c:pt idx="2549">
                  <c:v>21.2</c:v>
                </c:pt>
                <c:pt idx="2550">
                  <c:v>21.1</c:v>
                </c:pt>
                <c:pt idx="2551">
                  <c:v>21.2</c:v>
                </c:pt>
                <c:pt idx="2552">
                  <c:v>21.2</c:v>
                </c:pt>
                <c:pt idx="2553">
                  <c:v>21.8</c:v>
                </c:pt>
                <c:pt idx="2554">
                  <c:v>23.2</c:v>
                </c:pt>
                <c:pt idx="2555">
                  <c:v>27.8</c:v>
                </c:pt>
                <c:pt idx="2556">
                  <c:v>27.2</c:v>
                </c:pt>
                <c:pt idx="2557">
                  <c:v>27.9</c:v>
                </c:pt>
                <c:pt idx="2558">
                  <c:v>29.7</c:v>
                </c:pt>
                <c:pt idx="2559">
                  <c:v>28.1</c:v>
                </c:pt>
                <c:pt idx="2560">
                  <c:v>28.1</c:v>
                </c:pt>
                <c:pt idx="2561">
                  <c:v>28.4</c:v>
                </c:pt>
                <c:pt idx="2562">
                  <c:v>26.3</c:v>
                </c:pt>
                <c:pt idx="2563">
                  <c:v>25.3</c:v>
                </c:pt>
                <c:pt idx="2564">
                  <c:v>24.3</c:v>
                </c:pt>
                <c:pt idx="2565">
                  <c:v>24.1</c:v>
                </c:pt>
                <c:pt idx="2566">
                  <c:v>23.6</c:v>
                </c:pt>
                <c:pt idx="2567">
                  <c:v>23.6</c:v>
                </c:pt>
                <c:pt idx="2568">
                  <c:v>22.8</c:v>
                </c:pt>
                <c:pt idx="2569">
                  <c:v>22.3</c:v>
                </c:pt>
                <c:pt idx="2570">
                  <c:v>21.8</c:v>
                </c:pt>
                <c:pt idx="2571">
                  <c:v>21.5</c:v>
                </c:pt>
                <c:pt idx="2572">
                  <c:v>21.5</c:v>
                </c:pt>
                <c:pt idx="2573">
                  <c:v>21.4</c:v>
                </c:pt>
                <c:pt idx="2574">
                  <c:v>21.2</c:v>
                </c:pt>
                <c:pt idx="2575">
                  <c:v>21.2</c:v>
                </c:pt>
                <c:pt idx="2576">
                  <c:v>21.5</c:v>
                </c:pt>
                <c:pt idx="2577">
                  <c:v>22.8</c:v>
                </c:pt>
                <c:pt idx="2578">
                  <c:v>24.3</c:v>
                </c:pt>
                <c:pt idx="2579">
                  <c:v>27.9</c:v>
                </c:pt>
                <c:pt idx="2580">
                  <c:v>26.5</c:v>
                </c:pt>
                <c:pt idx="2581">
                  <c:v>27.9</c:v>
                </c:pt>
                <c:pt idx="2582">
                  <c:v>29.2</c:v>
                </c:pt>
                <c:pt idx="2583">
                  <c:v>28</c:v>
                </c:pt>
                <c:pt idx="2584">
                  <c:v>28.2</c:v>
                </c:pt>
                <c:pt idx="2585">
                  <c:v>26.7</c:v>
                </c:pt>
                <c:pt idx="2586">
                  <c:v>26.4</c:v>
                </c:pt>
                <c:pt idx="2587">
                  <c:v>25.6</c:v>
                </c:pt>
                <c:pt idx="2588">
                  <c:v>25</c:v>
                </c:pt>
                <c:pt idx="2589">
                  <c:v>23.9</c:v>
                </c:pt>
                <c:pt idx="2590">
                  <c:v>23.6</c:v>
                </c:pt>
                <c:pt idx="2591">
                  <c:v>23.2</c:v>
                </c:pt>
                <c:pt idx="2592">
                  <c:v>22.6</c:v>
                </c:pt>
                <c:pt idx="2593">
                  <c:v>22</c:v>
                </c:pt>
                <c:pt idx="2594">
                  <c:v>20.7</c:v>
                </c:pt>
                <c:pt idx="2595">
                  <c:v>20.5</c:v>
                </c:pt>
                <c:pt idx="2596">
                  <c:v>20.3</c:v>
                </c:pt>
                <c:pt idx="2597">
                  <c:v>20.399999999999999</c:v>
                </c:pt>
                <c:pt idx="2598">
                  <c:v>20</c:v>
                </c:pt>
                <c:pt idx="2599">
                  <c:v>19.600000000000001</c:v>
                </c:pt>
                <c:pt idx="2600">
                  <c:v>19.899999999999999</c:v>
                </c:pt>
                <c:pt idx="2601">
                  <c:v>22.5</c:v>
                </c:pt>
                <c:pt idx="2602">
                  <c:v>25.5</c:v>
                </c:pt>
                <c:pt idx="2603">
                  <c:v>27</c:v>
                </c:pt>
                <c:pt idx="2604">
                  <c:v>27.9</c:v>
                </c:pt>
                <c:pt idx="2605">
                  <c:v>29.6</c:v>
                </c:pt>
                <c:pt idx="2606">
                  <c:v>30.8</c:v>
                </c:pt>
                <c:pt idx="2607">
                  <c:v>32.200000000000003</c:v>
                </c:pt>
                <c:pt idx="2608">
                  <c:v>31</c:v>
                </c:pt>
                <c:pt idx="2609">
                  <c:v>30.8</c:v>
                </c:pt>
                <c:pt idx="2610">
                  <c:v>28.6</c:v>
                </c:pt>
                <c:pt idx="2611">
                  <c:v>26.7</c:v>
                </c:pt>
                <c:pt idx="2612">
                  <c:v>25</c:v>
                </c:pt>
                <c:pt idx="2613">
                  <c:v>24.2</c:v>
                </c:pt>
                <c:pt idx="2614">
                  <c:v>23.3</c:v>
                </c:pt>
                <c:pt idx="2615">
                  <c:v>22.1</c:v>
                </c:pt>
                <c:pt idx="2616">
                  <c:v>21</c:v>
                </c:pt>
                <c:pt idx="2617">
                  <c:v>21</c:v>
                </c:pt>
                <c:pt idx="2618">
                  <c:v>20.9</c:v>
                </c:pt>
                <c:pt idx="2619">
                  <c:v>20.9</c:v>
                </c:pt>
                <c:pt idx="2620">
                  <c:v>21.4</c:v>
                </c:pt>
                <c:pt idx="2621">
                  <c:v>21.4</c:v>
                </c:pt>
                <c:pt idx="2622">
                  <c:v>21.8</c:v>
                </c:pt>
                <c:pt idx="2623">
                  <c:v>21.3</c:v>
                </c:pt>
                <c:pt idx="2624">
                  <c:v>22.1</c:v>
                </c:pt>
                <c:pt idx="2625">
                  <c:v>23.9</c:v>
                </c:pt>
                <c:pt idx="2626">
                  <c:v>24.7</c:v>
                </c:pt>
                <c:pt idx="2627">
                  <c:v>29.5</c:v>
                </c:pt>
                <c:pt idx="2628">
                  <c:v>29.8</c:v>
                </c:pt>
                <c:pt idx="2629">
                  <c:v>30.3</c:v>
                </c:pt>
                <c:pt idx="2630">
                  <c:v>30.5</c:v>
                </c:pt>
                <c:pt idx="2631">
                  <c:v>30.7</c:v>
                </c:pt>
                <c:pt idx="2632">
                  <c:v>30.3</c:v>
                </c:pt>
                <c:pt idx="2633">
                  <c:v>29.4</c:v>
                </c:pt>
                <c:pt idx="2634">
                  <c:v>28.6</c:v>
                </c:pt>
                <c:pt idx="2635">
                  <c:v>27.2</c:v>
                </c:pt>
                <c:pt idx="2636">
                  <c:v>26.4</c:v>
                </c:pt>
                <c:pt idx="2637">
                  <c:v>25.2</c:v>
                </c:pt>
                <c:pt idx="2638">
                  <c:v>24.4</c:v>
                </c:pt>
                <c:pt idx="2639">
                  <c:v>23.4</c:v>
                </c:pt>
                <c:pt idx="2640">
                  <c:v>23.9</c:v>
                </c:pt>
                <c:pt idx="2641">
                  <c:v>23.1</c:v>
                </c:pt>
                <c:pt idx="2643">
                  <c:v>22.8</c:v>
                </c:pt>
                <c:pt idx="2644">
                  <c:v>22.9</c:v>
                </c:pt>
                <c:pt idx="2645">
                  <c:v>22.5</c:v>
                </c:pt>
                <c:pt idx="2646">
                  <c:v>22.4</c:v>
                </c:pt>
                <c:pt idx="2647">
                  <c:v>22</c:v>
                </c:pt>
                <c:pt idx="2648">
                  <c:v>22.1</c:v>
                </c:pt>
                <c:pt idx="2649">
                  <c:v>23.2</c:v>
                </c:pt>
                <c:pt idx="2650">
                  <c:v>24.1</c:v>
                </c:pt>
                <c:pt idx="2651">
                  <c:v>28.1</c:v>
                </c:pt>
                <c:pt idx="2652">
                  <c:v>30.1</c:v>
                </c:pt>
                <c:pt idx="2653">
                  <c:v>30.3</c:v>
                </c:pt>
                <c:pt idx="2654">
                  <c:v>30.8</c:v>
                </c:pt>
                <c:pt idx="2655">
                  <c:v>30.9</c:v>
                </c:pt>
                <c:pt idx="2656">
                  <c:v>30.7</c:v>
                </c:pt>
                <c:pt idx="2657">
                  <c:v>29.8</c:v>
                </c:pt>
                <c:pt idx="2658">
                  <c:v>27.9</c:v>
                </c:pt>
                <c:pt idx="2659">
                  <c:v>27</c:v>
                </c:pt>
                <c:pt idx="2660">
                  <c:v>25.6</c:v>
                </c:pt>
                <c:pt idx="2661">
                  <c:v>24.8</c:v>
                </c:pt>
                <c:pt idx="2662">
                  <c:v>24</c:v>
                </c:pt>
                <c:pt idx="2663">
                  <c:v>22.8</c:v>
                </c:pt>
                <c:pt idx="2664">
                  <c:v>22.1</c:v>
                </c:pt>
                <c:pt idx="2665">
                  <c:v>21.5</c:v>
                </c:pt>
                <c:pt idx="2666">
                  <c:v>21.4</c:v>
                </c:pt>
                <c:pt idx="2667">
                  <c:v>21</c:v>
                </c:pt>
                <c:pt idx="2668">
                  <c:v>21.1</c:v>
                </c:pt>
                <c:pt idx="2669">
                  <c:v>21.2</c:v>
                </c:pt>
                <c:pt idx="2670">
                  <c:v>21.5</c:v>
                </c:pt>
                <c:pt idx="2671">
                  <c:v>21.2</c:v>
                </c:pt>
                <c:pt idx="2672">
                  <c:v>20.9</c:v>
                </c:pt>
                <c:pt idx="2673">
                  <c:v>22.5</c:v>
                </c:pt>
                <c:pt idx="2674">
                  <c:v>25</c:v>
                </c:pt>
                <c:pt idx="2675">
                  <c:v>27.2</c:v>
                </c:pt>
                <c:pt idx="2676">
                  <c:v>27.5</c:v>
                </c:pt>
                <c:pt idx="2677">
                  <c:v>28.4</c:v>
                </c:pt>
                <c:pt idx="2678">
                  <c:v>29.8</c:v>
                </c:pt>
                <c:pt idx="2679">
                  <c:v>29.8</c:v>
                </c:pt>
                <c:pt idx="2680">
                  <c:v>29.2</c:v>
                </c:pt>
                <c:pt idx="2681">
                  <c:v>30.4</c:v>
                </c:pt>
                <c:pt idx="2682">
                  <c:v>28.9</c:v>
                </c:pt>
                <c:pt idx="2683">
                  <c:v>27.5</c:v>
                </c:pt>
                <c:pt idx="2684">
                  <c:v>26.1</c:v>
                </c:pt>
                <c:pt idx="2685">
                  <c:v>25</c:v>
                </c:pt>
                <c:pt idx="2686">
                  <c:v>24.4</c:v>
                </c:pt>
                <c:pt idx="2687">
                  <c:v>23.9</c:v>
                </c:pt>
                <c:pt idx="2688">
                  <c:v>23.5</c:v>
                </c:pt>
                <c:pt idx="2689">
                  <c:v>23.1</c:v>
                </c:pt>
                <c:pt idx="2690">
                  <c:v>22.5</c:v>
                </c:pt>
                <c:pt idx="2691">
                  <c:v>22.9</c:v>
                </c:pt>
                <c:pt idx="2692">
                  <c:v>21.9</c:v>
                </c:pt>
                <c:pt idx="2693">
                  <c:v>20.7</c:v>
                </c:pt>
                <c:pt idx="2694">
                  <c:v>20.399999999999999</c:v>
                </c:pt>
                <c:pt idx="2695">
                  <c:v>20.5</c:v>
                </c:pt>
                <c:pt idx="2696">
                  <c:v>20.6</c:v>
                </c:pt>
                <c:pt idx="2697">
                  <c:v>20.9</c:v>
                </c:pt>
                <c:pt idx="2698">
                  <c:v>21.7</c:v>
                </c:pt>
                <c:pt idx="2699">
                  <c:v>23.1</c:v>
                </c:pt>
                <c:pt idx="2700">
                  <c:v>26.9</c:v>
                </c:pt>
                <c:pt idx="2701">
                  <c:v>28.3</c:v>
                </c:pt>
                <c:pt idx="2702">
                  <c:v>29.5</c:v>
                </c:pt>
                <c:pt idx="2703">
                  <c:v>30.5</c:v>
                </c:pt>
                <c:pt idx="2704">
                  <c:v>29.8</c:v>
                </c:pt>
                <c:pt idx="2705">
                  <c:v>30.9</c:v>
                </c:pt>
                <c:pt idx="2706">
                  <c:v>29.9</c:v>
                </c:pt>
                <c:pt idx="2707">
                  <c:v>27.2</c:v>
                </c:pt>
                <c:pt idx="2708">
                  <c:v>25.7</c:v>
                </c:pt>
                <c:pt idx="2709">
                  <c:v>25.1</c:v>
                </c:pt>
                <c:pt idx="2710">
                  <c:v>24.3</c:v>
                </c:pt>
                <c:pt idx="2711">
                  <c:v>23.8</c:v>
                </c:pt>
                <c:pt idx="2712">
                  <c:v>23.7</c:v>
                </c:pt>
                <c:pt idx="2713">
                  <c:v>23.5</c:v>
                </c:pt>
                <c:pt idx="2714">
                  <c:v>23.5</c:v>
                </c:pt>
                <c:pt idx="2715">
                  <c:v>22.9</c:v>
                </c:pt>
                <c:pt idx="2716">
                  <c:v>22.3</c:v>
                </c:pt>
                <c:pt idx="2718">
                  <c:v>21.1</c:v>
                </c:pt>
                <c:pt idx="2719">
                  <c:v>21.1</c:v>
                </c:pt>
                <c:pt idx="2720">
                  <c:v>21.1</c:v>
                </c:pt>
                <c:pt idx="2721">
                  <c:v>22.4</c:v>
                </c:pt>
                <c:pt idx="2722">
                  <c:v>24.7</c:v>
                </c:pt>
                <c:pt idx="2723">
                  <c:v>27.5</c:v>
                </c:pt>
                <c:pt idx="2724">
                  <c:v>28.3</c:v>
                </c:pt>
                <c:pt idx="2725">
                  <c:v>30.1</c:v>
                </c:pt>
                <c:pt idx="2726">
                  <c:v>30.2</c:v>
                </c:pt>
                <c:pt idx="2727">
                  <c:v>31.7</c:v>
                </c:pt>
                <c:pt idx="2728">
                  <c:v>31.9</c:v>
                </c:pt>
                <c:pt idx="2729">
                  <c:v>28.6</c:v>
                </c:pt>
                <c:pt idx="2730">
                  <c:v>27.8</c:v>
                </c:pt>
                <c:pt idx="2731">
                  <c:v>25.8</c:v>
                </c:pt>
                <c:pt idx="2732">
                  <c:v>24</c:v>
                </c:pt>
                <c:pt idx="2733">
                  <c:v>22.8</c:v>
                </c:pt>
                <c:pt idx="2734">
                  <c:v>22.3</c:v>
                </c:pt>
                <c:pt idx="2735">
                  <c:v>20.9</c:v>
                </c:pt>
                <c:pt idx="2736">
                  <c:v>21.1</c:v>
                </c:pt>
                <c:pt idx="2737">
                  <c:v>20.3</c:v>
                </c:pt>
                <c:pt idx="2738">
                  <c:v>19.8</c:v>
                </c:pt>
                <c:pt idx="2739">
                  <c:v>19.2</c:v>
                </c:pt>
                <c:pt idx="2740">
                  <c:v>18.5</c:v>
                </c:pt>
                <c:pt idx="2741">
                  <c:v>18.600000000000001</c:v>
                </c:pt>
                <c:pt idx="2742">
                  <c:v>18.7</c:v>
                </c:pt>
                <c:pt idx="2743">
                  <c:v>18.8</c:v>
                </c:pt>
                <c:pt idx="2744">
                  <c:v>18.600000000000001</c:v>
                </c:pt>
                <c:pt idx="2745">
                  <c:v>18.899999999999999</c:v>
                </c:pt>
                <c:pt idx="2746">
                  <c:v>19.8</c:v>
                </c:pt>
                <c:pt idx="2747">
                  <c:v>20.7</c:v>
                </c:pt>
                <c:pt idx="2748">
                  <c:v>21.3</c:v>
                </c:pt>
                <c:pt idx="2749">
                  <c:v>22.7</c:v>
                </c:pt>
                <c:pt idx="2750">
                  <c:v>23.2</c:v>
                </c:pt>
                <c:pt idx="2751">
                  <c:v>22.9</c:v>
                </c:pt>
                <c:pt idx="2752">
                  <c:v>24</c:v>
                </c:pt>
                <c:pt idx="2753">
                  <c:v>23.5</c:v>
                </c:pt>
                <c:pt idx="2754">
                  <c:v>22.9</c:v>
                </c:pt>
                <c:pt idx="2755">
                  <c:v>22.5</c:v>
                </c:pt>
                <c:pt idx="2756">
                  <c:v>22</c:v>
                </c:pt>
                <c:pt idx="2757">
                  <c:v>21.9</c:v>
                </c:pt>
                <c:pt idx="2758">
                  <c:v>21</c:v>
                </c:pt>
                <c:pt idx="2759">
                  <c:v>20.399999999999999</c:v>
                </c:pt>
                <c:pt idx="2760">
                  <c:v>20</c:v>
                </c:pt>
                <c:pt idx="2761">
                  <c:v>19.600000000000001</c:v>
                </c:pt>
                <c:pt idx="2762">
                  <c:v>19.2</c:v>
                </c:pt>
                <c:pt idx="2763">
                  <c:v>19</c:v>
                </c:pt>
                <c:pt idx="2764">
                  <c:v>18.7</c:v>
                </c:pt>
                <c:pt idx="2765">
                  <c:v>19</c:v>
                </c:pt>
                <c:pt idx="2766">
                  <c:v>24.1</c:v>
                </c:pt>
                <c:pt idx="2767">
                  <c:v>19.8</c:v>
                </c:pt>
                <c:pt idx="2768">
                  <c:v>18.899999999999999</c:v>
                </c:pt>
                <c:pt idx="2769">
                  <c:v>19.100000000000001</c:v>
                </c:pt>
                <c:pt idx="2770">
                  <c:v>19.8</c:v>
                </c:pt>
                <c:pt idx="2771">
                  <c:v>20.100000000000001</c:v>
                </c:pt>
                <c:pt idx="2772">
                  <c:v>20.399999999999999</c:v>
                </c:pt>
                <c:pt idx="2773">
                  <c:v>21.4</c:v>
                </c:pt>
                <c:pt idx="2774">
                  <c:v>23.4</c:v>
                </c:pt>
                <c:pt idx="2775">
                  <c:v>22.9</c:v>
                </c:pt>
                <c:pt idx="2776">
                  <c:v>23.2</c:v>
                </c:pt>
                <c:pt idx="2777">
                  <c:v>23.9</c:v>
                </c:pt>
                <c:pt idx="2778">
                  <c:v>23.7</c:v>
                </c:pt>
                <c:pt idx="2779">
                  <c:v>22.9</c:v>
                </c:pt>
                <c:pt idx="2780">
                  <c:v>22.9</c:v>
                </c:pt>
                <c:pt idx="2781">
                  <c:v>22.1</c:v>
                </c:pt>
                <c:pt idx="2782">
                  <c:v>20.7</c:v>
                </c:pt>
                <c:pt idx="2783">
                  <c:v>20.399999999999999</c:v>
                </c:pt>
                <c:pt idx="2784">
                  <c:v>20.3</c:v>
                </c:pt>
                <c:pt idx="2785">
                  <c:v>19.2</c:v>
                </c:pt>
                <c:pt idx="2786">
                  <c:v>19.5</c:v>
                </c:pt>
                <c:pt idx="2787">
                  <c:v>19</c:v>
                </c:pt>
                <c:pt idx="2788">
                  <c:v>19.5</c:v>
                </c:pt>
                <c:pt idx="2789">
                  <c:v>19.600000000000001</c:v>
                </c:pt>
                <c:pt idx="2790">
                  <c:v>19.7</c:v>
                </c:pt>
                <c:pt idx="2791">
                  <c:v>19.7</c:v>
                </c:pt>
                <c:pt idx="2792">
                  <c:v>19.5</c:v>
                </c:pt>
                <c:pt idx="2793">
                  <c:v>20</c:v>
                </c:pt>
                <c:pt idx="2794">
                  <c:v>21.7</c:v>
                </c:pt>
                <c:pt idx="2795">
                  <c:v>23.6</c:v>
                </c:pt>
                <c:pt idx="2796">
                  <c:v>25.8</c:v>
                </c:pt>
                <c:pt idx="2797">
                  <c:v>26.5</c:v>
                </c:pt>
                <c:pt idx="2804">
                  <c:v>24</c:v>
                </c:pt>
                <c:pt idx="2805">
                  <c:v>22.7</c:v>
                </c:pt>
                <c:pt idx="2806">
                  <c:v>21.8</c:v>
                </c:pt>
                <c:pt idx="2807">
                  <c:v>20</c:v>
                </c:pt>
                <c:pt idx="2808">
                  <c:v>19.7</c:v>
                </c:pt>
                <c:pt idx="2809">
                  <c:v>19.600000000000001</c:v>
                </c:pt>
                <c:pt idx="2810">
                  <c:v>19.399999999999999</c:v>
                </c:pt>
                <c:pt idx="2811">
                  <c:v>19.7</c:v>
                </c:pt>
                <c:pt idx="2812">
                  <c:v>19.3</c:v>
                </c:pt>
                <c:pt idx="2813">
                  <c:v>19</c:v>
                </c:pt>
                <c:pt idx="2814">
                  <c:v>19.2</c:v>
                </c:pt>
                <c:pt idx="2815">
                  <c:v>18.899999999999999</c:v>
                </c:pt>
                <c:pt idx="2816">
                  <c:v>19.3</c:v>
                </c:pt>
                <c:pt idx="2817">
                  <c:v>19.600000000000001</c:v>
                </c:pt>
                <c:pt idx="2818">
                  <c:v>20.6</c:v>
                </c:pt>
                <c:pt idx="2819">
                  <c:v>21.5</c:v>
                </c:pt>
                <c:pt idx="2820">
                  <c:v>22.4</c:v>
                </c:pt>
                <c:pt idx="2821">
                  <c:v>22.9</c:v>
                </c:pt>
                <c:pt idx="2822">
                  <c:v>25.9</c:v>
                </c:pt>
                <c:pt idx="2823">
                  <c:v>26.9</c:v>
                </c:pt>
                <c:pt idx="2824">
                  <c:v>25.4</c:v>
                </c:pt>
                <c:pt idx="2825">
                  <c:v>25.4</c:v>
                </c:pt>
                <c:pt idx="2826">
                  <c:v>24.8</c:v>
                </c:pt>
                <c:pt idx="2827">
                  <c:v>24.3</c:v>
                </c:pt>
                <c:pt idx="2828">
                  <c:v>24.3</c:v>
                </c:pt>
                <c:pt idx="2829">
                  <c:v>22.9</c:v>
                </c:pt>
                <c:pt idx="2830">
                  <c:v>22</c:v>
                </c:pt>
                <c:pt idx="2831">
                  <c:v>21.3</c:v>
                </c:pt>
                <c:pt idx="2832">
                  <c:v>20.7</c:v>
                </c:pt>
                <c:pt idx="2833">
                  <c:v>20.3</c:v>
                </c:pt>
                <c:pt idx="2834">
                  <c:v>20</c:v>
                </c:pt>
                <c:pt idx="2835">
                  <c:v>20.100000000000001</c:v>
                </c:pt>
                <c:pt idx="2836">
                  <c:v>19.600000000000001</c:v>
                </c:pt>
                <c:pt idx="2837">
                  <c:v>19.2</c:v>
                </c:pt>
                <c:pt idx="2838">
                  <c:v>19.100000000000001</c:v>
                </c:pt>
                <c:pt idx="2839">
                  <c:v>19.2</c:v>
                </c:pt>
                <c:pt idx="2840">
                  <c:v>19.600000000000001</c:v>
                </c:pt>
                <c:pt idx="2841">
                  <c:v>20.100000000000001</c:v>
                </c:pt>
                <c:pt idx="2842">
                  <c:v>21.8</c:v>
                </c:pt>
                <c:pt idx="2843">
                  <c:v>24.3</c:v>
                </c:pt>
                <c:pt idx="2844">
                  <c:v>25</c:v>
                </c:pt>
                <c:pt idx="2845">
                  <c:v>25.4</c:v>
                </c:pt>
                <c:pt idx="2846">
                  <c:v>26.4</c:v>
                </c:pt>
                <c:pt idx="2847">
                  <c:v>26.7</c:v>
                </c:pt>
                <c:pt idx="2848">
                  <c:v>26.4</c:v>
                </c:pt>
                <c:pt idx="2849">
                  <c:v>25.4</c:v>
                </c:pt>
                <c:pt idx="2850">
                  <c:v>25.3</c:v>
                </c:pt>
                <c:pt idx="2851">
                  <c:v>24.9</c:v>
                </c:pt>
                <c:pt idx="2852">
                  <c:v>24.3</c:v>
                </c:pt>
                <c:pt idx="2853">
                  <c:v>23.7</c:v>
                </c:pt>
                <c:pt idx="2854">
                  <c:v>21.4</c:v>
                </c:pt>
                <c:pt idx="2855">
                  <c:v>21.1</c:v>
                </c:pt>
                <c:pt idx="2856">
                  <c:v>20.3</c:v>
                </c:pt>
                <c:pt idx="2857">
                  <c:v>19.8</c:v>
                </c:pt>
                <c:pt idx="2858">
                  <c:v>19.3</c:v>
                </c:pt>
                <c:pt idx="2859">
                  <c:v>19</c:v>
                </c:pt>
                <c:pt idx="2860">
                  <c:v>19.2</c:v>
                </c:pt>
                <c:pt idx="2861">
                  <c:v>19.5</c:v>
                </c:pt>
                <c:pt idx="2862">
                  <c:v>19.5</c:v>
                </c:pt>
                <c:pt idx="2863">
                  <c:v>19.2</c:v>
                </c:pt>
                <c:pt idx="2864">
                  <c:v>19.8</c:v>
                </c:pt>
                <c:pt idx="2865">
                  <c:v>23.4</c:v>
                </c:pt>
                <c:pt idx="2866">
                  <c:v>22.8</c:v>
                </c:pt>
                <c:pt idx="2867">
                  <c:v>24.2</c:v>
                </c:pt>
                <c:pt idx="2868">
                  <c:v>25.1</c:v>
                </c:pt>
                <c:pt idx="2869">
                  <c:v>25.9</c:v>
                </c:pt>
                <c:pt idx="2870">
                  <c:v>27.5</c:v>
                </c:pt>
                <c:pt idx="2871">
                  <c:v>28.2</c:v>
                </c:pt>
                <c:pt idx="2872">
                  <c:v>28.3</c:v>
                </c:pt>
                <c:pt idx="2873">
                  <c:v>30.1</c:v>
                </c:pt>
                <c:pt idx="2874">
                  <c:v>27.7</c:v>
                </c:pt>
                <c:pt idx="2875">
                  <c:v>25.1</c:v>
                </c:pt>
                <c:pt idx="2876">
                  <c:v>23.4</c:v>
                </c:pt>
                <c:pt idx="2877">
                  <c:v>22.6</c:v>
                </c:pt>
                <c:pt idx="2878">
                  <c:v>21.4</c:v>
                </c:pt>
                <c:pt idx="2879">
                  <c:v>21.1</c:v>
                </c:pt>
                <c:pt idx="2880">
                  <c:v>20.399999999999999</c:v>
                </c:pt>
                <c:pt idx="2881">
                  <c:v>19.3</c:v>
                </c:pt>
                <c:pt idx="2882">
                  <c:v>18.7</c:v>
                </c:pt>
                <c:pt idx="2883">
                  <c:v>18.399999999999999</c:v>
                </c:pt>
                <c:pt idx="2884">
                  <c:v>18.7</c:v>
                </c:pt>
                <c:pt idx="2885">
                  <c:v>18.7</c:v>
                </c:pt>
                <c:pt idx="2886">
                  <c:v>18.899999999999999</c:v>
                </c:pt>
                <c:pt idx="2887">
                  <c:v>18.899999999999999</c:v>
                </c:pt>
                <c:pt idx="2888">
                  <c:v>19.2</c:v>
                </c:pt>
                <c:pt idx="2889">
                  <c:v>19.3</c:v>
                </c:pt>
                <c:pt idx="2890">
                  <c:v>20.9</c:v>
                </c:pt>
                <c:pt idx="2891">
                  <c:v>22.4</c:v>
                </c:pt>
                <c:pt idx="2892">
                  <c:v>24.7</c:v>
                </c:pt>
                <c:pt idx="2893">
                  <c:v>28.1</c:v>
                </c:pt>
                <c:pt idx="2894">
                  <c:v>27.4</c:v>
                </c:pt>
                <c:pt idx="2895">
                  <c:v>28.3</c:v>
                </c:pt>
                <c:pt idx="2896">
                  <c:v>28.1</c:v>
                </c:pt>
                <c:pt idx="2897">
                  <c:v>27</c:v>
                </c:pt>
                <c:pt idx="2898">
                  <c:v>26.7</c:v>
                </c:pt>
                <c:pt idx="2899">
                  <c:v>24.8</c:v>
                </c:pt>
                <c:pt idx="2900">
                  <c:v>24</c:v>
                </c:pt>
                <c:pt idx="2901">
                  <c:v>23.4</c:v>
                </c:pt>
                <c:pt idx="2902">
                  <c:v>22.9</c:v>
                </c:pt>
                <c:pt idx="2903">
                  <c:v>22.6</c:v>
                </c:pt>
                <c:pt idx="2904">
                  <c:v>22.1</c:v>
                </c:pt>
                <c:pt idx="2905">
                  <c:v>21.7</c:v>
                </c:pt>
                <c:pt idx="2906">
                  <c:v>21.2</c:v>
                </c:pt>
                <c:pt idx="2907">
                  <c:v>20.8</c:v>
                </c:pt>
                <c:pt idx="2908">
                  <c:v>20.3</c:v>
                </c:pt>
                <c:pt idx="2909">
                  <c:v>20.3</c:v>
                </c:pt>
                <c:pt idx="2910">
                  <c:v>19.8</c:v>
                </c:pt>
                <c:pt idx="2911">
                  <c:v>19.399999999999999</c:v>
                </c:pt>
                <c:pt idx="2912">
                  <c:v>19.399999999999999</c:v>
                </c:pt>
                <c:pt idx="2913">
                  <c:v>20.2</c:v>
                </c:pt>
                <c:pt idx="2914">
                  <c:v>21.4</c:v>
                </c:pt>
                <c:pt idx="2915">
                  <c:v>24.5</c:v>
                </c:pt>
                <c:pt idx="2916">
                  <c:v>24.3</c:v>
                </c:pt>
                <c:pt idx="2917">
                  <c:v>26.1</c:v>
                </c:pt>
                <c:pt idx="2918">
                  <c:v>26.5</c:v>
                </c:pt>
                <c:pt idx="2919">
                  <c:v>26.7</c:v>
                </c:pt>
                <c:pt idx="2920">
                  <c:v>27.4</c:v>
                </c:pt>
                <c:pt idx="2921">
                  <c:v>26.8</c:v>
                </c:pt>
                <c:pt idx="2922">
                  <c:v>26</c:v>
                </c:pt>
                <c:pt idx="2923">
                  <c:v>26.2</c:v>
                </c:pt>
                <c:pt idx="2924">
                  <c:v>25.8</c:v>
                </c:pt>
                <c:pt idx="2925">
                  <c:v>25.7</c:v>
                </c:pt>
                <c:pt idx="2926">
                  <c:v>24.4</c:v>
                </c:pt>
                <c:pt idx="2927">
                  <c:v>23.4</c:v>
                </c:pt>
                <c:pt idx="2928">
                  <c:v>21.4</c:v>
                </c:pt>
                <c:pt idx="2929">
                  <c:v>21.1</c:v>
                </c:pt>
                <c:pt idx="2930">
                  <c:v>20.2</c:v>
                </c:pt>
                <c:pt idx="2931">
                  <c:v>19.8</c:v>
                </c:pt>
                <c:pt idx="2932">
                  <c:v>19.8</c:v>
                </c:pt>
                <c:pt idx="2933">
                  <c:v>19.5</c:v>
                </c:pt>
                <c:pt idx="2934">
                  <c:v>19.3</c:v>
                </c:pt>
                <c:pt idx="2935">
                  <c:v>19.2</c:v>
                </c:pt>
                <c:pt idx="2936">
                  <c:v>19.8</c:v>
                </c:pt>
                <c:pt idx="2937">
                  <c:v>22.8</c:v>
                </c:pt>
                <c:pt idx="2938">
                  <c:v>23.4</c:v>
                </c:pt>
                <c:pt idx="2939">
                  <c:v>25.1</c:v>
                </c:pt>
                <c:pt idx="2940">
                  <c:v>27.4</c:v>
                </c:pt>
                <c:pt idx="2941">
                  <c:v>28.1</c:v>
                </c:pt>
                <c:pt idx="2942">
                  <c:v>28.9</c:v>
                </c:pt>
                <c:pt idx="2943">
                  <c:v>29</c:v>
                </c:pt>
                <c:pt idx="2944">
                  <c:v>29.5</c:v>
                </c:pt>
                <c:pt idx="2945">
                  <c:v>28.8</c:v>
                </c:pt>
                <c:pt idx="2946">
                  <c:v>28.4</c:v>
                </c:pt>
                <c:pt idx="2947">
                  <c:v>25.8</c:v>
                </c:pt>
                <c:pt idx="2948">
                  <c:v>24.3</c:v>
                </c:pt>
                <c:pt idx="2949">
                  <c:v>23.1</c:v>
                </c:pt>
                <c:pt idx="2950">
                  <c:v>21.6</c:v>
                </c:pt>
                <c:pt idx="2951">
                  <c:v>20.9</c:v>
                </c:pt>
                <c:pt idx="2952">
                  <c:v>20.100000000000001</c:v>
                </c:pt>
                <c:pt idx="2953">
                  <c:v>19.8</c:v>
                </c:pt>
                <c:pt idx="2954">
                  <c:v>20.2</c:v>
                </c:pt>
                <c:pt idx="2955">
                  <c:v>19.899999999999999</c:v>
                </c:pt>
                <c:pt idx="2956">
                  <c:v>19.8</c:v>
                </c:pt>
                <c:pt idx="2957">
                  <c:v>19.5</c:v>
                </c:pt>
                <c:pt idx="2958">
                  <c:v>19.5</c:v>
                </c:pt>
                <c:pt idx="2959">
                  <c:v>19.3</c:v>
                </c:pt>
                <c:pt idx="2960">
                  <c:v>19.399999999999999</c:v>
                </c:pt>
                <c:pt idx="2961">
                  <c:v>22.9</c:v>
                </c:pt>
                <c:pt idx="2962">
                  <c:v>25.1</c:v>
                </c:pt>
                <c:pt idx="2963">
                  <c:v>26.5</c:v>
                </c:pt>
                <c:pt idx="2964">
                  <c:v>28.1</c:v>
                </c:pt>
                <c:pt idx="2965">
                  <c:v>30.6</c:v>
                </c:pt>
                <c:pt idx="2966">
                  <c:v>31</c:v>
                </c:pt>
                <c:pt idx="2967">
                  <c:v>31.6</c:v>
                </c:pt>
                <c:pt idx="2968">
                  <c:v>32.200000000000003</c:v>
                </c:pt>
                <c:pt idx="2969">
                  <c:v>30.4</c:v>
                </c:pt>
                <c:pt idx="2970">
                  <c:v>28.7</c:v>
                </c:pt>
                <c:pt idx="2971">
                  <c:v>26.3</c:v>
                </c:pt>
                <c:pt idx="2972">
                  <c:v>24.6</c:v>
                </c:pt>
                <c:pt idx="2973">
                  <c:v>23.7</c:v>
                </c:pt>
                <c:pt idx="2974">
                  <c:v>22.8</c:v>
                </c:pt>
                <c:pt idx="2975">
                  <c:v>21.7</c:v>
                </c:pt>
                <c:pt idx="2976">
                  <c:v>20.8</c:v>
                </c:pt>
                <c:pt idx="2977">
                  <c:v>20.6</c:v>
                </c:pt>
                <c:pt idx="2978">
                  <c:v>20.8</c:v>
                </c:pt>
                <c:pt idx="2979">
                  <c:v>20.8</c:v>
                </c:pt>
                <c:pt idx="2980">
                  <c:v>20.6</c:v>
                </c:pt>
                <c:pt idx="2981">
                  <c:v>20.6</c:v>
                </c:pt>
                <c:pt idx="2982">
                  <c:v>20.8</c:v>
                </c:pt>
                <c:pt idx="2983">
                  <c:v>21</c:v>
                </c:pt>
                <c:pt idx="2984">
                  <c:v>20.9</c:v>
                </c:pt>
                <c:pt idx="2985">
                  <c:v>22</c:v>
                </c:pt>
                <c:pt idx="2986">
                  <c:v>22.5</c:v>
                </c:pt>
                <c:pt idx="2987">
                  <c:v>23.6</c:v>
                </c:pt>
                <c:pt idx="2988">
                  <c:v>25.7</c:v>
                </c:pt>
                <c:pt idx="2989">
                  <c:v>26.7</c:v>
                </c:pt>
                <c:pt idx="2990">
                  <c:v>27.5</c:v>
                </c:pt>
                <c:pt idx="2991">
                  <c:v>29</c:v>
                </c:pt>
                <c:pt idx="2992">
                  <c:v>29.7</c:v>
                </c:pt>
                <c:pt idx="2993">
                  <c:v>29.2</c:v>
                </c:pt>
                <c:pt idx="2994">
                  <c:v>29.7</c:v>
                </c:pt>
                <c:pt idx="2995">
                  <c:v>26.2</c:v>
                </c:pt>
                <c:pt idx="2996">
                  <c:v>24.7</c:v>
                </c:pt>
                <c:pt idx="2997">
                  <c:v>23.2</c:v>
                </c:pt>
                <c:pt idx="2998">
                  <c:v>22.3</c:v>
                </c:pt>
                <c:pt idx="2999">
                  <c:v>21.3</c:v>
                </c:pt>
                <c:pt idx="3000">
                  <c:v>21</c:v>
                </c:pt>
                <c:pt idx="3001">
                  <c:v>20.6</c:v>
                </c:pt>
                <c:pt idx="3002">
                  <c:v>20</c:v>
                </c:pt>
                <c:pt idx="3003">
                  <c:v>19.3</c:v>
                </c:pt>
                <c:pt idx="3004">
                  <c:v>19.600000000000001</c:v>
                </c:pt>
                <c:pt idx="3005">
                  <c:v>19.5</c:v>
                </c:pt>
                <c:pt idx="3006">
                  <c:v>18.899999999999999</c:v>
                </c:pt>
                <c:pt idx="3007">
                  <c:v>19.2</c:v>
                </c:pt>
                <c:pt idx="3008">
                  <c:v>19.2</c:v>
                </c:pt>
                <c:pt idx="3009">
                  <c:v>20</c:v>
                </c:pt>
                <c:pt idx="3010">
                  <c:v>21.2</c:v>
                </c:pt>
                <c:pt idx="3011">
                  <c:v>22.1</c:v>
                </c:pt>
                <c:pt idx="3012">
                  <c:v>24.8</c:v>
                </c:pt>
                <c:pt idx="3013">
                  <c:v>25.5</c:v>
                </c:pt>
                <c:pt idx="3014">
                  <c:v>28.4</c:v>
                </c:pt>
                <c:pt idx="3015">
                  <c:v>27.9</c:v>
                </c:pt>
                <c:pt idx="3016">
                  <c:v>28.3</c:v>
                </c:pt>
                <c:pt idx="3017">
                  <c:v>27.5</c:v>
                </c:pt>
                <c:pt idx="3018">
                  <c:v>26.8</c:v>
                </c:pt>
                <c:pt idx="3019">
                  <c:v>24.8</c:v>
                </c:pt>
                <c:pt idx="3020">
                  <c:v>23.6</c:v>
                </c:pt>
                <c:pt idx="3021">
                  <c:v>22.1</c:v>
                </c:pt>
                <c:pt idx="3022">
                  <c:v>20.399999999999999</c:v>
                </c:pt>
                <c:pt idx="3023">
                  <c:v>19</c:v>
                </c:pt>
                <c:pt idx="3024">
                  <c:v>18.7</c:v>
                </c:pt>
                <c:pt idx="3025">
                  <c:v>18.600000000000001</c:v>
                </c:pt>
                <c:pt idx="3026">
                  <c:v>19</c:v>
                </c:pt>
                <c:pt idx="3027">
                  <c:v>19.100000000000001</c:v>
                </c:pt>
                <c:pt idx="3028">
                  <c:v>19</c:v>
                </c:pt>
                <c:pt idx="3029">
                  <c:v>18.899999999999999</c:v>
                </c:pt>
                <c:pt idx="3030">
                  <c:v>18.8</c:v>
                </c:pt>
                <c:pt idx="3031">
                  <c:v>18.899999999999999</c:v>
                </c:pt>
                <c:pt idx="3032">
                  <c:v>19.399999999999999</c:v>
                </c:pt>
                <c:pt idx="3033">
                  <c:v>20.100000000000001</c:v>
                </c:pt>
                <c:pt idx="3034">
                  <c:v>21</c:v>
                </c:pt>
                <c:pt idx="3035">
                  <c:v>24.2</c:v>
                </c:pt>
                <c:pt idx="3036">
                  <c:v>25.7</c:v>
                </c:pt>
                <c:pt idx="3037">
                  <c:v>26.6</c:v>
                </c:pt>
                <c:pt idx="3038">
                  <c:v>27.6</c:v>
                </c:pt>
                <c:pt idx="3039">
                  <c:v>27</c:v>
                </c:pt>
                <c:pt idx="3040">
                  <c:v>27.2</c:v>
                </c:pt>
                <c:pt idx="3041">
                  <c:v>26.6</c:v>
                </c:pt>
                <c:pt idx="3042">
                  <c:v>26.2</c:v>
                </c:pt>
                <c:pt idx="3043">
                  <c:v>25.9</c:v>
                </c:pt>
                <c:pt idx="3044">
                  <c:v>23.1</c:v>
                </c:pt>
                <c:pt idx="3045">
                  <c:v>21.6</c:v>
                </c:pt>
                <c:pt idx="3046">
                  <c:v>20.8</c:v>
                </c:pt>
                <c:pt idx="3047">
                  <c:v>20.2</c:v>
                </c:pt>
                <c:pt idx="3048">
                  <c:v>19.899999999999999</c:v>
                </c:pt>
                <c:pt idx="3049">
                  <c:v>19.8</c:v>
                </c:pt>
                <c:pt idx="3050">
                  <c:v>18.899999999999999</c:v>
                </c:pt>
                <c:pt idx="3051">
                  <c:v>18.899999999999999</c:v>
                </c:pt>
                <c:pt idx="3052">
                  <c:v>18.5</c:v>
                </c:pt>
                <c:pt idx="3053">
                  <c:v>18.7</c:v>
                </c:pt>
                <c:pt idx="3054">
                  <c:v>18.7</c:v>
                </c:pt>
                <c:pt idx="3055">
                  <c:v>19.2</c:v>
                </c:pt>
                <c:pt idx="3056">
                  <c:v>19.399999999999999</c:v>
                </c:pt>
                <c:pt idx="3057">
                  <c:v>20.6</c:v>
                </c:pt>
                <c:pt idx="3058">
                  <c:v>22.3</c:v>
                </c:pt>
                <c:pt idx="3059">
                  <c:v>22.9</c:v>
                </c:pt>
                <c:pt idx="3060">
                  <c:v>25.9</c:v>
                </c:pt>
                <c:pt idx="3061">
                  <c:v>27.9</c:v>
                </c:pt>
                <c:pt idx="3062">
                  <c:v>30.1</c:v>
                </c:pt>
                <c:pt idx="3063">
                  <c:v>29.8</c:v>
                </c:pt>
                <c:pt idx="3064">
                  <c:v>27.6</c:v>
                </c:pt>
                <c:pt idx="3065">
                  <c:v>27.2</c:v>
                </c:pt>
                <c:pt idx="3066">
                  <c:v>26.9</c:v>
                </c:pt>
                <c:pt idx="3067">
                  <c:v>24.7</c:v>
                </c:pt>
                <c:pt idx="3068">
                  <c:v>23.2</c:v>
                </c:pt>
                <c:pt idx="3069">
                  <c:v>22.6</c:v>
                </c:pt>
                <c:pt idx="3070">
                  <c:v>21.8</c:v>
                </c:pt>
                <c:pt idx="3071">
                  <c:v>22</c:v>
                </c:pt>
                <c:pt idx="3072">
                  <c:v>20.8</c:v>
                </c:pt>
                <c:pt idx="3073">
                  <c:v>20.399999999999999</c:v>
                </c:pt>
                <c:pt idx="3074">
                  <c:v>20.5</c:v>
                </c:pt>
                <c:pt idx="3075">
                  <c:v>24.4</c:v>
                </c:pt>
                <c:pt idx="3076">
                  <c:v>19.5</c:v>
                </c:pt>
                <c:pt idx="3077">
                  <c:v>19.8</c:v>
                </c:pt>
                <c:pt idx="3078">
                  <c:v>20</c:v>
                </c:pt>
                <c:pt idx="3079">
                  <c:v>19.899999999999999</c:v>
                </c:pt>
                <c:pt idx="3080">
                  <c:v>20.3</c:v>
                </c:pt>
                <c:pt idx="3081">
                  <c:v>21.2</c:v>
                </c:pt>
                <c:pt idx="3082">
                  <c:v>22</c:v>
                </c:pt>
                <c:pt idx="3083">
                  <c:v>23.1</c:v>
                </c:pt>
                <c:pt idx="3084">
                  <c:v>24.7</c:v>
                </c:pt>
                <c:pt idx="3085">
                  <c:v>26.1</c:v>
                </c:pt>
                <c:pt idx="3086">
                  <c:v>27.9</c:v>
                </c:pt>
                <c:pt idx="3087">
                  <c:v>28.2</c:v>
                </c:pt>
                <c:pt idx="3088">
                  <c:v>26.8</c:v>
                </c:pt>
                <c:pt idx="3089">
                  <c:v>26.7</c:v>
                </c:pt>
                <c:pt idx="3090">
                  <c:v>26.2</c:v>
                </c:pt>
                <c:pt idx="3091">
                  <c:v>25.8</c:v>
                </c:pt>
                <c:pt idx="3092">
                  <c:v>24.7</c:v>
                </c:pt>
                <c:pt idx="3093">
                  <c:v>23.5</c:v>
                </c:pt>
                <c:pt idx="3094">
                  <c:v>23.1</c:v>
                </c:pt>
                <c:pt idx="3095">
                  <c:v>22.1</c:v>
                </c:pt>
                <c:pt idx="3096">
                  <c:v>21.9</c:v>
                </c:pt>
                <c:pt idx="3097">
                  <c:v>21.2</c:v>
                </c:pt>
                <c:pt idx="3098">
                  <c:v>21.2</c:v>
                </c:pt>
                <c:pt idx="3099">
                  <c:v>21</c:v>
                </c:pt>
                <c:pt idx="3100">
                  <c:v>20.399999999999999</c:v>
                </c:pt>
                <c:pt idx="3101">
                  <c:v>19.8</c:v>
                </c:pt>
                <c:pt idx="3102">
                  <c:v>20.100000000000001</c:v>
                </c:pt>
                <c:pt idx="3103">
                  <c:v>20.100000000000001</c:v>
                </c:pt>
                <c:pt idx="3104">
                  <c:v>20.3</c:v>
                </c:pt>
                <c:pt idx="3105">
                  <c:v>21.5</c:v>
                </c:pt>
                <c:pt idx="3106">
                  <c:v>22.4</c:v>
                </c:pt>
                <c:pt idx="3107">
                  <c:v>22.9</c:v>
                </c:pt>
                <c:pt idx="3108">
                  <c:v>23.3</c:v>
                </c:pt>
                <c:pt idx="3109">
                  <c:v>24.8</c:v>
                </c:pt>
                <c:pt idx="3110">
                  <c:v>25</c:v>
                </c:pt>
                <c:pt idx="3111">
                  <c:v>25.1</c:v>
                </c:pt>
                <c:pt idx="3112">
                  <c:v>24.7</c:v>
                </c:pt>
                <c:pt idx="3113">
                  <c:v>24.7</c:v>
                </c:pt>
                <c:pt idx="3114">
                  <c:v>24.6</c:v>
                </c:pt>
                <c:pt idx="3115">
                  <c:v>24.3</c:v>
                </c:pt>
                <c:pt idx="3116">
                  <c:v>23.5</c:v>
                </c:pt>
                <c:pt idx="3117">
                  <c:v>23.3</c:v>
                </c:pt>
                <c:pt idx="3118">
                  <c:v>22.3</c:v>
                </c:pt>
                <c:pt idx="3119">
                  <c:v>22</c:v>
                </c:pt>
                <c:pt idx="3120">
                  <c:v>20.9</c:v>
                </c:pt>
                <c:pt idx="3121">
                  <c:v>21</c:v>
                </c:pt>
                <c:pt idx="3122">
                  <c:v>21</c:v>
                </c:pt>
                <c:pt idx="3123">
                  <c:v>20.9</c:v>
                </c:pt>
                <c:pt idx="3124">
                  <c:v>20.6</c:v>
                </c:pt>
                <c:pt idx="3125">
                  <c:v>20.399999999999999</c:v>
                </c:pt>
                <c:pt idx="3126">
                  <c:v>19.600000000000001</c:v>
                </c:pt>
                <c:pt idx="3127">
                  <c:v>19.5</c:v>
                </c:pt>
                <c:pt idx="3128">
                  <c:v>19.5</c:v>
                </c:pt>
                <c:pt idx="3129">
                  <c:v>20.6</c:v>
                </c:pt>
                <c:pt idx="3130">
                  <c:v>22.6</c:v>
                </c:pt>
                <c:pt idx="3131">
                  <c:v>26.4</c:v>
                </c:pt>
                <c:pt idx="3132">
                  <c:v>26.3</c:v>
                </c:pt>
                <c:pt idx="3133">
                  <c:v>26.2</c:v>
                </c:pt>
                <c:pt idx="3134">
                  <c:v>27.9</c:v>
                </c:pt>
                <c:pt idx="3135">
                  <c:v>27.7</c:v>
                </c:pt>
                <c:pt idx="3136">
                  <c:v>27.8</c:v>
                </c:pt>
                <c:pt idx="3137">
                  <c:v>27.8</c:v>
                </c:pt>
                <c:pt idx="3138">
                  <c:v>27.7</c:v>
                </c:pt>
                <c:pt idx="3139">
                  <c:v>25.5</c:v>
                </c:pt>
                <c:pt idx="3140">
                  <c:v>24</c:v>
                </c:pt>
                <c:pt idx="3141">
                  <c:v>22.3</c:v>
                </c:pt>
                <c:pt idx="3142">
                  <c:v>20.8</c:v>
                </c:pt>
                <c:pt idx="3143">
                  <c:v>20.399999999999999</c:v>
                </c:pt>
                <c:pt idx="3144">
                  <c:v>20.8</c:v>
                </c:pt>
                <c:pt idx="3145">
                  <c:v>20.3</c:v>
                </c:pt>
                <c:pt idx="3146">
                  <c:v>20.3</c:v>
                </c:pt>
                <c:pt idx="3147">
                  <c:v>20.2</c:v>
                </c:pt>
                <c:pt idx="3148">
                  <c:v>19.399999999999999</c:v>
                </c:pt>
                <c:pt idx="3149">
                  <c:v>19.3</c:v>
                </c:pt>
                <c:pt idx="3150">
                  <c:v>19.2</c:v>
                </c:pt>
                <c:pt idx="3151">
                  <c:v>19</c:v>
                </c:pt>
                <c:pt idx="3152">
                  <c:v>19</c:v>
                </c:pt>
                <c:pt idx="3153">
                  <c:v>19.600000000000001</c:v>
                </c:pt>
                <c:pt idx="3154">
                  <c:v>20.7</c:v>
                </c:pt>
                <c:pt idx="3155">
                  <c:v>20.100000000000001</c:v>
                </c:pt>
                <c:pt idx="3156">
                  <c:v>19.8</c:v>
                </c:pt>
                <c:pt idx="3157">
                  <c:v>22</c:v>
                </c:pt>
                <c:pt idx="3158">
                  <c:v>23.7</c:v>
                </c:pt>
                <c:pt idx="3159">
                  <c:v>25</c:v>
                </c:pt>
                <c:pt idx="3160">
                  <c:v>25.6</c:v>
                </c:pt>
                <c:pt idx="3161">
                  <c:v>25.4</c:v>
                </c:pt>
                <c:pt idx="3162">
                  <c:v>25.4</c:v>
                </c:pt>
                <c:pt idx="3163">
                  <c:v>24.8</c:v>
                </c:pt>
                <c:pt idx="3164">
                  <c:v>22.3</c:v>
                </c:pt>
                <c:pt idx="3165">
                  <c:v>21.2</c:v>
                </c:pt>
                <c:pt idx="3166">
                  <c:v>20.5</c:v>
                </c:pt>
                <c:pt idx="3167">
                  <c:v>19.600000000000001</c:v>
                </c:pt>
                <c:pt idx="3168">
                  <c:v>18.8</c:v>
                </c:pt>
                <c:pt idx="3169">
                  <c:v>18.5</c:v>
                </c:pt>
                <c:pt idx="3170">
                  <c:v>18</c:v>
                </c:pt>
                <c:pt idx="3171">
                  <c:v>17.899999999999999</c:v>
                </c:pt>
                <c:pt idx="3172">
                  <c:v>17.7</c:v>
                </c:pt>
                <c:pt idx="3173">
                  <c:v>17.8</c:v>
                </c:pt>
                <c:pt idx="3174">
                  <c:v>17.399999999999999</c:v>
                </c:pt>
                <c:pt idx="3175">
                  <c:v>18.399999999999999</c:v>
                </c:pt>
                <c:pt idx="3176">
                  <c:v>18.7</c:v>
                </c:pt>
                <c:pt idx="3177">
                  <c:v>20.3</c:v>
                </c:pt>
                <c:pt idx="3178">
                  <c:v>22.3</c:v>
                </c:pt>
                <c:pt idx="3179">
                  <c:v>23.9</c:v>
                </c:pt>
                <c:pt idx="3180">
                  <c:v>24.4</c:v>
                </c:pt>
                <c:pt idx="3181">
                  <c:v>25.3</c:v>
                </c:pt>
                <c:pt idx="3182">
                  <c:v>27.9</c:v>
                </c:pt>
                <c:pt idx="3183">
                  <c:v>28.4</c:v>
                </c:pt>
                <c:pt idx="3184">
                  <c:v>30.3</c:v>
                </c:pt>
                <c:pt idx="3185">
                  <c:v>30</c:v>
                </c:pt>
                <c:pt idx="3186">
                  <c:v>28.7</c:v>
                </c:pt>
                <c:pt idx="3187">
                  <c:v>25.9</c:v>
                </c:pt>
                <c:pt idx="3188">
                  <c:v>23.4</c:v>
                </c:pt>
                <c:pt idx="3189">
                  <c:v>21.2</c:v>
                </c:pt>
                <c:pt idx="3190">
                  <c:v>20</c:v>
                </c:pt>
                <c:pt idx="3191">
                  <c:v>20.2</c:v>
                </c:pt>
                <c:pt idx="3192">
                  <c:v>19.7</c:v>
                </c:pt>
                <c:pt idx="3193">
                  <c:v>18.899999999999999</c:v>
                </c:pt>
                <c:pt idx="3194">
                  <c:v>18.899999999999999</c:v>
                </c:pt>
                <c:pt idx="3195">
                  <c:v>18.5</c:v>
                </c:pt>
                <c:pt idx="3196">
                  <c:v>18.399999999999999</c:v>
                </c:pt>
                <c:pt idx="3197">
                  <c:v>18.2</c:v>
                </c:pt>
                <c:pt idx="3198">
                  <c:v>24.7</c:v>
                </c:pt>
                <c:pt idx="3199">
                  <c:v>18.100000000000001</c:v>
                </c:pt>
                <c:pt idx="3200">
                  <c:v>28.4</c:v>
                </c:pt>
                <c:pt idx="3201">
                  <c:v>25.8</c:v>
                </c:pt>
                <c:pt idx="3202">
                  <c:v>20.7</c:v>
                </c:pt>
                <c:pt idx="3203">
                  <c:v>21.7</c:v>
                </c:pt>
                <c:pt idx="3204">
                  <c:v>24.8</c:v>
                </c:pt>
                <c:pt idx="3205">
                  <c:v>25.9</c:v>
                </c:pt>
                <c:pt idx="3206">
                  <c:v>28.8</c:v>
                </c:pt>
                <c:pt idx="3207">
                  <c:v>28.2</c:v>
                </c:pt>
                <c:pt idx="3208">
                  <c:v>28.4</c:v>
                </c:pt>
                <c:pt idx="3230">
                  <c:v>26.6</c:v>
                </c:pt>
                <c:pt idx="3231">
                  <c:v>27.4</c:v>
                </c:pt>
                <c:pt idx="3232">
                  <c:v>27.9</c:v>
                </c:pt>
                <c:pt idx="3233">
                  <c:v>28.3</c:v>
                </c:pt>
                <c:pt idx="3234">
                  <c:v>26.2</c:v>
                </c:pt>
                <c:pt idx="3235">
                  <c:v>25.3</c:v>
                </c:pt>
                <c:pt idx="3236">
                  <c:v>24</c:v>
                </c:pt>
                <c:pt idx="3237">
                  <c:v>22.8</c:v>
                </c:pt>
                <c:pt idx="3238">
                  <c:v>21.1</c:v>
                </c:pt>
                <c:pt idx="3239">
                  <c:v>20.100000000000001</c:v>
                </c:pt>
                <c:pt idx="3240">
                  <c:v>19.600000000000001</c:v>
                </c:pt>
                <c:pt idx="3241">
                  <c:v>19</c:v>
                </c:pt>
                <c:pt idx="3242">
                  <c:v>18.600000000000001</c:v>
                </c:pt>
                <c:pt idx="3243">
                  <c:v>18.2</c:v>
                </c:pt>
                <c:pt idx="3244">
                  <c:v>18.2</c:v>
                </c:pt>
                <c:pt idx="3245">
                  <c:v>18.399999999999999</c:v>
                </c:pt>
                <c:pt idx="3246">
                  <c:v>18.5</c:v>
                </c:pt>
                <c:pt idx="3247">
                  <c:v>18.2</c:v>
                </c:pt>
                <c:pt idx="3248">
                  <c:v>18.8</c:v>
                </c:pt>
                <c:pt idx="3249">
                  <c:v>20</c:v>
                </c:pt>
                <c:pt idx="3250">
                  <c:v>22.1</c:v>
                </c:pt>
                <c:pt idx="3251">
                  <c:v>24.3</c:v>
                </c:pt>
                <c:pt idx="3252">
                  <c:v>25.2</c:v>
                </c:pt>
                <c:pt idx="3253">
                  <c:v>27.6</c:v>
                </c:pt>
                <c:pt idx="3254">
                  <c:v>28.2</c:v>
                </c:pt>
                <c:pt idx="3255">
                  <c:v>29.3</c:v>
                </c:pt>
                <c:pt idx="3256">
                  <c:v>30.1</c:v>
                </c:pt>
                <c:pt idx="3257">
                  <c:v>28.9</c:v>
                </c:pt>
                <c:pt idx="3258">
                  <c:v>26.5</c:v>
                </c:pt>
                <c:pt idx="3259">
                  <c:v>23.4</c:v>
                </c:pt>
                <c:pt idx="3260">
                  <c:v>22</c:v>
                </c:pt>
                <c:pt idx="3261">
                  <c:v>20.7</c:v>
                </c:pt>
                <c:pt idx="3262">
                  <c:v>19.7</c:v>
                </c:pt>
                <c:pt idx="3263">
                  <c:v>18.899999999999999</c:v>
                </c:pt>
                <c:pt idx="3264">
                  <c:v>18</c:v>
                </c:pt>
                <c:pt idx="3265">
                  <c:v>17.3</c:v>
                </c:pt>
                <c:pt idx="3266">
                  <c:v>17.3</c:v>
                </c:pt>
                <c:pt idx="3267">
                  <c:v>16.8</c:v>
                </c:pt>
                <c:pt idx="3268">
                  <c:v>17</c:v>
                </c:pt>
                <c:pt idx="3269">
                  <c:v>17.100000000000001</c:v>
                </c:pt>
                <c:pt idx="3270">
                  <c:v>17.399999999999999</c:v>
                </c:pt>
                <c:pt idx="3271">
                  <c:v>17.3</c:v>
                </c:pt>
                <c:pt idx="3272">
                  <c:v>17.399999999999999</c:v>
                </c:pt>
                <c:pt idx="3273">
                  <c:v>18.100000000000001</c:v>
                </c:pt>
                <c:pt idx="3274">
                  <c:v>19.899999999999999</c:v>
                </c:pt>
                <c:pt idx="3275">
                  <c:v>20.6</c:v>
                </c:pt>
                <c:pt idx="3276">
                  <c:v>23</c:v>
                </c:pt>
                <c:pt idx="3277">
                  <c:v>25.4</c:v>
                </c:pt>
                <c:pt idx="3278">
                  <c:v>25.7</c:v>
                </c:pt>
                <c:pt idx="3279">
                  <c:v>27.5</c:v>
                </c:pt>
                <c:pt idx="3280">
                  <c:v>27.3</c:v>
                </c:pt>
                <c:pt idx="3281">
                  <c:v>26.8</c:v>
                </c:pt>
                <c:pt idx="3282">
                  <c:v>25.7</c:v>
                </c:pt>
                <c:pt idx="3283">
                  <c:v>24.2</c:v>
                </c:pt>
                <c:pt idx="3284">
                  <c:v>21.7</c:v>
                </c:pt>
                <c:pt idx="3285">
                  <c:v>19.8</c:v>
                </c:pt>
                <c:pt idx="3286">
                  <c:v>19.2</c:v>
                </c:pt>
                <c:pt idx="3287">
                  <c:v>18.5</c:v>
                </c:pt>
                <c:pt idx="3288">
                  <c:v>18</c:v>
                </c:pt>
                <c:pt idx="3289">
                  <c:v>17.8</c:v>
                </c:pt>
                <c:pt idx="3290">
                  <c:v>17.899999999999999</c:v>
                </c:pt>
                <c:pt idx="3291">
                  <c:v>17.3</c:v>
                </c:pt>
                <c:pt idx="3292">
                  <c:v>16.7</c:v>
                </c:pt>
                <c:pt idx="3293">
                  <c:v>16.899999999999999</c:v>
                </c:pt>
                <c:pt idx="3294">
                  <c:v>17</c:v>
                </c:pt>
                <c:pt idx="3295">
                  <c:v>16.8</c:v>
                </c:pt>
                <c:pt idx="3296">
                  <c:v>17.3</c:v>
                </c:pt>
                <c:pt idx="3297">
                  <c:v>19.7</c:v>
                </c:pt>
                <c:pt idx="3298">
                  <c:v>19.600000000000001</c:v>
                </c:pt>
                <c:pt idx="3299">
                  <c:v>21.6</c:v>
                </c:pt>
                <c:pt idx="3300">
                  <c:v>24</c:v>
                </c:pt>
                <c:pt idx="3301">
                  <c:v>25.3</c:v>
                </c:pt>
                <c:pt idx="3302">
                  <c:v>26.9</c:v>
                </c:pt>
                <c:pt idx="3303">
                  <c:v>28</c:v>
                </c:pt>
                <c:pt idx="3304">
                  <c:v>27.4</c:v>
                </c:pt>
                <c:pt idx="3305">
                  <c:v>26.8</c:v>
                </c:pt>
                <c:pt idx="3306">
                  <c:v>26.8</c:v>
                </c:pt>
                <c:pt idx="3307">
                  <c:v>23.2</c:v>
                </c:pt>
                <c:pt idx="3308">
                  <c:v>21.7</c:v>
                </c:pt>
                <c:pt idx="3309">
                  <c:v>20.7</c:v>
                </c:pt>
                <c:pt idx="3310">
                  <c:v>19.3</c:v>
                </c:pt>
                <c:pt idx="3311">
                  <c:v>18.7</c:v>
                </c:pt>
                <c:pt idx="3312">
                  <c:v>18.2</c:v>
                </c:pt>
                <c:pt idx="3313">
                  <c:v>17.600000000000001</c:v>
                </c:pt>
                <c:pt idx="3314">
                  <c:v>16.899999999999999</c:v>
                </c:pt>
                <c:pt idx="3315">
                  <c:v>16.2</c:v>
                </c:pt>
                <c:pt idx="3316">
                  <c:v>16.3</c:v>
                </c:pt>
                <c:pt idx="3317">
                  <c:v>15.6</c:v>
                </c:pt>
                <c:pt idx="3318">
                  <c:v>16</c:v>
                </c:pt>
                <c:pt idx="3319">
                  <c:v>15.6</c:v>
                </c:pt>
                <c:pt idx="3320">
                  <c:v>16.5</c:v>
                </c:pt>
                <c:pt idx="3321">
                  <c:v>16.8</c:v>
                </c:pt>
                <c:pt idx="3322">
                  <c:v>18.8</c:v>
                </c:pt>
                <c:pt idx="3323">
                  <c:v>21.6</c:v>
                </c:pt>
                <c:pt idx="3324">
                  <c:v>25.6</c:v>
                </c:pt>
                <c:pt idx="3325">
                  <c:v>25.8</c:v>
                </c:pt>
                <c:pt idx="3326">
                  <c:v>28.4</c:v>
                </c:pt>
                <c:pt idx="3327">
                  <c:v>29.5</c:v>
                </c:pt>
                <c:pt idx="3328">
                  <c:v>29.2</c:v>
                </c:pt>
                <c:pt idx="3329">
                  <c:v>28.6</c:v>
                </c:pt>
                <c:pt idx="3330">
                  <c:v>26.4</c:v>
                </c:pt>
                <c:pt idx="3331">
                  <c:v>25.3</c:v>
                </c:pt>
                <c:pt idx="3332">
                  <c:v>24.3</c:v>
                </c:pt>
                <c:pt idx="3333">
                  <c:v>22.9</c:v>
                </c:pt>
                <c:pt idx="3334">
                  <c:v>21.2</c:v>
                </c:pt>
                <c:pt idx="3335">
                  <c:v>20.100000000000001</c:v>
                </c:pt>
                <c:pt idx="3336">
                  <c:v>19.399999999999999</c:v>
                </c:pt>
                <c:pt idx="3337">
                  <c:v>18.600000000000001</c:v>
                </c:pt>
                <c:pt idx="3338">
                  <c:v>18.2</c:v>
                </c:pt>
                <c:pt idx="3339">
                  <c:v>17.100000000000001</c:v>
                </c:pt>
                <c:pt idx="3340">
                  <c:v>17.3</c:v>
                </c:pt>
                <c:pt idx="3341">
                  <c:v>17.100000000000001</c:v>
                </c:pt>
                <c:pt idx="3342">
                  <c:v>16.600000000000001</c:v>
                </c:pt>
                <c:pt idx="3343">
                  <c:v>16.899999999999999</c:v>
                </c:pt>
                <c:pt idx="3344">
                  <c:v>17.100000000000001</c:v>
                </c:pt>
                <c:pt idx="3345">
                  <c:v>19.600000000000001</c:v>
                </c:pt>
                <c:pt idx="3346">
                  <c:v>21.3</c:v>
                </c:pt>
                <c:pt idx="3347">
                  <c:v>23.9</c:v>
                </c:pt>
                <c:pt idx="3348">
                  <c:v>25.8</c:v>
                </c:pt>
                <c:pt idx="3349">
                  <c:v>27.5</c:v>
                </c:pt>
                <c:pt idx="3350">
                  <c:v>28</c:v>
                </c:pt>
                <c:pt idx="3351">
                  <c:v>28.7</c:v>
                </c:pt>
                <c:pt idx="3352">
                  <c:v>28.3</c:v>
                </c:pt>
                <c:pt idx="3353">
                  <c:v>28.5</c:v>
                </c:pt>
                <c:pt idx="3354">
                  <c:v>27</c:v>
                </c:pt>
                <c:pt idx="3355">
                  <c:v>25.4</c:v>
                </c:pt>
                <c:pt idx="3356">
                  <c:v>22.9</c:v>
                </c:pt>
                <c:pt idx="3357">
                  <c:v>21</c:v>
                </c:pt>
                <c:pt idx="3358">
                  <c:v>19.8</c:v>
                </c:pt>
                <c:pt idx="3359">
                  <c:v>19.5</c:v>
                </c:pt>
                <c:pt idx="3360">
                  <c:v>18.8</c:v>
                </c:pt>
                <c:pt idx="3361">
                  <c:v>18.2</c:v>
                </c:pt>
                <c:pt idx="3362">
                  <c:v>18.3</c:v>
                </c:pt>
                <c:pt idx="3363">
                  <c:v>17.899999999999999</c:v>
                </c:pt>
                <c:pt idx="3364">
                  <c:v>17.600000000000001</c:v>
                </c:pt>
                <c:pt idx="3365">
                  <c:v>17.7</c:v>
                </c:pt>
                <c:pt idx="3366">
                  <c:v>18.100000000000001</c:v>
                </c:pt>
                <c:pt idx="3367">
                  <c:v>18</c:v>
                </c:pt>
                <c:pt idx="3368">
                  <c:v>18</c:v>
                </c:pt>
                <c:pt idx="3369">
                  <c:v>19.399999999999999</c:v>
                </c:pt>
                <c:pt idx="3370">
                  <c:v>20.100000000000001</c:v>
                </c:pt>
                <c:pt idx="3371">
                  <c:v>21.2</c:v>
                </c:pt>
                <c:pt idx="3372">
                  <c:v>23.2</c:v>
                </c:pt>
                <c:pt idx="3373">
                  <c:v>24</c:v>
                </c:pt>
                <c:pt idx="3374">
                  <c:v>26.4</c:v>
                </c:pt>
                <c:pt idx="3375">
                  <c:v>26.5</c:v>
                </c:pt>
                <c:pt idx="3376">
                  <c:v>26.2</c:v>
                </c:pt>
                <c:pt idx="3401">
                  <c:v>28</c:v>
                </c:pt>
                <c:pt idx="3402">
                  <c:v>27.5</c:v>
                </c:pt>
                <c:pt idx="3403">
                  <c:v>26.3</c:v>
                </c:pt>
                <c:pt idx="3404">
                  <c:v>23.1</c:v>
                </c:pt>
                <c:pt idx="3405">
                  <c:v>21.3</c:v>
                </c:pt>
                <c:pt idx="3406">
                  <c:v>20.100000000000001</c:v>
                </c:pt>
                <c:pt idx="3407">
                  <c:v>19.600000000000001</c:v>
                </c:pt>
                <c:pt idx="3408">
                  <c:v>19.3</c:v>
                </c:pt>
                <c:pt idx="3409">
                  <c:v>19.100000000000001</c:v>
                </c:pt>
                <c:pt idx="3410">
                  <c:v>18.8</c:v>
                </c:pt>
                <c:pt idx="3411">
                  <c:v>18.7</c:v>
                </c:pt>
                <c:pt idx="3412">
                  <c:v>18.5</c:v>
                </c:pt>
                <c:pt idx="3413">
                  <c:v>18.2</c:v>
                </c:pt>
                <c:pt idx="3414">
                  <c:v>18</c:v>
                </c:pt>
                <c:pt idx="3415">
                  <c:v>18.2</c:v>
                </c:pt>
                <c:pt idx="3416">
                  <c:v>18.2</c:v>
                </c:pt>
                <c:pt idx="3417">
                  <c:v>19</c:v>
                </c:pt>
                <c:pt idx="3418">
                  <c:v>20.6</c:v>
                </c:pt>
                <c:pt idx="3419">
                  <c:v>21.6</c:v>
                </c:pt>
                <c:pt idx="3420">
                  <c:v>23.4</c:v>
                </c:pt>
                <c:pt idx="3421">
                  <c:v>24.3</c:v>
                </c:pt>
                <c:pt idx="3422">
                  <c:v>25.3</c:v>
                </c:pt>
                <c:pt idx="3423">
                  <c:v>25.8</c:v>
                </c:pt>
                <c:pt idx="3424">
                  <c:v>28.1</c:v>
                </c:pt>
                <c:pt idx="3425">
                  <c:v>28.1</c:v>
                </c:pt>
                <c:pt idx="3426">
                  <c:v>28.7</c:v>
                </c:pt>
                <c:pt idx="3427">
                  <c:v>24.6</c:v>
                </c:pt>
                <c:pt idx="3428">
                  <c:v>22</c:v>
                </c:pt>
                <c:pt idx="3429">
                  <c:v>20.9</c:v>
                </c:pt>
                <c:pt idx="3430">
                  <c:v>19.2</c:v>
                </c:pt>
                <c:pt idx="3431">
                  <c:v>18.5</c:v>
                </c:pt>
                <c:pt idx="3432">
                  <c:v>18</c:v>
                </c:pt>
                <c:pt idx="3433">
                  <c:v>17.5</c:v>
                </c:pt>
                <c:pt idx="3434">
                  <c:v>17.2</c:v>
                </c:pt>
                <c:pt idx="3435">
                  <c:v>17.2</c:v>
                </c:pt>
                <c:pt idx="3436">
                  <c:v>17.100000000000001</c:v>
                </c:pt>
                <c:pt idx="3437">
                  <c:v>17.8</c:v>
                </c:pt>
                <c:pt idx="3438">
                  <c:v>17.600000000000001</c:v>
                </c:pt>
                <c:pt idx="3439">
                  <c:v>17.7</c:v>
                </c:pt>
                <c:pt idx="3440">
                  <c:v>17.7</c:v>
                </c:pt>
                <c:pt idx="3441">
                  <c:v>18.2</c:v>
                </c:pt>
                <c:pt idx="3442">
                  <c:v>18.899999999999999</c:v>
                </c:pt>
                <c:pt idx="3443">
                  <c:v>19.7</c:v>
                </c:pt>
                <c:pt idx="3444">
                  <c:v>20.6</c:v>
                </c:pt>
                <c:pt idx="3445">
                  <c:v>22.4</c:v>
                </c:pt>
                <c:pt idx="3446">
                  <c:v>24.3</c:v>
                </c:pt>
                <c:pt idx="3447">
                  <c:v>27.3</c:v>
                </c:pt>
                <c:pt idx="3448">
                  <c:v>26.9</c:v>
                </c:pt>
                <c:pt idx="3449">
                  <c:v>27.1</c:v>
                </c:pt>
                <c:pt idx="3450">
                  <c:v>26.2</c:v>
                </c:pt>
                <c:pt idx="3451">
                  <c:v>24.9</c:v>
                </c:pt>
                <c:pt idx="3452">
                  <c:v>22.9</c:v>
                </c:pt>
                <c:pt idx="3453">
                  <c:v>20.7</c:v>
                </c:pt>
                <c:pt idx="3454">
                  <c:v>19.399999999999999</c:v>
                </c:pt>
                <c:pt idx="3455">
                  <c:v>18.899999999999999</c:v>
                </c:pt>
                <c:pt idx="3456">
                  <c:v>17.8</c:v>
                </c:pt>
                <c:pt idx="3457">
                  <c:v>17.3</c:v>
                </c:pt>
                <c:pt idx="3458">
                  <c:v>17.600000000000001</c:v>
                </c:pt>
                <c:pt idx="3459">
                  <c:v>17.8</c:v>
                </c:pt>
                <c:pt idx="3460">
                  <c:v>17.7</c:v>
                </c:pt>
                <c:pt idx="3461">
                  <c:v>17.399999999999999</c:v>
                </c:pt>
                <c:pt idx="3462">
                  <c:v>17.7</c:v>
                </c:pt>
                <c:pt idx="3463">
                  <c:v>17.8</c:v>
                </c:pt>
                <c:pt idx="3464">
                  <c:v>17.5</c:v>
                </c:pt>
                <c:pt idx="3465">
                  <c:v>18.2</c:v>
                </c:pt>
                <c:pt idx="3466">
                  <c:v>18.399999999999999</c:v>
                </c:pt>
                <c:pt idx="3467">
                  <c:v>18.5</c:v>
                </c:pt>
                <c:pt idx="3468">
                  <c:v>20.399999999999999</c:v>
                </c:pt>
                <c:pt idx="3469">
                  <c:v>20.7</c:v>
                </c:pt>
                <c:pt idx="3470">
                  <c:v>21.7</c:v>
                </c:pt>
                <c:pt idx="3471">
                  <c:v>22.5</c:v>
                </c:pt>
                <c:pt idx="3472">
                  <c:v>24.3</c:v>
                </c:pt>
                <c:pt idx="3473">
                  <c:v>24.5</c:v>
                </c:pt>
                <c:pt idx="3474">
                  <c:v>23.7</c:v>
                </c:pt>
                <c:pt idx="3475">
                  <c:v>22.6</c:v>
                </c:pt>
                <c:pt idx="3476">
                  <c:v>20.6</c:v>
                </c:pt>
                <c:pt idx="3477">
                  <c:v>19.2</c:v>
                </c:pt>
                <c:pt idx="3478">
                  <c:v>18.2</c:v>
                </c:pt>
                <c:pt idx="3479">
                  <c:v>17.3</c:v>
                </c:pt>
                <c:pt idx="3480">
                  <c:v>17.3</c:v>
                </c:pt>
                <c:pt idx="3481">
                  <c:v>17.2</c:v>
                </c:pt>
                <c:pt idx="3482">
                  <c:v>17.3</c:v>
                </c:pt>
                <c:pt idx="3483">
                  <c:v>17</c:v>
                </c:pt>
                <c:pt idx="3484">
                  <c:v>16.899999999999999</c:v>
                </c:pt>
                <c:pt idx="3485">
                  <c:v>16.7</c:v>
                </c:pt>
                <c:pt idx="3486">
                  <c:v>16.399999999999999</c:v>
                </c:pt>
                <c:pt idx="3487">
                  <c:v>16.5</c:v>
                </c:pt>
                <c:pt idx="3488">
                  <c:v>17</c:v>
                </c:pt>
                <c:pt idx="3489">
                  <c:v>18.100000000000001</c:v>
                </c:pt>
                <c:pt idx="3490">
                  <c:v>19</c:v>
                </c:pt>
                <c:pt idx="3491">
                  <c:v>20.100000000000001</c:v>
                </c:pt>
                <c:pt idx="3492">
                  <c:v>21.3</c:v>
                </c:pt>
                <c:pt idx="3493">
                  <c:v>22.9</c:v>
                </c:pt>
                <c:pt idx="3494">
                  <c:v>24.6</c:v>
                </c:pt>
                <c:pt idx="3495">
                  <c:v>27.5</c:v>
                </c:pt>
                <c:pt idx="3496">
                  <c:v>28.1</c:v>
                </c:pt>
                <c:pt idx="3497">
                  <c:v>29.9</c:v>
                </c:pt>
                <c:pt idx="3498">
                  <c:v>27.8</c:v>
                </c:pt>
                <c:pt idx="3499">
                  <c:v>26.2</c:v>
                </c:pt>
                <c:pt idx="3500">
                  <c:v>21.3</c:v>
                </c:pt>
                <c:pt idx="3501">
                  <c:v>19.600000000000001</c:v>
                </c:pt>
                <c:pt idx="3502">
                  <c:v>18.3</c:v>
                </c:pt>
                <c:pt idx="3503">
                  <c:v>17.8</c:v>
                </c:pt>
                <c:pt idx="3504">
                  <c:v>16.8</c:v>
                </c:pt>
                <c:pt idx="3505">
                  <c:v>15.7</c:v>
                </c:pt>
                <c:pt idx="3506">
                  <c:v>15.1</c:v>
                </c:pt>
                <c:pt idx="3507">
                  <c:v>15</c:v>
                </c:pt>
                <c:pt idx="3508">
                  <c:v>14.2</c:v>
                </c:pt>
                <c:pt idx="3509">
                  <c:v>14.8</c:v>
                </c:pt>
                <c:pt idx="3510">
                  <c:v>14.3</c:v>
                </c:pt>
                <c:pt idx="3511">
                  <c:v>13.7</c:v>
                </c:pt>
                <c:pt idx="3512">
                  <c:v>15.4</c:v>
                </c:pt>
                <c:pt idx="3513">
                  <c:v>17.3</c:v>
                </c:pt>
                <c:pt idx="3514">
                  <c:v>18.600000000000001</c:v>
                </c:pt>
                <c:pt idx="3515">
                  <c:v>22.8</c:v>
                </c:pt>
                <c:pt idx="3516">
                  <c:v>23.4</c:v>
                </c:pt>
                <c:pt idx="3517">
                  <c:v>25.4</c:v>
                </c:pt>
                <c:pt idx="3518">
                  <c:v>25.3</c:v>
                </c:pt>
                <c:pt idx="3519">
                  <c:v>28.8</c:v>
                </c:pt>
                <c:pt idx="3520">
                  <c:v>28</c:v>
                </c:pt>
                <c:pt idx="3521">
                  <c:v>29.4</c:v>
                </c:pt>
                <c:pt idx="3522">
                  <c:v>27.6</c:v>
                </c:pt>
                <c:pt idx="3523">
                  <c:v>24.2</c:v>
                </c:pt>
                <c:pt idx="3524">
                  <c:v>22.3</c:v>
                </c:pt>
                <c:pt idx="3525">
                  <c:v>20.6</c:v>
                </c:pt>
                <c:pt idx="3526">
                  <c:v>19</c:v>
                </c:pt>
                <c:pt idx="3527">
                  <c:v>18.2</c:v>
                </c:pt>
                <c:pt idx="3528">
                  <c:v>17.3</c:v>
                </c:pt>
                <c:pt idx="3529">
                  <c:v>16.899999999999999</c:v>
                </c:pt>
                <c:pt idx="3530">
                  <c:v>16.600000000000001</c:v>
                </c:pt>
                <c:pt idx="3531">
                  <c:v>16</c:v>
                </c:pt>
                <c:pt idx="3532">
                  <c:v>16.3</c:v>
                </c:pt>
                <c:pt idx="3533">
                  <c:v>16.8</c:v>
                </c:pt>
                <c:pt idx="3534">
                  <c:v>17.3</c:v>
                </c:pt>
                <c:pt idx="3535">
                  <c:v>17.100000000000001</c:v>
                </c:pt>
                <c:pt idx="3536">
                  <c:v>17.3</c:v>
                </c:pt>
                <c:pt idx="3537">
                  <c:v>18</c:v>
                </c:pt>
                <c:pt idx="3538">
                  <c:v>19.5</c:v>
                </c:pt>
                <c:pt idx="3539">
                  <c:v>22.6</c:v>
                </c:pt>
                <c:pt idx="3540">
                  <c:v>22.6</c:v>
                </c:pt>
                <c:pt idx="3541">
                  <c:v>25.4</c:v>
                </c:pt>
                <c:pt idx="3542">
                  <c:v>26.5</c:v>
                </c:pt>
                <c:pt idx="3543">
                  <c:v>26.6</c:v>
                </c:pt>
                <c:pt idx="3544">
                  <c:v>27</c:v>
                </c:pt>
                <c:pt idx="3545">
                  <c:v>28.2</c:v>
                </c:pt>
                <c:pt idx="3546">
                  <c:v>25.4</c:v>
                </c:pt>
                <c:pt idx="3547">
                  <c:v>23.2</c:v>
                </c:pt>
                <c:pt idx="3548">
                  <c:v>21.8</c:v>
                </c:pt>
                <c:pt idx="3549">
                  <c:v>21.2</c:v>
                </c:pt>
                <c:pt idx="3550">
                  <c:v>19.600000000000001</c:v>
                </c:pt>
                <c:pt idx="3551">
                  <c:v>18.899999999999999</c:v>
                </c:pt>
                <c:pt idx="3552">
                  <c:v>18.7</c:v>
                </c:pt>
                <c:pt idx="3553">
                  <c:v>18.2</c:v>
                </c:pt>
                <c:pt idx="3554">
                  <c:v>18.100000000000001</c:v>
                </c:pt>
                <c:pt idx="3555">
                  <c:v>18.2</c:v>
                </c:pt>
                <c:pt idx="3556">
                  <c:v>18.2</c:v>
                </c:pt>
                <c:pt idx="3557">
                  <c:v>18.100000000000001</c:v>
                </c:pt>
                <c:pt idx="3558">
                  <c:v>21.1</c:v>
                </c:pt>
                <c:pt idx="3559">
                  <c:v>17.5</c:v>
                </c:pt>
                <c:pt idx="3560">
                  <c:v>17.399999999999999</c:v>
                </c:pt>
                <c:pt idx="3561">
                  <c:v>18.399999999999999</c:v>
                </c:pt>
                <c:pt idx="3562">
                  <c:v>19.2</c:v>
                </c:pt>
                <c:pt idx="3563">
                  <c:v>19.600000000000001</c:v>
                </c:pt>
                <c:pt idx="3564">
                  <c:v>20.7</c:v>
                </c:pt>
                <c:pt idx="3565">
                  <c:v>21.3</c:v>
                </c:pt>
                <c:pt idx="3566">
                  <c:v>22.7</c:v>
                </c:pt>
                <c:pt idx="3567">
                  <c:v>22.3</c:v>
                </c:pt>
                <c:pt idx="3568">
                  <c:v>23.1</c:v>
                </c:pt>
                <c:pt idx="3569">
                  <c:v>24.7</c:v>
                </c:pt>
                <c:pt idx="3570">
                  <c:v>24.8</c:v>
                </c:pt>
                <c:pt idx="3571">
                  <c:v>23.7</c:v>
                </c:pt>
                <c:pt idx="3572">
                  <c:v>22.7</c:v>
                </c:pt>
                <c:pt idx="3573">
                  <c:v>21.7</c:v>
                </c:pt>
                <c:pt idx="3574">
                  <c:v>19.2</c:v>
                </c:pt>
                <c:pt idx="3575">
                  <c:v>18</c:v>
                </c:pt>
                <c:pt idx="3576">
                  <c:v>17.8</c:v>
                </c:pt>
                <c:pt idx="3577">
                  <c:v>18.100000000000001</c:v>
                </c:pt>
                <c:pt idx="3578">
                  <c:v>17.7</c:v>
                </c:pt>
                <c:pt idx="3579">
                  <c:v>17.399999999999999</c:v>
                </c:pt>
                <c:pt idx="3580">
                  <c:v>21.4</c:v>
                </c:pt>
                <c:pt idx="3581">
                  <c:v>23.6</c:v>
                </c:pt>
                <c:pt idx="3582">
                  <c:v>17.2</c:v>
                </c:pt>
                <c:pt idx="3583">
                  <c:v>17.2</c:v>
                </c:pt>
                <c:pt idx="3584">
                  <c:v>17.399999999999999</c:v>
                </c:pt>
                <c:pt idx="3585">
                  <c:v>18.2</c:v>
                </c:pt>
                <c:pt idx="3586">
                  <c:v>18.600000000000001</c:v>
                </c:pt>
                <c:pt idx="3587">
                  <c:v>18.899999999999999</c:v>
                </c:pt>
                <c:pt idx="3588">
                  <c:v>19.100000000000001</c:v>
                </c:pt>
                <c:pt idx="3589">
                  <c:v>19.3</c:v>
                </c:pt>
                <c:pt idx="3590">
                  <c:v>20</c:v>
                </c:pt>
                <c:pt idx="3591">
                  <c:v>20.5</c:v>
                </c:pt>
                <c:pt idx="3592">
                  <c:v>20.399999999999999</c:v>
                </c:pt>
                <c:pt idx="3593">
                  <c:v>21.4</c:v>
                </c:pt>
                <c:pt idx="3594">
                  <c:v>21.8</c:v>
                </c:pt>
                <c:pt idx="3595">
                  <c:v>20.399999999999999</c:v>
                </c:pt>
                <c:pt idx="3596">
                  <c:v>19.3</c:v>
                </c:pt>
                <c:pt idx="3597">
                  <c:v>19.3</c:v>
                </c:pt>
                <c:pt idx="3598">
                  <c:v>19</c:v>
                </c:pt>
                <c:pt idx="3599">
                  <c:v>19.5</c:v>
                </c:pt>
                <c:pt idx="3600">
                  <c:v>17.899999999999999</c:v>
                </c:pt>
                <c:pt idx="3601">
                  <c:v>18.5</c:v>
                </c:pt>
                <c:pt idx="3602">
                  <c:v>18</c:v>
                </c:pt>
                <c:pt idx="3603">
                  <c:v>17.7</c:v>
                </c:pt>
                <c:pt idx="3604">
                  <c:v>17.100000000000001</c:v>
                </c:pt>
                <c:pt idx="3605">
                  <c:v>22.5</c:v>
                </c:pt>
                <c:pt idx="3606">
                  <c:v>22.1</c:v>
                </c:pt>
                <c:pt idx="3607">
                  <c:v>23.1</c:v>
                </c:pt>
                <c:pt idx="3608">
                  <c:v>23.9</c:v>
                </c:pt>
                <c:pt idx="3609">
                  <c:v>18.600000000000001</c:v>
                </c:pt>
                <c:pt idx="3610">
                  <c:v>17.600000000000001</c:v>
                </c:pt>
                <c:pt idx="3611">
                  <c:v>20</c:v>
                </c:pt>
                <c:pt idx="3612">
                  <c:v>21.6</c:v>
                </c:pt>
                <c:pt idx="3613">
                  <c:v>21.8</c:v>
                </c:pt>
                <c:pt idx="3623">
                  <c:v>18.5</c:v>
                </c:pt>
                <c:pt idx="3624">
                  <c:v>18.3</c:v>
                </c:pt>
                <c:pt idx="3625">
                  <c:v>18.2</c:v>
                </c:pt>
                <c:pt idx="3626">
                  <c:v>18</c:v>
                </c:pt>
                <c:pt idx="3627">
                  <c:v>17.7</c:v>
                </c:pt>
                <c:pt idx="3628">
                  <c:v>17.7</c:v>
                </c:pt>
                <c:pt idx="3629">
                  <c:v>17.5</c:v>
                </c:pt>
                <c:pt idx="3630">
                  <c:v>17.600000000000001</c:v>
                </c:pt>
                <c:pt idx="3631">
                  <c:v>17.3</c:v>
                </c:pt>
                <c:pt idx="3632">
                  <c:v>17.5</c:v>
                </c:pt>
                <c:pt idx="3633">
                  <c:v>18.399999999999999</c:v>
                </c:pt>
                <c:pt idx="3634">
                  <c:v>20.100000000000001</c:v>
                </c:pt>
                <c:pt idx="3635">
                  <c:v>21.1</c:v>
                </c:pt>
                <c:pt idx="3636">
                  <c:v>23</c:v>
                </c:pt>
                <c:pt idx="3637">
                  <c:v>23.3</c:v>
                </c:pt>
                <c:pt idx="3638">
                  <c:v>24.2</c:v>
                </c:pt>
                <c:pt idx="3639">
                  <c:v>26.6</c:v>
                </c:pt>
                <c:pt idx="3640">
                  <c:v>27.8</c:v>
                </c:pt>
                <c:pt idx="3641">
                  <c:v>26.9</c:v>
                </c:pt>
                <c:pt idx="3642">
                  <c:v>25.8</c:v>
                </c:pt>
                <c:pt idx="3643">
                  <c:v>22.9</c:v>
                </c:pt>
                <c:pt idx="3644">
                  <c:v>21.2</c:v>
                </c:pt>
                <c:pt idx="3645">
                  <c:v>20</c:v>
                </c:pt>
                <c:pt idx="3646">
                  <c:v>18.8</c:v>
                </c:pt>
                <c:pt idx="3647">
                  <c:v>18.399999999999999</c:v>
                </c:pt>
                <c:pt idx="3648">
                  <c:v>17.399999999999999</c:v>
                </c:pt>
                <c:pt idx="3649">
                  <c:v>17.8</c:v>
                </c:pt>
                <c:pt idx="3650">
                  <c:v>17.899999999999999</c:v>
                </c:pt>
                <c:pt idx="3651">
                  <c:v>17.8</c:v>
                </c:pt>
                <c:pt idx="3652">
                  <c:v>18</c:v>
                </c:pt>
                <c:pt idx="3653">
                  <c:v>17.600000000000001</c:v>
                </c:pt>
                <c:pt idx="3654">
                  <c:v>17.7</c:v>
                </c:pt>
                <c:pt idx="3655">
                  <c:v>17.8</c:v>
                </c:pt>
                <c:pt idx="3656">
                  <c:v>17.7</c:v>
                </c:pt>
                <c:pt idx="3657">
                  <c:v>17.899999999999999</c:v>
                </c:pt>
                <c:pt idx="3658">
                  <c:v>18.2</c:v>
                </c:pt>
                <c:pt idx="3659">
                  <c:v>19.100000000000001</c:v>
                </c:pt>
                <c:pt idx="3660">
                  <c:v>21.4</c:v>
                </c:pt>
                <c:pt idx="3661">
                  <c:v>21.1</c:v>
                </c:pt>
                <c:pt idx="3662">
                  <c:v>21.5</c:v>
                </c:pt>
                <c:pt idx="3663">
                  <c:v>22</c:v>
                </c:pt>
                <c:pt idx="3664">
                  <c:v>21.8</c:v>
                </c:pt>
                <c:pt idx="3665">
                  <c:v>21.8</c:v>
                </c:pt>
                <c:pt idx="3666">
                  <c:v>21.4</c:v>
                </c:pt>
                <c:pt idx="3667">
                  <c:v>21.2</c:v>
                </c:pt>
                <c:pt idx="3668">
                  <c:v>21.2</c:v>
                </c:pt>
                <c:pt idx="3669">
                  <c:v>20.3</c:v>
                </c:pt>
                <c:pt idx="3670">
                  <c:v>19.2</c:v>
                </c:pt>
                <c:pt idx="3671">
                  <c:v>18.8</c:v>
                </c:pt>
                <c:pt idx="3672">
                  <c:v>18.3</c:v>
                </c:pt>
                <c:pt idx="3673">
                  <c:v>17.899999999999999</c:v>
                </c:pt>
                <c:pt idx="3674">
                  <c:v>17.899999999999999</c:v>
                </c:pt>
                <c:pt idx="3675">
                  <c:v>17.8</c:v>
                </c:pt>
                <c:pt idx="3676">
                  <c:v>17.8</c:v>
                </c:pt>
                <c:pt idx="3677">
                  <c:v>17.399999999999999</c:v>
                </c:pt>
                <c:pt idx="3678">
                  <c:v>17.399999999999999</c:v>
                </c:pt>
                <c:pt idx="3679">
                  <c:v>16.899999999999999</c:v>
                </c:pt>
                <c:pt idx="3680">
                  <c:v>17.100000000000001</c:v>
                </c:pt>
                <c:pt idx="3681">
                  <c:v>17.899999999999999</c:v>
                </c:pt>
                <c:pt idx="3682">
                  <c:v>19.5</c:v>
                </c:pt>
                <c:pt idx="3683">
                  <c:v>20.399999999999999</c:v>
                </c:pt>
                <c:pt idx="3684">
                  <c:v>22</c:v>
                </c:pt>
                <c:pt idx="3685">
                  <c:v>25.3</c:v>
                </c:pt>
                <c:pt idx="3686">
                  <c:v>25.6</c:v>
                </c:pt>
                <c:pt idx="3687">
                  <c:v>25.9</c:v>
                </c:pt>
                <c:pt idx="3688">
                  <c:v>26.3</c:v>
                </c:pt>
                <c:pt idx="3689">
                  <c:v>25.4</c:v>
                </c:pt>
                <c:pt idx="3690">
                  <c:v>25</c:v>
                </c:pt>
                <c:pt idx="3691">
                  <c:v>22.8</c:v>
                </c:pt>
                <c:pt idx="3692">
                  <c:v>20.399999999999999</c:v>
                </c:pt>
                <c:pt idx="3693">
                  <c:v>19.600000000000001</c:v>
                </c:pt>
                <c:pt idx="3694">
                  <c:v>18.5</c:v>
                </c:pt>
                <c:pt idx="3695">
                  <c:v>18.2</c:v>
                </c:pt>
                <c:pt idx="3696">
                  <c:v>18.100000000000001</c:v>
                </c:pt>
                <c:pt idx="3697">
                  <c:v>17.8</c:v>
                </c:pt>
                <c:pt idx="3698">
                  <c:v>17.7</c:v>
                </c:pt>
                <c:pt idx="3699">
                  <c:v>17.899999999999999</c:v>
                </c:pt>
                <c:pt idx="3700">
                  <c:v>17.600000000000001</c:v>
                </c:pt>
                <c:pt idx="3701">
                  <c:v>17.8</c:v>
                </c:pt>
                <c:pt idx="3702">
                  <c:v>17.399999999999999</c:v>
                </c:pt>
                <c:pt idx="3703">
                  <c:v>17.8</c:v>
                </c:pt>
                <c:pt idx="3704">
                  <c:v>17.7</c:v>
                </c:pt>
                <c:pt idx="3705">
                  <c:v>20.100000000000001</c:v>
                </c:pt>
                <c:pt idx="3706">
                  <c:v>20.2</c:v>
                </c:pt>
                <c:pt idx="3707">
                  <c:v>21.4</c:v>
                </c:pt>
                <c:pt idx="3708">
                  <c:v>22.1</c:v>
                </c:pt>
                <c:pt idx="3709">
                  <c:v>23</c:v>
                </c:pt>
                <c:pt idx="3710">
                  <c:v>23.2</c:v>
                </c:pt>
                <c:pt idx="3711">
                  <c:v>23.1</c:v>
                </c:pt>
                <c:pt idx="3712">
                  <c:v>24.2</c:v>
                </c:pt>
                <c:pt idx="3713">
                  <c:v>23.9</c:v>
                </c:pt>
                <c:pt idx="3714">
                  <c:v>23.2</c:v>
                </c:pt>
                <c:pt idx="3715">
                  <c:v>22</c:v>
                </c:pt>
                <c:pt idx="3716">
                  <c:v>21.8</c:v>
                </c:pt>
                <c:pt idx="3717">
                  <c:v>19.8</c:v>
                </c:pt>
                <c:pt idx="3718">
                  <c:v>18.8</c:v>
                </c:pt>
                <c:pt idx="3719">
                  <c:v>18.5</c:v>
                </c:pt>
                <c:pt idx="3720">
                  <c:v>18.2</c:v>
                </c:pt>
                <c:pt idx="3721">
                  <c:v>18.100000000000001</c:v>
                </c:pt>
                <c:pt idx="3722">
                  <c:v>18</c:v>
                </c:pt>
                <c:pt idx="3723">
                  <c:v>17.7</c:v>
                </c:pt>
                <c:pt idx="3724">
                  <c:v>16.899999999999999</c:v>
                </c:pt>
                <c:pt idx="3725">
                  <c:v>21.3</c:v>
                </c:pt>
                <c:pt idx="3726">
                  <c:v>24.8</c:v>
                </c:pt>
                <c:pt idx="3727">
                  <c:v>23.4</c:v>
                </c:pt>
                <c:pt idx="3728">
                  <c:v>25.7</c:v>
                </c:pt>
                <c:pt idx="3729">
                  <c:v>19.3</c:v>
                </c:pt>
                <c:pt idx="3730">
                  <c:v>18.7</c:v>
                </c:pt>
                <c:pt idx="3731">
                  <c:v>19.399999999999999</c:v>
                </c:pt>
                <c:pt idx="3732">
                  <c:v>19.899999999999999</c:v>
                </c:pt>
                <c:pt idx="3733">
                  <c:v>20.399999999999999</c:v>
                </c:pt>
                <c:pt idx="3734">
                  <c:v>20.3</c:v>
                </c:pt>
                <c:pt idx="3735">
                  <c:v>21.5</c:v>
                </c:pt>
                <c:pt idx="3736">
                  <c:v>21.1</c:v>
                </c:pt>
                <c:pt idx="3737">
                  <c:v>20.9</c:v>
                </c:pt>
                <c:pt idx="3738">
                  <c:v>20.8</c:v>
                </c:pt>
                <c:pt idx="3739">
                  <c:v>20.7</c:v>
                </c:pt>
                <c:pt idx="3740">
                  <c:v>20.6</c:v>
                </c:pt>
                <c:pt idx="3741">
                  <c:v>20.7</c:v>
                </c:pt>
                <c:pt idx="3742">
                  <c:v>20</c:v>
                </c:pt>
                <c:pt idx="3743">
                  <c:v>19.5</c:v>
                </c:pt>
                <c:pt idx="3744">
                  <c:v>18.899999999999999</c:v>
                </c:pt>
                <c:pt idx="3745">
                  <c:v>18.399999999999999</c:v>
                </c:pt>
                <c:pt idx="3746">
                  <c:v>18.3</c:v>
                </c:pt>
                <c:pt idx="3747">
                  <c:v>18.2</c:v>
                </c:pt>
                <c:pt idx="3748">
                  <c:v>17.600000000000001</c:v>
                </c:pt>
                <c:pt idx="3749">
                  <c:v>17.399999999999999</c:v>
                </c:pt>
                <c:pt idx="3750">
                  <c:v>17.600000000000001</c:v>
                </c:pt>
                <c:pt idx="3751">
                  <c:v>17.5</c:v>
                </c:pt>
                <c:pt idx="3755">
                  <c:v>20.7</c:v>
                </c:pt>
                <c:pt idx="3756">
                  <c:v>21.7</c:v>
                </c:pt>
                <c:pt idx="3757">
                  <c:v>21.5</c:v>
                </c:pt>
                <c:pt idx="3758">
                  <c:v>23.2</c:v>
                </c:pt>
                <c:pt idx="3759">
                  <c:v>23.4</c:v>
                </c:pt>
                <c:pt idx="3760">
                  <c:v>24.6</c:v>
                </c:pt>
                <c:pt idx="3761">
                  <c:v>24.8</c:v>
                </c:pt>
                <c:pt idx="3762">
                  <c:v>25.5</c:v>
                </c:pt>
                <c:pt idx="3763">
                  <c:v>22.8</c:v>
                </c:pt>
                <c:pt idx="3764">
                  <c:v>20.9</c:v>
                </c:pt>
                <c:pt idx="3765">
                  <c:v>19</c:v>
                </c:pt>
                <c:pt idx="3766">
                  <c:v>18.2</c:v>
                </c:pt>
                <c:pt idx="3767">
                  <c:v>17.399999999999999</c:v>
                </c:pt>
                <c:pt idx="3768">
                  <c:v>16.899999999999999</c:v>
                </c:pt>
                <c:pt idx="3769">
                  <c:v>16.8</c:v>
                </c:pt>
                <c:pt idx="3770">
                  <c:v>16.899999999999999</c:v>
                </c:pt>
                <c:pt idx="3771">
                  <c:v>17.3</c:v>
                </c:pt>
                <c:pt idx="3772">
                  <c:v>17.100000000000001</c:v>
                </c:pt>
                <c:pt idx="3773">
                  <c:v>16.899999999999999</c:v>
                </c:pt>
                <c:pt idx="3774">
                  <c:v>16.3</c:v>
                </c:pt>
                <c:pt idx="3775">
                  <c:v>16.3</c:v>
                </c:pt>
                <c:pt idx="3776">
                  <c:v>16.3</c:v>
                </c:pt>
                <c:pt idx="3777">
                  <c:v>16.899999999999999</c:v>
                </c:pt>
                <c:pt idx="3778">
                  <c:v>17.5</c:v>
                </c:pt>
                <c:pt idx="3779">
                  <c:v>18.2</c:v>
                </c:pt>
                <c:pt idx="3780">
                  <c:v>19.600000000000001</c:v>
                </c:pt>
                <c:pt idx="3781">
                  <c:v>20.5</c:v>
                </c:pt>
                <c:pt idx="3782">
                  <c:v>21.3</c:v>
                </c:pt>
                <c:pt idx="3783">
                  <c:v>21.7</c:v>
                </c:pt>
                <c:pt idx="3784">
                  <c:v>21.1</c:v>
                </c:pt>
                <c:pt idx="3785">
                  <c:v>21.1</c:v>
                </c:pt>
                <c:pt idx="3786">
                  <c:v>21.1</c:v>
                </c:pt>
                <c:pt idx="3787">
                  <c:v>21</c:v>
                </c:pt>
                <c:pt idx="3788">
                  <c:v>20.100000000000001</c:v>
                </c:pt>
                <c:pt idx="3789">
                  <c:v>19.3</c:v>
                </c:pt>
                <c:pt idx="3790">
                  <c:v>19</c:v>
                </c:pt>
                <c:pt idx="3791">
                  <c:v>18.7</c:v>
                </c:pt>
                <c:pt idx="3792">
                  <c:v>18.399999999999999</c:v>
                </c:pt>
                <c:pt idx="3793">
                  <c:v>18.399999999999999</c:v>
                </c:pt>
                <c:pt idx="3794">
                  <c:v>18.100000000000001</c:v>
                </c:pt>
                <c:pt idx="3795">
                  <c:v>17.600000000000001</c:v>
                </c:pt>
                <c:pt idx="3796">
                  <c:v>17.399999999999999</c:v>
                </c:pt>
                <c:pt idx="3797">
                  <c:v>17.100000000000001</c:v>
                </c:pt>
                <c:pt idx="3798">
                  <c:v>17.3</c:v>
                </c:pt>
                <c:pt idx="3799">
                  <c:v>17.2</c:v>
                </c:pt>
                <c:pt idx="3800">
                  <c:v>17.2</c:v>
                </c:pt>
                <c:pt idx="3801">
                  <c:v>17.899999999999999</c:v>
                </c:pt>
                <c:pt idx="3802">
                  <c:v>18.5</c:v>
                </c:pt>
                <c:pt idx="3803">
                  <c:v>18.7</c:v>
                </c:pt>
                <c:pt idx="3804">
                  <c:v>19.399999999999999</c:v>
                </c:pt>
                <c:pt idx="3805">
                  <c:v>22</c:v>
                </c:pt>
                <c:pt idx="3806">
                  <c:v>21.4</c:v>
                </c:pt>
                <c:pt idx="3807">
                  <c:v>22.2</c:v>
                </c:pt>
                <c:pt idx="3808">
                  <c:v>23.3</c:v>
                </c:pt>
                <c:pt idx="3809">
                  <c:v>22.5</c:v>
                </c:pt>
                <c:pt idx="3810">
                  <c:v>22.5</c:v>
                </c:pt>
                <c:pt idx="3811">
                  <c:v>21.5</c:v>
                </c:pt>
                <c:pt idx="3812">
                  <c:v>21.5</c:v>
                </c:pt>
                <c:pt idx="3813">
                  <c:v>21</c:v>
                </c:pt>
                <c:pt idx="3814">
                  <c:v>19.8</c:v>
                </c:pt>
                <c:pt idx="3815">
                  <c:v>19</c:v>
                </c:pt>
                <c:pt idx="3816">
                  <c:v>18.899999999999999</c:v>
                </c:pt>
                <c:pt idx="3817">
                  <c:v>18.600000000000001</c:v>
                </c:pt>
                <c:pt idx="3818">
                  <c:v>18.600000000000001</c:v>
                </c:pt>
                <c:pt idx="3819">
                  <c:v>18</c:v>
                </c:pt>
                <c:pt idx="3820">
                  <c:v>17.899999999999999</c:v>
                </c:pt>
                <c:pt idx="3821">
                  <c:v>17.600000000000001</c:v>
                </c:pt>
                <c:pt idx="3822">
                  <c:v>17.7</c:v>
                </c:pt>
                <c:pt idx="3823">
                  <c:v>17.399999999999999</c:v>
                </c:pt>
                <c:pt idx="3824">
                  <c:v>17.399999999999999</c:v>
                </c:pt>
                <c:pt idx="3825">
                  <c:v>18.100000000000001</c:v>
                </c:pt>
                <c:pt idx="3826">
                  <c:v>19.5</c:v>
                </c:pt>
                <c:pt idx="3827">
                  <c:v>22.7</c:v>
                </c:pt>
                <c:pt idx="3828">
                  <c:v>23.4</c:v>
                </c:pt>
                <c:pt idx="3829">
                  <c:v>26.3</c:v>
                </c:pt>
                <c:pt idx="3830">
                  <c:v>27.4</c:v>
                </c:pt>
                <c:pt idx="3831">
                  <c:v>30.1</c:v>
                </c:pt>
                <c:pt idx="3832">
                  <c:v>30.5</c:v>
                </c:pt>
                <c:pt idx="3833">
                  <c:v>29.4</c:v>
                </c:pt>
                <c:pt idx="3834">
                  <c:v>25.8</c:v>
                </c:pt>
                <c:pt idx="3835">
                  <c:v>23.7</c:v>
                </c:pt>
                <c:pt idx="3836">
                  <c:v>22.8</c:v>
                </c:pt>
                <c:pt idx="3837">
                  <c:v>21.1</c:v>
                </c:pt>
                <c:pt idx="3838">
                  <c:v>19.8</c:v>
                </c:pt>
                <c:pt idx="3839">
                  <c:v>18.399999999999999</c:v>
                </c:pt>
                <c:pt idx="3840">
                  <c:v>17.7</c:v>
                </c:pt>
                <c:pt idx="3841">
                  <c:v>17</c:v>
                </c:pt>
                <c:pt idx="3842">
                  <c:v>17.100000000000001</c:v>
                </c:pt>
                <c:pt idx="3843">
                  <c:v>16.899999999999999</c:v>
                </c:pt>
                <c:pt idx="3844">
                  <c:v>17.399999999999999</c:v>
                </c:pt>
                <c:pt idx="3845">
                  <c:v>17.600000000000001</c:v>
                </c:pt>
                <c:pt idx="3846">
                  <c:v>17.5</c:v>
                </c:pt>
                <c:pt idx="3847">
                  <c:v>17.5</c:v>
                </c:pt>
                <c:pt idx="3848">
                  <c:v>17.7</c:v>
                </c:pt>
                <c:pt idx="3849">
                  <c:v>18.2</c:v>
                </c:pt>
                <c:pt idx="3850">
                  <c:v>19.3</c:v>
                </c:pt>
                <c:pt idx="3851">
                  <c:v>20.9</c:v>
                </c:pt>
                <c:pt idx="3852">
                  <c:v>22.9</c:v>
                </c:pt>
                <c:pt idx="3853">
                  <c:v>25.4</c:v>
                </c:pt>
                <c:pt idx="3854">
                  <c:v>27.9</c:v>
                </c:pt>
                <c:pt idx="3855">
                  <c:v>26.7</c:v>
                </c:pt>
                <c:pt idx="3856">
                  <c:v>26.7</c:v>
                </c:pt>
                <c:pt idx="3857">
                  <c:v>26.3</c:v>
                </c:pt>
                <c:pt idx="3858">
                  <c:v>25.6</c:v>
                </c:pt>
                <c:pt idx="3859">
                  <c:v>24.7</c:v>
                </c:pt>
                <c:pt idx="3860">
                  <c:v>23.2</c:v>
                </c:pt>
                <c:pt idx="3861">
                  <c:v>21.7</c:v>
                </c:pt>
                <c:pt idx="3862">
                  <c:v>20.7</c:v>
                </c:pt>
                <c:pt idx="3863">
                  <c:v>19.7</c:v>
                </c:pt>
                <c:pt idx="3864">
                  <c:v>19.3</c:v>
                </c:pt>
                <c:pt idx="3865">
                  <c:v>18.899999999999999</c:v>
                </c:pt>
                <c:pt idx="3866">
                  <c:v>18.8</c:v>
                </c:pt>
                <c:pt idx="3867">
                  <c:v>18.5</c:v>
                </c:pt>
                <c:pt idx="3868">
                  <c:v>18.2</c:v>
                </c:pt>
                <c:pt idx="3869">
                  <c:v>18</c:v>
                </c:pt>
                <c:pt idx="3870">
                  <c:v>17.8</c:v>
                </c:pt>
                <c:pt idx="3871">
                  <c:v>17.8</c:v>
                </c:pt>
                <c:pt idx="3872">
                  <c:v>17.899999999999999</c:v>
                </c:pt>
                <c:pt idx="3873">
                  <c:v>18.5</c:v>
                </c:pt>
                <c:pt idx="3874">
                  <c:v>19.5</c:v>
                </c:pt>
                <c:pt idx="3875">
                  <c:v>20.7</c:v>
                </c:pt>
                <c:pt idx="3876">
                  <c:v>20.6</c:v>
                </c:pt>
                <c:pt idx="3877">
                  <c:v>21.2</c:v>
                </c:pt>
                <c:pt idx="3878">
                  <c:v>21.5</c:v>
                </c:pt>
                <c:pt idx="3879">
                  <c:v>23.2</c:v>
                </c:pt>
                <c:pt idx="3880">
                  <c:v>22.7</c:v>
                </c:pt>
                <c:pt idx="3881">
                  <c:v>22.7</c:v>
                </c:pt>
                <c:pt idx="3882">
                  <c:v>22.5</c:v>
                </c:pt>
                <c:pt idx="3883">
                  <c:v>21.9</c:v>
                </c:pt>
                <c:pt idx="3884">
                  <c:v>20.5</c:v>
                </c:pt>
                <c:pt idx="3885">
                  <c:v>20</c:v>
                </c:pt>
                <c:pt idx="3886">
                  <c:v>19.899999999999999</c:v>
                </c:pt>
                <c:pt idx="3887">
                  <c:v>19.600000000000001</c:v>
                </c:pt>
                <c:pt idx="3888">
                  <c:v>19</c:v>
                </c:pt>
                <c:pt idx="3889">
                  <c:v>19.100000000000001</c:v>
                </c:pt>
                <c:pt idx="3890">
                  <c:v>18.8</c:v>
                </c:pt>
                <c:pt idx="3891">
                  <c:v>18.7</c:v>
                </c:pt>
                <c:pt idx="3892">
                  <c:v>18.5</c:v>
                </c:pt>
                <c:pt idx="3893">
                  <c:v>18.5</c:v>
                </c:pt>
                <c:pt idx="3894">
                  <c:v>18.100000000000001</c:v>
                </c:pt>
                <c:pt idx="3895">
                  <c:v>17.7</c:v>
                </c:pt>
                <c:pt idx="3896">
                  <c:v>17.7</c:v>
                </c:pt>
                <c:pt idx="3897">
                  <c:v>19</c:v>
                </c:pt>
                <c:pt idx="3898">
                  <c:v>20.6</c:v>
                </c:pt>
                <c:pt idx="3899">
                  <c:v>22.2</c:v>
                </c:pt>
                <c:pt idx="3900">
                  <c:v>23.6</c:v>
                </c:pt>
                <c:pt idx="3901">
                  <c:v>27.6</c:v>
                </c:pt>
                <c:pt idx="3902">
                  <c:v>28.8</c:v>
                </c:pt>
                <c:pt idx="3903">
                  <c:v>28.6</c:v>
                </c:pt>
                <c:pt idx="3904">
                  <c:v>27.5</c:v>
                </c:pt>
                <c:pt idx="3905">
                  <c:v>24.9</c:v>
                </c:pt>
                <c:pt idx="3906">
                  <c:v>24.7</c:v>
                </c:pt>
                <c:pt idx="3907">
                  <c:v>23.6</c:v>
                </c:pt>
                <c:pt idx="3908">
                  <c:v>21.5</c:v>
                </c:pt>
                <c:pt idx="3909">
                  <c:v>20.5</c:v>
                </c:pt>
                <c:pt idx="3910">
                  <c:v>20</c:v>
                </c:pt>
                <c:pt idx="3911">
                  <c:v>19.5</c:v>
                </c:pt>
                <c:pt idx="3912">
                  <c:v>19.5</c:v>
                </c:pt>
                <c:pt idx="3913">
                  <c:v>19.399999999999999</c:v>
                </c:pt>
                <c:pt idx="3914">
                  <c:v>19</c:v>
                </c:pt>
                <c:pt idx="3915">
                  <c:v>18.7</c:v>
                </c:pt>
                <c:pt idx="3916">
                  <c:v>19.100000000000001</c:v>
                </c:pt>
                <c:pt idx="3917">
                  <c:v>18.5</c:v>
                </c:pt>
                <c:pt idx="3918">
                  <c:v>18.3</c:v>
                </c:pt>
                <c:pt idx="3919">
                  <c:v>18.3</c:v>
                </c:pt>
                <c:pt idx="3920">
                  <c:v>18.2</c:v>
                </c:pt>
                <c:pt idx="3921">
                  <c:v>19.3</c:v>
                </c:pt>
                <c:pt idx="3922">
                  <c:v>23</c:v>
                </c:pt>
                <c:pt idx="3923">
                  <c:v>23.4</c:v>
                </c:pt>
                <c:pt idx="3924">
                  <c:v>25.6</c:v>
                </c:pt>
                <c:pt idx="3925">
                  <c:v>26.8</c:v>
                </c:pt>
                <c:pt idx="3926">
                  <c:v>28.4</c:v>
                </c:pt>
                <c:pt idx="3927">
                  <c:v>29.1</c:v>
                </c:pt>
                <c:pt idx="3928">
                  <c:v>28.2</c:v>
                </c:pt>
                <c:pt idx="3929">
                  <c:v>26.5</c:v>
                </c:pt>
                <c:pt idx="3930">
                  <c:v>25.2</c:v>
                </c:pt>
                <c:pt idx="3931">
                  <c:v>24.2</c:v>
                </c:pt>
                <c:pt idx="3932">
                  <c:v>22.8</c:v>
                </c:pt>
                <c:pt idx="3933">
                  <c:v>21.1</c:v>
                </c:pt>
                <c:pt idx="3934">
                  <c:v>19.3</c:v>
                </c:pt>
                <c:pt idx="3935">
                  <c:v>18.600000000000001</c:v>
                </c:pt>
                <c:pt idx="3936">
                  <c:v>17.899999999999999</c:v>
                </c:pt>
                <c:pt idx="3937">
                  <c:v>17.600000000000001</c:v>
                </c:pt>
                <c:pt idx="3938">
                  <c:v>17.3</c:v>
                </c:pt>
                <c:pt idx="3939">
                  <c:v>17.600000000000001</c:v>
                </c:pt>
                <c:pt idx="3940">
                  <c:v>17.399999999999999</c:v>
                </c:pt>
                <c:pt idx="3941">
                  <c:v>17.7</c:v>
                </c:pt>
                <c:pt idx="3942">
                  <c:v>17.399999999999999</c:v>
                </c:pt>
                <c:pt idx="3943">
                  <c:v>17.3</c:v>
                </c:pt>
                <c:pt idx="3947">
                  <c:v>19</c:v>
                </c:pt>
                <c:pt idx="3948">
                  <c:v>19.399999999999999</c:v>
                </c:pt>
                <c:pt idx="3949">
                  <c:v>19.899999999999999</c:v>
                </c:pt>
                <c:pt idx="3950">
                  <c:v>20</c:v>
                </c:pt>
                <c:pt idx="3951">
                  <c:v>20.9</c:v>
                </c:pt>
                <c:pt idx="3952">
                  <c:v>20.7</c:v>
                </c:pt>
                <c:pt idx="3953">
                  <c:v>21.2</c:v>
                </c:pt>
                <c:pt idx="3954">
                  <c:v>20.6</c:v>
                </c:pt>
                <c:pt idx="3955">
                  <c:v>20.2</c:v>
                </c:pt>
                <c:pt idx="3956">
                  <c:v>20.3</c:v>
                </c:pt>
                <c:pt idx="3957">
                  <c:v>19.8</c:v>
                </c:pt>
                <c:pt idx="3958">
                  <c:v>19.7</c:v>
                </c:pt>
                <c:pt idx="3959">
                  <c:v>19.600000000000001</c:v>
                </c:pt>
                <c:pt idx="3960">
                  <c:v>18.899999999999999</c:v>
                </c:pt>
                <c:pt idx="3961">
                  <c:v>18.399999999999999</c:v>
                </c:pt>
                <c:pt idx="3962">
                  <c:v>17.899999999999999</c:v>
                </c:pt>
                <c:pt idx="3963">
                  <c:v>17.399999999999999</c:v>
                </c:pt>
                <c:pt idx="3964">
                  <c:v>17.7</c:v>
                </c:pt>
                <c:pt idx="3968">
                  <c:v>19.7</c:v>
                </c:pt>
                <c:pt idx="3969">
                  <c:v>17.8</c:v>
                </c:pt>
                <c:pt idx="3970">
                  <c:v>18.7</c:v>
                </c:pt>
                <c:pt idx="3971">
                  <c:v>19.8</c:v>
                </c:pt>
                <c:pt idx="3972">
                  <c:v>20.399999999999999</c:v>
                </c:pt>
                <c:pt idx="3973">
                  <c:v>20.7</c:v>
                </c:pt>
                <c:pt idx="3974">
                  <c:v>20.7</c:v>
                </c:pt>
                <c:pt idx="3975">
                  <c:v>21.5</c:v>
                </c:pt>
                <c:pt idx="3976">
                  <c:v>21.5</c:v>
                </c:pt>
                <c:pt idx="3977">
                  <c:v>21.7</c:v>
                </c:pt>
                <c:pt idx="3978">
                  <c:v>21.2</c:v>
                </c:pt>
                <c:pt idx="3979">
                  <c:v>20.399999999999999</c:v>
                </c:pt>
                <c:pt idx="3980">
                  <c:v>20.3</c:v>
                </c:pt>
                <c:pt idx="3981">
                  <c:v>20.2</c:v>
                </c:pt>
                <c:pt idx="3982">
                  <c:v>19</c:v>
                </c:pt>
                <c:pt idx="3983">
                  <c:v>18.7</c:v>
                </c:pt>
                <c:pt idx="3984">
                  <c:v>18.100000000000001</c:v>
                </c:pt>
                <c:pt idx="3985">
                  <c:v>18.2</c:v>
                </c:pt>
                <c:pt idx="3986">
                  <c:v>17.8</c:v>
                </c:pt>
                <c:pt idx="3987">
                  <c:v>17.7</c:v>
                </c:pt>
                <c:pt idx="3988">
                  <c:v>17.399999999999999</c:v>
                </c:pt>
                <c:pt idx="3989">
                  <c:v>17.100000000000001</c:v>
                </c:pt>
                <c:pt idx="3990">
                  <c:v>17.100000000000001</c:v>
                </c:pt>
                <c:pt idx="3991">
                  <c:v>23.9</c:v>
                </c:pt>
                <c:pt idx="3992">
                  <c:v>24.5</c:v>
                </c:pt>
                <c:pt idx="3993">
                  <c:v>17.3</c:v>
                </c:pt>
                <c:pt idx="3994">
                  <c:v>18.399999999999999</c:v>
                </c:pt>
                <c:pt idx="3995">
                  <c:v>19.399999999999999</c:v>
                </c:pt>
                <c:pt idx="3996">
                  <c:v>20.3</c:v>
                </c:pt>
                <c:pt idx="3997">
                  <c:v>20.9</c:v>
                </c:pt>
                <c:pt idx="3998">
                  <c:v>21.7</c:v>
                </c:pt>
                <c:pt idx="3999">
                  <c:v>21.9</c:v>
                </c:pt>
                <c:pt idx="4000">
                  <c:v>22.9</c:v>
                </c:pt>
                <c:pt idx="4001">
                  <c:v>23.4</c:v>
                </c:pt>
                <c:pt idx="4002">
                  <c:v>22</c:v>
                </c:pt>
                <c:pt idx="4003">
                  <c:v>20.8</c:v>
                </c:pt>
                <c:pt idx="4004">
                  <c:v>19.899999999999999</c:v>
                </c:pt>
                <c:pt idx="4005">
                  <c:v>19.5</c:v>
                </c:pt>
                <c:pt idx="4006">
                  <c:v>17.899999999999999</c:v>
                </c:pt>
                <c:pt idx="4007">
                  <c:v>16.8</c:v>
                </c:pt>
                <c:pt idx="4008">
                  <c:v>17.8</c:v>
                </c:pt>
                <c:pt idx="4009">
                  <c:v>17.600000000000001</c:v>
                </c:pt>
                <c:pt idx="4010">
                  <c:v>17.399999999999999</c:v>
                </c:pt>
                <c:pt idx="4011">
                  <c:v>16.7</c:v>
                </c:pt>
                <c:pt idx="4012">
                  <c:v>24.5</c:v>
                </c:pt>
                <c:pt idx="4013">
                  <c:v>27</c:v>
                </c:pt>
                <c:pt idx="4014">
                  <c:v>25.8</c:v>
                </c:pt>
                <c:pt idx="4015">
                  <c:v>23.6</c:v>
                </c:pt>
                <c:pt idx="4016">
                  <c:v>23.9</c:v>
                </c:pt>
                <c:pt idx="4017">
                  <c:v>24.5</c:v>
                </c:pt>
                <c:pt idx="4018">
                  <c:v>17.7</c:v>
                </c:pt>
                <c:pt idx="4019">
                  <c:v>18.5</c:v>
                </c:pt>
                <c:pt idx="4020">
                  <c:v>19.7</c:v>
                </c:pt>
                <c:pt idx="4021">
                  <c:v>20.2</c:v>
                </c:pt>
                <c:pt idx="4022">
                  <c:v>20.5</c:v>
                </c:pt>
                <c:pt idx="4023">
                  <c:v>20.3</c:v>
                </c:pt>
                <c:pt idx="4024">
                  <c:v>20.3</c:v>
                </c:pt>
                <c:pt idx="4025">
                  <c:v>20</c:v>
                </c:pt>
                <c:pt idx="4026">
                  <c:v>19.899999999999999</c:v>
                </c:pt>
                <c:pt idx="4027">
                  <c:v>19.399999999999999</c:v>
                </c:pt>
                <c:pt idx="4028">
                  <c:v>18.899999999999999</c:v>
                </c:pt>
                <c:pt idx="4029">
                  <c:v>18.5</c:v>
                </c:pt>
                <c:pt idx="4030">
                  <c:v>17.899999999999999</c:v>
                </c:pt>
                <c:pt idx="4031">
                  <c:v>17.5</c:v>
                </c:pt>
                <c:pt idx="4032">
                  <c:v>17.399999999999999</c:v>
                </c:pt>
                <c:pt idx="4033">
                  <c:v>17.100000000000001</c:v>
                </c:pt>
                <c:pt idx="4034">
                  <c:v>26.8</c:v>
                </c:pt>
                <c:pt idx="4035">
                  <c:v>26.5</c:v>
                </c:pt>
                <c:pt idx="4036">
                  <c:v>23.6</c:v>
                </c:pt>
                <c:pt idx="4037">
                  <c:v>22.1</c:v>
                </c:pt>
                <c:pt idx="4038">
                  <c:v>22.3</c:v>
                </c:pt>
                <c:pt idx="4039">
                  <c:v>22</c:v>
                </c:pt>
                <c:pt idx="4040">
                  <c:v>24.1</c:v>
                </c:pt>
                <c:pt idx="4041">
                  <c:v>17.399999999999999</c:v>
                </c:pt>
                <c:pt idx="4042">
                  <c:v>17.899999999999999</c:v>
                </c:pt>
                <c:pt idx="4043">
                  <c:v>19</c:v>
                </c:pt>
                <c:pt idx="4044">
                  <c:v>19.7</c:v>
                </c:pt>
                <c:pt idx="4045">
                  <c:v>19.600000000000001</c:v>
                </c:pt>
                <c:pt idx="4046">
                  <c:v>20.3</c:v>
                </c:pt>
                <c:pt idx="4047">
                  <c:v>20.100000000000001</c:v>
                </c:pt>
                <c:pt idx="4048">
                  <c:v>20.7</c:v>
                </c:pt>
                <c:pt idx="4049">
                  <c:v>20.9</c:v>
                </c:pt>
                <c:pt idx="4050">
                  <c:v>20</c:v>
                </c:pt>
                <c:pt idx="4051">
                  <c:v>20</c:v>
                </c:pt>
                <c:pt idx="4052">
                  <c:v>19.600000000000001</c:v>
                </c:pt>
                <c:pt idx="4053">
                  <c:v>19.399999999999999</c:v>
                </c:pt>
                <c:pt idx="4054">
                  <c:v>18.399999999999999</c:v>
                </c:pt>
                <c:pt idx="4055">
                  <c:v>18.2</c:v>
                </c:pt>
                <c:pt idx="4056">
                  <c:v>18.100000000000001</c:v>
                </c:pt>
                <c:pt idx="4057">
                  <c:v>17.7</c:v>
                </c:pt>
                <c:pt idx="4058">
                  <c:v>17.3</c:v>
                </c:pt>
                <c:pt idx="4059">
                  <c:v>17.3</c:v>
                </c:pt>
                <c:pt idx="4060">
                  <c:v>16.8</c:v>
                </c:pt>
                <c:pt idx="4061">
                  <c:v>16.8</c:v>
                </c:pt>
                <c:pt idx="4062">
                  <c:v>20.100000000000001</c:v>
                </c:pt>
                <c:pt idx="4063">
                  <c:v>23.6</c:v>
                </c:pt>
                <c:pt idx="4064">
                  <c:v>17.600000000000001</c:v>
                </c:pt>
                <c:pt idx="4065">
                  <c:v>17.100000000000001</c:v>
                </c:pt>
                <c:pt idx="4066">
                  <c:v>18.5</c:v>
                </c:pt>
                <c:pt idx="4067">
                  <c:v>18.399999999999999</c:v>
                </c:pt>
                <c:pt idx="4068">
                  <c:v>19</c:v>
                </c:pt>
                <c:pt idx="4069">
                  <c:v>19.8</c:v>
                </c:pt>
                <c:pt idx="4070">
                  <c:v>20.7</c:v>
                </c:pt>
                <c:pt idx="4071">
                  <c:v>20.7</c:v>
                </c:pt>
                <c:pt idx="4072">
                  <c:v>20.7</c:v>
                </c:pt>
                <c:pt idx="4073">
                  <c:v>21</c:v>
                </c:pt>
                <c:pt idx="4074">
                  <c:v>20.7</c:v>
                </c:pt>
                <c:pt idx="4075">
                  <c:v>20.399999999999999</c:v>
                </c:pt>
                <c:pt idx="4076">
                  <c:v>19.7</c:v>
                </c:pt>
                <c:pt idx="4077">
                  <c:v>19.2</c:v>
                </c:pt>
                <c:pt idx="4078">
                  <c:v>18.8</c:v>
                </c:pt>
                <c:pt idx="4079">
                  <c:v>18.399999999999999</c:v>
                </c:pt>
                <c:pt idx="4080">
                  <c:v>17.899999999999999</c:v>
                </c:pt>
                <c:pt idx="4081">
                  <c:v>17.7</c:v>
                </c:pt>
                <c:pt idx="4082">
                  <c:v>17.399999999999999</c:v>
                </c:pt>
                <c:pt idx="4083">
                  <c:v>17.100000000000001</c:v>
                </c:pt>
                <c:pt idx="4084">
                  <c:v>16.8</c:v>
                </c:pt>
                <c:pt idx="4085">
                  <c:v>16.8</c:v>
                </c:pt>
                <c:pt idx="4086">
                  <c:v>16.7</c:v>
                </c:pt>
                <c:pt idx="4087">
                  <c:v>16.8</c:v>
                </c:pt>
                <c:pt idx="4088">
                  <c:v>17.3</c:v>
                </c:pt>
                <c:pt idx="4089">
                  <c:v>18.100000000000001</c:v>
                </c:pt>
                <c:pt idx="4090">
                  <c:v>18</c:v>
                </c:pt>
                <c:pt idx="4091">
                  <c:v>18.899999999999999</c:v>
                </c:pt>
                <c:pt idx="4092">
                  <c:v>20</c:v>
                </c:pt>
                <c:pt idx="4093">
                  <c:v>19.3</c:v>
                </c:pt>
                <c:pt idx="4094">
                  <c:v>19.7</c:v>
                </c:pt>
                <c:pt idx="4095">
                  <c:v>19.8</c:v>
                </c:pt>
                <c:pt idx="4096">
                  <c:v>21.4</c:v>
                </c:pt>
                <c:pt idx="4097">
                  <c:v>19.7</c:v>
                </c:pt>
                <c:pt idx="4098">
                  <c:v>19.399999999999999</c:v>
                </c:pt>
                <c:pt idx="4099">
                  <c:v>19.100000000000001</c:v>
                </c:pt>
                <c:pt idx="4100">
                  <c:v>19.3</c:v>
                </c:pt>
                <c:pt idx="4101">
                  <c:v>19.5</c:v>
                </c:pt>
                <c:pt idx="4102">
                  <c:v>18.5</c:v>
                </c:pt>
                <c:pt idx="4103">
                  <c:v>18.399999999999999</c:v>
                </c:pt>
                <c:pt idx="4104">
                  <c:v>18</c:v>
                </c:pt>
                <c:pt idx="4105">
                  <c:v>17.399999999999999</c:v>
                </c:pt>
                <c:pt idx="4106">
                  <c:v>17.100000000000001</c:v>
                </c:pt>
                <c:pt idx="4107">
                  <c:v>16.7</c:v>
                </c:pt>
                <c:pt idx="4108">
                  <c:v>16.8</c:v>
                </c:pt>
                <c:pt idx="4109">
                  <c:v>16.8</c:v>
                </c:pt>
                <c:pt idx="4110">
                  <c:v>16.8</c:v>
                </c:pt>
                <c:pt idx="4111">
                  <c:v>17.399999999999999</c:v>
                </c:pt>
                <c:pt idx="4139">
                  <c:v>18.100000000000001</c:v>
                </c:pt>
                <c:pt idx="4140">
                  <c:v>19</c:v>
                </c:pt>
                <c:pt idx="4141">
                  <c:v>19.100000000000001</c:v>
                </c:pt>
                <c:pt idx="4142">
                  <c:v>19.399999999999999</c:v>
                </c:pt>
                <c:pt idx="4143">
                  <c:v>19.5</c:v>
                </c:pt>
                <c:pt idx="4144">
                  <c:v>19.899999999999999</c:v>
                </c:pt>
                <c:pt idx="4145">
                  <c:v>20</c:v>
                </c:pt>
                <c:pt idx="4146">
                  <c:v>19.399999999999999</c:v>
                </c:pt>
                <c:pt idx="4147">
                  <c:v>18.899999999999999</c:v>
                </c:pt>
                <c:pt idx="4148">
                  <c:v>18.899999999999999</c:v>
                </c:pt>
                <c:pt idx="4149">
                  <c:v>18.899999999999999</c:v>
                </c:pt>
                <c:pt idx="4150">
                  <c:v>19</c:v>
                </c:pt>
                <c:pt idx="4151">
                  <c:v>18.399999999999999</c:v>
                </c:pt>
                <c:pt idx="4152">
                  <c:v>18.3</c:v>
                </c:pt>
                <c:pt idx="4153">
                  <c:v>17.5</c:v>
                </c:pt>
                <c:pt idx="4154">
                  <c:v>16.7</c:v>
                </c:pt>
                <c:pt idx="4155">
                  <c:v>20.399999999999999</c:v>
                </c:pt>
                <c:pt idx="4156">
                  <c:v>22.5</c:v>
                </c:pt>
                <c:pt idx="4157">
                  <c:v>20.100000000000001</c:v>
                </c:pt>
                <c:pt idx="4158">
                  <c:v>16.600000000000001</c:v>
                </c:pt>
                <c:pt idx="4159">
                  <c:v>16.7</c:v>
                </c:pt>
                <c:pt idx="4160">
                  <c:v>16.899999999999999</c:v>
                </c:pt>
                <c:pt idx="4161">
                  <c:v>17.399999999999999</c:v>
                </c:pt>
                <c:pt idx="4162">
                  <c:v>18.5</c:v>
                </c:pt>
                <c:pt idx="4163">
                  <c:v>18.5</c:v>
                </c:pt>
                <c:pt idx="4164">
                  <c:v>19.2</c:v>
                </c:pt>
                <c:pt idx="4165">
                  <c:v>19.2</c:v>
                </c:pt>
                <c:pt idx="4166">
                  <c:v>19.3</c:v>
                </c:pt>
                <c:pt idx="4167">
                  <c:v>19.7</c:v>
                </c:pt>
                <c:pt idx="4168">
                  <c:v>19.899999999999999</c:v>
                </c:pt>
                <c:pt idx="4169">
                  <c:v>20.3</c:v>
                </c:pt>
                <c:pt idx="4170">
                  <c:v>20.100000000000001</c:v>
                </c:pt>
                <c:pt idx="4171">
                  <c:v>19.399999999999999</c:v>
                </c:pt>
                <c:pt idx="4172">
                  <c:v>18.600000000000001</c:v>
                </c:pt>
                <c:pt idx="4173">
                  <c:v>17.899999999999999</c:v>
                </c:pt>
                <c:pt idx="4174">
                  <c:v>17.7</c:v>
                </c:pt>
                <c:pt idx="4175">
                  <c:v>17.100000000000001</c:v>
                </c:pt>
                <c:pt idx="4176">
                  <c:v>19</c:v>
                </c:pt>
                <c:pt idx="4177">
                  <c:v>23.3</c:v>
                </c:pt>
                <c:pt idx="4178">
                  <c:v>21.5</c:v>
                </c:pt>
                <c:pt idx="4179">
                  <c:v>23.7</c:v>
                </c:pt>
                <c:pt idx="4180">
                  <c:v>19.3</c:v>
                </c:pt>
                <c:pt idx="4181">
                  <c:v>16</c:v>
                </c:pt>
                <c:pt idx="4182">
                  <c:v>16</c:v>
                </c:pt>
                <c:pt idx="4183">
                  <c:v>16.600000000000001</c:v>
                </c:pt>
                <c:pt idx="4184">
                  <c:v>17.399999999999999</c:v>
                </c:pt>
                <c:pt idx="4185">
                  <c:v>16.600000000000001</c:v>
                </c:pt>
                <c:pt idx="4186">
                  <c:v>16.5</c:v>
                </c:pt>
                <c:pt idx="4187">
                  <c:v>17.5</c:v>
                </c:pt>
                <c:pt idx="4188">
                  <c:v>18.5</c:v>
                </c:pt>
                <c:pt idx="4189">
                  <c:v>18.899999999999999</c:v>
                </c:pt>
                <c:pt idx="4190">
                  <c:v>19.8</c:v>
                </c:pt>
                <c:pt idx="4191">
                  <c:v>19.8</c:v>
                </c:pt>
                <c:pt idx="4192">
                  <c:v>19.5</c:v>
                </c:pt>
                <c:pt idx="4193">
                  <c:v>19.3</c:v>
                </c:pt>
                <c:pt idx="4194">
                  <c:v>19.5</c:v>
                </c:pt>
                <c:pt idx="4195">
                  <c:v>18.8</c:v>
                </c:pt>
                <c:pt idx="4196">
                  <c:v>18.600000000000001</c:v>
                </c:pt>
                <c:pt idx="4197">
                  <c:v>17.7</c:v>
                </c:pt>
                <c:pt idx="4198">
                  <c:v>17.100000000000001</c:v>
                </c:pt>
                <c:pt idx="4199">
                  <c:v>16.7</c:v>
                </c:pt>
                <c:pt idx="4200">
                  <c:v>16.5</c:v>
                </c:pt>
                <c:pt idx="4201">
                  <c:v>16.2</c:v>
                </c:pt>
                <c:pt idx="4202">
                  <c:v>17.399999999999999</c:v>
                </c:pt>
                <c:pt idx="4203">
                  <c:v>18.399999999999999</c:v>
                </c:pt>
                <c:pt idx="4204">
                  <c:v>20.399999999999999</c:v>
                </c:pt>
                <c:pt idx="4205">
                  <c:v>16.2</c:v>
                </c:pt>
                <c:pt idx="4206">
                  <c:v>16</c:v>
                </c:pt>
                <c:pt idx="4207">
                  <c:v>15.7</c:v>
                </c:pt>
                <c:pt idx="4208">
                  <c:v>16.2</c:v>
                </c:pt>
                <c:pt idx="4209">
                  <c:v>16.3</c:v>
                </c:pt>
                <c:pt idx="4210">
                  <c:v>17.2</c:v>
                </c:pt>
                <c:pt idx="4211">
                  <c:v>18.399999999999999</c:v>
                </c:pt>
                <c:pt idx="4212">
                  <c:v>19.5</c:v>
                </c:pt>
                <c:pt idx="4213">
                  <c:v>19.5</c:v>
                </c:pt>
                <c:pt idx="4214">
                  <c:v>19.399999999999999</c:v>
                </c:pt>
                <c:pt idx="4215">
                  <c:v>20.2</c:v>
                </c:pt>
                <c:pt idx="4216">
                  <c:v>20.399999999999999</c:v>
                </c:pt>
                <c:pt idx="4217">
                  <c:v>20.100000000000001</c:v>
                </c:pt>
                <c:pt idx="4218">
                  <c:v>19.899999999999999</c:v>
                </c:pt>
                <c:pt idx="4219">
                  <c:v>20</c:v>
                </c:pt>
                <c:pt idx="4220">
                  <c:v>19.3</c:v>
                </c:pt>
                <c:pt idx="4221">
                  <c:v>19</c:v>
                </c:pt>
                <c:pt idx="4222">
                  <c:v>18.8</c:v>
                </c:pt>
                <c:pt idx="4223">
                  <c:v>18.399999999999999</c:v>
                </c:pt>
                <c:pt idx="4224">
                  <c:v>17.7</c:v>
                </c:pt>
                <c:pt idx="4225">
                  <c:v>17.399999999999999</c:v>
                </c:pt>
                <c:pt idx="4226">
                  <c:v>17</c:v>
                </c:pt>
                <c:pt idx="4227">
                  <c:v>16.7</c:v>
                </c:pt>
                <c:pt idx="4228">
                  <c:v>16.3</c:v>
                </c:pt>
                <c:pt idx="4229">
                  <c:v>15.2</c:v>
                </c:pt>
                <c:pt idx="4230">
                  <c:v>15.4</c:v>
                </c:pt>
                <c:pt idx="4231">
                  <c:v>15.3</c:v>
                </c:pt>
                <c:pt idx="4232">
                  <c:v>15.5</c:v>
                </c:pt>
                <c:pt idx="4233">
                  <c:v>16.3</c:v>
                </c:pt>
                <c:pt idx="4234">
                  <c:v>17.899999999999999</c:v>
                </c:pt>
                <c:pt idx="4235">
                  <c:v>20</c:v>
                </c:pt>
                <c:pt idx="4236">
                  <c:v>21.2</c:v>
                </c:pt>
                <c:pt idx="4237">
                  <c:v>22.6</c:v>
                </c:pt>
                <c:pt idx="4238">
                  <c:v>24.8</c:v>
                </c:pt>
                <c:pt idx="4239">
                  <c:v>25.3</c:v>
                </c:pt>
                <c:pt idx="4240">
                  <c:v>25.6</c:v>
                </c:pt>
                <c:pt idx="4241">
                  <c:v>24.4</c:v>
                </c:pt>
                <c:pt idx="4242">
                  <c:v>23.4</c:v>
                </c:pt>
                <c:pt idx="4243">
                  <c:v>21.7</c:v>
                </c:pt>
                <c:pt idx="4244">
                  <c:v>20.399999999999999</c:v>
                </c:pt>
                <c:pt idx="4245">
                  <c:v>19.3</c:v>
                </c:pt>
                <c:pt idx="4246">
                  <c:v>17.600000000000001</c:v>
                </c:pt>
                <c:pt idx="4247">
                  <c:v>16.399999999999999</c:v>
                </c:pt>
                <c:pt idx="4248">
                  <c:v>15.7</c:v>
                </c:pt>
                <c:pt idx="4249">
                  <c:v>15.3</c:v>
                </c:pt>
                <c:pt idx="4250">
                  <c:v>14.9</c:v>
                </c:pt>
                <c:pt idx="4251">
                  <c:v>14.2</c:v>
                </c:pt>
                <c:pt idx="4252">
                  <c:v>13.2</c:v>
                </c:pt>
                <c:pt idx="4253">
                  <c:v>12.9</c:v>
                </c:pt>
                <c:pt idx="4254">
                  <c:v>12.4</c:v>
                </c:pt>
                <c:pt idx="4255">
                  <c:v>12.6</c:v>
                </c:pt>
                <c:pt idx="4256">
                  <c:v>12.8</c:v>
                </c:pt>
                <c:pt idx="4257">
                  <c:v>17</c:v>
                </c:pt>
                <c:pt idx="4258">
                  <c:v>18.7</c:v>
                </c:pt>
                <c:pt idx="4259">
                  <c:v>20.6</c:v>
                </c:pt>
                <c:pt idx="4260">
                  <c:v>23.3</c:v>
                </c:pt>
                <c:pt idx="4261">
                  <c:v>24.7</c:v>
                </c:pt>
                <c:pt idx="4262">
                  <c:v>26.4</c:v>
                </c:pt>
                <c:pt idx="4263">
                  <c:v>27.7</c:v>
                </c:pt>
                <c:pt idx="4264">
                  <c:v>28.4</c:v>
                </c:pt>
                <c:pt idx="4265">
                  <c:v>27.6</c:v>
                </c:pt>
                <c:pt idx="4266">
                  <c:v>26.3</c:v>
                </c:pt>
                <c:pt idx="4267">
                  <c:v>22.7</c:v>
                </c:pt>
                <c:pt idx="4268">
                  <c:v>20.5</c:v>
                </c:pt>
                <c:pt idx="4269">
                  <c:v>18.5</c:v>
                </c:pt>
                <c:pt idx="4270">
                  <c:v>17.7</c:v>
                </c:pt>
                <c:pt idx="4271">
                  <c:v>16.7</c:v>
                </c:pt>
                <c:pt idx="4272">
                  <c:v>16.600000000000001</c:v>
                </c:pt>
                <c:pt idx="4273">
                  <c:v>16.7</c:v>
                </c:pt>
                <c:pt idx="4274">
                  <c:v>16.7</c:v>
                </c:pt>
                <c:pt idx="4275">
                  <c:v>16.7</c:v>
                </c:pt>
                <c:pt idx="4276">
                  <c:v>16.600000000000001</c:v>
                </c:pt>
                <c:pt idx="4277">
                  <c:v>16.7</c:v>
                </c:pt>
                <c:pt idx="4278">
                  <c:v>16.600000000000001</c:v>
                </c:pt>
                <c:pt idx="4279">
                  <c:v>16.600000000000001</c:v>
                </c:pt>
                <c:pt idx="4280">
                  <c:v>16.7</c:v>
                </c:pt>
                <c:pt idx="4281">
                  <c:v>17.2</c:v>
                </c:pt>
                <c:pt idx="4282">
                  <c:v>17.600000000000001</c:v>
                </c:pt>
                <c:pt idx="4283">
                  <c:v>18.2</c:v>
                </c:pt>
                <c:pt idx="4284">
                  <c:v>20</c:v>
                </c:pt>
                <c:pt idx="4285">
                  <c:v>21.8</c:v>
                </c:pt>
                <c:pt idx="4286">
                  <c:v>24.2</c:v>
                </c:pt>
                <c:pt idx="4287">
                  <c:v>25.6</c:v>
                </c:pt>
                <c:pt idx="4288">
                  <c:v>26.5</c:v>
                </c:pt>
                <c:pt idx="4289">
                  <c:v>25.7</c:v>
                </c:pt>
                <c:pt idx="4290">
                  <c:v>23.7</c:v>
                </c:pt>
                <c:pt idx="4291">
                  <c:v>21.7</c:v>
                </c:pt>
                <c:pt idx="4292">
                  <c:v>19.600000000000001</c:v>
                </c:pt>
                <c:pt idx="4293">
                  <c:v>18.5</c:v>
                </c:pt>
                <c:pt idx="4294">
                  <c:v>17.5</c:v>
                </c:pt>
                <c:pt idx="4295">
                  <c:v>16.8</c:v>
                </c:pt>
                <c:pt idx="4296">
                  <c:v>16.5</c:v>
                </c:pt>
                <c:pt idx="4297">
                  <c:v>16.8</c:v>
                </c:pt>
                <c:pt idx="4298">
                  <c:v>16.899999999999999</c:v>
                </c:pt>
                <c:pt idx="4299">
                  <c:v>16.7</c:v>
                </c:pt>
                <c:pt idx="4300">
                  <c:v>16.8</c:v>
                </c:pt>
                <c:pt idx="4301">
                  <c:v>16.600000000000001</c:v>
                </c:pt>
                <c:pt idx="4302">
                  <c:v>16.600000000000001</c:v>
                </c:pt>
                <c:pt idx="4303">
                  <c:v>16.3</c:v>
                </c:pt>
                <c:pt idx="4304">
                  <c:v>16.5</c:v>
                </c:pt>
                <c:pt idx="4305">
                  <c:v>16.7</c:v>
                </c:pt>
                <c:pt idx="4306">
                  <c:v>17.399999999999999</c:v>
                </c:pt>
                <c:pt idx="4307">
                  <c:v>18.5</c:v>
                </c:pt>
                <c:pt idx="4308">
                  <c:v>18.5</c:v>
                </c:pt>
                <c:pt idx="4309">
                  <c:v>20.399999999999999</c:v>
                </c:pt>
                <c:pt idx="4310">
                  <c:v>22.6</c:v>
                </c:pt>
                <c:pt idx="4311">
                  <c:v>24.3</c:v>
                </c:pt>
                <c:pt idx="4312">
                  <c:v>25.2</c:v>
                </c:pt>
                <c:pt idx="4313">
                  <c:v>27</c:v>
                </c:pt>
                <c:pt idx="4314">
                  <c:v>26.8</c:v>
                </c:pt>
                <c:pt idx="4315">
                  <c:v>23.9</c:v>
                </c:pt>
                <c:pt idx="4316">
                  <c:v>20.9</c:v>
                </c:pt>
                <c:pt idx="4317">
                  <c:v>19.2</c:v>
                </c:pt>
                <c:pt idx="4318">
                  <c:v>17.7</c:v>
                </c:pt>
                <c:pt idx="4319">
                  <c:v>16.7</c:v>
                </c:pt>
                <c:pt idx="4320">
                  <c:v>16.100000000000001</c:v>
                </c:pt>
                <c:pt idx="4321">
                  <c:v>15.7</c:v>
                </c:pt>
                <c:pt idx="4322">
                  <c:v>15.4</c:v>
                </c:pt>
                <c:pt idx="4323">
                  <c:v>14.9</c:v>
                </c:pt>
                <c:pt idx="4324">
                  <c:v>14.8</c:v>
                </c:pt>
                <c:pt idx="4325">
                  <c:v>15.4</c:v>
                </c:pt>
                <c:pt idx="4326">
                  <c:v>15.4</c:v>
                </c:pt>
                <c:pt idx="4327">
                  <c:v>15.6</c:v>
                </c:pt>
                <c:pt idx="4328">
                  <c:v>15.6</c:v>
                </c:pt>
                <c:pt idx="4329">
                  <c:v>15.9</c:v>
                </c:pt>
                <c:pt idx="4330">
                  <c:v>16.600000000000001</c:v>
                </c:pt>
                <c:pt idx="4331">
                  <c:v>17.600000000000001</c:v>
                </c:pt>
                <c:pt idx="4332">
                  <c:v>18.2</c:v>
                </c:pt>
                <c:pt idx="4333">
                  <c:v>21</c:v>
                </c:pt>
                <c:pt idx="4334">
                  <c:v>24.2</c:v>
                </c:pt>
                <c:pt idx="4335">
                  <c:v>25.3</c:v>
                </c:pt>
                <c:pt idx="4336">
                  <c:v>25.7</c:v>
                </c:pt>
                <c:pt idx="4337">
                  <c:v>26.5</c:v>
                </c:pt>
                <c:pt idx="4338">
                  <c:v>26.2</c:v>
                </c:pt>
                <c:pt idx="4339">
                  <c:v>23.4</c:v>
                </c:pt>
                <c:pt idx="4340">
                  <c:v>20.2</c:v>
                </c:pt>
                <c:pt idx="4341">
                  <c:v>18.7</c:v>
                </c:pt>
                <c:pt idx="4342">
                  <c:v>17.8</c:v>
                </c:pt>
                <c:pt idx="4343">
                  <c:v>17.3</c:v>
                </c:pt>
                <c:pt idx="4344">
                  <c:v>16.8</c:v>
                </c:pt>
                <c:pt idx="4345">
                  <c:v>16.5</c:v>
                </c:pt>
                <c:pt idx="4346">
                  <c:v>15.9</c:v>
                </c:pt>
                <c:pt idx="4347">
                  <c:v>15.3</c:v>
                </c:pt>
                <c:pt idx="4348">
                  <c:v>15.1</c:v>
                </c:pt>
                <c:pt idx="4349">
                  <c:v>15.3</c:v>
                </c:pt>
                <c:pt idx="4350">
                  <c:v>15.3</c:v>
                </c:pt>
                <c:pt idx="4351">
                  <c:v>15.7</c:v>
                </c:pt>
                <c:pt idx="4352">
                  <c:v>16.100000000000001</c:v>
                </c:pt>
                <c:pt idx="4353">
                  <c:v>16.5</c:v>
                </c:pt>
                <c:pt idx="4354">
                  <c:v>17</c:v>
                </c:pt>
                <c:pt idx="4355">
                  <c:v>18.399999999999999</c:v>
                </c:pt>
                <c:pt idx="4356">
                  <c:v>19.7</c:v>
                </c:pt>
                <c:pt idx="4357">
                  <c:v>22.3</c:v>
                </c:pt>
                <c:pt idx="4358">
                  <c:v>23.8</c:v>
                </c:pt>
                <c:pt idx="4359">
                  <c:v>26.3</c:v>
                </c:pt>
                <c:pt idx="4360">
                  <c:v>27.4</c:v>
                </c:pt>
                <c:pt idx="4361">
                  <c:v>27.2</c:v>
                </c:pt>
                <c:pt idx="4362">
                  <c:v>25.3</c:v>
                </c:pt>
                <c:pt idx="4363">
                  <c:v>22.3</c:v>
                </c:pt>
                <c:pt idx="4364">
                  <c:v>20.3</c:v>
                </c:pt>
                <c:pt idx="4365">
                  <c:v>18.899999999999999</c:v>
                </c:pt>
                <c:pt idx="4366">
                  <c:v>17.899999999999999</c:v>
                </c:pt>
                <c:pt idx="4367">
                  <c:v>17.100000000000001</c:v>
                </c:pt>
                <c:pt idx="4368">
                  <c:v>16.5</c:v>
                </c:pt>
                <c:pt idx="4369">
                  <c:v>16.3</c:v>
                </c:pt>
                <c:pt idx="4370">
                  <c:v>16.7</c:v>
                </c:pt>
                <c:pt idx="4371">
                  <c:v>16.7</c:v>
                </c:pt>
                <c:pt idx="4372">
                  <c:v>16.7</c:v>
                </c:pt>
                <c:pt idx="4373">
                  <c:v>16.3</c:v>
                </c:pt>
                <c:pt idx="4374">
                  <c:v>16.399999999999999</c:v>
                </c:pt>
                <c:pt idx="4375">
                  <c:v>16.2</c:v>
                </c:pt>
                <c:pt idx="4379">
                  <c:v>17.899999999999999</c:v>
                </c:pt>
                <c:pt idx="4380">
                  <c:v>19</c:v>
                </c:pt>
                <c:pt idx="4381">
                  <c:v>20.7</c:v>
                </c:pt>
                <c:pt idx="4382">
                  <c:v>20.3</c:v>
                </c:pt>
                <c:pt idx="4383">
                  <c:v>21.2</c:v>
                </c:pt>
                <c:pt idx="4384">
                  <c:v>21.5</c:v>
                </c:pt>
                <c:pt idx="4385">
                  <c:v>21.6</c:v>
                </c:pt>
                <c:pt idx="4386">
                  <c:v>20.7</c:v>
                </c:pt>
                <c:pt idx="4387">
                  <c:v>20</c:v>
                </c:pt>
                <c:pt idx="4388">
                  <c:v>19.5</c:v>
                </c:pt>
                <c:pt idx="4389">
                  <c:v>19.7</c:v>
                </c:pt>
                <c:pt idx="4390">
                  <c:v>19.2</c:v>
                </c:pt>
                <c:pt idx="4391">
                  <c:v>17.600000000000001</c:v>
                </c:pt>
                <c:pt idx="4392">
                  <c:v>17.399999999999999</c:v>
                </c:pt>
                <c:pt idx="4393">
                  <c:v>16.600000000000001</c:v>
                </c:pt>
                <c:pt idx="4394">
                  <c:v>15.5</c:v>
                </c:pt>
                <c:pt idx="4395">
                  <c:v>15.9</c:v>
                </c:pt>
                <c:pt idx="4396">
                  <c:v>15.1</c:v>
                </c:pt>
                <c:pt idx="4397">
                  <c:v>14.6</c:v>
                </c:pt>
                <c:pt idx="4398">
                  <c:v>14.5</c:v>
                </c:pt>
                <c:pt idx="4399">
                  <c:v>14.1</c:v>
                </c:pt>
                <c:pt idx="4400">
                  <c:v>14.3</c:v>
                </c:pt>
                <c:pt idx="4401">
                  <c:v>17.8</c:v>
                </c:pt>
                <c:pt idx="4402">
                  <c:v>20.399999999999999</c:v>
                </c:pt>
                <c:pt idx="4403">
                  <c:v>21.2</c:v>
                </c:pt>
                <c:pt idx="4404">
                  <c:v>21.9</c:v>
                </c:pt>
                <c:pt idx="4405">
                  <c:v>24.5</c:v>
                </c:pt>
                <c:pt idx="4406">
                  <c:v>25.1</c:v>
                </c:pt>
                <c:pt idx="4407">
                  <c:v>26</c:v>
                </c:pt>
                <c:pt idx="4408">
                  <c:v>27.3</c:v>
                </c:pt>
                <c:pt idx="4409">
                  <c:v>27.4</c:v>
                </c:pt>
                <c:pt idx="4410">
                  <c:v>27.1</c:v>
                </c:pt>
                <c:pt idx="4411">
                  <c:v>24.8</c:v>
                </c:pt>
                <c:pt idx="4412">
                  <c:v>22</c:v>
                </c:pt>
                <c:pt idx="4413">
                  <c:v>19.8</c:v>
                </c:pt>
                <c:pt idx="4414">
                  <c:v>18.100000000000001</c:v>
                </c:pt>
                <c:pt idx="4415">
                  <c:v>17.600000000000001</c:v>
                </c:pt>
                <c:pt idx="4416">
                  <c:v>17.100000000000001</c:v>
                </c:pt>
                <c:pt idx="4417">
                  <c:v>16.7</c:v>
                </c:pt>
                <c:pt idx="4418">
                  <c:v>16.8</c:v>
                </c:pt>
                <c:pt idx="4419">
                  <c:v>16.7</c:v>
                </c:pt>
                <c:pt idx="4420">
                  <c:v>16.899999999999999</c:v>
                </c:pt>
                <c:pt idx="4421">
                  <c:v>16.899999999999999</c:v>
                </c:pt>
                <c:pt idx="4422">
                  <c:v>16.8</c:v>
                </c:pt>
                <c:pt idx="4423">
                  <c:v>16.8</c:v>
                </c:pt>
                <c:pt idx="4424">
                  <c:v>16.8</c:v>
                </c:pt>
                <c:pt idx="4425">
                  <c:v>17.100000000000001</c:v>
                </c:pt>
                <c:pt idx="4426">
                  <c:v>17.5</c:v>
                </c:pt>
                <c:pt idx="4427">
                  <c:v>18.5</c:v>
                </c:pt>
                <c:pt idx="4428">
                  <c:v>22.2</c:v>
                </c:pt>
                <c:pt idx="4429">
                  <c:v>23.9</c:v>
                </c:pt>
                <c:pt idx="4430">
                  <c:v>27</c:v>
                </c:pt>
                <c:pt idx="4431">
                  <c:v>27.3</c:v>
                </c:pt>
                <c:pt idx="4432">
                  <c:v>27.5</c:v>
                </c:pt>
                <c:pt idx="4433">
                  <c:v>27.3</c:v>
                </c:pt>
                <c:pt idx="4434">
                  <c:v>26.7</c:v>
                </c:pt>
                <c:pt idx="4435">
                  <c:v>24.3</c:v>
                </c:pt>
                <c:pt idx="4436">
                  <c:v>21.5</c:v>
                </c:pt>
                <c:pt idx="4437">
                  <c:v>18.899999999999999</c:v>
                </c:pt>
                <c:pt idx="4438">
                  <c:v>17.8</c:v>
                </c:pt>
                <c:pt idx="4439">
                  <c:v>17.100000000000001</c:v>
                </c:pt>
                <c:pt idx="4440">
                  <c:v>17.5</c:v>
                </c:pt>
                <c:pt idx="4441">
                  <c:v>17.8</c:v>
                </c:pt>
                <c:pt idx="4442">
                  <c:v>17.100000000000001</c:v>
                </c:pt>
                <c:pt idx="4443">
                  <c:v>16.100000000000001</c:v>
                </c:pt>
                <c:pt idx="4444">
                  <c:v>15.9</c:v>
                </c:pt>
                <c:pt idx="4445">
                  <c:v>15.4</c:v>
                </c:pt>
                <c:pt idx="4446">
                  <c:v>15.2</c:v>
                </c:pt>
                <c:pt idx="4447">
                  <c:v>15.6</c:v>
                </c:pt>
                <c:pt idx="4448">
                  <c:v>16.5</c:v>
                </c:pt>
                <c:pt idx="4449">
                  <c:v>17.8</c:v>
                </c:pt>
                <c:pt idx="4450">
                  <c:v>18.7</c:v>
                </c:pt>
                <c:pt idx="4451">
                  <c:v>19.5</c:v>
                </c:pt>
                <c:pt idx="4452">
                  <c:v>23.2</c:v>
                </c:pt>
                <c:pt idx="4453">
                  <c:v>24.6</c:v>
                </c:pt>
                <c:pt idx="4454">
                  <c:v>26.8</c:v>
                </c:pt>
                <c:pt idx="4455">
                  <c:v>28.3</c:v>
                </c:pt>
                <c:pt idx="4456">
                  <c:v>29.3</c:v>
                </c:pt>
                <c:pt idx="4457">
                  <c:v>29.3</c:v>
                </c:pt>
                <c:pt idx="4458">
                  <c:v>27.1</c:v>
                </c:pt>
                <c:pt idx="4459">
                  <c:v>24.6</c:v>
                </c:pt>
                <c:pt idx="4460">
                  <c:v>23</c:v>
                </c:pt>
                <c:pt idx="4461">
                  <c:v>20.399999999999999</c:v>
                </c:pt>
                <c:pt idx="4462">
                  <c:v>18.7</c:v>
                </c:pt>
                <c:pt idx="4463">
                  <c:v>17.5</c:v>
                </c:pt>
                <c:pt idx="4464">
                  <c:v>17.100000000000001</c:v>
                </c:pt>
                <c:pt idx="4465">
                  <c:v>17</c:v>
                </c:pt>
                <c:pt idx="4466">
                  <c:v>16.2</c:v>
                </c:pt>
                <c:pt idx="4467">
                  <c:v>15.4</c:v>
                </c:pt>
                <c:pt idx="4468">
                  <c:v>15.4</c:v>
                </c:pt>
                <c:pt idx="4469">
                  <c:v>15</c:v>
                </c:pt>
                <c:pt idx="4470">
                  <c:v>14.6</c:v>
                </c:pt>
                <c:pt idx="4471">
                  <c:v>14.3</c:v>
                </c:pt>
                <c:pt idx="4472">
                  <c:v>15.1</c:v>
                </c:pt>
                <c:pt idx="4473">
                  <c:v>16.7</c:v>
                </c:pt>
                <c:pt idx="4474">
                  <c:v>18.5</c:v>
                </c:pt>
                <c:pt idx="4475">
                  <c:v>22.2</c:v>
                </c:pt>
                <c:pt idx="4476">
                  <c:v>23.4</c:v>
                </c:pt>
                <c:pt idx="4477">
                  <c:v>27.2</c:v>
                </c:pt>
                <c:pt idx="4478">
                  <c:v>27.6</c:v>
                </c:pt>
                <c:pt idx="4479">
                  <c:v>29.7</c:v>
                </c:pt>
                <c:pt idx="4480">
                  <c:v>29.2</c:v>
                </c:pt>
                <c:pt idx="4481">
                  <c:v>29.6</c:v>
                </c:pt>
                <c:pt idx="4482">
                  <c:v>27.1</c:v>
                </c:pt>
                <c:pt idx="4483">
                  <c:v>24.6</c:v>
                </c:pt>
                <c:pt idx="4484">
                  <c:v>22.8</c:v>
                </c:pt>
                <c:pt idx="4485">
                  <c:v>21</c:v>
                </c:pt>
                <c:pt idx="4486">
                  <c:v>19.7</c:v>
                </c:pt>
                <c:pt idx="4487">
                  <c:v>18.7</c:v>
                </c:pt>
                <c:pt idx="4488">
                  <c:v>18.5</c:v>
                </c:pt>
                <c:pt idx="4489">
                  <c:v>18.100000000000001</c:v>
                </c:pt>
                <c:pt idx="4490">
                  <c:v>18</c:v>
                </c:pt>
                <c:pt idx="4491">
                  <c:v>17.7</c:v>
                </c:pt>
                <c:pt idx="4492">
                  <c:v>17</c:v>
                </c:pt>
                <c:pt idx="4493">
                  <c:v>16.899999999999999</c:v>
                </c:pt>
                <c:pt idx="4494">
                  <c:v>16.8</c:v>
                </c:pt>
                <c:pt idx="4495">
                  <c:v>16.7</c:v>
                </c:pt>
                <c:pt idx="4496">
                  <c:v>17.100000000000001</c:v>
                </c:pt>
                <c:pt idx="4497">
                  <c:v>17.8</c:v>
                </c:pt>
                <c:pt idx="4498">
                  <c:v>18.5</c:v>
                </c:pt>
                <c:pt idx="4499">
                  <c:v>19.7</c:v>
                </c:pt>
                <c:pt idx="4500">
                  <c:v>22.5</c:v>
                </c:pt>
                <c:pt idx="4501">
                  <c:v>23.9</c:v>
                </c:pt>
                <c:pt idx="4502">
                  <c:v>25.9</c:v>
                </c:pt>
                <c:pt idx="4503">
                  <c:v>27.3</c:v>
                </c:pt>
                <c:pt idx="4504">
                  <c:v>27.9</c:v>
                </c:pt>
                <c:pt idx="4505">
                  <c:v>27.9</c:v>
                </c:pt>
                <c:pt idx="4506">
                  <c:v>27</c:v>
                </c:pt>
                <c:pt idx="4507">
                  <c:v>26.2</c:v>
                </c:pt>
                <c:pt idx="4508">
                  <c:v>24.7</c:v>
                </c:pt>
                <c:pt idx="4509">
                  <c:v>22.2</c:v>
                </c:pt>
                <c:pt idx="4510">
                  <c:v>20</c:v>
                </c:pt>
                <c:pt idx="4511">
                  <c:v>18.7</c:v>
                </c:pt>
                <c:pt idx="4512">
                  <c:v>17.899999999999999</c:v>
                </c:pt>
                <c:pt idx="4513">
                  <c:v>18.2</c:v>
                </c:pt>
                <c:pt idx="4514">
                  <c:v>18.2</c:v>
                </c:pt>
                <c:pt idx="4515">
                  <c:v>17.899999999999999</c:v>
                </c:pt>
                <c:pt idx="4516">
                  <c:v>18</c:v>
                </c:pt>
                <c:pt idx="4517">
                  <c:v>17.899999999999999</c:v>
                </c:pt>
                <c:pt idx="4518">
                  <c:v>17.899999999999999</c:v>
                </c:pt>
                <c:pt idx="4519">
                  <c:v>17.8</c:v>
                </c:pt>
                <c:pt idx="4520">
                  <c:v>17.899999999999999</c:v>
                </c:pt>
                <c:pt idx="4521">
                  <c:v>18.5</c:v>
                </c:pt>
                <c:pt idx="4522">
                  <c:v>19</c:v>
                </c:pt>
                <c:pt idx="4523">
                  <c:v>19.399999999999999</c:v>
                </c:pt>
                <c:pt idx="4524">
                  <c:v>20.2</c:v>
                </c:pt>
                <c:pt idx="4525">
                  <c:v>20.7</c:v>
                </c:pt>
                <c:pt idx="4526">
                  <c:v>22.3</c:v>
                </c:pt>
                <c:pt idx="4527">
                  <c:v>23.5</c:v>
                </c:pt>
                <c:pt idx="4528">
                  <c:v>24.6</c:v>
                </c:pt>
                <c:pt idx="4529">
                  <c:v>26.4</c:v>
                </c:pt>
                <c:pt idx="4530">
                  <c:v>25.1</c:v>
                </c:pt>
                <c:pt idx="4531">
                  <c:v>23.8</c:v>
                </c:pt>
                <c:pt idx="4532">
                  <c:v>21.3</c:v>
                </c:pt>
                <c:pt idx="4533">
                  <c:v>19.7</c:v>
                </c:pt>
                <c:pt idx="4534">
                  <c:v>18.5</c:v>
                </c:pt>
                <c:pt idx="4535">
                  <c:v>17.899999999999999</c:v>
                </c:pt>
                <c:pt idx="4536">
                  <c:v>17.399999999999999</c:v>
                </c:pt>
                <c:pt idx="4537">
                  <c:v>17.2</c:v>
                </c:pt>
                <c:pt idx="4538">
                  <c:v>17.5</c:v>
                </c:pt>
                <c:pt idx="4539">
                  <c:v>17.5</c:v>
                </c:pt>
                <c:pt idx="4540">
                  <c:v>17.100000000000001</c:v>
                </c:pt>
                <c:pt idx="4541">
                  <c:v>16.8</c:v>
                </c:pt>
                <c:pt idx="4542">
                  <c:v>17</c:v>
                </c:pt>
                <c:pt idx="4543">
                  <c:v>16.8</c:v>
                </c:pt>
                <c:pt idx="4544">
                  <c:v>17</c:v>
                </c:pt>
                <c:pt idx="4545">
                  <c:v>17.600000000000001</c:v>
                </c:pt>
                <c:pt idx="4546">
                  <c:v>18.399999999999999</c:v>
                </c:pt>
                <c:pt idx="4547">
                  <c:v>18.899999999999999</c:v>
                </c:pt>
                <c:pt idx="4548">
                  <c:v>19.899999999999999</c:v>
                </c:pt>
                <c:pt idx="4549">
                  <c:v>21.5</c:v>
                </c:pt>
                <c:pt idx="4550">
                  <c:v>24.3</c:v>
                </c:pt>
                <c:pt idx="4551">
                  <c:v>25.4</c:v>
                </c:pt>
                <c:pt idx="4552">
                  <c:v>27</c:v>
                </c:pt>
                <c:pt idx="4553">
                  <c:v>27.1</c:v>
                </c:pt>
                <c:pt idx="4554">
                  <c:v>26.5</c:v>
                </c:pt>
                <c:pt idx="4555">
                  <c:v>23.4</c:v>
                </c:pt>
                <c:pt idx="4556">
                  <c:v>21</c:v>
                </c:pt>
                <c:pt idx="4557">
                  <c:v>20.100000000000001</c:v>
                </c:pt>
                <c:pt idx="4558">
                  <c:v>18.600000000000001</c:v>
                </c:pt>
                <c:pt idx="4559">
                  <c:v>17.899999999999999</c:v>
                </c:pt>
                <c:pt idx="4560">
                  <c:v>18</c:v>
                </c:pt>
                <c:pt idx="4561">
                  <c:v>17.7</c:v>
                </c:pt>
                <c:pt idx="4562">
                  <c:v>17.8</c:v>
                </c:pt>
                <c:pt idx="4563">
                  <c:v>17.899999999999999</c:v>
                </c:pt>
                <c:pt idx="4564">
                  <c:v>17.600000000000001</c:v>
                </c:pt>
                <c:pt idx="4565">
                  <c:v>17.3</c:v>
                </c:pt>
                <c:pt idx="4566">
                  <c:v>17.3</c:v>
                </c:pt>
                <c:pt idx="4567">
                  <c:v>17.399999999999999</c:v>
                </c:pt>
                <c:pt idx="4568">
                  <c:v>17.399999999999999</c:v>
                </c:pt>
                <c:pt idx="4569">
                  <c:v>17.2</c:v>
                </c:pt>
                <c:pt idx="4570">
                  <c:v>18.3</c:v>
                </c:pt>
                <c:pt idx="4571">
                  <c:v>19</c:v>
                </c:pt>
                <c:pt idx="4572">
                  <c:v>20.3</c:v>
                </c:pt>
                <c:pt idx="4573">
                  <c:v>22.7</c:v>
                </c:pt>
                <c:pt idx="4574">
                  <c:v>25.7</c:v>
                </c:pt>
                <c:pt idx="4575">
                  <c:v>26.5</c:v>
                </c:pt>
                <c:pt idx="4576">
                  <c:v>27.1</c:v>
                </c:pt>
                <c:pt idx="4577">
                  <c:v>27.3</c:v>
                </c:pt>
                <c:pt idx="4578">
                  <c:v>26.6</c:v>
                </c:pt>
                <c:pt idx="4579">
                  <c:v>24.3</c:v>
                </c:pt>
                <c:pt idx="4580">
                  <c:v>20.8</c:v>
                </c:pt>
                <c:pt idx="4581">
                  <c:v>18.399999999999999</c:v>
                </c:pt>
                <c:pt idx="4582">
                  <c:v>17.3</c:v>
                </c:pt>
                <c:pt idx="4583">
                  <c:v>17.100000000000001</c:v>
                </c:pt>
                <c:pt idx="4584">
                  <c:v>16.899999999999999</c:v>
                </c:pt>
                <c:pt idx="4585">
                  <c:v>17.100000000000001</c:v>
                </c:pt>
                <c:pt idx="4586">
                  <c:v>17</c:v>
                </c:pt>
                <c:pt idx="4587">
                  <c:v>16.8</c:v>
                </c:pt>
                <c:pt idx="4588">
                  <c:v>16.8</c:v>
                </c:pt>
                <c:pt idx="4589">
                  <c:v>16.600000000000001</c:v>
                </c:pt>
                <c:pt idx="4590">
                  <c:v>16.7</c:v>
                </c:pt>
                <c:pt idx="4591">
                  <c:v>16.7</c:v>
                </c:pt>
                <c:pt idx="4592">
                  <c:v>16.899999999999999</c:v>
                </c:pt>
                <c:pt idx="4593">
                  <c:v>17.2</c:v>
                </c:pt>
                <c:pt idx="4594">
                  <c:v>17.399999999999999</c:v>
                </c:pt>
                <c:pt idx="4595">
                  <c:v>17.8</c:v>
                </c:pt>
                <c:pt idx="4596">
                  <c:v>19.3</c:v>
                </c:pt>
                <c:pt idx="4597">
                  <c:v>19.8</c:v>
                </c:pt>
                <c:pt idx="4598">
                  <c:v>21.9</c:v>
                </c:pt>
                <c:pt idx="4599">
                  <c:v>23.4</c:v>
                </c:pt>
                <c:pt idx="4600">
                  <c:v>24.7</c:v>
                </c:pt>
                <c:pt idx="4601">
                  <c:v>25.6</c:v>
                </c:pt>
                <c:pt idx="4602">
                  <c:v>25</c:v>
                </c:pt>
                <c:pt idx="4603">
                  <c:v>22.3</c:v>
                </c:pt>
                <c:pt idx="4604">
                  <c:v>20.3</c:v>
                </c:pt>
                <c:pt idx="4605">
                  <c:v>18.7</c:v>
                </c:pt>
                <c:pt idx="4606">
                  <c:v>17.399999999999999</c:v>
                </c:pt>
                <c:pt idx="4607">
                  <c:v>16.7</c:v>
                </c:pt>
                <c:pt idx="4608">
                  <c:v>16.100000000000001</c:v>
                </c:pt>
                <c:pt idx="4609">
                  <c:v>15.6</c:v>
                </c:pt>
                <c:pt idx="4610">
                  <c:v>15.4</c:v>
                </c:pt>
                <c:pt idx="4611">
                  <c:v>15</c:v>
                </c:pt>
                <c:pt idx="4612">
                  <c:v>14.5</c:v>
                </c:pt>
                <c:pt idx="4613">
                  <c:v>14.4</c:v>
                </c:pt>
                <c:pt idx="4614">
                  <c:v>14.3</c:v>
                </c:pt>
                <c:pt idx="4615">
                  <c:v>14.9</c:v>
                </c:pt>
                <c:pt idx="4616">
                  <c:v>15</c:v>
                </c:pt>
                <c:pt idx="4617">
                  <c:v>16</c:v>
                </c:pt>
                <c:pt idx="4618">
                  <c:v>16.8</c:v>
                </c:pt>
                <c:pt idx="4619">
                  <c:v>17.899999999999999</c:v>
                </c:pt>
                <c:pt idx="4620">
                  <c:v>20.7</c:v>
                </c:pt>
                <c:pt idx="4621">
                  <c:v>23.2</c:v>
                </c:pt>
                <c:pt idx="4622">
                  <c:v>25.3</c:v>
                </c:pt>
                <c:pt idx="4623">
                  <c:v>26.4</c:v>
                </c:pt>
                <c:pt idx="4624">
                  <c:v>27.8</c:v>
                </c:pt>
                <c:pt idx="4625">
                  <c:v>28.4</c:v>
                </c:pt>
                <c:pt idx="4626">
                  <c:v>26.4</c:v>
                </c:pt>
                <c:pt idx="4627">
                  <c:v>22.9</c:v>
                </c:pt>
                <c:pt idx="4628">
                  <c:v>21</c:v>
                </c:pt>
                <c:pt idx="4629">
                  <c:v>18.8</c:v>
                </c:pt>
                <c:pt idx="4630">
                  <c:v>17.5</c:v>
                </c:pt>
                <c:pt idx="4631">
                  <c:v>16.8</c:v>
                </c:pt>
                <c:pt idx="4632">
                  <c:v>16.5</c:v>
                </c:pt>
                <c:pt idx="4633">
                  <c:v>16.100000000000001</c:v>
                </c:pt>
                <c:pt idx="4634">
                  <c:v>16.399999999999999</c:v>
                </c:pt>
                <c:pt idx="4635">
                  <c:v>16.8</c:v>
                </c:pt>
                <c:pt idx="4636">
                  <c:v>16.5</c:v>
                </c:pt>
                <c:pt idx="4637">
                  <c:v>16.5</c:v>
                </c:pt>
                <c:pt idx="4638">
                  <c:v>16.2</c:v>
                </c:pt>
                <c:pt idx="4639">
                  <c:v>16.5</c:v>
                </c:pt>
                <c:pt idx="4640">
                  <c:v>16.3</c:v>
                </c:pt>
                <c:pt idx="4641">
                  <c:v>16.899999999999999</c:v>
                </c:pt>
                <c:pt idx="4642">
                  <c:v>18.3</c:v>
                </c:pt>
                <c:pt idx="4643">
                  <c:v>19</c:v>
                </c:pt>
                <c:pt idx="4644">
                  <c:v>20.6</c:v>
                </c:pt>
                <c:pt idx="4645">
                  <c:v>21.9</c:v>
                </c:pt>
                <c:pt idx="4646">
                  <c:v>23.2</c:v>
                </c:pt>
                <c:pt idx="4647">
                  <c:v>25</c:v>
                </c:pt>
                <c:pt idx="4648">
                  <c:v>25.4</c:v>
                </c:pt>
                <c:pt idx="4649">
                  <c:v>26.2</c:v>
                </c:pt>
                <c:pt idx="4650">
                  <c:v>26.2</c:v>
                </c:pt>
                <c:pt idx="4651">
                  <c:v>23.6</c:v>
                </c:pt>
                <c:pt idx="4652">
                  <c:v>21.4</c:v>
                </c:pt>
                <c:pt idx="4653">
                  <c:v>20</c:v>
                </c:pt>
                <c:pt idx="4654">
                  <c:v>19.2</c:v>
                </c:pt>
                <c:pt idx="4655">
                  <c:v>17.7</c:v>
                </c:pt>
                <c:pt idx="4656">
                  <c:v>17.399999999999999</c:v>
                </c:pt>
                <c:pt idx="4657">
                  <c:v>16.899999999999999</c:v>
                </c:pt>
                <c:pt idx="4658">
                  <c:v>16.8</c:v>
                </c:pt>
                <c:pt idx="4659">
                  <c:v>16.5</c:v>
                </c:pt>
                <c:pt idx="4660">
                  <c:v>16.3</c:v>
                </c:pt>
                <c:pt idx="4661">
                  <c:v>15.9</c:v>
                </c:pt>
                <c:pt idx="4662">
                  <c:v>15.6</c:v>
                </c:pt>
                <c:pt idx="4663">
                  <c:v>15.5</c:v>
                </c:pt>
                <c:pt idx="4664">
                  <c:v>15.4</c:v>
                </c:pt>
                <c:pt idx="4665">
                  <c:v>17.399999999999999</c:v>
                </c:pt>
                <c:pt idx="4666">
                  <c:v>18.600000000000001</c:v>
                </c:pt>
                <c:pt idx="4667">
                  <c:v>20.5</c:v>
                </c:pt>
                <c:pt idx="4668">
                  <c:v>22.3</c:v>
                </c:pt>
                <c:pt idx="4669">
                  <c:v>25.1</c:v>
                </c:pt>
                <c:pt idx="4709">
                  <c:v>16.5</c:v>
                </c:pt>
                <c:pt idx="4710">
                  <c:v>16.5</c:v>
                </c:pt>
                <c:pt idx="4711">
                  <c:v>16.7</c:v>
                </c:pt>
                <c:pt idx="4712">
                  <c:v>16.7</c:v>
                </c:pt>
                <c:pt idx="4713">
                  <c:v>17.399999999999999</c:v>
                </c:pt>
                <c:pt idx="4714">
                  <c:v>18.7</c:v>
                </c:pt>
                <c:pt idx="4739">
                  <c:v>19.7</c:v>
                </c:pt>
                <c:pt idx="4740">
                  <c:v>21.1</c:v>
                </c:pt>
                <c:pt idx="4741">
                  <c:v>24.1</c:v>
                </c:pt>
                <c:pt idx="4742">
                  <c:v>24.7</c:v>
                </c:pt>
                <c:pt idx="4743">
                  <c:v>25.4</c:v>
                </c:pt>
                <c:pt idx="4744">
                  <c:v>25.6</c:v>
                </c:pt>
                <c:pt idx="4745">
                  <c:v>25.8</c:v>
                </c:pt>
                <c:pt idx="4746">
                  <c:v>24.8</c:v>
                </c:pt>
                <c:pt idx="4747">
                  <c:v>22.1</c:v>
                </c:pt>
                <c:pt idx="4748">
                  <c:v>20.8</c:v>
                </c:pt>
                <c:pt idx="4749">
                  <c:v>20.100000000000001</c:v>
                </c:pt>
                <c:pt idx="4750">
                  <c:v>18.8</c:v>
                </c:pt>
                <c:pt idx="4751">
                  <c:v>18.100000000000001</c:v>
                </c:pt>
                <c:pt idx="4752">
                  <c:v>17.899999999999999</c:v>
                </c:pt>
                <c:pt idx="4753">
                  <c:v>17.600000000000001</c:v>
                </c:pt>
                <c:pt idx="4754">
                  <c:v>16.8</c:v>
                </c:pt>
                <c:pt idx="4755">
                  <c:v>17.100000000000001</c:v>
                </c:pt>
                <c:pt idx="4756">
                  <c:v>16.8</c:v>
                </c:pt>
                <c:pt idx="4757">
                  <c:v>17.100000000000001</c:v>
                </c:pt>
                <c:pt idx="4758">
                  <c:v>16.899999999999999</c:v>
                </c:pt>
                <c:pt idx="4759">
                  <c:v>17.2</c:v>
                </c:pt>
                <c:pt idx="4760">
                  <c:v>17.100000000000001</c:v>
                </c:pt>
                <c:pt idx="4761">
                  <c:v>18.100000000000001</c:v>
                </c:pt>
                <c:pt idx="4762">
                  <c:v>19.600000000000001</c:v>
                </c:pt>
                <c:pt idx="4763">
                  <c:v>21.3</c:v>
                </c:pt>
                <c:pt idx="4764">
                  <c:v>21.8</c:v>
                </c:pt>
                <c:pt idx="4765">
                  <c:v>23.4</c:v>
                </c:pt>
                <c:pt idx="4766">
                  <c:v>26</c:v>
                </c:pt>
                <c:pt idx="4767">
                  <c:v>27.8</c:v>
                </c:pt>
                <c:pt idx="4768">
                  <c:v>28.6</c:v>
                </c:pt>
                <c:pt idx="4769">
                  <c:v>28.5</c:v>
                </c:pt>
                <c:pt idx="4770">
                  <c:v>25.7</c:v>
                </c:pt>
                <c:pt idx="4771">
                  <c:v>23.6</c:v>
                </c:pt>
                <c:pt idx="4775">
                  <c:v>18.3</c:v>
                </c:pt>
                <c:pt idx="4776">
                  <c:v>17.899999999999999</c:v>
                </c:pt>
                <c:pt idx="4777">
                  <c:v>17.8</c:v>
                </c:pt>
                <c:pt idx="4778">
                  <c:v>17.600000000000001</c:v>
                </c:pt>
                <c:pt idx="4779">
                  <c:v>17.5</c:v>
                </c:pt>
                <c:pt idx="4780">
                  <c:v>17.3</c:v>
                </c:pt>
                <c:pt idx="4781">
                  <c:v>17.399999999999999</c:v>
                </c:pt>
                <c:pt idx="4782">
                  <c:v>17.100000000000001</c:v>
                </c:pt>
                <c:pt idx="4783">
                  <c:v>17.3</c:v>
                </c:pt>
                <c:pt idx="4784">
                  <c:v>17.399999999999999</c:v>
                </c:pt>
                <c:pt idx="4785">
                  <c:v>18.3</c:v>
                </c:pt>
                <c:pt idx="4786">
                  <c:v>18.7</c:v>
                </c:pt>
                <c:pt idx="4787">
                  <c:v>20.100000000000001</c:v>
                </c:pt>
                <c:pt idx="4788">
                  <c:v>21.8</c:v>
                </c:pt>
                <c:pt idx="4789">
                  <c:v>24.1</c:v>
                </c:pt>
                <c:pt idx="4790">
                  <c:v>25.7</c:v>
                </c:pt>
                <c:pt idx="4791">
                  <c:v>26.8</c:v>
                </c:pt>
                <c:pt idx="4792">
                  <c:v>27.3</c:v>
                </c:pt>
                <c:pt idx="4793">
                  <c:v>27</c:v>
                </c:pt>
                <c:pt idx="4794">
                  <c:v>25</c:v>
                </c:pt>
                <c:pt idx="4795">
                  <c:v>22.3</c:v>
                </c:pt>
                <c:pt idx="4796">
                  <c:v>20.399999999999999</c:v>
                </c:pt>
                <c:pt idx="4797">
                  <c:v>19.600000000000001</c:v>
                </c:pt>
                <c:pt idx="4798">
                  <c:v>18.5</c:v>
                </c:pt>
                <c:pt idx="4799">
                  <c:v>17.7</c:v>
                </c:pt>
                <c:pt idx="4800">
                  <c:v>17.600000000000001</c:v>
                </c:pt>
                <c:pt idx="4801">
                  <c:v>17.5</c:v>
                </c:pt>
                <c:pt idx="4802">
                  <c:v>17.399999999999999</c:v>
                </c:pt>
                <c:pt idx="4803">
                  <c:v>17.100000000000001</c:v>
                </c:pt>
                <c:pt idx="4804">
                  <c:v>17</c:v>
                </c:pt>
                <c:pt idx="4805">
                  <c:v>17.3</c:v>
                </c:pt>
                <c:pt idx="4806">
                  <c:v>17.100000000000001</c:v>
                </c:pt>
                <c:pt idx="4807">
                  <c:v>16.3</c:v>
                </c:pt>
                <c:pt idx="4808">
                  <c:v>16.5</c:v>
                </c:pt>
                <c:pt idx="4809">
                  <c:v>17.100000000000001</c:v>
                </c:pt>
                <c:pt idx="4810">
                  <c:v>18</c:v>
                </c:pt>
                <c:pt idx="4811">
                  <c:v>19.3</c:v>
                </c:pt>
                <c:pt idx="4812">
                  <c:v>20.2</c:v>
                </c:pt>
                <c:pt idx="4813">
                  <c:v>20.3</c:v>
                </c:pt>
                <c:pt idx="4814">
                  <c:v>21.2</c:v>
                </c:pt>
                <c:pt idx="4815">
                  <c:v>21.5</c:v>
                </c:pt>
                <c:pt idx="4816">
                  <c:v>22</c:v>
                </c:pt>
                <c:pt idx="4817">
                  <c:v>22.1</c:v>
                </c:pt>
                <c:pt idx="4818">
                  <c:v>21.7</c:v>
                </c:pt>
                <c:pt idx="4819">
                  <c:v>21.7</c:v>
                </c:pt>
                <c:pt idx="4820">
                  <c:v>24.8</c:v>
                </c:pt>
                <c:pt idx="4821">
                  <c:v>19.3</c:v>
                </c:pt>
                <c:pt idx="4822">
                  <c:v>18.5</c:v>
                </c:pt>
                <c:pt idx="4823">
                  <c:v>18</c:v>
                </c:pt>
                <c:pt idx="4824">
                  <c:v>22</c:v>
                </c:pt>
                <c:pt idx="4825">
                  <c:v>17.2</c:v>
                </c:pt>
                <c:pt idx="4826">
                  <c:v>17</c:v>
                </c:pt>
                <c:pt idx="4827">
                  <c:v>17.2</c:v>
                </c:pt>
                <c:pt idx="4828">
                  <c:v>17.7</c:v>
                </c:pt>
                <c:pt idx="4829">
                  <c:v>16.2</c:v>
                </c:pt>
                <c:pt idx="4830">
                  <c:v>15.9</c:v>
                </c:pt>
                <c:pt idx="4831">
                  <c:v>16.100000000000001</c:v>
                </c:pt>
                <c:pt idx="4832">
                  <c:v>16.2</c:v>
                </c:pt>
                <c:pt idx="4833">
                  <c:v>16.8</c:v>
                </c:pt>
                <c:pt idx="4834">
                  <c:v>17.399999999999999</c:v>
                </c:pt>
                <c:pt idx="4835">
                  <c:v>19.3</c:v>
                </c:pt>
                <c:pt idx="4836">
                  <c:v>21.7</c:v>
                </c:pt>
                <c:pt idx="4837">
                  <c:v>25.3</c:v>
                </c:pt>
                <c:pt idx="4838">
                  <c:v>27.7</c:v>
                </c:pt>
                <c:pt idx="4839">
                  <c:v>29.2</c:v>
                </c:pt>
                <c:pt idx="4840">
                  <c:v>30.9</c:v>
                </c:pt>
                <c:pt idx="4841">
                  <c:v>31</c:v>
                </c:pt>
                <c:pt idx="4842">
                  <c:v>29.3</c:v>
                </c:pt>
                <c:pt idx="4843">
                  <c:v>26</c:v>
                </c:pt>
                <c:pt idx="4844">
                  <c:v>24</c:v>
                </c:pt>
                <c:pt idx="4845">
                  <c:v>22</c:v>
                </c:pt>
                <c:pt idx="4846">
                  <c:v>20.7</c:v>
                </c:pt>
                <c:pt idx="4847">
                  <c:v>19</c:v>
                </c:pt>
                <c:pt idx="4848">
                  <c:v>18.2</c:v>
                </c:pt>
                <c:pt idx="4849">
                  <c:v>17.399999999999999</c:v>
                </c:pt>
                <c:pt idx="4850">
                  <c:v>16.899999999999999</c:v>
                </c:pt>
                <c:pt idx="4851">
                  <c:v>16.8</c:v>
                </c:pt>
                <c:pt idx="4852">
                  <c:v>17.100000000000001</c:v>
                </c:pt>
                <c:pt idx="4853">
                  <c:v>16.899999999999999</c:v>
                </c:pt>
                <c:pt idx="4854">
                  <c:v>16.899999999999999</c:v>
                </c:pt>
                <c:pt idx="4855">
                  <c:v>16.8</c:v>
                </c:pt>
                <c:pt idx="4856">
                  <c:v>16.8</c:v>
                </c:pt>
                <c:pt idx="4857">
                  <c:v>17.3</c:v>
                </c:pt>
                <c:pt idx="4858">
                  <c:v>17.899999999999999</c:v>
                </c:pt>
                <c:pt idx="4859">
                  <c:v>19.2</c:v>
                </c:pt>
                <c:pt idx="4860">
                  <c:v>20.2</c:v>
                </c:pt>
                <c:pt idx="4861">
                  <c:v>20.9</c:v>
                </c:pt>
                <c:pt idx="4862">
                  <c:v>22.7</c:v>
                </c:pt>
                <c:pt idx="4863">
                  <c:v>23.7</c:v>
                </c:pt>
                <c:pt idx="4864">
                  <c:v>24.6</c:v>
                </c:pt>
                <c:pt idx="4865">
                  <c:v>25.7</c:v>
                </c:pt>
                <c:pt idx="4866">
                  <c:v>25</c:v>
                </c:pt>
                <c:pt idx="4867">
                  <c:v>24.6</c:v>
                </c:pt>
                <c:pt idx="4868">
                  <c:v>22</c:v>
                </c:pt>
                <c:pt idx="4869">
                  <c:v>20.9</c:v>
                </c:pt>
                <c:pt idx="4870">
                  <c:v>20.5</c:v>
                </c:pt>
                <c:pt idx="4871">
                  <c:v>19.5</c:v>
                </c:pt>
                <c:pt idx="4872">
                  <c:v>18.5</c:v>
                </c:pt>
                <c:pt idx="4873">
                  <c:v>17.5</c:v>
                </c:pt>
                <c:pt idx="4874">
                  <c:v>17</c:v>
                </c:pt>
                <c:pt idx="4875">
                  <c:v>17.8</c:v>
                </c:pt>
                <c:pt idx="4876">
                  <c:v>17.5</c:v>
                </c:pt>
                <c:pt idx="4877">
                  <c:v>17.600000000000001</c:v>
                </c:pt>
                <c:pt idx="4878">
                  <c:v>17.5</c:v>
                </c:pt>
                <c:pt idx="4879">
                  <c:v>17.3</c:v>
                </c:pt>
                <c:pt idx="4880">
                  <c:v>17.399999999999999</c:v>
                </c:pt>
                <c:pt idx="4881">
                  <c:v>17.399999999999999</c:v>
                </c:pt>
                <c:pt idx="4882">
                  <c:v>17.7</c:v>
                </c:pt>
                <c:pt idx="4883">
                  <c:v>17.7</c:v>
                </c:pt>
                <c:pt idx="4884">
                  <c:v>18.5</c:v>
                </c:pt>
                <c:pt idx="4885">
                  <c:v>18.899999999999999</c:v>
                </c:pt>
                <c:pt idx="4886">
                  <c:v>19.7</c:v>
                </c:pt>
                <c:pt idx="4887">
                  <c:v>19.399999999999999</c:v>
                </c:pt>
                <c:pt idx="4888">
                  <c:v>19.8</c:v>
                </c:pt>
                <c:pt idx="4889">
                  <c:v>20.399999999999999</c:v>
                </c:pt>
                <c:pt idx="4890">
                  <c:v>20.9</c:v>
                </c:pt>
                <c:pt idx="4891">
                  <c:v>20.9</c:v>
                </c:pt>
                <c:pt idx="4892">
                  <c:v>19.5</c:v>
                </c:pt>
                <c:pt idx="4893">
                  <c:v>18.600000000000001</c:v>
                </c:pt>
                <c:pt idx="4894">
                  <c:v>19.399999999999999</c:v>
                </c:pt>
                <c:pt idx="4895">
                  <c:v>18.5</c:v>
                </c:pt>
                <c:pt idx="4896">
                  <c:v>17.3</c:v>
                </c:pt>
                <c:pt idx="4897">
                  <c:v>17.399999999999999</c:v>
                </c:pt>
                <c:pt idx="4898">
                  <c:v>16.600000000000001</c:v>
                </c:pt>
                <c:pt idx="4899">
                  <c:v>16.2</c:v>
                </c:pt>
                <c:pt idx="4900">
                  <c:v>15.9</c:v>
                </c:pt>
                <c:pt idx="4901">
                  <c:v>15.9</c:v>
                </c:pt>
                <c:pt idx="4902">
                  <c:v>16.2</c:v>
                </c:pt>
                <c:pt idx="4903">
                  <c:v>16.3</c:v>
                </c:pt>
                <c:pt idx="4904">
                  <c:v>16.5</c:v>
                </c:pt>
                <c:pt idx="4905">
                  <c:v>16.399999999999999</c:v>
                </c:pt>
                <c:pt idx="4906">
                  <c:v>16.8</c:v>
                </c:pt>
                <c:pt idx="4907">
                  <c:v>18.399999999999999</c:v>
                </c:pt>
                <c:pt idx="4908">
                  <c:v>20.7</c:v>
                </c:pt>
                <c:pt idx="4909">
                  <c:v>20.8</c:v>
                </c:pt>
                <c:pt idx="4910">
                  <c:v>22.9</c:v>
                </c:pt>
                <c:pt idx="4911">
                  <c:v>25.8</c:v>
                </c:pt>
                <c:pt idx="4912">
                  <c:v>26.9</c:v>
                </c:pt>
                <c:pt idx="4913">
                  <c:v>26.4</c:v>
                </c:pt>
                <c:pt idx="4914">
                  <c:v>25.6</c:v>
                </c:pt>
                <c:pt idx="4915">
                  <c:v>22.3</c:v>
                </c:pt>
                <c:pt idx="4916">
                  <c:v>20</c:v>
                </c:pt>
                <c:pt idx="4917">
                  <c:v>19</c:v>
                </c:pt>
                <c:pt idx="4918">
                  <c:v>18.2</c:v>
                </c:pt>
                <c:pt idx="4919">
                  <c:v>18.2</c:v>
                </c:pt>
                <c:pt idx="4920">
                  <c:v>18.2</c:v>
                </c:pt>
                <c:pt idx="4921">
                  <c:v>17.899999999999999</c:v>
                </c:pt>
                <c:pt idx="4922">
                  <c:v>17.600000000000001</c:v>
                </c:pt>
                <c:pt idx="4923">
                  <c:v>17.600000000000001</c:v>
                </c:pt>
                <c:pt idx="4924">
                  <c:v>17.7</c:v>
                </c:pt>
                <c:pt idx="4925">
                  <c:v>17.8</c:v>
                </c:pt>
                <c:pt idx="4926">
                  <c:v>17.8</c:v>
                </c:pt>
                <c:pt idx="4927">
                  <c:v>17.7</c:v>
                </c:pt>
                <c:pt idx="4928">
                  <c:v>17.8</c:v>
                </c:pt>
                <c:pt idx="4929">
                  <c:v>17.8</c:v>
                </c:pt>
                <c:pt idx="4930">
                  <c:v>18</c:v>
                </c:pt>
                <c:pt idx="4931">
                  <c:v>19</c:v>
                </c:pt>
                <c:pt idx="4932">
                  <c:v>19.8</c:v>
                </c:pt>
                <c:pt idx="4933">
                  <c:v>20.9</c:v>
                </c:pt>
                <c:pt idx="4934">
                  <c:v>22.3</c:v>
                </c:pt>
                <c:pt idx="4935">
                  <c:v>23.2</c:v>
                </c:pt>
                <c:pt idx="4936">
                  <c:v>24.9</c:v>
                </c:pt>
                <c:pt idx="4937">
                  <c:v>24.1</c:v>
                </c:pt>
                <c:pt idx="4938">
                  <c:v>23.9</c:v>
                </c:pt>
                <c:pt idx="4939">
                  <c:v>21.8</c:v>
                </c:pt>
                <c:pt idx="4940">
                  <c:v>19.899999999999999</c:v>
                </c:pt>
                <c:pt idx="4941">
                  <c:v>19</c:v>
                </c:pt>
                <c:pt idx="4942">
                  <c:v>18.2</c:v>
                </c:pt>
                <c:pt idx="4943">
                  <c:v>17.899999999999999</c:v>
                </c:pt>
                <c:pt idx="4944">
                  <c:v>18.100000000000001</c:v>
                </c:pt>
                <c:pt idx="4945">
                  <c:v>17.899999999999999</c:v>
                </c:pt>
                <c:pt idx="4946">
                  <c:v>17.600000000000001</c:v>
                </c:pt>
                <c:pt idx="4947">
                  <c:v>17.399999999999999</c:v>
                </c:pt>
                <c:pt idx="4948">
                  <c:v>17.100000000000001</c:v>
                </c:pt>
                <c:pt idx="4949">
                  <c:v>17.2</c:v>
                </c:pt>
                <c:pt idx="4950">
                  <c:v>17</c:v>
                </c:pt>
                <c:pt idx="4951">
                  <c:v>17.2</c:v>
                </c:pt>
                <c:pt idx="4952">
                  <c:v>17.399999999999999</c:v>
                </c:pt>
                <c:pt idx="4953">
                  <c:v>18.100000000000001</c:v>
                </c:pt>
                <c:pt idx="4954">
                  <c:v>18.7</c:v>
                </c:pt>
                <c:pt idx="4955">
                  <c:v>19.8</c:v>
                </c:pt>
                <c:pt idx="4956">
                  <c:v>21.8</c:v>
                </c:pt>
                <c:pt idx="4957">
                  <c:v>23.8</c:v>
                </c:pt>
                <c:pt idx="4958">
                  <c:v>25.5</c:v>
                </c:pt>
                <c:pt idx="4959">
                  <c:v>26.7</c:v>
                </c:pt>
                <c:pt idx="4960">
                  <c:v>27.2</c:v>
                </c:pt>
                <c:pt idx="4961">
                  <c:v>27.2</c:v>
                </c:pt>
                <c:pt idx="4962">
                  <c:v>27.5</c:v>
                </c:pt>
                <c:pt idx="4963">
                  <c:v>24</c:v>
                </c:pt>
                <c:pt idx="4964">
                  <c:v>21.2</c:v>
                </c:pt>
                <c:pt idx="4965">
                  <c:v>19.2</c:v>
                </c:pt>
                <c:pt idx="4966">
                  <c:v>17.8</c:v>
                </c:pt>
                <c:pt idx="4967">
                  <c:v>17.100000000000001</c:v>
                </c:pt>
                <c:pt idx="4968">
                  <c:v>16.7</c:v>
                </c:pt>
                <c:pt idx="4969">
                  <c:v>16.2</c:v>
                </c:pt>
                <c:pt idx="4970">
                  <c:v>16.3</c:v>
                </c:pt>
                <c:pt idx="4971">
                  <c:v>15.9</c:v>
                </c:pt>
                <c:pt idx="4972">
                  <c:v>16.2</c:v>
                </c:pt>
                <c:pt idx="4973">
                  <c:v>16</c:v>
                </c:pt>
                <c:pt idx="4974">
                  <c:v>16.399999999999999</c:v>
                </c:pt>
                <c:pt idx="4975">
                  <c:v>16.3</c:v>
                </c:pt>
                <c:pt idx="4976">
                  <c:v>16.3</c:v>
                </c:pt>
                <c:pt idx="4977">
                  <c:v>16.899999999999999</c:v>
                </c:pt>
                <c:pt idx="4978">
                  <c:v>17.899999999999999</c:v>
                </c:pt>
                <c:pt idx="4979">
                  <c:v>19</c:v>
                </c:pt>
                <c:pt idx="4980">
                  <c:v>20.7</c:v>
                </c:pt>
                <c:pt idx="4981">
                  <c:v>22.8</c:v>
                </c:pt>
                <c:pt idx="4982">
                  <c:v>23.1</c:v>
                </c:pt>
                <c:pt idx="4983">
                  <c:v>25.5</c:v>
                </c:pt>
                <c:pt idx="4984">
                  <c:v>24.2</c:v>
                </c:pt>
                <c:pt idx="4985">
                  <c:v>23.9</c:v>
                </c:pt>
                <c:pt idx="4986">
                  <c:v>24</c:v>
                </c:pt>
                <c:pt idx="4987">
                  <c:v>22.8</c:v>
                </c:pt>
                <c:pt idx="4988">
                  <c:v>21.3</c:v>
                </c:pt>
                <c:pt idx="4989">
                  <c:v>19.399999999999999</c:v>
                </c:pt>
                <c:pt idx="4990">
                  <c:v>18.2</c:v>
                </c:pt>
                <c:pt idx="4991">
                  <c:v>17.399999999999999</c:v>
                </c:pt>
                <c:pt idx="4992">
                  <c:v>16.8</c:v>
                </c:pt>
                <c:pt idx="4993">
                  <c:v>16.399999999999999</c:v>
                </c:pt>
                <c:pt idx="4994">
                  <c:v>16.3</c:v>
                </c:pt>
                <c:pt idx="4995">
                  <c:v>15.7</c:v>
                </c:pt>
                <c:pt idx="4996">
                  <c:v>15.7</c:v>
                </c:pt>
                <c:pt idx="4997">
                  <c:v>15.6</c:v>
                </c:pt>
                <c:pt idx="4998">
                  <c:v>15.2</c:v>
                </c:pt>
                <c:pt idx="4999">
                  <c:v>15.3</c:v>
                </c:pt>
                <c:pt idx="5000">
                  <c:v>15.2</c:v>
                </c:pt>
                <c:pt idx="5001">
                  <c:v>16.7</c:v>
                </c:pt>
                <c:pt idx="5002">
                  <c:v>18.7</c:v>
                </c:pt>
                <c:pt idx="5003">
                  <c:v>21.4</c:v>
                </c:pt>
                <c:pt idx="5004">
                  <c:v>21.8</c:v>
                </c:pt>
                <c:pt idx="5005">
                  <c:v>25.6</c:v>
                </c:pt>
                <c:pt idx="5006">
                  <c:v>25.5</c:v>
                </c:pt>
                <c:pt idx="5007">
                  <c:v>26</c:v>
                </c:pt>
                <c:pt idx="5008">
                  <c:v>27.6</c:v>
                </c:pt>
                <c:pt idx="5009">
                  <c:v>28.9</c:v>
                </c:pt>
                <c:pt idx="5010">
                  <c:v>26.1</c:v>
                </c:pt>
                <c:pt idx="5011">
                  <c:v>23.4</c:v>
                </c:pt>
                <c:pt idx="5012">
                  <c:v>21.7</c:v>
                </c:pt>
                <c:pt idx="5013">
                  <c:v>20.3</c:v>
                </c:pt>
                <c:pt idx="5014">
                  <c:v>18.7</c:v>
                </c:pt>
                <c:pt idx="5015">
                  <c:v>17.8</c:v>
                </c:pt>
                <c:pt idx="5016">
                  <c:v>17.399999999999999</c:v>
                </c:pt>
                <c:pt idx="5017">
                  <c:v>17.2</c:v>
                </c:pt>
                <c:pt idx="5018">
                  <c:v>17.2</c:v>
                </c:pt>
                <c:pt idx="5019">
                  <c:v>17.399999999999999</c:v>
                </c:pt>
                <c:pt idx="5020">
                  <c:v>17.3</c:v>
                </c:pt>
                <c:pt idx="5021">
                  <c:v>17.100000000000001</c:v>
                </c:pt>
                <c:pt idx="5022">
                  <c:v>17</c:v>
                </c:pt>
                <c:pt idx="5023">
                  <c:v>16.899999999999999</c:v>
                </c:pt>
                <c:pt idx="5024">
                  <c:v>16.899999999999999</c:v>
                </c:pt>
                <c:pt idx="5025">
                  <c:v>17.7</c:v>
                </c:pt>
                <c:pt idx="5026">
                  <c:v>17.899999999999999</c:v>
                </c:pt>
                <c:pt idx="5027">
                  <c:v>19</c:v>
                </c:pt>
                <c:pt idx="5028">
                  <c:v>21.3</c:v>
                </c:pt>
                <c:pt idx="5029">
                  <c:v>23.2</c:v>
                </c:pt>
                <c:pt idx="5030">
                  <c:v>25</c:v>
                </c:pt>
                <c:pt idx="5031">
                  <c:v>26.2</c:v>
                </c:pt>
                <c:pt idx="5032">
                  <c:v>27.6</c:v>
                </c:pt>
                <c:pt idx="5033">
                  <c:v>27.2</c:v>
                </c:pt>
                <c:pt idx="5034">
                  <c:v>26.3</c:v>
                </c:pt>
                <c:pt idx="5035">
                  <c:v>22.9</c:v>
                </c:pt>
                <c:pt idx="5036">
                  <c:v>19.899999999999999</c:v>
                </c:pt>
                <c:pt idx="5037">
                  <c:v>18.2</c:v>
                </c:pt>
                <c:pt idx="5038">
                  <c:v>17.7</c:v>
                </c:pt>
                <c:pt idx="5039">
                  <c:v>17.600000000000001</c:v>
                </c:pt>
                <c:pt idx="5040">
                  <c:v>17.3</c:v>
                </c:pt>
                <c:pt idx="5041">
                  <c:v>17.100000000000001</c:v>
                </c:pt>
                <c:pt idx="5042">
                  <c:v>17.2</c:v>
                </c:pt>
                <c:pt idx="5043">
                  <c:v>16.899999999999999</c:v>
                </c:pt>
                <c:pt idx="5044">
                  <c:v>17</c:v>
                </c:pt>
                <c:pt idx="5045">
                  <c:v>17</c:v>
                </c:pt>
                <c:pt idx="5046">
                  <c:v>16.8</c:v>
                </c:pt>
                <c:pt idx="5047">
                  <c:v>16.5</c:v>
                </c:pt>
                <c:pt idx="5048">
                  <c:v>16.600000000000001</c:v>
                </c:pt>
                <c:pt idx="5049">
                  <c:v>17.2</c:v>
                </c:pt>
                <c:pt idx="5050">
                  <c:v>17.899999999999999</c:v>
                </c:pt>
                <c:pt idx="5051">
                  <c:v>18.100000000000001</c:v>
                </c:pt>
                <c:pt idx="5052">
                  <c:v>19</c:v>
                </c:pt>
                <c:pt idx="5053">
                  <c:v>19.7</c:v>
                </c:pt>
                <c:pt idx="5054">
                  <c:v>21</c:v>
                </c:pt>
                <c:pt idx="5055">
                  <c:v>22.6</c:v>
                </c:pt>
                <c:pt idx="5056">
                  <c:v>24.7</c:v>
                </c:pt>
                <c:pt idx="5057">
                  <c:v>25.3</c:v>
                </c:pt>
                <c:pt idx="5058">
                  <c:v>24.9</c:v>
                </c:pt>
                <c:pt idx="5059">
                  <c:v>23.7</c:v>
                </c:pt>
                <c:pt idx="5060">
                  <c:v>22.1</c:v>
                </c:pt>
                <c:pt idx="5061">
                  <c:v>19.600000000000001</c:v>
                </c:pt>
                <c:pt idx="5062">
                  <c:v>18</c:v>
                </c:pt>
                <c:pt idx="5063">
                  <c:v>17.100000000000001</c:v>
                </c:pt>
                <c:pt idx="5064">
                  <c:v>16.5</c:v>
                </c:pt>
                <c:pt idx="5065">
                  <c:v>15.9</c:v>
                </c:pt>
                <c:pt idx="5066">
                  <c:v>15.6</c:v>
                </c:pt>
                <c:pt idx="5067">
                  <c:v>15.9</c:v>
                </c:pt>
                <c:pt idx="5068">
                  <c:v>16</c:v>
                </c:pt>
                <c:pt idx="5069">
                  <c:v>16</c:v>
                </c:pt>
                <c:pt idx="5070">
                  <c:v>15.8</c:v>
                </c:pt>
                <c:pt idx="5071">
                  <c:v>15.4</c:v>
                </c:pt>
                <c:pt idx="5072">
                  <c:v>15.7</c:v>
                </c:pt>
                <c:pt idx="5073">
                  <c:v>16.5</c:v>
                </c:pt>
                <c:pt idx="5074">
                  <c:v>17.600000000000001</c:v>
                </c:pt>
                <c:pt idx="5075">
                  <c:v>18.7</c:v>
                </c:pt>
                <c:pt idx="5076">
                  <c:v>20.7</c:v>
                </c:pt>
                <c:pt idx="5077">
                  <c:v>23.4</c:v>
                </c:pt>
                <c:pt idx="5078">
                  <c:v>25.7</c:v>
                </c:pt>
                <c:pt idx="5079">
                  <c:v>27.5</c:v>
                </c:pt>
                <c:pt idx="5080">
                  <c:v>28.5</c:v>
                </c:pt>
                <c:pt idx="5081">
                  <c:v>29.5</c:v>
                </c:pt>
                <c:pt idx="5082">
                  <c:v>27.2</c:v>
                </c:pt>
                <c:pt idx="5083">
                  <c:v>23.9</c:v>
                </c:pt>
                <c:pt idx="5084">
                  <c:v>21.5</c:v>
                </c:pt>
                <c:pt idx="5085">
                  <c:v>19.5</c:v>
                </c:pt>
                <c:pt idx="5086">
                  <c:v>17.7</c:v>
                </c:pt>
                <c:pt idx="5087">
                  <c:v>16.899999999999999</c:v>
                </c:pt>
                <c:pt idx="5088">
                  <c:v>16.2</c:v>
                </c:pt>
                <c:pt idx="5089">
                  <c:v>15.8</c:v>
                </c:pt>
                <c:pt idx="5090">
                  <c:v>16.399999999999999</c:v>
                </c:pt>
                <c:pt idx="5091">
                  <c:v>16.3</c:v>
                </c:pt>
                <c:pt idx="5092">
                  <c:v>16.7</c:v>
                </c:pt>
                <c:pt idx="5093">
                  <c:v>16.7</c:v>
                </c:pt>
                <c:pt idx="5094">
                  <c:v>16.5</c:v>
                </c:pt>
                <c:pt idx="5095">
                  <c:v>16.5</c:v>
                </c:pt>
                <c:pt idx="5096">
                  <c:v>16.399999999999999</c:v>
                </c:pt>
                <c:pt idx="5097">
                  <c:v>16.7</c:v>
                </c:pt>
                <c:pt idx="5098">
                  <c:v>18.100000000000001</c:v>
                </c:pt>
                <c:pt idx="5099">
                  <c:v>18.3</c:v>
                </c:pt>
                <c:pt idx="5100">
                  <c:v>19.8</c:v>
                </c:pt>
                <c:pt idx="5101">
                  <c:v>20.399999999999999</c:v>
                </c:pt>
                <c:pt idx="5102">
                  <c:v>23.5</c:v>
                </c:pt>
                <c:pt idx="5103">
                  <c:v>23.9</c:v>
                </c:pt>
                <c:pt idx="5104">
                  <c:v>25.3</c:v>
                </c:pt>
                <c:pt idx="5105">
                  <c:v>24.7</c:v>
                </c:pt>
                <c:pt idx="5106">
                  <c:v>23.9</c:v>
                </c:pt>
                <c:pt idx="5107">
                  <c:v>22.4</c:v>
                </c:pt>
                <c:pt idx="5108">
                  <c:v>21</c:v>
                </c:pt>
                <c:pt idx="5109">
                  <c:v>19.8</c:v>
                </c:pt>
                <c:pt idx="5110">
                  <c:v>18.600000000000001</c:v>
                </c:pt>
                <c:pt idx="5111">
                  <c:v>17.2</c:v>
                </c:pt>
                <c:pt idx="5112">
                  <c:v>16.399999999999999</c:v>
                </c:pt>
                <c:pt idx="5113">
                  <c:v>16.100000000000001</c:v>
                </c:pt>
                <c:pt idx="5114">
                  <c:v>16.3</c:v>
                </c:pt>
                <c:pt idx="5115">
                  <c:v>16.399999999999999</c:v>
                </c:pt>
                <c:pt idx="5116">
                  <c:v>16.399999999999999</c:v>
                </c:pt>
                <c:pt idx="5117">
                  <c:v>16.100000000000001</c:v>
                </c:pt>
                <c:pt idx="5118">
                  <c:v>15.7</c:v>
                </c:pt>
                <c:pt idx="5119">
                  <c:v>15.9</c:v>
                </c:pt>
                <c:pt idx="5120">
                  <c:v>15.7</c:v>
                </c:pt>
                <c:pt idx="5121">
                  <c:v>16.3</c:v>
                </c:pt>
                <c:pt idx="5122">
                  <c:v>16.7</c:v>
                </c:pt>
                <c:pt idx="5123">
                  <c:v>17.399999999999999</c:v>
                </c:pt>
                <c:pt idx="5124">
                  <c:v>17.899999999999999</c:v>
                </c:pt>
                <c:pt idx="5125">
                  <c:v>18.2</c:v>
                </c:pt>
                <c:pt idx="5126">
                  <c:v>19.3</c:v>
                </c:pt>
                <c:pt idx="5127">
                  <c:v>19.600000000000001</c:v>
                </c:pt>
                <c:pt idx="5128">
                  <c:v>20</c:v>
                </c:pt>
                <c:pt idx="5129">
                  <c:v>21.2</c:v>
                </c:pt>
                <c:pt idx="5130">
                  <c:v>22.9</c:v>
                </c:pt>
                <c:pt idx="5131">
                  <c:v>21</c:v>
                </c:pt>
                <c:pt idx="5144">
                  <c:v>15.9</c:v>
                </c:pt>
                <c:pt idx="5145">
                  <c:v>16</c:v>
                </c:pt>
                <c:pt idx="5146">
                  <c:v>16.899999999999999</c:v>
                </c:pt>
                <c:pt idx="5147">
                  <c:v>17.899999999999999</c:v>
                </c:pt>
                <c:pt idx="5148">
                  <c:v>18.100000000000001</c:v>
                </c:pt>
                <c:pt idx="5149">
                  <c:v>19.5</c:v>
                </c:pt>
                <c:pt idx="5150">
                  <c:v>19.2</c:v>
                </c:pt>
                <c:pt idx="5151">
                  <c:v>19.2</c:v>
                </c:pt>
                <c:pt idx="5152">
                  <c:v>20</c:v>
                </c:pt>
                <c:pt idx="5153">
                  <c:v>20.3</c:v>
                </c:pt>
                <c:pt idx="5154">
                  <c:v>20.2</c:v>
                </c:pt>
                <c:pt idx="5155">
                  <c:v>19.8</c:v>
                </c:pt>
                <c:pt idx="5156">
                  <c:v>19.600000000000001</c:v>
                </c:pt>
                <c:pt idx="5157">
                  <c:v>19.399999999999999</c:v>
                </c:pt>
                <c:pt idx="5158">
                  <c:v>17.8</c:v>
                </c:pt>
                <c:pt idx="5159">
                  <c:v>17.7</c:v>
                </c:pt>
                <c:pt idx="5160">
                  <c:v>17.399999999999999</c:v>
                </c:pt>
                <c:pt idx="5161">
                  <c:v>17.3</c:v>
                </c:pt>
                <c:pt idx="5162">
                  <c:v>16.8</c:v>
                </c:pt>
                <c:pt idx="5163">
                  <c:v>16.5</c:v>
                </c:pt>
                <c:pt idx="5164">
                  <c:v>16.3</c:v>
                </c:pt>
                <c:pt idx="5216">
                  <c:v>15.3</c:v>
                </c:pt>
                <c:pt idx="5217">
                  <c:v>18.399999999999999</c:v>
                </c:pt>
                <c:pt idx="5218">
                  <c:v>19.600000000000001</c:v>
                </c:pt>
                <c:pt idx="5219">
                  <c:v>21.2</c:v>
                </c:pt>
                <c:pt idx="5220">
                  <c:v>23.7</c:v>
                </c:pt>
                <c:pt idx="5221">
                  <c:v>24.8</c:v>
                </c:pt>
                <c:pt idx="5222">
                  <c:v>26.6</c:v>
                </c:pt>
                <c:pt idx="5223">
                  <c:v>28.4</c:v>
                </c:pt>
                <c:pt idx="5224">
                  <c:v>28.4</c:v>
                </c:pt>
                <c:pt idx="5225">
                  <c:v>29</c:v>
                </c:pt>
                <c:pt idx="5226">
                  <c:v>26.1</c:v>
                </c:pt>
                <c:pt idx="5227">
                  <c:v>23.2</c:v>
                </c:pt>
                <c:pt idx="5231">
                  <c:v>17</c:v>
                </c:pt>
                <c:pt idx="5232">
                  <c:v>16.3</c:v>
                </c:pt>
                <c:pt idx="5233">
                  <c:v>16</c:v>
                </c:pt>
                <c:pt idx="5234">
                  <c:v>15.7</c:v>
                </c:pt>
                <c:pt idx="5235">
                  <c:v>15.6</c:v>
                </c:pt>
                <c:pt idx="5236">
                  <c:v>15.6</c:v>
                </c:pt>
                <c:pt idx="5237">
                  <c:v>15.8</c:v>
                </c:pt>
                <c:pt idx="5238">
                  <c:v>16</c:v>
                </c:pt>
                <c:pt idx="5239">
                  <c:v>16</c:v>
                </c:pt>
                <c:pt idx="5240">
                  <c:v>15.9</c:v>
                </c:pt>
                <c:pt idx="5241">
                  <c:v>16</c:v>
                </c:pt>
                <c:pt idx="5242">
                  <c:v>16.899999999999999</c:v>
                </c:pt>
                <c:pt idx="5243">
                  <c:v>18.3</c:v>
                </c:pt>
                <c:pt idx="5244">
                  <c:v>21.1</c:v>
                </c:pt>
                <c:pt idx="5245">
                  <c:v>24</c:v>
                </c:pt>
                <c:pt idx="5246">
                  <c:v>26.3</c:v>
                </c:pt>
                <c:pt idx="5247">
                  <c:v>27.1</c:v>
                </c:pt>
                <c:pt idx="5248">
                  <c:v>27.8</c:v>
                </c:pt>
                <c:pt idx="5249">
                  <c:v>26.8</c:v>
                </c:pt>
                <c:pt idx="5250">
                  <c:v>25.6</c:v>
                </c:pt>
                <c:pt idx="5251">
                  <c:v>23.5</c:v>
                </c:pt>
                <c:pt idx="5252">
                  <c:v>21.2</c:v>
                </c:pt>
                <c:pt idx="5253">
                  <c:v>19.5</c:v>
                </c:pt>
                <c:pt idx="5254">
                  <c:v>18.399999999999999</c:v>
                </c:pt>
                <c:pt idx="5255">
                  <c:v>18</c:v>
                </c:pt>
                <c:pt idx="5256">
                  <c:v>17.399999999999999</c:v>
                </c:pt>
                <c:pt idx="5257">
                  <c:v>17.399999999999999</c:v>
                </c:pt>
                <c:pt idx="5258">
                  <c:v>17.3</c:v>
                </c:pt>
                <c:pt idx="5259">
                  <c:v>16.7</c:v>
                </c:pt>
                <c:pt idx="5260">
                  <c:v>16.8</c:v>
                </c:pt>
                <c:pt idx="5261">
                  <c:v>16.600000000000001</c:v>
                </c:pt>
                <c:pt idx="5262">
                  <c:v>16.3</c:v>
                </c:pt>
                <c:pt idx="5263">
                  <c:v>16.100000000000001</c:v>
                </c:pt>
                <c:pt idx="5264">
                  <c:v>16.7</c:v>
                </c:pt>
                <c:pt idx="5265">
                  <c:v>17.100000000000001</c:v>
                </c:pt>
                <c:pt idx="5266">
                  <c:v>18.100000000000001</c:v>
                </c:pt>
                <c:pt idx="5267">
                  <c:v>20.3</c:v>
                </c:pt>
                <c:pt idx="5268">
                  <c:v>23.1</c:v>
                </c:pt>
                <c:pt idx="5269">
                  <c:v>25.2</c:v>
                </c:pt>
                <c:pt idx="5270">
                  <c:v>27.9</c:v>
                </c:pt>
                <c:pt idx="5271">
                  <c:v>29.7</c:v>
                </c:pt>
                <c:pt idx="5272">
                  <c:v>29.6</c:v>
                </c:pt>
                <c:pt idx="5273">
                  <c:v>30</c:v>
                </c:pt>
                <c:pt idx="5274">
                  <c:v>26.5</c:v>
                </c:pt>
                <c:pt idx="5275">
                  <c:v>23.4</c:v>
                </c:pt>
                <c:pt idx="5276">
                  <c:v>22</c:v>
                </c:pt>
                <c:pt idx="5277">
                  <c:v>20</c:v>
                </c:pt>
                <c:pt idx="5278">
                  <c:v>18.5</c:v>
                </c:pt>
                <c:pt idx="5279">
                  <c:v>17.7</c:v>
                </c:pt>
                <c:pt idx="5280">
                  <c:v>17.100000000000001</c:v>
                </c:pt>
                <c:pt idx="5281">
                  <c:v>17.100000000000001</c:v>
                </c:pt>
                <c:pt idx="5282">
                  <c:v>16.8</c:v>
                </c:pt>
                <c:pt idx="5283">
                  <c:v>16.7</c:v>
                </c:pt>
                <c:pt idx="5284">
                  <c:v>16.2</c:v>
                </c:pt>
                <c:pt idx="5285">
                  <c:v>15.8</c:v>
                </c:pt>
                <c:pt idx="5286">
                  <c:v>16.2</c:v>
                </c:pt>
                <c:pt idx="5287">
                  <c:v>16.399999999999999</c:v>
                </c:pt>
                <c:pt idx="5288">
                  <c:v>16.600000000000001</c:v>
                </c:pt>
                <c:pt idx="5289">
                  <c:v>17.2</c:v>
                </c:pt>
                <c:pt idx="5290">
                  <c:v>17.8</c:v>
                </c:pt>
                <c:pt idx="5291">
                  <c:v>19.2</c:v>
                </c:pt>
                <c:pt idx="5292">
                  <c:v>22.2</c:v>
                </c:pt>
                <c:pt idx="5293">
                  <c:v>23.7</c:v>
                </c:pt>
                <c:pt idx="5294">
                  <c:v>26.6</c:v>
                </c:pt>
                <c:pt idx="5295">
                  <c:v>26.9</c:v>
                </c:pt>
                <c:pt idx="5296">
                  <c:v>28</c:v>
                </c:pt>
                <c:pt idx="5297">
                  <c:v>27.8</c:v>
                </c:pt>
                <c:pt idx="5298">
                  <c:v>27.2</c:v>
                </c:pt>
                <c:pt idx="5299">
                  <c:v>24.3</c:v>
                </c:pt>
                <c:pt idx="5300">
                  <c:v>21.9</c:v>
                </c:pt>
                <c:pt idx="5301">
                  <c:v>21.2</c:v>
                </c:pt>
                <c:pt idx="5302">
                  <c:v>19.3</c:v>
                </c:pt>
                <c:pt idx="5303">
                  <c:v>18.2</c:v>
                </c:pt>
                <c:pt idx="5304">
                  <c:v>17.399999999999999</c:v>
                </c:pt>
                <c:pt idx="5305">
                  <c:v>17.399999999999999</c:v>
                </c:pt>
                <c:pt idx="5306">
                  <c:v>16.899999999999999</c:v>
                </c:pt>
                <c:pt idx="5307">
                  <c:v>17.2</c:v>
                </c:pt>
                <c:pt idx="5308">
                  <c:v>16.7</c:v>
                </c:pt>
                <c:pt idx="5309">
                  <c:v>15.7</c:v>
                </c:pt>
                <c:pt idx="5310">
                  <c:v>15.1</c:v>
                </c:pt>
                <c:pt idx="5311">
                  <c:v>14.3</c:v>
                </c:pt>
                <c:pt idx="5312">
                  <c:v>14.5</c:v>
                </c:pt>
                <c:pt idx="5313">
                  <c:v>16.899999999999999</c:v>
                </c:pt>
                <c:pt idx="5314">
                  <c:v>18.7</c:v>
                </c:pt>
                <c:pt idx="5315">
                  <c:v>22.2</c:v>
                </c:pt>
                <c:pt idx="5316">
                  <c:v>23.7</c:v>
                </c:pt>
                <c:pt idx="5317">
                  <c:v>24.2</c:v>
                </c:pt>
                <c:pt idx="5342">
                  <c:v>31.2</c:v>
                </c:pt>
                <c:pt idx="5343">
                  <c:v>31.4</c:v>
                </c:pt>
                <c:pt idx="5344">
                  <c:v>31.2</c:v>
                </c:pt>
                <c:pt idx="5345">
                  <c:v>27.6</c:v>
                </c:pt>
                <c:pt idx="5346">
                  <c:v>25.9</c:v>
                </c:pt>
                <c:pt idx="5347">
                  <c:v>23.9</c:v>
                </c:pt>
                <c:pt idx="5348">
                  <c:v>22.3</c:v>
                </c:pt>
                <c:pt idx="5349">
                  <c:v>21.1</c:v>
                </c:pt>
                <c:pt idx="5350">
                  <c:v>20.100000000000001</c:v>
                </c:pt>
                <c:pt idx="5351">
                  <c:v>19.600000000000001</c:v>
                </c:pt>
                <c:pt idx="5352">
                  <c:v>19.3</c:v>
                </c:pt>
                <c:pt idx="5369">
                  <c:v>26.1</c:v>
                </c:pt>
                <c:pt idx="5370">
                  <c:v>25</c:v>
                </c:pt>
                <c:pt idx="5371">
                  <c:v>22.3</c:v>
                </c:pt>
                <c:pt idx="5372">
                  <c:v>19.8</c:v>
                </c:pt>
                <c:pt idx="5373">
                  <c:v>17.7</c:v>
                </c:pt>
                <c:pt idx="5374">
                  <c:v>16.8</c:v>
                </c:pt>
                <c:pt idx="5375">
                  <c:v>16.3</c:v>
                </c:pt>
                <c:pt idx="5376">
                  <c:v>16.600000000000001</c:v>
                </c:pt>
                <c:pt idx="5377">
                  <c:v>16.5</c:v>
                </c:pt>
                <c:pt idx="5378">
                  <c:v>16.3</c:v>
                </c:pt>
                <c:pt idx="5379">
                  <c:v>16.3</c:v>
                </c:pt>
                <c:pt idx="5380">
                  <c:v>16</c:v>
                </c:pt>
                <c:pt idx="5381">
                  <c:v>16.100000000000001</c:v>
                </c:pt>
                <c:pt idx="5382">
                  <c:v>16.3</c:v>
                </c:pt>
                <c:pt idx="5383">
                  <c:v>16.2</c:v>
                </c:pt>
                <c:pt idx="5384">
                  <c:v>16.3</c:v>
                </c:pt>
                <c:pt idx="5385">
                  <c:v>16.8</c:v>
                </c:pt>
                <c:pt idx="5386">
                  <c:v>17.399999999999999</c:v>
                </c:pt>
                <c:pt idx="5387">
                  <c:v>20.9</c:v>
                </c:pt>
                <c:pt idx="5388">
                  <c:v>23.6</c:v>
                </c:pt>
                <c:pt idx="5389">
                  <c:v>24.9</c:v>
                </c:pt>
                <c:pt idx="5390">
                  <c:v>26.9</c:v>
                </c:pt>
                <c:pt idx="5391">
                  <c:v>28.4</c:v>
                </c:pt>
                <c:pt idx="5392">
                  <c:v>29.5</c:v>
                </c:pt>
                <c:pt idx="5393">
                  <c:v>29</c:v>
                </c:pt>
                <c:pt idx="5394">
                  <c:v>26.4</c:v>
                </c:pt>
                <c:pt idx="5395">
                  <c:v>23.5</c:v>
                </c:pt>
                <c:pt idx="5396">
                  <c:v>21.3</c:v>
                </c:pt>
                <c:pt idx="5397">
                  <c:v>19.600000000000001</c:v>
                </c:pt>
                <c:pt idx="5398">
                  <c:v>18.2</c:v>
                </c:pt>
                <c:pt idx="5399">
                  <c:v>17.3</c:v>
                </c:pt>
                <c:pt idx="5400">
                  <c:v>16.3</c:v>
                </c:pt>
                <c:pt idx="5401">
                  <c:v>15.6</c:v>
                </c:pt>
                <c:pt idx="5402">
                  <c:v>15.3</c:v>
                </c:pt>
                <c:pt idx="5403">
                  <c:v>14.8</c:v>
                </c:pt>
                <c:pt idx="5404">
                  <c:v>14.3</c:v>
                </c:pt>
                <c:pt idx="5405">
                  <c:v>14.8</c:v>
                </c:pt>
                <c:pt idx="5406">
                  <c:v>15.2</c:v>
                </c:pt>
                <c:pt idx="5407">
                  <c:v>15.2</c:v>
                </c:pt>
                <c:pt idx="5408">
                  <c:v>15.3</c:v>
                </c:pt>
                <c:pt idx="5409">
                  <c:v>15.4</c:v>
                </c:pt>
                <c:pt idx="5410">
                  <c:v>16.2</c:v>
                </c:pt>
                <c:pt idx="5411">
                  <c:v>18.399999999999999</c:v>
                </c:pt>
                <c:pt idx="5412">
                  <c:v>21.2</c:v>
                </c:pt>
                <c:pt idx="5413">
                  <c:v>23.5</c:v>
                </c:pt>
                <c:pt idx="5414">
                  <c:v>26.2</c:v>
                </c:pt>
                <c:pt idx="5415">
                  <c:v>26.5</c:v>
                </c:pt>
                <c:pt idx="5416">
                  <c:v>28.4</c:v>
                </c:pt>
                <c:pt idx="5417">
                  <c:v>27.7</c:v>
                </c:pt>
                <c:pt idx="5418">
                  <c:v>26.8</c:v>
                </c:pt>
                <c:pt idx="5419">
                  <c:v>24.3</c:v>
                </c:pt>
                <c:pt idx="5420">
                  <c:v>21.6</c:v>
                </c:pt>
                <c:pt idx="5421">
                  <c:v>19.2</c:v>
                </c:pt>
                <c:pt idx="5422">
                  <c:v>17.7</c:v>
                </c:pt>
                <c:pt idx="5423">
                  <c:v>16.8</c:v>
                </c:pt>
                <c:pt idx="5424">
                  <c:v>16.2</c:v>
                </c:pt>
                <c:pt idx="5425">
                  <c:v>15.8</c:v>
                </c:pt>
                <c:pt idx="5426">
                  <c:v>15.4</c:v>
                </c:pt>
                <c:pt idx="5427">
                  <c:v>14.8</c:v>
                </c:pt>
                <c:pt idx="5428">
                  <c:v>14.9</c:v>
                </c:pt>
                <c:pt idx="5429">
                  <c:v>14.9</c:v>
                </c:pt>
                <c:pt idx="5430">
                  <c:v>15.3</c:v>
                </c:pt>
                <c:pt idx="5431">
                  <c:v>15.2</c:v>
                </c:pt>
                <c:pt idx="5432">
                  <c:v>15.3</c:v>
                </c:pt>
                <c:pt idx="5433">
                  <c:v>16</c:v>
                </c:pt>
                <c:pt idx="5434">
                  <c:v>16.8</c:v>
                </c:pt>
                <c:pt idx="5435">
                  <c:v>18.2</c:v>
                </c:pt>
                <c:pt idx="5436">
                  <c:v>22</c:v>
                </c:pt>
                <c:pt idx="5437">
                  <c:v>23.4</c:v>
                </c:pt>
                <c:pt idx="5438">
                  <c:v>25.6</c:v>
                </c:pt>
                <c:pt idx="5439">
                  <c:v>27.2</c:v>
                </c:pt>
                <c:pt idx="5440">
                  <c:v>28.1</c:v>
                </c:pt>
                <c:pt idx="5441">
                  <c:v>28</c:v>
                </c:pt>
                <c:pt idx="5442">
                  <c:v>27.4</c:v>
                </c:pt>
                <c:pt idx="5443">
                  <c:v>24.3</c:v>
                </c:pt>
                <c:pt idx="5444">
                  <c:v>21.5</c:v>
                </c:pt>
                <c:pt idx="5445">
                  <c:v>19.600000000000001</c:v>
                </c:pt>
                <c:pt idx="5446">
                  <c:v>18.2</c:v>
                </c:pt>
                <c:pt idx="5447">
                  <c:v>17.3</c:v>
                </c:pt>
                <c:pt idx="5448">
                  <c:v>16.7</c:v>
                </c:pt>
                <c:pt idx="5449">
                  <c:v>16</c:v>
                </c:pt>
                <c:pt idx="5450">
                  <c:v>15.6</c:v>
                </c:pt>
                <c:pt idx="5451">
                  <c:v>15.3</c:v>
                </c:pt>
                <c:pt idx="5452">
                  <c:v>15.4</c:v>
                </c:pt>
                <c:pt idx="5453">
                  <c:v>15.4</c:v>
                </c:pt>
                <c:pt idx="5454">
                  <c:v>15.7</c:v>
                </c:pt>
                <c:pt idx="5455">
                  <c:v>15.9</c:v>
                </c:pt>
                <c:pt idx="5456">
                  <c:v>15.9</c:v>
                </c:pt>
                <c:pt idx="5457">
                  <c:v>16.7</c:v>
                </c:pt>
                <c:pt idx="5458">
                  <c:v>17.399999999999999</c:v>
                </c:pt>
                <c:pt idx="5459">
                  <c:v>20.100000000000001</c:v>
                </c:pt>
                <c:pt idx="5460">
                  <c:v>22.4</c:v>
                </c:pt>
                <c:pt idx="5461">
                  <c:v>25.5</c:v>
                </c:pt>
                <c:pt idx="5462">
                  <c:v>27.5</c:v>
                </c:pt>
                <c:pt idx="5463">
                  <c:v>28.6</c:v>
                </c:pt>
                <c:pt idx="5464">
                  <c:v>29.2</c:v>
                </c:pt>
                <c:pt idx="5465">
                  <c:v>29.2</c:v>
                </c:pt>
                <c:pt idx="5466">
                  <c:v>27.3</c:v>
                </c:pt>
                <c:pt idx="5467">
                  <c:v>24.3</c:v>
                </c:pt>
                <c:pt idx="5468">
                  <c:v>20.8</c:v>
                </c:pt>
                <c:pt idx="5469">
                  <c:v>19.3</c:v>
                </c:pt>
                <c:pt idx="5470">
                  <c:v>18.2</c:v>
                </c:pt>
                <c:pt idx="5471">
                  <c:v>17.100000000000001</c:v>
                </c:pt>
                <c:pt idx="5472">
                  <c:v>16.5</c:v>
                </c:pt>
                <c:pt idx="5473">
                  <c:v>16</c:v>
                </c:pt>
                <c:pt idx="5474">
                  <c:v>15.9</c:v>
                </c:pt>
                <c:pt idx="5475">
                  <c:v>15.7</c:v>
                </c:pt>
                <c:pt idx="5476">
                  <c:v>16</c:v>
                </c:pt>
                <c:pt idx="5477">
                  <c:v>16.100000000000001</c:v>
                </c:pt>
                <c:pt idx="5478">
                  <c:v>16.2</c:v>
                </c:pt>
                <c:pt idx="5479">
                  <c:v>16</c:v>
                </c:pt>
                <c:pt idx="5480">
                  <c:v>16.3</c:v>
                </c:pt>
                <c:pt idx="5481">
                  <c:v>16.7</c:v>
                </c:pt>
                <c:pt idx="5482">
                  <c:v>17.7</c:v>
                </c:pt>
                <c:pt idx="5483">
                  <c:v>20.3</c:v>
                </c:pt>
                <c:pt idx="5484">
                  <c:v>21.9</c:v>
                </c:pt>
                <c:pt idx="5485">
                  <c:v>24.6</c:v>
                </c:pt>
                <c:pt idx="5486">
                  <c:v>26.1</c:v>
                </c:pt>
                <c:pt idx="5487">
                  <c:v>28.1</c:v>
                </c:pt>
                <c:pt idx="5488">
                  <c:v>28.7</c:v>
                </c:pt>
                <c:pt idx="5489">
                  <c:v>28.4</c:v>
                </c:pt>
                <c:pt idx="5490">
                  <c:v>26.1</c:v>
                </c:pt>
                <c:pt idx="5491">
                  <c:v>23.9</c:v>
                </c:pt>
                <c:pt idx="5492">
                  <c:v>21.7</c:v>
                </c:pt>
                <c:pt idx="5493">
                  <c:v>20.3</c:v>
                </c:pt>
                <c:pt idx="5494">
                  <c:v>19.2</c:v>
                </c:pt>
                <c:pt idx="5495">
                  <c:v>18.600000000000001</c:v>
                </c:pt>
                <c:pt idx="5496">
                  <c:v>17.899999999999999</c:v>
                </c:pt>
                <c:pt idx="5497">
                  <c:v>17.3</c:v>
                </c:pt>
                <c:pt idx="5498">
                  <c:v>16.399999999999999</c:v>
                </c:pt>
                <c:pt idx="5499">
                  <c:v>16</c:v>
                </c:pt>
                <c:pt idx="5500">
                  <c:v>15.5</c:v>
                </c:pt>
                <c:pt idx="5501">
                  <c:v>15.1</c:v>
                </c:pt>
                <c:pt idx="5502">
                  <c:v>15.4</c:v>
                </c:pt>
                <c:pt idx="5503">
                  <c:v>15.8</c:v>
                </c:pt>
                <c:pt idx="5504">
                  <c:v>16.100000000000001</c:v>
                </c:pt>
                <c:pt idx="5505">
                  <c:v>17</c:v>
                </c:pt>
                <c:pt idx="5506">
                  <c:v>19.5</c:v>
                </c:pt>
                <c:pt idx="5507">
                  <c:v>21</c:v>
                </c:pt>
                <c:pt idx="5508">
                  <c:v>23.7</c:v>
                </c:pt>
                <c:pt idx="5509">
                  <c:v>26.7</c:v>
                </c:pt>
                <c:pt idx="5510">
                  <c:v>27.5</c:v>
                </c:pt>
                <c:pt idx="5511">
                  <c:v>28.7</c:v>
                </c:pt>
                <c:pt idx="5512">
                  <c:v>28.7</c:v>
                </c:pt>
                <c:pt idx="5513">
                  <c:v>28.6</c:v>
                </c:pt>
                <c:pt idx="5514">
                  <c:v>26.1</c:v>
                </c:pt>
                <c:pt idx="5515">
                  <c:v>23.3</c:v>
                </c:pt>
                <c:pt idx="5516">
                  <c:v>21.1</c:v>
                </c:pt>
                <c:pt idx="5517">
                  <c:v>18.600000000000001</c:v>
                </c:pt>
                <c:pt idx="5518">
                  <c:v>17.5</c:v>
                </c:pt>
                <c:pt idx="5519">
                  <c:v>16.899999999999999</c:v>
                </c:pt>
                <c:pt idx="5520">
                  <c:v>16.5</c:v>
                </c:pt>
                <c:pt idx="5521">
                  <c:v>15.6</c:v>
                </c:pt>
                <c:pt idx="5522">
                  <c:v>15.3</c:v>
                </c:pt>
                <c:pt idx="5523">
                  <c:v>15.4</c:v>
                </c:pt>
                <c:pt idx="5524">
                  <c:v>15.5</c:v>
                </c:pt>
                <c:pt idx="5525">
                  <c:v>16</c:v>
                </c:pt>
                <c:pt idx="5526">
                  <c:v>15.9</c:v>
                </c:pt>
                <c:pt idx="5527">
                  <c:v>16</c:v>
                </c:pt>
                <c:pt idx="5528">
                  <c:v>16.3</c:v>
                </c:pt>
                <c:pt idx="5529">
                  <c:v>16.3</c:v>
                </c:pt>
                <c:pt idx="5530">
                  <c:v>17.7</c:v>
                </c:pt>
                <c:pt idx="5531">
                  <c:v>20.6</c:v>
                </c:pt>
                <c:pt idx="5532">
                  <c:v>23.5</c:v>
                </c:pt>
                <c:pt idx="5533">
                  <c:v>25.3</c:v>
                </c:pt>
                <c:pt idx="5534">
                  <c:v>28.6</c:v>
                </c:pt>
                <c:pt idx="5535">
                  <c:v>29.5</c:v>
                </c:pt>
                <c:pt idx="5536">
                  <c:v>30.2</c:v>
                </c:pt>
                <c:pt idx="5537">
                  <c:v>29.3</c:v>
                </c:pt>
                <c:pt idx="5538">
                  <c:v>26.2</c:v>
                </c:pt>
                <c:pt idx="5539">
                  <c:v>23.6</c:v>
                </c:pt>
                <c:pt idx="5540">
                  <c:v>20.6</c:v>
                </c:pt>
                <c:pt idx="5541">
                  <c:v>19.2</c:v>
                </c:pt>
                <c:pt idx="5542">
                  <c:v>18.5</c:v>
                </c:pt>
                <c:pt idx="5543">
                  <c:v>17.2</c:v>
                </c:pt>
                <c:pt idx="5544">
                  <c:v>16.3</c:v>
                </c:pt>
                <c:pt idx="5545">
                  <c:v>15.9</c:v>
                </c:pt>
                <c:pt idx="5546">
                  <c:v>15.5</c:v>
                </c:pt>
                <c:pt idx="5547">
                  <c:v>14.9</c:v>
                </c:pt>
                <c:pt idx="5548">
                  <c:v>14.4</c:v>
                </c:pt>
                <c:pt idx="5549">
                  <c:v>14.4</c:v>
                </c:pt>
                <c:pt idx="5550">
                  <c:v>14.8</c:v>
                </c:pt>
                <c:pt idx="5551">
                  <c:v>14.3</c:v>
                </c:pt>
                <c:pt idx="5552">
                  <c:v>15.2</c:v>
                </c:pt>
                <c:pt idx="5553">
                  <c:v>15.6</c:v>
                </c:pt>
                <c:pt idx="5554">
                  <c:v>17.100000000000001</c:v>
                </c:pt>
                <c:pt idx="5555">
                  <c:v>21.1</c:v>
                </c:pt>
                <c:pt idx="5556">
                  <c:v>23.5</c:v>
                </c:pt>
                <c:pt idx="5557">
                  <c:v>25.7</c:v>
                </c:pt>
                <c:pt idx="5558">
                  <c:v>27.8</c:v>
                </c:pt>
                <c:pt idx="5559">
                  <c:v>28.8</c:v>
                </c:pt>
                <c:pt idx="5560">
                  <c:v>29.3</c:v>
                </c:pt>
                <c:pt idx="5561">
                  <c:v>29</c:v>
                </c:pt>
                <c:pt idx="5562">
                  <c:v>27.7</c:v>
                </c:pt>
                <c:pt idx="5563">
                  <c:v>24.8</c:v>
                </c:pt>
                <c:pt idx="5564">
                  <c:v>22.8</c:v>
                </c:pt>
                <c:pt idx="5565">
                  <c:v>20.8</c:v>
                </c:pt>
                <c:pt idx="5566">
                  <c:v>19.8</c:v>
                </c:pt>
                <c:pt idx="5567">
                  <c:v>18.2</c:v>
                </c:pt>
                <c:pt idx="5568">
                  <c:v>17</c:v>
                </c:pt>
                <c:pt idx="5569">
                  <c:v>16.3</c:v>
                </c:pt>
                <c:pt idx="5570">
                  <c:v>16</c:v>
                </c:pt>
                <c:pt idx="5571">
                  <c:v>15.7</c:v>
                </c:pt>
                <c:pt idx="5572">
                  <c:v>15.5</c:v>
                </c:pt>
                <c:pt idx="5573">
                  <c:v>14.9</c:v>
                </c:pt>
                <c:pt idx="5574">
                  <c:v>14.8</c:v>
                </c:pt>
                <c:pt idx="5575">
                  <c:v>15.4</c:v>
                </c:pt>
                <c:pt idx="5576">
                  <c:v>15.6</c:v>
                </c:pt>
                <c:pt idx="5577">
                  <c:v>16.3</c:v>
                </c:pt>
                <c:pt idx="5578">
                  <c:v>19.100000000000001</c:v>
                </c:pt>
                <c:pt idx="5579">
                  <c:v>22.2</c:v>
                </c:pt>
                <c:pt idx="5580">
                  <c:v>25.3</c:v>
                </c:pt>
                <c:pt idx="5581">
                  <c:v>27.5</c:v>
                </c:pt>
                <c:pt idx="5582">
                  <c:v>29.1</c:v>
                </c:pt>
                <c:pt idx="5583">
                  <c:v>30.5</c:v>
                </c:pt>
                <c:pt idx="5584">
                  <c:v>30</c:v>
                </c:pt>
                <c:pt idx="5585">
                  <c:v>29.6</c:v>
                </c:pt>
                <c:pt idx="5586">
                  <c:v>27.6</c:v>
                </c:pt>
                <c:pt idx="5587">
                  <c:v>24.9</c:v>
                </c:pt>
                <c:pt idx="5588">
                  <c:v>22.8</c:v>
                </c:pt>
                <c:pt idx="5589">
                  <c:v>21.2</c:v>
                </c:pt>
                <c:pt idx="5590">
                  <c:v>20.399999999999999</c:v>
                </c:pt>
                <c:pt idx="5591">
                  <c:v>18.5</c:v>
                </c:pt>
                <c:pt idx="5592">
                  <c:v>17.2</c:v>
                </c:pt>
                <c:pt idx="5593">
                  <c:v>16.3</c:v>
                </c:pt>
                <c:pt idx="5594">
                  <c:v>16.5</c:v>
                </c:pt>
                <c:pt idx="5595">
                  <c:v>16.600000000000001</c:v>
                </c:pt>
                <c:pt idx="5596">
                  <c:v>16.7</c:v>
                </c:pt>
                <c:pt idx="5597">
                  <c:v>16.5</c:v>
                </c:pt>
                <c:pt idx="5598">
                  <c:v>16.5</c:v>
                </c:pt>
                <c:pt idx="5599">
                  <c:v>16.5</c:v>
                </c:pt>
                <c:pt idx="5600">
                  <c:v>16.5</c:v>
                </c:pt>
                <c:pt idx="5601">
                  <c:v>17.100000000000001</c:v>
                </c:pt>
                <c:pt idx="5602">
                  <c:v>18.100000000000001</c:v>
                </c:pt>
                <c:pt idx="5603">
                  <c:v>19.3</c:v>
                </c:pt>
                <c:pt idx="5604">
                  <c:v>22.6</c:v>
                </c:pt>
                <c:pt idx="5605">
                  <c:v>25.2</c:v>
                </c:pt>
                <c:pt idx="5615">
                  <c:v>17.399999999999999</c:v>
                </c:pt>
                <c:pt idx="5616">
                  <c:v>17</c:v>
                </c:pt>
                <c:pt idx="5617">
                  <c:v>16.3</c:v>
                </c:pt>
                <c:pt idx="5618">
                  <c:v>15.6</c:v>
                </c:pt>
                <c:pt idx="5619">
                  <c:v>15.8</c:v>
                </c:pt>
                <c:pt idx="5620">
                  <c:v>15.7</c:v>
                </c:pt>
                <c:pt idx="5621">
                  <c:v>16.3</c:v>
                </c:pt>
                <c:pt idx="5622">
                  <c:v>16.3</c:v>
                </c:pt>
                <c:pt idx="5623">
                  <c:v>16.5</c:v>
                </c:pt>
                <c:pt idx="5624">
                  <c:v>16.3</c:v>
                </c:pt>
                <c:pt idx="5625">
                  <c:v>16.399999999999999</c:v>
                </c:pt>
                <c:pt idx="5626">
                  <c:v>18.600000000000001</c:v>
                </c:pt>
                <c:pt idx="5627">
                  <c:v>22.4</c:v>
                </c:pt>
                <c:pt idx="5628">
                  <c:v>24.8</c:v>
                </c:pt>
                <c:pt idx="5629">
                  <c:v>27.9</c:v>
                </c:pt>
                <c:pt idx="5630">
                  <c:v>28.9</c:v>
                </c:pt>
                <c:pt idx="5631">
                  <c:v>30.6</c:v>
                </c:pt>
                <c:pt idx="5632">
                  <c:v>30</c:v>
                </c:pt>
                <c:pt idx="5633">
                  <c:v>29.4</c:v>
                </c:pt>
                <c:pt idx="5634">
                  <c:v>26.2</c:v>
                </c:pt>
                <c:pt idx="5635">
                  <c:v>23.2</c:v>
                </c:pt>
                <c:pt idx="5636">
                  <c:v>20.9</c:v>
                </c:pt>
                <c:pt idx="5637">
                  <c:v>19.5</c:v>
                </c:pt>
                <c:pt idx="5638">
                  <c:v>18.5</c:v>
                </c:pt>
                <c:pt idx="5639">
                  <c:v>18.2</c:v>
                </c:pt>
                <c:pt idx="5640">
                  <c:v>17.8</c:v>
                </c:pt>
                <c:pt idx="5641">
                  <c:v>17</c:v>
                </c:pt>
                <c:pt idx="5642">
                  <c:v>16.600000000000001</c:v>
                </c:pt>
                <c:pt idx="5643">
                  <c:v>16.100000000000001</c:v>
                </c:pt>
                <c:pt idx="5644">
                  <c:v>15.9</c:v>
                </c:pt>
                <c:pt idx="5645">
                  <c:v>15.2</c:v>
                </c:pt>
                <c:pt idx="5646">
                  <c:v>15.4</c:v>
                </c:pt>
                <c:pt idx="5647">
                  <c:v>14.8</c:v>
                </c:pt>
                <c:pt idx="5648">
                  <c:v>15.7</c:v>
                </c:pt>
                <c:pt idx="5649">
                  <c:v>17.2</c:v>
                </c:pt>
                <c:pt idx="5650">
                  <c:v>17.899999999999999</c:v>
                </c:pt>
                <c:pt idx="5651">
                  <c:v>19.3</c:v>
                </c:pt>
                <c:pt idx="5652">
                  <c:v>22.1</c:v>
                </c:pt>
                <c:pt idx="5653">
                  <c:v>24.4</c:v>
                </c:pt>
                <c:pt idx="5654">
                  <c:v>26.9</c:v>
                </c:pt>
                <c:pt idx="5655">
                  <c:v>29.9</c:v>
                </c:pt>
                <c:pt idx="5656">
                  <c:v>30.3</c:v>
                </c:pt>
                <c:pt idx="5657">
                  <c:v>29.2</c:v>
                </c:pt>
                <c:pt idx="5658">
                  <c:v>29</c:v>
                </c:pt>
                <c:pt idx="5659">
                  <c:v>24.5</c:v>
                </c:pt>
                <c:pt idx="5660">
                  <c:v>22.1</c:v>
                </c:pt>
                <c:pt idx="5661">
                  <c:v>19.600000000000001</c:v>
                </c:pt>
                <c:pt idx="5662">
                  <c:v>17.899999999999999</c:v>
                </c:pt>
                <c:pt idx="5663">
                  <c:v>17.600000000000001</c:v>
                </c:pt>
                <c:pt idx="5664">
                  <c:v>16.8</c:v>
                </c:pt>
                <c:pt idx="5665">
                  <c:v>16.7</c:v>
                </c:pt>
                <c:pt idx="5666">
                  <c:v>16.5</c:v>
                </c:pt>
                <c:pt idx="5667">
                  <c:v>16.100000000000001</c:v>
                </c:pt>
                <c:pt idx="5668">
                  <c:v>16.5</c:v>
                </c:pt>
                <c:pt idx="5669">
                  <c:v>16.8</c:v>
                </c:pt>
                <c:pt idx="5670">
                  <c:v>17</c:v>
                </c:pt>
                <c:pt idx="5671">
                  <c:v>16.8</c:v>
                </c:pt>
                <c:pt idx="5672">
                  <c:v>16.899999999999999</c:v>
                </c:pt>
                <c:pt idx="5673">
                  <c:v>17.3</c:v>
                </c:pt>
                <c:pt idx="5674">
                  <c:v>17.899999999999999</c:v>
                </c:pt>
                <c:pt idx="5675">
                  <c:v>19</c:v>
                </c:pt>
                <c:pt idx="5676">
                  <c:v>20.3</c:v>
                </c:pt>
                <c:pt idx="5677">
                  <c:v>23.4</c:v>
                </c:pt>
                <c:pt idx="5678">
                  <c:v>25.7</c:v>
                </c:pt>
                <c:pt idx="5679">
                  <c:v>28.1</c:v>
                </c:pt>
                <c:pt idx="5680">
                  <c:v>29.2</c:v>
                </c:pt>
                <c:pt idx="5681">
                  <c:v>29.6</c:v>
                </c:pt>
                <c:pt idx="5682">
                  <c:v>27.1</c:v>
                </c:pt>
                <c:pt idx="5683">
                  <c:v>23.9</c:v>
                </c:pt>
                <c:pt idx="5684">
                  <c:v>21.7</c:v>
                </c:pt>
                <c:pt idx="5685">
                  <c:v>19.3</c:v>
                </c:pt>
                <c:pt idx="5686">
                  <c:v>18.399999999999999</c:v>
                </c:pt>
                <c:pt idx="5687">
                  <c:v>17.399999999999999</c:v>
                </c:pt>
                <c:pt idx="5688">
                  <c:v>16.8</c:v>
                </c:pt>
                <c:pt idx="5689">
                  <c:v>16.5</c:v>
                </c:pt>
                <c:pt idx="5690">
                  <c:v>17</c:v>
                </c:pt>
                <c:pt idx="5691">
                  <c:v>16.7</c:v>
                </c:pt>
                <c:pt idx="5692">
                  <c:v>16.899999999999999</c:v>
                </c:pt>
                <c:pt idx="5693">
                  <c:v>16.7</c:v>
                </c:pt>
                <c:pt idx="5694">
                  <c:v>16.3</c:v>
                </c:pt>
                <c:pt idx="5695">
                  <c:v>16.600000000000001</c:v>
                </c:pt>
                <c:pt idx="5696">
                  <c:v>16.8</c:v>
                </c:pt>
                <c:pt idx="5697">
                  <c:v>17.399999999999999</c:v>
                </c:pt>
                <c:pt idx="5698">
                  <c:v>17.899999999999999</c:v>
                </c:pt>
                <c:pt idx="5699">
                  <c:v>18.5</c:v>
                </c:pt>
                <c:pt idx="5700">
                  <c:v>21.6</c:v>
                </c:pt>
                <c:pt idx="5701">
                  <c:v>22.8</c:v>
                </c:pt>
                <c:pt idx="5702">
                  <c:v>25.1</c:v>
                </c:pt>
                <c:pt idx="5703">
                  <c:v>25.6</c:v>
                </c:pt>
                <c:pt idx="5704">
                  <c:v>25</c:v>
                </c:pt>
                <c:pt idx="5705">
                  <c:v>25.1</c:v>
                </c:pt>
                <c:pt idx="5706">
                  <c:v>24.8</c:v>
                </c:pt>
                <c:pt idx="5707">
                  <c:v>22.7</c:v>
                </c:pt>
                <c:pt idx="5708">
                  <c:v>20.7</c:v>
                </c:pt>
                <c:pt idx="5709">
                  <c:v>18.5</c:v>
                </c:pt>
                <c:pt idx="5710">
                  <c:v>16.899999999999999</c:v>
                </c:pt>
                <c:pt idx="5711">
                  <c:v>16.5</c:v>
                </c:pt>
                <c:pt idx="5712">
                  <c:v>16.2</c:v>
                </c:pt>
                <c:pt idx="5713">
                  <c:v>15.9</c:v>
                </c:pt>
                <c:pt idx="5714">
                  <c:v>15.9</c:v>
                </c:pt>
                <c:pt idx="5715">
                  <c:v>15.8</c:v>
                </c:pt>
                <c:pt idx="5716">
                  <c:v>16.100000000000001</c:v>
                </c:pt>
                <c:pt idx="5717">
                  <c:v>16.2</c:v>
                </c:pt>
                <c:pt idx="5718">
                  <c:v>16.3</c:v>
                </c:pt>
                <c:pt idx="5719">
                  <c:v>16.2</c:v>
                </c:pt>
                <c:pt idx="5720">
                  <c:v>16.3</c:v>
                </c:pt>
                <c:pt idx="5721">
                  <c:v>16.899999999999999</c:v>
                </c:pt>
                <c:pt idx="5722">
                  <c:v>17.8</c:v>
                </c:pt>
                <c:pt idx="5723">
                  <c:v>19.2</c:v>
                </c:pt>
                <c:pt idx="5724">
                  <c:v>20.9</c:v>
                </c:pt>
                <c:pt idx="5725">
                  <c:v>22.6</c:v>
                </c:pt>
                <c:pt idx="5726">
                  <c:v>25</c:v>
                </c:pt>
                <c:pt idx="5727">
                  <c:v>25.9</c:v>
                </c:pt>
                <c:pt idx="5728">
                  <c:v>26.7</c:v>
                </c:pt>
                <c:pt idx="5729">
                  <c:v>27.5</c:v>
                </c:pt>
                <c:pt idx="5730">
                  <c:v>26.4</c:v>
                </c:pt>
                <c:pt idx="5731">
                  <c:v>24.5</c:v>
                </c:pt>
                <c:pt idx="5732">
                  <c:v>21.5</c:v>
                </c:pt>
                <c:pt idx="5733">
                  <c:v>19</c:v>
                </c:pt>
                <c:pt idx="5734">
                  <c:v>17.399999999999999</c:v>
                </c:pt>
                <c:pt idx="5735">
                  <c:v>16.399999999999999</c:v>
                </c:pt>
                <c:pt idx="5736">
                  <c:v>16.2</c:v>
                </c:pt>
                <c:pt idx="5737">
                  <c:v>15.6</c:v>
                </c:pt>
                <c:pt idx="5738">
                  <c:v>14.9</c:v>
                </c:pt>
                <c:pt idx="5739">
                  <c:v>14.5</c:v>
                </c:pt>
                <c:pt idx="5740">
                  <c:v>14.8</c:v>
                </c:pt>
                <c:pt idx="5741">
                  <c:v>14.7</c:v>
                </c:pt>
                <c:pt idx="5742">
                  <c:v>14.9</c:v>
                </c:pt>
                <c:pt idx="5743">
                  <c:v>14.9</c:v>
                </c:pt>
                <c:pt idx="5744">
                  <c:v>15.1</c:v>
                </c:pt>
                <c:pt idx="5745">
                  <c:v>15.6</c:v>
                </c:pt>
                <c:pt idx="5746">
                  <c:v>16.7</c:v>
                </c:pt>
                <c:pt idx="5747">
                  <c:v>19.3</c:v>
                </c:pt>
                <c:pt idx="5748">
                  <c:v>22</c:v>
                </c:pt>
                <c:pt idx="5749">
                  <c:v>23.8</c:v>
                </c:pt>
                <c:pt idx="5750">
                  <c:v>25.8</c:v>
                </c:pt>
                <c:pt idx="5751">
                  <c:v>26.6</c:v>
                </c:pt>
                <c:pt idx="5752">
                  <c:v>27.7</c:v>
                </c:pt>
                <c:pt idx="5753">
                  <c:v>27.7</c:v>
                </c:pt>
                <c:pt idx="5754">
                  <c:v>27.6</c:v>
                </c:pt>
                <c:pt idx="5755">
                  <c:v>24.3</c:v>
                </c:pt>
                <c:pt idx="5756">
                  <c:v>21.3</c:v>
                </c:pt>
                <c:pt idx="5757">
                  <c:v>19.8</c:v>
                </c:pt>
                <c:pt idx="5758">
                  <c:v>17.600000000000001</c:v>
                </c:pt>
                <c:pt idx="5759">
                  <c:v>16.899999999999999</c:v>
                </c:pt>
                <c:pt idx="5760">
                  <c:v>16.600000000000001</c:v>
                </c:pt>
                <c:pt idx="5761">
                  <c:v>16.3</c:v>
                </c:pt>
                <c:pt idx="5762">
                  <c:v>16.5</c:v>
                </c:pt>
                <c:pt idx="5763">
                  <c:v>16.8</c:v>
                </c:pt>
                <c:pt idx="5764">
                  <c:v>16.899999999999999</c:v>
                </c:pt>
                <c:pt idx="5765">
                  <c:v>16.8</c:v>
                </c:pt>
                <c:pt idx="5766">
                  <c:v>16.8</c:v>
                </c:pt>
                <c:pt idx="5767">
                  <c:v>16.8</c:v>
                </c:pt>
                <c:pt idx="5768">
                  <c:v>16.7</c:v>
                </c:pt>
                <c:pt idx="5769">
                  <c:v>16.899999999999999</c:v>
                </c:pt>
                <c:pt idx="5770">
                  <c:v>18.100000000000001</c:v>
                </c:pt>
                <c:pt idx="5771">
                  <c:v>19.899999999999999</c:v>
                </c:pt>
                <c:pt idx="5772">
                  <c:v>22.4</c:v>
                </c:pt>
                <c:pt idx="5773">
                  <c:v>24.6</c:v>
                </c:pt>
                <c:pt idx="5774">
                  <c:v>25.4</c:v>
                </c:pt>
                <c:pt idx="5775">
                  <c:v>27.3</c:v>
                </c:pt>
                <c:pt idx="5776">
                  <c:v>28</c:v>
                </c:pt>
                <c:pt idx="5777">
                  <c:v>27.8</c:v>
                </c:pt>
                <c:pt idx="5778">
                  <c:v>26.7</c:v>
                </c:pt>
                <c:pt idx="5779">
                  <c:v>23.6</c:v>
                </c:pt>
                <c:pt idx="5780">
                  <c:v>21</c:v>
                </c:pt>
                <c:pt idx="5781">
                  <c:v>19</c:v>
                </c:pt>
                <c:pt idx="5782">
                  <c:v>17.899999999999999</c:v>
                </c:pt>
                <c:pt idx="5783">
                  <c:v>17.3</c:v>
                </c:pt>
                <c:pt idx="5784">
                  <c:v>17.2</c:v>
                </c:pt>
                <c:pt idx="5785">
                  <c:v>15.9</c:v>
                </c:pt>
                <c:pt idx="5786">
                  <c:v>15.4</c:v>
                </c:pt>
                <c:pt idx="5787">
                  <c:v>15.4</c:v>
                </c:pt>
                <c:pt idx="5788">
                  <c:v>15.3</c:v>
                </c:pt>
                <c:pt idx="5789">
                  <c:v>15.4</c:v>
                </c:pt>
                <c:pt idx="5790">
                  <c:v>15.7</c:v>
                </c:pt>
                <c:pt idx="5791">
                  <c:v>16.100000000000001</c:v>
                </c:pt>
                <c:pt idx="5792">
                  <c:v>16.2</c:v>
                </c:pt>
                <c:pt idx="5793">
                  <c:v>16.5</c:v>
                </c:pt>
                <c:pt idx="5794">
                  <c:v>17.399999999999999</c:v>
                </c:pt>
                <c:pt idx="5795">
                  <c:v>19.2</c:v>
                </c:pt>
                <c:pt idx="5796">
                  <c:v>21.8</c:v>
                </c:pt>
                <c:pt idx="5797">
                  <c:v>23.8</c:v>
                </c:pt>
                <c:pt idx="5798">
                  <c:v>25.1</c:v>
                </c:pt>
                <c:pt idx="5799">
                  <c:v>26.4</c:v>
                </c:pt>
                <c:pt idx="5800">
                  <c:v>27.8</c:v>
                </c:pt>
                <c:pt idx="5801">
                  <c:v>27.8</c:v>
                </c:pt>
                <c:pt idx="5802">
                  <c:v>26.8</c:v>
                </c:pt>
                <c:pt idx="5803">
                  <c:v>24.3</c:v>
                </c:pt>
                <c:pt idx="5804">
                  <c:v>21.4</c:v>
                </c:pt>
                <c:pt idx="5805">
                  <c:v>19.100000000000001</c:v>
                </c:pt>
                <c:pt idx="5806">
                  <c:v>17.899999999999999</c:v>
                </c:pt>
                <c:pt idx="5807">
                  <c:v>17.100000000000001</c:v>
                </c:pt>
                <c:pt idx="5808">
                  <c:v>16.600000000000001</c:v>
                </c:pt>
                <c:pt idx="5809">
                  <c:v>16.399999999999999</c:v>
                </c:pt>
                <c:pt idx="5810">
                  <c:v>16.100000000000001</c:v>
                </c:pt>
                <c:pt idx="5811">
                  <c:v>15.9</c:v>
                </c:pt>
                <c:pt idx="5812">
                  <c:v>15.7</c:v>
                </c:pt>
                <c:pt idx="5813">
                  <c:v>15.9</c:v>
                </c:pt>
                <c:pt idx="5814">
                  <c:v>16</c:v>
                </c:pt>
                <c:pt idx="5815">
                  <c:v>16.399999999999999</c:v>
                </c:pt>
                <c:pt idx="5816">
                  <c:v>16.399999999999999</c:v>
                </c:pt>
                <c:pt idx="5817">
                  <c:v>16.899999999999999</c:v>
                </c:pt>
                <c:pt idx="5818">
                  <c:v>18.399999999999999</c:v>
                </c:pt>
                <c:pt idx="5819">
                  <c:v>20.6</c:v>
                </c:pt>
                <c:pt idx="5820">
                  <c:v>24.5</c:v>
                </c:pt>
                <c:pt idx="5821">
                  <c:v>25.6</c:v>
                </c:pt>
                <c:pt idx="5822">
                  <c:v>26.3</c:v>
                </c:pt>
                <c:pt idx="5823">
                  <c:v>28.5</c:v>
                </c:pt>
                <c:pt idx="5824">
                  <c:v>27.9</c:v>
                </c:pt>
                <c:pt idx="5825">
                  <c:v>26.4</c:v>
                </c:pt>
                <c:pt idx="5826">
                  <c:v>25.4</c:v>
                </c:pt>
                <c:pt idx="5827">
                  <c:v>23</c:v>
                </c:pt>
                <c:pt idx="5828">
                  <c:v>20.9</c:v>
                </c:pt>
                <c:pt idx="5829">
                  <c:v>19.8</c:v>
                </c:pt>
                <c:pt idx="5830">
                  <c:v>18.8</c:v>
                </c:pt>
                <c:pt idx="5831">
                  <c:v>17.7</c:v>
                </c:pt>
                <c:pt idx="5832">
                  <c:v>17.3</c:v>
                </c:pt>
                <c:pt idx="5833">
                  <c:v>16.600000000000001</c:v>
                </c:pt>
                <c:pt idx="5834">
                  <c:v>16.2</c:v>
                </c:pt>
                <c:pt idx="5835">
                  <c:v>15.6</c:v>
                </c:pt>
                <c:pt idx="5836">
                  <c:v>15.8</c:v>
                </c:pt>
                <c:pt idx="5837">
                  <c:v>15.4</c:v>
                </c:pt>
                <c:pt idx="5838">
                  <c:v>15.8</c:v>
                </c:pt>
                <c:pt idx="5839">
                  <c:v>16.2</c:v>
                </c:pt>
                <c:pt idx="5840">
                  <c:v>16.3</c:v>
                </c:pt>
                <c:pt idx="5841">
                  <c:v>17</c:v>
                </c:pt>
                <c:pt idx="5842">
                  <c:v>17.7</c:v>
                </c:pt>
                <c:pt idx="5843">
                  <c:v>19.100000000000001</c:v>
                </c:pt>
                <c:pt idx="5844">
                  <c:v>20.7</c:v>
                </c:pt>
                <c:pt idx="5845">
                  <c:v>22.4</c:v>
                </c:pt>
                <c:pt idx="5846">
                  <c:v>24.5</c:v>
                </c:pt>
                <c:pt idx="5847">
                  <c:v>26.4</c:v>
                </c:pt>
                <c:pt idx="5848">
                  <c:v>27.4</c:v>
                </c:pt>
                <c:pt idx="5849">
                  <c:v>27.4</c:v>
                </c:pt>
                <c:pt idx="5850">
                  <c:v>27.3</c:v>
                </c:pt>
                <c:pt idx="5851">
                  <c:v>23.9</c:v>
                </c:pt>
                <c:pt idx="5852">
                  <c:v>21.1</c:v>
                </c:pt>
                <c:pt idx="5853">
                  <c:v>19.8</c:v>
                </c:pt>
                <c:pt idx="5854">
                  <c:v>17.899999999999999</c:v>
                </c:pt>
                <c:pt idx="5855">
                  <c:v>17.3</c:v>
                </c:pt>
                <c:pt idx="5856">
                  <c:v>17</c:v>
                </c:pt>
                <c:pt idx="5857">
                  <c:v>16.2</c:v>
                </c:pt>
                <c:pt idx="5858">
                  <c:v>16.2</c:v>
                </c:pt>
                <c:pt idx="5859">
                  <c:v>15.9</c:v>
                </c:pt>
                <c:pt idx="5860">
                  <c:v>15.1</c:v>
                </c:pt>
                <c:pt idx="5861">
                  <c:v>15.3</c:v>
                </c:pt>
                <c:pt idx="5862">
                  <c:v>15.7</c:v>
                </c:pt>
                <c:pt idx="5863">
                  <c:v>15.9</c:v>
                </c:pt>
                <c:pt idx="5864">
                  <c:v>16.399999999999999</c:v>
                </c:pt>
                <c:pt idx="5865">
                  <c:v>17.3</c:v>
                </c:pt>
                <c:pt idx="5866">
                  <c:v>19.8</c:v>
                </c:pt>
                <c:pt idx="5867">
                  <c:v>21.7</c:v>
                </c:pt>
                <c:pt idx="5868">
                  <c:v>24.3</c:v>
                </c:pt>
                <c:pt idx="5869">
                  <c:v>26.7</c:v>
                </c:pt>
                <c:pt idx="5870">
                  <c:v>28.7</c:v>
                </c:pt>
                <c:pt idx="5871">
                  <c:v>30.7</c:v>
                </c:pt>
                <c:pt idx="5872">
                  <c:v>30</c:v>
                </c:pt>
                <c:pt idx="5873">
                  <c:v>29.1</c:v>
                </c:pt>
                <c:pt idx="5874">
                  <c:v>26.2</c:v>
                </c:pt>
                <c:pt idx="5875">
                  <c:v>23.5</c:v>
                </c:pt>
                <c:pt idx="5876">
                  <c:v>21.8</c:v>
                </c:pt>
                <c:pt idx="5877">
                  <c:v>19.600000000000001</c:v>
                </c:pt>
                <c:pt idx="5878">
                  <c:v>18.100000000000001</c:v>
                </c:pt>
                <c:pt idx="5879">
                  <c:v>17.5</c:v>
                </c:pt>
                <c:pt idx="5880">
                  <c:v>17.100000000000001</c:v>
                </c:pt>
                <c:pt idx="5881">
                  <c:v>17</c:v>
                </c:pt>
                <c:pt idx="5882">
                  <c:v>16.899999999999999</c:v>
                </c:pt>
                <c:pt idx="5883">
                  <c:v>17.100000000000001</c:v>
                </c:pt>
                <c:pt idx="5884">
                  <c:v>16.7</c:v>
                </c:pt>
                <c:pt idx="5885">
                  <c:v>16.8</c:v>
                </c:pt>
                <c:pt idx="5886">
                  <c:v>17</c:v>
                </c:pt>
                <c:pt idx="5887">
                  <c:v>16.899999999999999</c:v>
                </c:pt>
                <c:pt idx="5888">
                  <c:v>17.3</c:v>
                </c:pt>
                <c:pt idx="5889">
                  <c:v>18.2</c:v>
                </c:pt>
                <c:pt idx="5890">
                  <c:v>19.399999999999999</c:v>
                </c:pt>
                <c:pt idx="5891">
                  <c:v>22.3</c:v>
                </c:pt>
                <c:pt idx="5892">
                  <c:v>24.3</c:v>
                </c:pt>
                <c:pt idx="5893">
                  <c:v>26.2</c:v>
                </c:pt>
                <c:pt idx="5894">
                  <c:v>28.3</c:v>
                </c:pt>
                <c:pt idx="5895">
                  <c:v>28.2</c:v>
                </c:pt>
                <c:pt idx="5896">
                  <c:v>30.1</c:v>
                </c:pt>
                <c:pt idx="5897">
                  <c:v>30</c:v>
                </c:pt>
                <c:pt idx="5898">
                  <c:v>26.8</c:v>
                </c:pt>
                <c:pt idx="5899">
                  <c:v>23.3</c:v>
                </c:pt>
                <c:pt idx="5900">
                  <c:v>20.9</c:v>
                </c:pt>
                <c:pt idx="5901">
                  <c:v>19.2</c:v>
                </c:pt>
                <c:pt idx="5902">
                  <c:v>18.100000000000001</c:v>
                </c:pt>
                <c:pt idx="5903">
                  <c:v>17.399999999999999</c:v>
                </c:pt>
                <c:pt idx="5904">
                  <c:v>17.2</c:v>
                </c:pt>
                <c:pt idx="5905">
                  <c:v>16.8</c:v>
                </c:pt>
                <c:pt idx="5906">
                  <c:v>16.8</c:v>
                </c:pt>
                <c:pt idx="5907">
                  <c:v>16.8</c:v>
                </c:pt>
                <c:pt idx="5908">
                  <c:v>16.7</c:v>
                </c:pt>
                <c:pt idx="5909">
                  <c:v>16.7</c:v>
                </c:pt>
                <c:pt idx="5910">
                  <c:v>16.600000000000001</c:v>
                </c:pt>
                <c:pt idx="5911">
                  <c:v>16.399999999999999</c:v>
                </c:pt>
                <c:pt idx="5912">
                  <c:v>17.3</c:v>
                </c:pt>
                <c:pt idx="5913">
                  <c:v>17.899999999999999</c:v>
                </c:pt>
                <c:pt idx="5914">
                  <c:v>19.100000000000001</c:v>
                </c:pt>
                <c:pt idx="5915">
                  <c:v>20.9</c:v>
                </c:pt>
                <c:pt idx="5916">
                  <c:v>23.4</c:v>
                </c:pt>
                <c:pt idx="5917">
                  <c:v>24.8</c:v>
                </c:pt>
                <c:pt idx="5918">
                  <c:v>27.1</c:v>
                </c:pt>
                <c:pt idx="5919">
                  <c:v>28.7</c:v>
                </c:pt>
                <c:pt idx="5920">
                  <c:v>28.8</c:v>
                </c:pt>
                <c:pt idx="5921">
                  <c:v>27.7</c:v>
                </c:pt>
                <c:pt idx="5922">
                  <c:v>26</c:v>
                </c:pt>
                <c:pt idx="5923">
                  <c:v>24</c:v>
                </c:pt>
                <c:pt idx="5924">
                  <c:v>21.8</c:v>
                </c:pt>
                <c:pt idx="5925">
                  <c:v>20.100000000000001</c:v>
                </c:pt>
                <c:pt idx="5926">
                  <c:v>18.899999999999999</c:v>
                </c:pt>
                <c:pt idx="5927">
                  <c:v>18.399999999999999</c:v>
                </c:pt>
                <c:pt idx="5928">
                  <c:v>17.8</c:v>
                </c:pt>
                <c:pt idx="5929">
                  <c:v>17.5</c:v>
                </c:pt>
                <c:pt idx="5930">
                  <c:v>17.600000000000001</c:v>
                </c:pt>
                <c:pt idx="5931">
                  <c:v>17.100000000000001</c:v>
                </c:pt>
                <c:pt idx="5932">
                  <c:v>16.899999999999999</c:v>
                </c:pt>
                <c:pt idx="5933">
                  <c:v>23.2</c:v>
                </c:pt>
                <c:pt idx="5934">
                  <c:v>16.8</c:v>
                </c:pt>
                <c:pt idx="5935">
                  <c:v>16.600000000000001</c:v>
                </c:pt>
                <c:pt idx="5936">
                  <c:v>16.5</c:v>
                </c:pt>
                <c:pt idx="5937">
                  <c:v>17.8</c:v>
                </c:pt>
                <c:pt idx="5938">
                  <c:v>18.600000000000001</c:v>
                </c:pt>
                <c:pt idx="5939">
                  <c:v>18.8</c:v>
                </c:pt>
                <c:pt idx="5940">
                  <c:v>20</c:v>
                </c:pt>
                <c:pt idx="5941">
                  <c:v>21.1</c:v>
                </c:pt>
                <c:pt idx="5942">
                  <c:v>23.8</c:v>
                </c:pt>
                <c:pt idx="5943">
                  <c:v>26.3</c:v>
                </c:pt>
                <c:pt idx="5944">
                  <c:v>26.6</c:v>
                </c:pt>
                <c:pt idx="5945">
                  <c:v>27.3</c:v>
                </c:pt>
                <c:pt idx="5946">
                  <c:v>27.1</c:v>
                </c:pt>
                <c:pt idx="5947">
                  <c:v>24.8</c:v>
                </c:pt>
                <c:pt idx="6041">
                  <c:v>26.7</c:v>
                </c:pt>
                <c:pt idx="6042">
                  <c:v>24.4</c:v>
                </c:pt>
                <c:pt idx="6043">
                  <c:v>21.7</c:v>
                </c:pt>
                <c:pt idx="6044">
                  <c:v>20</c:v>
                </c:pt>
                <c:pt idx="6045">
                  <c:v>18.7</c:v>
                </c:pt>
                <c:pt idx="6046">
                  <c:v>18</c:v>
                </c:pt>
                <c:pt idx="6047">
                  <c:v>17.100000000000001</c:v>
                </c:pt>
                <c:pt idx="6048">
                  <c:v>16.600000000000001</c:v>
                </c:pt>
                <c:pt idx="6049">
                  <c:v>16.5</c:v>
                </c:pt>
                <c:pt idx="6050">
                  <c:v>16</c:v>
                </c:pt>
                <c:pt idx="6051">
                  <c:v>15.8</c:v>
                </c:pt>
                <c:pt idx="6052">
                  <c:v>15.9</c:v>
                </c:pt>
                <c:pt idx="6053">
                  <c:v>15.7</c:v>
                </c:pt>
                <c:pt idx="6054">
                  <c:v>15.6</c:v>
                </c:pt>
                <c:pt idx="6055">
                  <c:v>15.7</c:v>
                </c:pt>
                <c:pt idx="6056">
                  <c:v>16.3</c:v>
                </c:pt>
                <c:pt idx="6057">
                  <c:v>18</c:v>
                </c:pt>
                <c:pt idx="6058">
                  <c:v>20</c:v>
                </c:pt>
                <c:pt idx="6059">
                  <c:v>21.1</c:v>
                </c:pt>
                <c:pt idx="6060">
                  <c:v>24.2</c:v>
                </c:pt>
                <c:pt idx="6061">
                  <c:v>26.1</c:v>
                </c:pt>
                <c:pt idx="6062">
                  <c:v>25.6</c:v>
                </c:pt>
                <c:pt idx="6063">
                  <c:v>26.9</c:v>
                </c:pt>
                <c:pt idx="6064">
                  <c:v>26.6</c:v>
                </c:pt>
                <c:pt idx="6065">
                  <c:v>25.2</c:v>
                </c:pt>
                <c:pt idx="6066">
                  <c:v>24.3</c:v>
                </c:pt>
                <c:pt idx="6067">
                  <c:v>22.4</c:v>
                </c:pt>
                <c:pt idx="6068">
                  <c:v>20.2</c:v>
                </c:pt>
                <c:pt idx="6069">
                  <c:v>19.3</c:v>
                </c:pt>
                <c:pt idx="6070">
                  <c:v>18.399999999999999</c:v>
                </c:pt>
                <c:pt idx="6073">
                  <c:v>18.2</c:v>
                </c:pt>
                <c:pt idx="6074">
                  <c:v>17.8</c:v>
                </c:pt>
                <c:pt idx="6075">
                  <c:v>16.5</c:v>
                </c:pt>
                <c:pt idx="6076">
                  <c:v>17.3</c:v>
                </c:pt>
                <c:pt idx="6077">
                  <c:v>17.2</c:v>
                </c:pt>
                <c:pt idx="6078">
                  <c:v>17.100000000000001</c:v>
                </c:pt>
                <c:pt idx="6079">
                  <c:v>17</c:v>
                </c:pt>
                <c:pt idx="6080">
                  <c:v>17.399999999999999</c:v>
                </c:pt>
                <c:pt idx="6081">
                  <c:v>19.899999999999999</c:v>
                </c:pt>
                <c:pt idx="6082">
                  <c:v>22.1</c:v>
                </c:pt>
                <c:pt idx="6083">
                  <c:v>25.2</c:v>
                </c:pt>
                <c:pt idx="6084">
                  <c:v>26.9</c:v>
                </c:pt>
                <c:pt idx="6085">
                  <c:v>28.1</c:v>
                </c:pt>
                <c:pt idx="6086">
                  <c:v>29.8</c:v>
                </c:pt>
                <c:pt idx="6087">
                  <c:v>31.1</c:v>
                </c:pt>
                <c:pt idx="6088">
                  <c:v>31.1</c:v>
                </c:pt>
                <c:pt idx="6091">
                  <c:v>24.5</c:v>
                </c:pt>
                <c:pt idx="6092">
                  <c:v>22.5</c:v>
                </c:pt>
                <c:pt idx="6094">
                  <c:v>19.399999999999999</c:v>
                </c:pt>
                <c:pt idx="6095">
                  <c:v>18.8</c:v>
                </c:pt>
                <c:pt idx="6096">
                  <c:v>18.2</c:v>
                </c:pt>
                <c:pt idx="6097">
                  <c:v>16.3</c:v>
                </c:pt>
                <c:pt idx="6098">
                  <c:v>15.9</c:v>
                </c:pt>
                <c:pt idx="6099">
                  <c:v>15.4</c:v>
                </c:pt>
                <c:pt idx="6100">
                  <c:v>15.1</c:v>
                </c:pt>
                <c:pt idx="6101">
                  <c:v>14.6</c:v>
                </c:pt>
                <c:pt idx="6102">
                  <c:v>14.6</c:v>
                </c:pt>
                <c:pt idx="6103">
                  <c:v>14.5</c:v>
                </c:pt>
                <c:pt idx="6104">
                  <c:v>15.1</c:v>
                </c:pt>
                <c:pt idx="6105">
                  <c:v>16.2</c:v>
                </c:pt>
                <c:pt idx="6106">
                  <c:v>18</c:v>
                </c:pt>
                <c:pt idx="6107">
                  <c:v>21.2</c:v>
                </c:pt>
                <c:pt idx="6108">
                  <c:v>24</c:v>
                </c:pt>
                <c:pt idx="6109">
                  <c:v>26.1</c:v>
                </c:pt>
                <c:pt idx="6110">
                  <c:v>27.5</c:v>
                </c:pt>
                <c:pt idx="6111">
                  <c:v>28.6</c:v>
                </c:pt>
                <c:pt idx="6112">
                  <c:v>28.8</c:v>
                </c:pt>
                <c:pt idx="6113">
                  <c:v>29.3</c:v>
                </c:pt>
                <c:pt idx="6114">
                  <c:v>27.9</c:v>
                </c:pt>
                <c:pt idx="6115">
                  <c:v>24.3</c:v>
                </c:pt>
                <c:pt idx="6116">
                  <c:v>20.399999999999999</c:v>
                </c:pt>
                <c:pt idx="6117">
                  <c:v>18.8</c:v>
                </c:pt>
                <c:pt idx="6118">
                  <c:v>18.100000000000001</c:v>
                </c:pt>
                <c:pt idx="6119">
                  <c:v>17.100000000000001</c:v>
                </c:pt>
                <c:pt idx="6120">
                  <c:v>16.7</c:v>
                </c:pt>
                <c:pt idx="6121">
                  <c:v>16.399999999999999</c:v>
                </c:pt>
                <c:pt idx="6122">
                  <c:v>16.600000000000001</c:v>
                </c:pt>
                <c:pt idx="6123">
                  <c:v>16.600000000000001</c:v>
                </c:pt>
                <c:pt idx="6124">
                  <c:v>16.5</c:v>
                </c:pt>
                <c:pt idx="6125">
                  <c:v>16.3</c:v>
                </c:pt>
                <c:pt idx="6126">
                  <c:v>16.100000000000001</c:v>
                </c:pt>
                <c:pt idx="6127">
                  <c:v>16.100000000000001</c:v>
                </c:pt>
                <c:pt idx="6128">
                  <c:v>16.5</c:v>
                </c:pt>
                <c:pt idx="6129">
                  <c:v>18.5</c:v>
                </c:pt>
                <c:pt idx="6130">
                  <c:v>20.399999999999999</c:v>
                </c:pt>
                <c:pt idx="6131">
                  <c:v>23.3</c:v>
                </c:pt>
                <c:pt idx="6132">
                  <c:v>23.9</c:v>
                </c:pt>
                <c:pt idx="6133">
                  <c:v>26.9</c:v>
                </c:pt>
                <c:pt idx="6139">
                  <c:v>24.2</c:v>
                </c:pt>
                <c:pt idx="6140">
                  <c:v>21.9</c:v>
                </c:pt>
                <c:pt idx="6141">
                  <c:v>20.7</c:v>
                </c:pt>
                <c:pt idx="6142">
                  <c:v>19.100000000000001</c:v>
                </c:pt>
                <c:pt idx="6143">
                  <c:v>18.2</c:v>
                </c:pt>
                <c:pt idx="6144">
                  <c:v>17.899999999999999</c:v>
                </c:pt>
                <c:pt idx="6145">
                  <c:v>17.600000000000001</c:v>
                </c:pt>
                <c:pt idx="6146">
                  <c:v>20.9</c:v>
                </c:pt>
                <c:pt idx="6147">
                  <c:v>16.100000000000001</c:v>
                </c:pt>
                <c:pt idx="6148">
                  <c:v>15.5</c:v>
                </c:pt>
                <c:pt idx="6161">
                  <c:v>25.7</c:v>
                </c:pt>
                <c:pt idx="6162">
                  <c:v>23.9</c:v>
                </c:pt>
                <c:pt idx="6163">
                  <c:v>21.8</c:v>
                </c:pt>
                <c:pt idx="6164">
                  <c:v>19.399999999999999</c:v>
                </c:pt>
                <c:pt idx="6165">
                  <c:v>19.2</c:v>
                </c:pt>
                <c:pt idx="6166">
                  <c:v>18.2</c:v>
                </c:pt>
                <c:pt idx="6167">
                  <c:v>18.100000000000001</c:v>
                </c:pt>
                <c:pt idx="6168">
                  <c:v>17.399999999999999</c:v>
                </c:pt>
                <c:pt idx="6169">
                  <c:v>17.100000000000001</c:v>
                </c:pt>
                <c:pt idx="6170">
                  <c:v>16.899999999999999</c:v>
                </c:pt>
                <c:pt idx="6171">
                  <c:v>16.100000000000001</c:v>
                </c:pt>
                <c:pt idx="6172">
                  <c:v>15.8</c:v>
                </c:pt>
                <c:pt idx="6173">
                  <c:v>16</c:v>
                </c:pt>
                <c:pt idx="6174">
                  <c:v>15.7</c:v>
                </c:pt>
                <c:pt idx="6175">
                  <c:v>16</c:v>
                </c:pt>
                <c:pt idx="6176">
                  <c:v>16.2</c:v>
                </c:pt>
                <c:pt idx="6177">
                  <c:v>16.3</c:v>
                </c:pt>
                <c:pt idx="6178">
                  <c:v>18</c:v>
                </c:pt>
                <c:pt idx="6179">
                  <c:v>21.2</c:v>
                </c:pt>
                <c:pt idx="6180">
                  <c:v>22.3</c:v>
                </c:pt>
                <c:pt idx="6181">
                  <c:v>23.6</c:v>
                </c:pt>
                <c:pt idx="6182">
                  <c:v>26.5</c:v>
                </c:pt>
                <c:pt idx="6183">
                  <c:v>27.6</c:v>
                </c:pt>
                <c:pt idx="6184">
                  <c:v>27.7</c:v>
                </c:pt>
                <c:pt idx="6185">
                  <c:v>27.3</c:v>
                </c:pt>
                <c:pt idx="6186">
                  <c:v>25.8</c:v>
                </c:pt>
                <c:pt idx="6187">
                  <c:v>23.2</c:v>
                </c:pt>
                <c:pt idx="6188">
                  <c:v>21.1</c:v>
                </c:pt>
                <c:pt idx="6189">
                  <c:v>19</c:v>
                </c:pt>
                <c:pt idx="6190">
                  <c:v>18.5</c:v>
                </c:pt>
                <c:pt idx="6191">
                  <c:v>18.100000000000001</c:v>
                </c:pt>
                <c:pt idx="6192">
                  <c:v>17.399999999999999</c:v>
                </c:pt>
                <c:pt idx="6193">
                  <c:v>17</c:v>
                </c:pt>
                <c:pt idx="6194">
                  <c:v>16.2</c:v>
                </c:pt>
                <c:pt idx="6195">
                  <c:v>16.3</c:v>
                </c:pt>
                <c:pt idx="6196">
                  <c:v>16.3</c:v>
                </c:pt>
                <c:pt idx="6197">
                  <c:v>16</c:v>
                </c:pt>
                <c:pt idx="6198">
                  <c:v>15.6</c:v>
                </c:pt>
                <c:pt idx="6199">
                  <c:v>15</c:v>
                </c:pt>
                <c:pt idx="6200">
                  <c:v>15.6</c:v>
                </c:pt>
                <c:pt idx="6201">
                  <c:v>18.3</c:v>
                </c:pt>
                <c:pt idx="6202">
                  <c:v>20.9</c:v>
                </c:pt>
                <c:pt idx="6203">
                  <c:v>24.1</c:v>
                </c:pt>
                <c:pt idx="6204">
                  <c:v>26.1</c:v>
                </c:pt>
                <c:pt idx="6205">
                  <c:v>28.9</c:v>
                </c:pt>
                <c:pt idx="6206">
                  <c:v>30.4</c:v>
                </c:pt>
                <c:pt idx="6207">
                  <c:v>31.1</c:v>
                </c:pt>
                <c:pt idx="6208">
                  <c:v>31.1</c:v>
                </c:pt>
                <c:pt idx="6209">
                  <c:v>30.4</c:v>
                </c:pt>
                <c:pt idx="6210">
                  <c:v>27.7</c:v>
                </c:pt>
                <c:pt idx="6211">
                  <c:v>24.9</c:v>
                </c:pt>
                <c:pt idx="6212">
                  <c:v>21.9</c:v>
                </c:pt>
                <c:pt idx="6213">
                  <c:v>20.3</c:v>
                </c:pt>
                <c:pt idx="6214">
                  <c:v>18.399999999999999</c:v>
                </c:pt>
                <c:pt idx="6215">
                  <c:v>17.399999999999999</c:v>
                </c:pt>
                <c:pt idx="6216">
                  <c:v>16.7</c:v>
                </c:pt>
                <c:pt idx="6217">
                  <c:v>15.8</c:v>
                </c:pt>
                <c:pt idx="6218">
                  <c:v>15.4</c:v>
                </c:pt>
                <c:pt idx="6219">
                  <c:v>15.1</c:v>
                </c:pt>
                <c:pt idx="6220">
                  <c:v>14.9</c:v>
                </c:pt>
                <c:pt idx="6221">
                  <c:v>14.6</c:v>
                </c:pt>
                <c:pt idx="6222">
                  <c:v>15</c:v>
                </c:pt>
                <c:pt idx="6223">
                  <c:v>15.1</c:v>
                </c:pt>
                <c:pt idx="6224">
                  <c:v>15.4</c:v>
                </c:pt>
                <c:pt idx="6225">
                  <c:v>16.3</c:v>
                </c:pt>
                <c:pt idx="6226">
                  <c:v>18.899999999999999</c:v>
                </c:pt>
                <c:pt idx="6227">
                  <c:v>21.3</c:v>
                </c:pt>
                <c:pt idx="6228">
                  <c:v>23.5</c:v>
                </c:pt>
                <c:pt idx="6229">
                  <c:v>25.7</c:v>
                </c:pt>
                <c:pt idx="6230">
                  <c:v>27.9</c:v>
                </c:pt>
                <c:pt idx="6231">
                  <c:v>29.5</c:v>
                </c:pt>
                <c:pt idx="6232">
                  <c:v>30.2</c:v>
                </c:pt>
                <c:pt idx="6233">
                  <c:v>28.7</c:v>
                </c:pt>
                <c:pt idx="6234">
                  <c:v>27</c:v>
                </c:pt>
                <c:pt idx="6235">
                  <c:v>22.9</c:v>
                </c:pt>
                <c:pt idx="6236">
                  <c:v>19.5</c:v>
                </c:pt>
                <c:pt idx="6237">
                  <c:v>18.3</c:v>
                </c:pt>
                <c:pt idx="6238">
                  <c:v>17.399999999999999</c:v>
                </c:pt>
                <c:pt idx="6239">
                  <c:v>16.7</c:v>
                </c:pt>
                <c:pt idx="6240">
                  <c:v>16.3</c:v>
                </c:pt>
                <c:pt idx="6241">
                  <c:v>15.9</c:v>
                </c:pt>
                <c:pt idx="6242">
                  <c:v>15.7</c:v>
                </c:pt>
                <c:pt idx="6243">
                  <c:v>15.2</c:v>
                </c:pt>
                <c:pt idx="6244">
                  <c:v>15.1</c:v>
                </c:pt>
                <c:pt idx="6245">
                  <c:v>14.8</c:v>
                </c:pt>
                <c:pt idx="6246">
                  <c:v>14.3</c:v>
                </c:pt>
                <c:pt idx="6247">
                  <c:v>14.2</c:v>
                </c:pt>
                <c:pt idx="6248">
                  <c:v>14.8</c:v>
                </c:pt>
                <c:pt idx="6249">
                  <c:v>17</c:v>
                </c:pt>
                <c:pt idx="6250">
                  <c:v>19.8</c:v>
                </c:pt>
                <c:pt idx="6251">
                  <c:v>21.7</c:v>
                </c:pt>
                <c:pt idx="6252">
                  <c:v>25</c:v>
                </c:pt>
                <c:pt idx="6253">
                  <c:v>26.2</c:v>
                </c:pt>
                <c:pt idx="6254">
                  <c:v>28.8</c:v>
                </c:pt>
                <c:pt idx="6255">
                  <c:v>29.2</c:v>
                </c:pt>
                <c:pt idx="6256">
                  <c:v>28.8</c:v>
                </c:pt>
                <c:pt idx="6257">
                  <c:v>27.3</c:v>
                </c:pt>
                <c:pt idx="6258">
                  <c:v>25</c:v>
                </c:pt>
                <c:pt idx="6259">
                  <c:v>22.3</c:v>
                </c:pt>
                <c:pt idx="6299">
                  <c:v>21.6</c:v>
                </c:pt>
                <c:pt idx="6300">
                  <c:v>23.9</c:v>
                </c:pt>
                <c:pt idx="6301">
                  <c:v>26.2</c:v>
                </c:pt>
                <c:pt idx="6302">
                  <c:v>28.9</c:v>
                </c:pt>
                <c:pt idx="6303">
                  <c:v>30</c:v>
                </c:pt>
                <c:pt idx="6304">
                  <c:v>30.7</c:v>
                </c:pt>
                <c:pt idx="6305">
                  <c:v>28.6</c:v>
                </c:pt>
                <c:pt idx="6306">
                  <c:v>24.8</c:v>
                </c:pt>
                <c:pt idx="6307">
                  <c:v>21.9</c:v>
                </c:pt>
                <c:pt idx="6308">
                  <c:v>20.3</c:v>
                </c:pt>
                <c:pt idx="6309">
                  <c:v>18.8</c:v>
                </c:pt>
                <c:pt idx="6310">
                  <c:v>18.2</c:v>
                </c:pt>
                <c:pt idx="6311">
                  <c:v>17.3</c:v>
                </c:pt>
                <c:pt idx="6312">
                  <c:v>16.7</c:v>
                </c:pt>
                <c:pt idx="6313">
                  <c:v>16.600000000000001</c:v>
                </c:pt>
                <c:pt idx="6314">
                  <c:v>16.5</c:v>
                </c:pt>
                <c:pt idx="6315">
                  <c:v>16.3</c:v>
                </c:pt>
                <c:pt idx="6316">
                  <c:v>15.8</c:v>
                </c:pt>
                <c:pt idx="6317">
                  <c:v>15.1</c:v>
                </c:pt>
                <c:pt idx="6318">
                  <c:v>14.3</c:v>
                </c:pt>
                <c:pt idx="6319">
                  <c:v>14.3</c:v>
                </c:pt>
                <c:pt idx="6320">
                  <c:v>14.6</c:v>
                </c:pt>
                <c:pt idx="6321">
                  <c:v>17.2</c:v>
                </c:pt>
                <c:pt idx="6322">
                  <c:v>20.7</c:v>
                </c:pt>
                <c:pt idx="6323">
                  <c:v>23.9</c:v>
                </c:pt>
                <c:pt idx="6324">
                  <c:v>26.1</c:v>
                </c:pt>
                <c:pt idx="6325">
                  <c:v>27.8</c:v>
                </c:pt>
                <c:pt idx="6326">
                  <c:v>30</c:v>
                </c:pt>
                <c:pt idx="6327">
                  <c:v>30.9</c:v>
                </c:pt>
                <c:pt idx="6328">
                  <c:v>29.2</c:v>
                </c:pt>
                <c:pt idx="6329">
                  <c:v>27.5</c:v>
                </c:pt>
                <c:pt idx="6330">
                  <c:v>25.4</c:v>
                </c:pt>
                <c:pt idx="6331">
                  <c:v>22.9</c:v>
                </c:pt>
                <c:pt idx="6332">
                  <c:v>20.9</c:v>
                </c:pt>
                <c:pt idx="6333">
                  <c:v>19.3</c:v>
                </c:pt>
                <c:pt idx="6334">
                  <c:v>18.399999999999999</c:v>
                </c:pt>
                <c:pt idx="6335">
                  <c:v>18</c:v>
                </c:pt>
                <c:pt idx="6336">
                  <c:v>17.7</c:v>
                </c:pt>
                <c:pt idx="6337">
                  <c:v>16.899999999999999</c:v>
                </c:pt>
                <c:pt idx="6338">
                  <c:v>16.3</c:v>
                </c:pt>
                <c:pt idx="6339">
                  <c:v>15.9</c:v>
                </c:pt>
                <c:pt idx="6340">
                  <c:v>15.4</c:v>
                </c:pt>
                <c:pt idx="6341">
                  <c:v>15.1</c:v>
                </c:pt>
                <c:pt idx="6342">
                  <c:v>14.5</c:v>
                </c:pt>
                <c:pt idx="6343">
                  <c:v>14.6</c:v>
                </c:pt>
                <c:pt idx="6344">
                  <c:v>15.1</c:v>
                </c:pt>
                <c:pt idx="6345">
                  <c:v>18.2</c:v>
                </c:pt>
                <c:pt idx="6346">
                  <c:v>20.9</c:v>
                </c:pt>
                <c:pt idx="6347">
                  <c:v>24</c:v>
                </c:pt>
                <c:pt idx="6348">
                  <c:v>26.2</c:v>
                </c:pt>
                <c:pt idx="6349">
                  <c:v>28.1</c:v>
                </c:pt>
                <c:pt idx="6350">
                  <c:v>29.9</c:v>
                </c:pt>
                <c:pt idx="6351">
                  <c:v>30.3</c:v>
                </c:pt>
                <c:pt idx="6352">
                  <c:v>30.7</c:v>
                </c:pt>
                <c:pt idx="6353">
                  <c:v>28.5</c:v>
                </c:pt>
                <c:pt idx="6354">
                  <c:v>24.9</c:v>
                </c:pt>
                <c:pt idx="6355">
                  <c:v>23</c:v>
                </c:pt>
                <c:pt idx="6356">
                  <c:v>20.7</c:v>
                </c:pt>
                <c:pt idx="6357">
                  <c:v>19.8</c:v>
                </c:pt>
                <c:pt idx="6358">
                  <c:v>18.5</c:v>
                </c:pt>
                <c:pt idx="6359">
                  <c:v>17.8</c:v>
                </c:pt>
                <c:pt idx="6360">
                  <c:v>16.899999999999999</c:v>
                </c:pt>
                <c:pt idx="6361">
                  <c:v>17</c:v>
                </c:pt>
                <c:pt idx="6362">
                  <c:v>16.8</c:v>
                </c:pt>
                <c:pt idx="6363">
                  <c:v>15.9</c:v>
                </c:pt>
                <c:pt idx="6364">
                  <c:v>15.7</c:v>
                </c:pt>
                <c:pt idx="6365">
                  <c:v>15.6</c:v>
                </c:pt>
                <c:pt idx="6366">
                  <c:v>15.2</c:v>
                </c:pt>
                <c:pt idx="6367">
                  <c:v>15.4</c:v>
                </c:pt>
                <c:pt idx="6368">
                  <c:v>15.9</c:v>
                </c:pt>
                <c:pt idx="6369">
                  <c:v>17.3</c:v>
                </c:pt>
                <c:pt idx="6370">
                  <c:v>19.899999999999999</c:v>
                </c:pt>
                <c:pt idx="6371">
                  <c:v>22.4</c:v>
                </c:pt>
                <c:pt idx="6372">
                  <c:v>24.3</c:v>
                </c:pt>
                <c:pt idx="6373">
                  <c:v>27.3</c:v>
                </c:pt>
                <c:pt idx="6374">
                  <c:v>28.9</c:v>
                </c:pt>
                <c:pt idx="6375">
                  <c:v>28.9</c:v>
                </c:pt>
                <c:pt idx="6376">
                  <c:v>30.6</c:v>
                </c:pt>
                <c:pt idx="6377">
                  <c:v>29.6</c:v>
                </c:pt>
                <c:pt idx="6378">
                  <c:v>26.7</c:v>
                </c:pt>
                <c:pt idx="6379">
                  <c:v>23.4</c:v>
                </c:pt>
                <c:pt idx="6380">
                  <c:v>20.6</c:v>
                </c:pt>
                <c:pt idx="6381">
                  <c:v>18.5</c:v>
                </c:pt>
                <c:pt idx="6382">
                  <c:v>16.899999999999999</c:v>
                </c:pt>
                <c:pt idx="6383">
                  <c:v>16.5</c:v>
                </c:pt>
                <c:pt idx="6384">
                  <c:v>15.8</c:v>
                </c:pt>
                <c:pt idx="6385">
                  <c:v>15.3</c:v>
                </c:pt>
                <c:pt idx="6386">
                  <c:v>15.2</c:v>
                </c:pt>
                <c:pt idx="6387">
                  <c:v>15.1</c:v>
                </c:pt>
                <c:pt idx="6388">
                  <c:v>15</c:v>
                </c:pt>
                <c:pt idx="6389">
                  <c:v>14.6</c:v>
                </c:pt>
                <c:pt idx="6390">
                  <c:v>14.6</c:v>
                </c:pt>
                <c:pt idx="6391">
                  <c:v>15.1</c:v>
                </c:pt>
                <c:pt idx="6392">
                  <c:v>16.399999999999999</c:v>
                </c:pt>
                <c:pt idx="6393">
                  <c:v>18.3</c:v>
                </c:pt>
                <c:pt idx="6394">
                  <c:v>20.100000000000001</c:v>
                </c:pt>
                <c:pt idx="6395">
                  <c:v>23.5</c:v>
                </c:pt>
                <c:pt idx="6396">
                  <c:v>24.5</c:v>
                </c:pt>
                <c:pt idx="6397">
                  <c:v>27.1</c:v>
                </c:pt>
                <c:pt idx="6398">
                  <c:v>28.6</c:v>
                </c:pt>
                <c:pt idx="6399">
                  <c:v>28.7</c:v>
                </c:pt>
                <c:pt idx="6400">
                  <c:v>28.6</c:v>
                </c:pt>
                <c:pt idx="6401">
                  <c:v>27.4</c:v>
                </c:pt>
                <c:pt idx="6402">
                  <c:v>25.7</c:v>
                </c:pt>
                <c:pt idx="6403">
                  <c:v>22.4</c:v>
                </c:pt>
                <c:pt idx="6404">
                  <c:v>19.3</c:v>
                </c:pt>
                <c:pt idx="6405">
                  <c:v>18.100000000000001</c:v>
                </c:pt>
                <c:pt idx="6406">
                  <c:v>17.899999999999999</c:v>
                </c:pt>
                <c:pt idx="6407">
                  <c:v>16.5</c:v>
                </c:pt>
                <c:pt idx="6408">
                  <c:v>16.3</c:v>
                </c:pt>
                <c:pt idx="6409">
                  <c:v>16.3</c:v>
                </c:pt>
                <c:pt idx="6410">
                  <c:v>16.2</c:v>
                </c:pt>
                <c:pt idx="6411">
                  <c:v>15.9</c:v>
                </c:pt>
                <c:pt idx="6412">
                  <c:v>15.3</c:v>
                </c:pt>
                <c:pt idx="6413">
                  <c:v>14.7</c:v>
                </c:pt>
                <c:pt idx="6414">
                  <c:v>14.6</c:v>
                </c:pt>
                <c:pt idx="6415">
                  <c:v>14.3</c:v>
                </c:pt>
                <c:pt idx="6416">
                  <c:v>15.4</c:v>
                </c:pt>
                <c:pt idx="6417">
                  <c:v>17.100000000000001</c:v>
                </c:pt>
                <c:pt idx="6418">
                  <c:v>19.600000000000001</c:v>
                </c:pt>
                <c:pt idx="6491">
                  <c:v>19.899999999999999</c:v>
                </c:pt>
                <c:pt idx="6492">
                  <c:v>21.4</c:v>
                </c:pt>
                <c:pt idx="6493">
                  <c:v>22.9</c:v>
                </c:pt>
                <c:pt idx="6494">
                  <c:v>24</c:v>
                </c:pt>
                <c:pt idx="6495">
                  <c:v>24.7</c:v>
                </c:pt>
                <c:pt idx="6496">
                  <c:v>26.5</c:v>
                </c:pt>
                <c:pt idx="6497">
                  <c:v>25.8</c:v>
                </c:pt>
                <c:pt idx="6498">
                  <c:v>24.7</c:v>
                </c:pt>
                <c:pt idx="6499">
                  <c:v>22.4</c:v>
                </c:pt>
                <c:pt idx="6500">
                  <c:v>20.6</c:v>
                </c:pt>
                <c:pt idx="6501">
                  <c:v>19.2</c:v>
                </c:pt>
                <c:pt idx="6502">
                  <c:v>17.8</c:v>
                </c:pt>
                <c:pt idx="6503">
                  <c:v>16.8</c:v>
                </c:pt>
                <c:pt idx="6504">
                  <c:v>16.8</c:v>
                </c:pt>
                <c:pt idx="6505">
                  <c:v>15.9</c:v>
                </c:pt>
                <c:pt idx="6506">
                  <c:v>15.4</c:v>
                </c:pt>
                <c:pt idx="6507">
                  <c:v>15.3</c:v>
                </c:pt>
                <c:pt idx="6508">
                  <c:v>15.4</c:v>
                </c:pt>
                <c:pt idx="6509">
                  <c:v>15.3</c:v>
                </c:pt>
                <c:pt idx="6510">
                  <c:v>15.1</c:v>
                </c:pt>
                <c:pt idx="6511">
                  <c:v>14.6</c:v>
                </c:pt>
                <c:pt idx="6512">
                  <c:v>16.399999999999999</c:v>
                </c:pt>
                <c:pt idx="6513">
                  <c:v>19</c:v>
                </c:pt>
                <c:pt idx="6514">
                  <c:v>20.9</c:v>
                </c:pt>
                <c:pt idx="6515">
                  <c:v>23.6</c:v>
                </c:pt>
                <c:pt idx="6516">
                  <c:v>26.1</c:v>
                </c:pt>
                <c:pt idx="6517">
                  <c:v>27.5</c:v>
                </c:pt>
                <c:pt idx="6518">
                  <c:v>29.6</c:v>
                </c:pt>
                <c:pt idx="6519">
                  <c:v>30.4</c:v>
                </c:pt>
                <c:pt idx="6520">
                  <c:v>29.4</c:v>
                </c:pt>
                <c:pt idx="6521">
                  <c:v>28.2</c:v>
                </c:pt>
                <c:pt idx="6522">
                  <c:v>25.4</c:v>
                </c:pt>
                <c:pt idx="6523">
                  <c:v>23.1</c:v>
                </c:pt>
                <c:pt idx="6524">
                  <c:v>20.5</c:v>
                </c:pt>
                <c:pt idx="6525">
                  <c:v>19.100000000000001</c:v>
                </c:pt>
                <c:pt idx="6526">
                  <c:v>17.899999999999999</c:v>
                </c:pt>
                <c:pt idx="6527">
                  <c:v>17.100000000000001</c:v>
                </c:pt>
                <c:pt idx="6528">
                  <c:v>16.3</c:v>
                </c:pt>
                <c:pt idx="6529">
                  <c:v>15.7</c:v>
                </c:pt>
                <c:pt idx="6530">
                  <c:v>15.8</c:v>
                </c:pt>
                <c:pt idx="6531">
                  <c:v>14.8</c:v>
                </c:pt>
                <c:pt idx="6532">
                  <c:v>14.6</c:v>
                </c:pt>
                <c:pt idx="6533">
                  <c:v>14.3</c:v>
                </c:pt>
                <c:pt idx="6534">
                  <c:v>14.1</c:v>
                </c:pt>
                <c:pt idx="6535">
                  <c:v>14.3</c:v>
                </c:pt>
                <c:pt idx="6536">
                  <c:v>15.2</c:v>
                </c:pt>
                <c:pt idx="6537">
                  <c:v>18.100000000000001</c:v>
                </c:pt>
                <c:pt idx="6538">
                  <c:v>20</c:v>
                </c:pt>
                <c:pt idx="6539">
                  <c:v>23.1</c:v>
                </c:pt>
                <c:pt idx="6540">
                  <c:v>25</c:v>
                </c:pt>
                <c:pt idx="6541">
                  <c:v>27.3</c:v>
                </c:pt>
                <c:pt idx="6542">
                  <c:v>28.1</c:v>
                </c:pt>
                <c:pt idx="6543">
                  <c:v>29.2</c:v>
                </c:pt>
                <c:pt idx="6544">
                  <c:v>29</c:v>
                </c:pt>
                <c:pt idx="6545">
                  <c:v>27</c:v>
                </c:pt>
                <c:pt idx="6546">
                  <c:v>24.8</c:v>
                </c:pt>
                <c:pt idx="6547">
                  <c:v>21.8</c:v>
                </c:pt>
                <c:pt idx="6548">
                  <c:v>19.5</c:v>
                </c:pt>
                <c:pt idx="6549">
                  <c:v>18.100000000000001</c:v>
                </c:pt>
                <c:pt idx="6550">
                  <c:v>17.3</c:v>
                </c:pt>
                <c:pt idx="6551">
                  <c:v>16.600000000000001</c:v>
                </c:pt>
                <c:pt idx="6552">
                  <c:v>16</c:v>
                </c:pt>
                <c:pt idx="6553">
                  <c:v>15.4</c:v>
                </c:pt>
                <c:pt idx="6554">
                  <c:v>14.8</c:v>
                </c:pt>
                <c:pt idx="6555">
                  <c:v>14.5</c:v>
                </c:pt>
                <c:pt idx="6556">
                  <c:v>14.2</c:v>
                </c:pt>
                <c:pt idx="6557">
                  <c:v>14.5</c:v>
                </c:pt>
                <c:pt idx="6558">
                  <c:v>14.7</c:v>
                </c:pt>
                <c:pt idx="6559">
                  <c:v>14.8</c:v>
                </c:pt>
                <c:pt idx="6560">
                  <c:v>15</c:v>
                </c:pt>
                <c:pt idx="6561">
                  <c:v>16.2</c:v>
                </c:pt>
                <c:pt idx="6562">
                  <c:v>18.899999999999999</c:v>
                </c:pt>
                <c:pt idx="6563">
                  <c:v>22.1</c:v>
                </c:pt>
                <c:pt idx="6564">
                  <c:v>24.6</c:v>
                </c:pt>
                <c:pt idx="6565">
                  <c:v>27.1</c:v>
                </c:pt>
                <c:pt idx="6566">
                  <c:v>28.5</c:v>
                </c:pt>
                <c:pt idx="6567">
                  <c:v>30.1</c:v>
                </c:pt>
                <c:pt idx="6568">
                  <c:v>30.6</c:v>
                </c:pt>
                <c:pt idx="6569">
                  <c:v>28.4</c:v>
                </c:pt>
                <c:pt idx="6570">
                  <c:v>26.2</c:v>
                </c:pt>
                <c:pt idx="6571">
                  <c:v>23.2</c:v>
                </c:pt>
                <c:pt idx="6572">
                  <c:v>21</c:v>
                </c:pt>
                <c:pt idx="6573">
                  <c:v>19.3</c:v>
                </c:pt>
                <c:pt idx="6574">
                  <c:v>18</c:v>
                </c:pt>
                <c:pt idx="6575">
                  <c:v>16.7</c:v>
                </c:pt>
                <c:pt idx="6576">
                  <c:v>15.9</c:v>
                </c:pt>
                <c:pt idx="6577">
                  <c:v>15.4</c:v>
                </c:pt>
                <c:pt idx="6578">
                  <c:v>14.9</c:v>
                </c:pt>
                <c:pt idx="6579">
                  <c:v>14.6</c:v>
                </c:pt>
                <c:pt idx="6580">
                  <c:v>14.3</c:v>
                </c:pt>
                <c:pt idx="6581">
                  <c:v>14.5</c:v>
                </c:pt>
                <c:pt idx="6582">
                  <c:v>14.5</c:v>
                </c:pt>
                <c:pt idx="6583">
                  <c:v>14.8</c:v>
                </c:pt>
                <c:pt idx="6584">
                  <c:v>14.9</c:v>
                </c:pt>
                <c:pt idx="6585">
                  <c:v>17.399999999999999</c:v>
                </c:pt>
                <c:pt idx="6586">
                  <c:v>19.7</c:v>
                </c:pt>
                <c:pt idx="6587">
                  <c:v>22.3</c:v>
                </c:pt>
                <c:pt idx="6588">
                  <c:v>25.7</c:v>
                </c:pt>
                <c:pt idx="6589">
                  <c:v>26.8</c:v>
                </c:pt>
                <c:pt idx="6590">
                  <c:v>28.7</c:v>
                </c:pt>
                <c:pt idx="6591">
                  <c:v>29.9</c:v>
                </c:pt>
                <c:pt idx="6592">
                  <c:v>30</c:v>
                </c:pt>
                <c:pt idx="6593">
                  <c:v>28.1</c:v>
                </c:pt>
                <c:pt idx="6594">
                  <c:v>25.9</c:v>
                </c:pt>
                <c:pt idx="6595">
                  <c:v>22.8</c:v>
                </c:pt>
                <c:pt idx="6596">
                  <c:v>20.2</c:v>
                </c:pt>
                <c:pt idx="6597">
                  <c:v>19.2</c:v>
                </c:pt>
                <c:pt idx="6598">
                  <c:v>18.100000000000001</c:v>
                </c:pt>
                <c:pt idx="6599">
                  <c:v>17.100000000000001</c:v>
                </c:pt>
                <c:pt idx="6600">
                  <c:v>16.2</c:v>
                </c:pt>
                <c:pt idx="6601">
                  <c:v>15.6</c:v>
                </c:pt>
                <c:pt idx="6602">
                  <c:v>14.8</c:v>
                </c:pt>
                <c:pt idx="6603">
                  <c:v>14.6</c:v>
                </c:pt>
                <c:pt idx="6604">
                  <c:v>14.5</c:v>
                </c:pt>
                <c:pt idx="6605">
                  <c:v>14</c:v>
                </c:pt>
                <c:pt idx="6606">
                  <c:v>14.6</c:v>
                </c:pt>
                <c:pt idx="6607">
                  <c:v>14.9</c:v>
                </c:pt>
                <c:pt idx="6608">
                  <c:v>15.2</c:v>
                </c:pt>
                <c:pt idx="6609">
                  <c:v>17.3</c:v>
                </c:pt>
                <c:pt idx="6610">
                  <c:v>19</c:v>
                </c:pt>
                <c:pt idx="6611">
                  <c:v>21.6</c:v>
                </c:pt>
                <c:pt idx="6612">
                  <c:v>23.3</c:v>
                </c:pt>
                <c:pt idx="6613">
                  <c:v>25.9</c:v>
                </c:pt>
                <c:pt idx="6614">
                  <c:v>27.9</c:v>
                </c:pt>
                <c:pt idx="6615">
                  <c:v>29.1</c:v>
                </c:pt>
                <c:pt idx="6616">
                  <c:v>28.7</c:v>
                </c:pt>
                <c:pt idx="6617">
                  <c:v>29.2</c:v>
                </c:pt>
                <c:pt idx="6618">
                  <c:v>26.5</c:v>
                </c:pt>
                <c:pt idx="6619">
                  <c:v>22.6</c:v>
                </c:pt>
                <c:pt idx="6620">
                  <c:v>20.5</c:v>
                </c:pt>
                <c:pt idx="6621">
                  <c:v>18.2</c:v>
                </c:pt>
                <c:pt idx="6622">
                  <c:v>17.2</c:v>
                </c:pt>
                <c:pt idx="6623">
                  <c:v>16.3</c:v>
                </c:pt>
                <c:pt idx="6624">
                  <c:v>15.4</c:v>
                </c:pt>
                <c:pt idx="6625">
                  <c:v>15.1</c:v>
                </c:pt>
                <c:pt idx="6626">
                  <c:v>15</c:v>
                </c:pt>
                <c:pt idx="6627">
                  <c:v>14.6</c:v>
                </c:pt>
                <c:pt idx="6628">
                  <c:v>14.2</c:v>
                </c:pt>
                <c:pt idx="6629">
                  <c:v>13.9</c:v>
                </c:pt>
                <c:pt idx="6630">
                  <c:v>13.9</c:v>
                </c:pt>
                <c:pt idx="6631">
                  <c:v>14</c:v>
                </c:pt>
                <c:pt idx="6632">
                  <c:v>15.1</c:v>
                </c:pt>
                <c:pt idx="6633">
                  <c:v>16.5</c:v>
                </c:pt>
                <c:pt idx="6634">
                  <c:v>18.399999999999999</c:v>
                </c:pt>
                <c:pt idx="6635">
                  <c:v>20.6</c:v>
                </c:pt>
                <c:pt idx="6636">
                  <c:v>23.6</c:v>
                </c:pt>
                <c:pt idx="6637">
                  <c:v>26.3</c:v>
                </c:pt>
                <c:pt idx="6638">
                  <c:v>27.6</c:v>
                </c:pt>
                <c:pt idx="6639">
                  <c:v>29.4</c:v>
                </c:pt>
                <c:pt idx="6640">
                  <c:v>28.7</c:v>
                </c:pt>
                <c:pt idx="6641">
                  <c:v>27.3</c:v>
                </c:pt>
                <c:pt idx="6642">
                  <c:v>24.4</c:v>
                </c:pt>
                <c:pt idx="6643">
                  <c:v>22</c:v>
                </c:pt>
                <c:pt idx="6644">
                  <c:v>20.6</c:v>
                </c:pt>
                <c:pt idx="6645">
                  <c:v>19.2</c:v>
                </c:pt>
                <c:pt idx="6646">
                  <c:v>18.600000000000001</c:v>
                </c:pt>
                <c:pt idx="6647">
                  <c:v>18.5</c:v>
                </c:pt>
                <c:pt idx="6648">
                  <c:v>18</c:v>
                </c:pt>
                <c:pt idx="6649">
                  <c:v>17.8</c:v>
                </c:pt>
                <c:pt idx="6650">
                  <c:v>17.399999999999999</c:v>
                </c:pt>
                <c:pt idx="6651">
                  <c:v>17.3</c:v>
                </c:pt>
                <c:pt idx="6652">
                  <c:v>16.899999999999999</c:v>
                </c:pt>
                <c:pt idx="6653">
                  <c:v>16.7</c:v>
                </c:pt>
                <c:pt idx="6654">
                  <c:v>16.8</c:v>
                </c:pt>
                <c:pt idx="6655">
                  <c:v>16.8</c:v>
                </c:pt>
                <c:pt idx="6656">
                  <c:v>16.3</c:v>
                </c:pt>
                <c:pt idx="6657">
                  <c:v>17</c:v>
                </c:pt>
                <c:pt idx="6658">
                  <c:v>18.600000000000001</c:v>
                </c:pt>
                <c:pt idx="6659">
                  <c:v>20.399999999999999</c:v>
                </c:pt>
                <c:pt idx="6660">
                  <c:v>23.1</c:v>
                </c:pt>
                <c:pt idx="6661">
                  <c:v>26.4</c:v>
                </c:pt>
                <c:pt idx="6662">
                  <c:v>28.2</c:v>
                </c:pt>
                <c:pt idx="6663">
                  <c:v>29.7</c:v>
                </c:pt>
                <c:pt idx="6664">
                  <c:v>30.2</c:v>
                </c:pt>
                <c:pt idx="6665">
                  <c:v>29</c:v>
                </c:pt>
                <c:pt idx="6666">
                  <c:v>28.1</c:v>
                </c:pt>
                <c:pt idx="6667">
                  <c:v>24.8</c:v>
                </c:pt>
                <c:pt idx="6668">
                  <c:v>22.3</c:v>
                </c:pt>
                <c:pt idx="6669">
                  <c:v>19.8</c:v>
                </c:pt>
                <c:pt idx="6670">
                  <c:v>18.600000000000001</c:v>
                </c:pt>
                <c:pt idx="6671">
                  <c:v>18.100000000000001</c:v>
                </c:pt>
                <c:pt idx="6672">
                  <c:v>18</c:v>
                </c:pt>
                <c:pt idx="6673">
                  <c:v>17.100000000000001</c:v>
                </c:pt>
                <c:pt idx="6674">
                  <c:v>16.7</c:v>
                </c:pt>
                <c:pt idx="6675">
                  <c:v>16.2</c:v>
                </c:pt>
                <c:pt idx="6676">
                  <c:v>16.5</c:v>
                </c:pt>
                <c:pt idx="6677">
                  <c:v>16.2</c:v>
                </c:pt>
                <c:pt idx="6678">
                  <c:v>15.9</c:v>
                </c:pt>
                <c:pt idx="6679">
                  <c:v>15.9</c:v>
                </c:pt>
                <c:pt idx="6680">
                  <c:v>16.2</c:v>
                </c:pt>
                <c:pt idx="6681">
                  <c:v>17.2</c:v>
                </c:pt>
                <c:pt idx="6682">
                  <c:v>21.1</c:v>
                </c:pt>
                <c:pt idx="6683">
                  <c:v>23.9</c:v>
                </c:pt>
                <c:pt idx="6684">
                  <c:v>26.3</c:v>
                </c:pt>
                <c:pt idx="6685">
                  <c:v>28.7</c:v>
                </c:pt>
                <c:pt idx="6686">
                  <c:v>30.4</c:v>
                </c:pt>
                <c:pt idx="6687">
                  <c:v>31.1</c:v>
                </c:pt>
                <c:pt idx="6688">
                  <c:v>31.1</c:v>
                </c:pt>
                <c:pt idx="6689">
                  <c:v>28.7</c:v>
                </c:pt>
                <c:pt idx="6690">
                  <c:v>26.4</c:v>
                </c:pt>
                <c:pt idx="6691">
                  <c:v>23.1</c:v>
                </c:pt>
                <c:pt idx="6692">
                  <c:v>21.3</c:v>
                </c:pt>
                <c:pt idx="6693">
                  <c:v>19.5</c:v>
                </c:pt>
                <c:pt idx="6694">
                  <c:v>18.100000000000001</c:v>
                </c:pt>
                <c:pt idx="6695">
                  <c:v>17.8</c:v>
                </c:pt>
                <c:pt idx="6696">
                  <c:v>17.399999999999999</c:v>
                </c:pt>
                <c:pt idx="6697">
                  <c:v>16.899999999999999</c:v>
                </c:pt>
                <c:pt idx="6698">
                  <c:v>15.9</c:v>
                </c:pt>
                <c:pt idx="6699">
                  <c:v>15.4</c:v>
                </c:pt>
                <c:pt idx="6700">
                  <c:v>15.1</c:v>
                </c:pt>
                <c:pt idx="6701">
                  <c:v>15.1</c:v>
                </c:pt>
                <c:pt idx="6702">
                  <c:v>15.3</c:v>
                </c:pt>
                <c:pt idx="6703">
                  <c:v>15</c:v>
                </c:pt>
                <c:pt idx="6704">
                  <c:v>16</c:v>
                </c:pt>
                <c:pt idx="6705">
                  <c:v>18.5</c:v>
                </c:pt>
                <c:pt idx="6706">
                  <c:v>20.9</c:v>
                </c:pt>
                <c:pt idx="6707">
                  <c:v>23.7</c:v>
                </c:pt>
                <c:pt idx="6708">
                  <c:v>25.7</c:v>
                </c:pt>
                <c:pt idx="6709">
                  <c:v>27.9</c:v>
                </c:pt>
                <c:pt idx="6710">
                  <c:v>28.7</c:v>
                </c:pt>
                <c:pt idx="6711">
                  <c:v>29.8</c:v>
                </c:pt>
                <c:pt idx="6712">
                  <c:v>30.6</c:v>
                </c:pt>
                <c:pt idx="6713">
                  <c:v>29</c:v>
                </c:pt>
                <c:pt idx="6714">
                  <c:v>26.6</c:v>
                </c:pt>
                <c:pt idx="6715">
                  <c:v>23.5</c:v>
                </c:pt>
                <c:pt idx="6716">
                  <c:v>20.9</c:v>
                </c:pt>
                <c:pt idx="6717">
                  <c:v>19.3</c:v>
                </c:pt>
                <c:pt idx="6718">
                  <c:v>18.5</c:v>
                </c:pt>
                <c:pt idx="6719">
                  <c:v>17.8</c:v>
                </c:pt>
                <c:pt idx="6720">
                  <c:v>17</c:v>
                </c:pt>
                <c:pt idx="6721">
                  <c:v>16.7</c:v>
                </c:pt>
                <c:pt idx="6722">
                  <c:v>16.3</c:v>
                </c:pt>
                <c:pt idx="6723">
                  <c:v>16</c:v>
                </c:pt>
                <c:pt idx="6724">
                  <c:v>15.9</c:v>
                </c:pt>
                <c:pt idx="6725">
                  <c:v>15.7</c:v>
                </c:pt>
                <c:pt idx="6726">
                  <c:v>15.4</c:v>
                </c:pt>
                <c:pt idx="6727">
                  <c:v>15.3</c:v>
                </c:pt>
                <c:pt idx="6728">
                  <c:v>15.6</c:v>
                </c:pt>
                <c:pt idx="6729">
                  <c:v>18.5</c:v>
                </c:pt>
                <c:pt idx="6730">
                  <c:v>20</c:v>
                </c:pt>
                <c:pt idx="6731">
                  <c:v>22.7</c:v>
                </c:pt>
                <c:pt idx="6732">
                  <c:v>25.7</c:v>
                </c:pt>
                <c:pt idx="6733">
                  <c:v>27.9</c:v>
                </c:pt>
                <c:pt idx="6734">
                  <c:v>30.2</c:v>
                </c:pt>
                <c:pt idx="6735">
                  <c:v>31</c:v>
                </c:pt>
                <c:pt idx="6736">
                  <c:v>31.9</c:v>
                </c:pt>
                <c:pt idx="6737">
                  <c:v>28.8</c:v>
                </c:pt>
                <c:pt idx="6738">
                  <c:v>26.1</c:v>
                </c:pt>
                <c:pt idx="6739">
                  <c:v>23.7</c:v>
                </c:pt>
                <c:pt idx="6740">
                  <c:v>21.5</c:v>
                </c:pt>
                <c:pt idx="6741">
                  <c:v>19.899999999999999</c:v>
                </c:pt>
                <c:pt idx="6742">
                  <c:v>19.3</c:v>
                </c:pt>
                <c:pt idx="6743">
                  <c:v>17.899999999999999</c:v>
                </c:pt>
                <c:pt idx="6744">
                  <c:v>17.399999999999999</c:v>
                </c:pt>
                <c:pt idx="6745">
                  <c:v>16.7</c:v>
                </c:pt>
                <c:pt idx="6746">
                  <c:v>15.7</c:v>
                </c:pt>
                <c:pt idx="6747">
                  <c:v>15.1</c:v>
                </c:pt>
                <c:pt idx="6748">
                  <c:v>14.9</c:v>
                </c:pt>
                <c:pt idx="6749">
                  <c:v>14.5</c:v>
                </c:pt>
                <c:pt idx="6750">
                  <c:v>14.4</c:v>
                </c:pt>
                <c:pt idx="6751">
                  <c:v>14.4</c:v>
                </c:pt>
                <c:pt idx="6752">
                  <c:v>15.7</c:v>
                </c:pt>
                <c:pt idx="6753">
                  <c:v>18.100000000000001</c:v>
                </c:pt>
                <c:pt idx="6754">
                  <c:v>20.5</c:v>
                </c:pt>
                <c:pt idx="6755">
                  <c:v>23.9</c:v>
                </c:pt>
                <c:pt idx="6756">
                  <c:v>25.6</c:v>
                </c:pt>
                <c:pt idx="6757">
                  <c:v>28.2</c:v>
                </c:pt>
                <c:pt idx="6758">
                  <c:v>29.3</c:v>
                </c:pt>
                <c:pt idx="6759">
                  <c:v>30.2</c:v>
                </c:pt>
                <c:pt idx="6760">
                  <c:v>30.2</c:v>
                </c:pt>
                <c:pt idx="6761">
                  <c:v>27.3</c:v>
                </c:pt>
                <c:pt idx="6762">
                  <c:v>25.1</c:v>
                </c:pt>
                <c:pt idx="6763">
                  <c:v>22.3</c:v>
                </c:pt>
                <c:pt idx="6764">
                  <c:v>20.100000000000001</c:v>
                </c:pt>
                <c:pt idx="6765">
                  <c:v>18.7</c:v>
                </c:pt>
                <c:pt idx="6766">
                  <c:v>17.7</c:v>
                </c:pt>
                <c:pt idx="6767">
                  <c:v>17</c:v>
                </c:pt>
                <c:pt idx="6768">
                  <c:v>16.7</c:v>
                </c:pt>
                <c:pt idx="6769">
                  <c:v>16</c:v>
                </c:pt>
                <c:pt idx="6770">
                  <c:v>15.5</c:v>
                </c:pt>
                <c:pt idx="6771">
                  <c:v>14.9</c:v>
                </c:pt>
                <c:pt idx="6772">
                  <c:v>15.1</c:v>
                </c:pt>
                <c:pt idx="6773">
                  <c:v>14.3</c:v>
                </c:pt>
                <c:pt idx="6774">
                  <c:v>14.1</c:v>
                </c:pt>
                <c:pt idx="6775">
                  <c:v>13.8</c:v>
                </c:pt>
                <c:pt idx="6776">
                  <c:v>15.4</c:v>
                </c:pt>
                <c:pt idx="6777">
                  <c:v>17.600000000000001</c:v>
                </c:pt>
                <c:pt idx="6778">
                  <c:v>20</c:v>
                </c:pt>
                <c:pt idx="6779">
                  <c:v>22.5</c:v>
                </c:pt>
                <c:pt idx="6780">
                  <c:v>24.8</c:v>
                </c:pt>
                <c:pt idx="6781">
                  <c:v>27.2</c:v>
                </c:pt>
                <c:pt idx="6782">
                  <c:v>29.5</c:v>
                </c:pt>
                <c:pt idx="6783">
                  <c:v>30.6</c:v>
                </c:pt>
                <c:pt idx="6784">
                  <c:v>31.1</c:v>
                </c:pt>
                <c:pt idx="6785">
                  <c:v>30.2</c:v>
                </c:pt>
                <c:pt idx="6786">
                  <c:v>26.2</c:v>
                </c:pt>
                <c:pt idx="6787">
                  <c:v>23.4</c:v>
                </c:pt>
                <c:pt idx="6788">
                  <c:v>20.9</c:v>
                </c:pt>
                <c:pt idx="6789">
                  <c:v>19.3</c:v>
                </c:pt>
                <c:pt idx="6790">
                  <c:v>17.600000000000001</c:v>
                </c:pt>
                <c:pt idx="6791">
                  <c:v>16.8</c:v>
                </c:pt>
                <c:pt idx="6792">
                  <c:v>16.600000000000001</c:v>
                </c:pt>
                <c:pt idx="6793">
                  <c:v>17.899999999999999</c:v>
                </c:pt>
                <c:pt idx="6794">
                  <c:v>17.600000000000001</c:v>
                </c:pt>
                <c:pt idx="6795">
                  <c:v>17.399999999999999</c:v>
                </c:pt>
                <c:pt idx="6796">
                  <c:v>17.5</c:v>
                </c:pt>
                <c:pt idx="6797">
                  <c:v>17.3</c:v>
                </c:pt>
                <c:pt idx="6798">
                  <c:v>17.399999999999999</c:v>
                </c:pt>
                <c:pt idx="6799">
                  <c:v>17.2</c:v>
                </c:pt>
                <c:pt idx="6800">
                  <c:v>17.899999999999999</c:v>
                </c:pt>
                <c:pt idx="6801">
                  <c:v>19.2</c:v>
                </c:pt>
                <c:pt idx="6802">
                  <c:v>22.3</c:v>
                </c:pt>
                <c:pt idx="6803">
                  <c:v>24.5</c:v>
                </c:pt>
                <c:pt idx="6804">
                  <c:v>25.9</c:v>
                </c:pt>
                <c:pt idx="6805">
                  <c:v>27.4</c:v>
                </c:pt>
                <c:pt idx="6806">
                  <c:v>28.6</c:v>
                </c:pt>
                <c:pt idx="6807">
                  <c:v>29.7</c:v>
                </c:pt>
                <c:pt idx="6808">
                  <c:v>31.1</c:v>
                </c:pt>
                <c:pt idx="6809">
                  <c:v>28.5</c:v>
                </c:pt>
                <c:pt idx="6810">
                  <c:v>26.5</c:v>
                </c:pt>
                <c:pt idx="6811">
                  <c:v>23.4</c:v>
                </c:pt>
                <c:pt idx="6812">
                  <c:v>21.6</c:v>
                </c:pt>
                <c:pt idx="6813">
                  <c:v>20.3</c:v>
                </c:pt>
                <c:pt idx="6814">
                  <c:v>19.2</c:v>
                </c:pt>
                <c:pt idx="6815">
                  <c:v>18.600000000000001</c:v>
                </c:pt>
                <c:pt idx="6816">
                  <c:v>17.8</c:v>
                </c:pt>
                <c:pt idx="6817">
                  <c:v>16.399999999999999</c:v>
                </c:pt>
                <c:pt idx="6818">
                  <c:v>16</c:v>
                </c:pt>
                <c:pt idx="6819">
                  <c:v>15.4</c:v>
                </c:pt>
                <c:pt idx="6820">
                  <c:v>15.4</c:v>
                </c:pt>
                <c:pt idx="6821">
                  <c:v>15.4</c:v>
                </c:pt>
                <c:pt idx="6822">
                  <c:v>14.8</c:v>
                </c:pt>
                <c:pt idx="6823">
                  <c:v>14.3</c:v>
                </c:pt>
                <c:pt idx="6824">
                  <c:v>16.399999999999999</c:v>
                </c:pt>
                <c:pt idx="6825">
                  <c:v>19.2</c:v>
                </c:pt>
                <c:pt idx="6826">
                  <c:v>21.1</c:v>
                </c:pt>
                <c:pt idx="6827">
                  <c:v>24.3</c:v>
                </c:pt>
                <c:pt idx="6828">
                  <c:v>26.7</c:v>
                </c:pt>
                <c:pt idx="6829">
                  <c:v>28.6</c:v>
                </c:pt>
                <c:pt idx="6830">
                  <c:v>29.4</c:v>
                </c:pt>
                <c:pt idx="6831">
                  <c:v>30.6</c:v>
                </c:pt>
                <c:pt idx="6832">
                  <c:v>31.1</c:v>
                </c:pt>
                <c:pt idx="6833">
                  <c:v>29.3</c:v>
                </c:pt>
                <c:pt idx="6834">
                  <c:v>27.3</c:v>
                </c:pt>
                <c:pt idx="6835">
                  <c:v>24.1</c:v>
                </c:pt>
                <c:pt idx="6836">
                  <c:v>21.8</c:v>
                </c:pt>
                <c:pt idx="6837">
                  <c:v>20.100000000000001</c:v>
                </c:pt>
                <c:pt idx="6838">
                  <c:v>18.7</c:v>
                </c:pt>
                <c:pt idx="6839">
                  <c:v>18.2</c:v>
                </c:pt>
                <c:pt idx="6840">
                  <c:v>17</c:v>
                </c:pt>
                <c:pt idx="6841">
                  <c:v>16.2</c:v>
                </c:pt>
                <c:pt idx="6842">
                  <c:v>15.4</c:v>
                </c:pt>
                <c:pt idx="6843">
                  <c:v>15.1</c:v>
                </c:pt>
                <c:pt idx="6844">
                  <c:v>15.7</c:v>
                </c:pt>
                <c:pt idx="6845">
                  <c:v>15.8</c:v>
                </c:pt>
                <c:pt idx="6846">
                  <c:v>16.100000000000001</c:v>
                </c:pt>
                <c:pt idx="6847">
                  <c:v>16.2</c:v>
                </c:pt>
                <c:pt idx="6848">
                  <c:v>16.3</c:v>
                </c:pt>
                <c:pt idx="6849">
                  <c:v>17.7</c:v>
                </c:pt>
                <c:pt idx="6850">
                  <c:v>20.399999999999999</c:v>
                </c:pt>
                <c:pt idx="6851">
                  <c:v>22.6</c:v>
                </c:pt>
                <c:pt idx="6852">
                  <c:v>24.8</c:v>
                </c:pt>
                <c:pt idx="6853">
                  <c:v>27.6</c:v>
                </c:pt>
                <c:pt idx="6854">
                  <c:v>28.4</c:v>
                </c:pt>
                <c:pt idx="6855">
                  <c:v>29</c:v>
                </c:pt>
                <c:pt idx="6856">
                  <c:v>29.4</c:v>
                </c:pt>
                <c:pt idx="6857">
                  <c:v>29.3</c:v>
                </c:pt>
                <c:pt idx="6858">
                  <c:v>26.5</c:v>
                </c:pt>
                <c:pt idx="6859">
                  <c:v>23.4</c:v>
                </c:pt>
                <c:pt idx="6860">
                  <c:v>20.8</c:v>
                </c:pt>
                <c:pt idx="6861">
                  <c:v>19.399999999999999</c:v>
                </c:pt>
                <c:pt idx="6862">
                  <c:v>18.3</c:v>
                </c:pt>
                <c:pt idx="6863">
                  <c:v>17.3</c:v>
                </c:pt>
                <c:pt idx="6864">
                  <c:v>16.600000000000001</c:v>
                </c:pt>
                <c:pt idx="6865">
                  <c:v>16.2</c:v>
                </c:pt>
                <c:pt idx="6866">
                  <c:v>15.6</c:v>
                </c:pt>
                <c:pt idx="6867">
                  <c:v>15.3</c:v>
                </c:pt>
                <c:pt idx="6868">
                  <c:v>14.8</c:v>
                </c:pt>
                <c:pt idx="6869">
                  <c:v>15</c:v>
                </c:pt>
                <c:pt idx="6870">
                  <c:v>14.2</c:v>
                </c:pt>
                <c:pt idx="6871">
                  <c:v>14.3</c:v>
                </c:pt>
                <c:pt idx="6872">
                  <c:v>15.1</c:v>
                </c:pt>
                <c:pt idx="6873">
                  <c:v>17.600000000000001</c:v>
                </c:pt>
                <c:pt idx="6874">
                  <c:v>19.899999999999999</c:v>
                </c:pt>
                <c:pt idx="6875">
                  <c:v>22.3</c:v>
                </c:pt>
                <c:pt idx="6876">
                  <c:v>25.3</c:v>
                </c:pt>
                <c:pt idx="6877">
                  <c:v>26.8</c:v>
                </c:pt>
                <c:pt idx="6878">
                  <c:v>28.6</c:v>
                </c:pt>
                <c:pt idx="6879">
                  <c:v>30.1</c:v>
                </c:pt>
                <c:pt idx="6880">
                  <c:v>30.5</c:v>
                </c:pt>
                <c:pt idx="6881">
                  <c:v>29.6</c:v>
                </c:pt>
                <c:pt idx="6882">
                  <c:v>26.8</c:v>
                </c:pt>
                <c:pt idx="6883">
                  <c:v>24</c:v>
                </c:pt>
                <c:pt idx="6884">
                  <c:v>22</c:v>
                </c:pt>
                <c:pt idx="6885">
                  <c:v>20.7</c:v>
                </c:pt>
                <c:pt idx="6886">
                  <c:v>19.2</c:v>
                </c:pt>
                <c:pt idx="6887">
                  <c:v>17.899999999999999</c:v>
                </c:pt>
                <c:pt idx="6888">
                  <c:v>16.600000000000001</c:v>
                </c:pt>
                <c:pt idx="6889">
                  <c:v>16</c:v>
                </c:pt>
                <c:pt idx="6890">
                  <c:v>15.6</c:v>
                </c:pt>
                <c:pt idx="6891">
                  <c:v>15.5</c:v>
                </c:pt>
                <c:pt idx="6892">
                  <c:v>15.6</c:v>
                </c:pt>
                <c:pt idx="6893">
                  <c:v>15.5</c:v>
                </c:pt>
                <c:pt idx="6894">
                  <c:v>15.7</c:v>
                </c:pt>
                <c:pt idx="6895">
                  <c:v>14.9</c:v>
                </c:pt>
                <c:pt idx="6896">
                  <c:v>16.899999999999999</c:v>
                </c:pt>
                <c:pt idx="6897">
                  <c:v>17.7</c:v>
                </c:pt>
                <c:pt idx="6898">
                  <c:v>21.2</c:v>
                </c:pt>
                <c:pt idx="6899">
                  <c:v>23.8</c:v>
                </c:pt>
                <c:pt idx="6900">
                  <c:v>25.9</c:v>
                </c:pt>
                <c:pt idx="6901">
                  <c:v>27.7</c:v>
                </c:pt>
                <c:pt idx="6902">
                  <c:v>29</c:v>
                </c:pt>
                <c:pt idx="6903">
                  <c:v>29.5</c:v>
                </c:pt>
                <c:pt idx="6904">
                  <c:v>29.8</c:v>
                </c:pt>
                <c:pt idx="6905">
                  <c:v>27.8</c:v>
                </c:pt>
                <c:pt idx="6906">
                  <c:v>26</c:v>
                </c:pt>
                <c:pt idx="6907">
                  <c:v>23.7</c:v>
                </c:pt>
                <c:pt idx="6908">
                  <c:v>21.3</c:v>
                </c:pt>
                <c:pt idx="6909">
                  <c:v>20.3</c:v>
                </c:pt>
                <c:pt idx="6910">
                  <c:v>19.3</c:v>
                </c:pt>
                <c:pt idx="6911">
                  <c:v>18.5</c:v>
                </c:pt>
                <c:pt idx="6912">
                  <c:v>18.100000000000001</c:v>
                </c:pt>
                <c:pt idx="6913">
                  <c:v>17.7</c:v>
                </c:pt>
                <c:pt idx="6914">
                  <c:v>17</c:v>
                </c:pt>
                <c:pt idx="6915">
                  <c:v>16.2</c:v>
                </c:pt>
                <c:pt idx="6916">
                  <c:v>16</c:v>
                </c:pt>
                <c:pt idx="6917">
                  <c:v>15.5</c:v>
                </c:pt>
                <c:pt idx="6918">
                  <c:v>15.3</c:v>
                </c:pt>
                <c:pt idx="6919">
                  <c:v>14.8</c:v>
                </c:pt>
                <c:pt idx="6920">
                  <c:v>16</c:v>
                </c:pt>
                <c:pt idx="6921">
                  <c:v>17.600000000000001</c:v>
                </c:pt>
                <c:pt idx="6922">
                  <c:v>20</c:v>
                </c:pt>
                <c:pt idx="6923">
                  <c:v>21.8</c:v>
                </c:pt>
                <c:pt idx="6924">
                  <c:v>22.8</c:v>
                </c:pt>
                <c:pt idx="6925">
                  <c:v>22.9</c:v>
                </c:pt>
                <c:pt idx="6926">
                  <c:v>24.5</c:v>
                </c:pt>
                <c:pt idx="6927">
                  <c:v>26</c:v>
                </c:pt>
                <c:pt idx="6928">
                  <c:v>26.4</c:v>
                </c:pt>
                <c:pt idx="6929">
                  <c:v>27.2</c:v>
                </c:pt>
                <c:pt idx="6930">
                  <c:v>26.6</c:v>
                </c:pt>
                <c:pt idx="6931">
                  <c:v>25.7</c:v>
                </c:pt>
                <c:pt idx="6932">
                  <c:v>23.4</c:v>
                </c:pt>
                <c:pt idx="6933">
                  <c:v>20</c:v>
                </c:pt>
                <c:pt idx="6934">
                  <c:v>18.5</c:v>
                </c:pt>
                <c:pt idx="6935">
                  <c:v>17.399999999999999</c:v>
                </c:pt>
                <c:pt idx="6936">
                  <c:v>17.2</c:v>
                </c:pt>
                <c:pt idx="6937">
                  <c:v>16.899999999999999</c:v>
                </c:pt>
                <c:pt idx="6938">
                  <c:v>16.600000000000001</c:v>
                </c:pt>
                <c:pt idx="6939">
                  <c:v>16.3</c:v>
                </c:pt>
                <c:pt idx="6940">
                  <c:v>16.2</c:v>
                </c:pt>
                <c:pt idx="6941">
                  <c:v>15.7</c:v>
                </c:pt>
                <c:pt idx="6942">
                  <c:v>15.2</c:v>
                </c:pt>
                <c:pt idx="6943">
                  <c:v>14.8</c:v>
                </c:pt>
                <c:pt idx="6944">
                  <c:v>15.4</c:v>
                </c:pt>
                <c:pt idx="6945">
                  <c:v>16.8</c:v>
                </c:pt>
                <c:pt idx="6946">
                  <c:v>17.8</c:v>
                </c:pt>
                <c:pt idx="6947">
                  <c:v>21.2</c:v>
                </c:pt>
                <c:pt idx="6948">
                  <c:v>22.3</c:v>
                </c:pt>
                <c:pt idx="6949">
                  <c:v>24.9</c:v>
                </c:pt>
                <c:pt idx="6950">
                  <c:v>27.2</c:v>
                </c:pt>
                <c:pt idx="6951">
                  <c:v>27.5</c:v>
                </c:pt>
                <c:pt idx="6952">
                  <c:v>28.2</c:v>
                </c:pt>
                <c:pt idx="6953">
                  <c:v>28.6</c:v>
                </c:pt>
                <c:pt idx="6954">
                  <c:v>25.8</c:v>
                </c:pt>
                <c:pt idx="6955">
                  <c:v>23.7</c:v>
                </c:pt>
                <c:pt idx="6956">
                  <c:v>22.3</c:v>
                </c:pt>
                <c:pt idx="6957">
                  <c:v>20.100000000000001</c:v>
                </c:pt>
                <c:pt idx="6958">
                  <c:v>18.7</c:v>
                </c:pt>
                <c:pt idx="6959">
                  <c:v>17.899999999999999</c:v>
                </c:pt>
                <c:pt idx="6960">
                  <c:v>17.100000000000001</c:v>
                </c:pt>
                <c:pt idx="6961">
                  <c:v>16.8</c:v>
                </c:pt>
                <c:pt idx="6962">
                  <c:v>16.5</c:v>
                </c:pt>
                <c:pt idx="6963">
                  <c:v>16.100000000000001</c:v>
                </c:pt>
                <c:pt idx="6964">
                  <c:v>15.7</c:v>
                </c:pt>
                <c:pt idx="6965">
                  <c:v>15.3</c:v>
                </c:pt>
                <c:pt idx="6966">
                  <c:v>15.1</c:v>
                </c:pt>
                <c:pt idx="6967">
                  <c:v>14.5</c:v>
                </c:pt>
                <c:pt idx="6968">
                  <c:v>15.2</c:v>
                </c:pt>
                <c:pt idx="6969">
                  <c:v>17.899999999999999</c:v>
                </c:pt>
                <c:pt idx="6970">
                  <c:v>20.3</c:v>
                </c:pt>
                <c:pt idx="6971">
                  <c:v>22.6</c:v>
                </c:pt>
                <c:pt idx="6972">
                  <c:v>25.4</c:v>
                </c:pt>
                <c:pt idx="6973">
                  <c:v>26.6</c:v>
                </c:pt>
                <c:pt idx="6977">
                  <c:v>28.7</c:v>
                </c:pt>
                <c:pt idx="6978">
                  <c:v>25.9</c:v>
                </c:pt>
                <c:pt idx="6979">
                  <c:v>23.4</c:v>
                </c:pt>
                <c:pt idx="6980">
                  <c:v>20.8</c:v>
                </c:pt>
                <c:pt idx="6981">
                  <c:v>19.2</c:v>
                </c:pt>
                <c:pt idx="6982">
                  <c:v>18.100000000000001</c:v>
                </c:pt>
                <c:pt idx="6983">
                  <c:v>17.600000000000001</c:v>
                </c:pt>
                <c:pt idx="6984">
                  <c:v>17.399999999999999</c:v>
                </c:pt>
                <c:pt idx="6985">
                  <c:v>17</c:v>
                </c:pt>
                <c:pt idx="6986">
                  <c:v>16.7</c:v>
                </c:pt>
                <c:pt idx="6987">
                  <c:v>16.5</c:v>
                </c:pt>
                <c:pt idx="6988">
                  <c:v>15.9</c:v>
                </c:pt>
                <c:pt idx="6989">
                  <c:v>15.6</c:v>
                </c:pt>
                <c:pt idx="6990">
                  <c:v>15.9</c:v>
                </c:pt>
                <c:pt idx="6991">
                  <c:v>15.6</c:v>
                </c:pt>
                <c:pt idx="6992">
                  <c:v>16.100000000000001</c:v>
                </c:pt>
                <c:pt idx="6993">
                  <c:v>17.3</c:v>
                </c:pt>
                <c:pt idx="6994">
                  <c:v>18.8</c:v>
                </c:pt>
                <c:pt idx="6995">
                  <c:v>21.2</c:v>
                </c:pt>
                <c:pt idx="6996">
                  <c:v>23.9</c:v>
                </c:pt>
                <c:pt idx="6997">
                  <c:v>26.8</c:v>
                </c:pt>
                <c:pt idx="7001">
                  <c:v>26.9</c:v>
                </c:pt>
                <c:pt idx="7002">
                  <c:v>25.5</c:v>
                </c:pt>
                <c:pt idx="7003">
                  <c:v>23.4</c:v>
                </c:pt>
                <c:pt idx="7004">
                  <c:v>21.4</c:v>
                </c:pt>
                <c:pt idx="7005">
                  <c:v>20.100000000000001</c:v>
                </c:pt>
                <c:pt idx="7006">
                  <c:v>19.3</c:v>
                </c:pt>
                <c:pt idx="7007">
                  <c:v>18.8</c:v>
                </c:pt>
                <c:pt idx="7008">
                  <c:v>18</c:v>
                </c:pt>
                <c:pt idx="7009">
                  <c:v>17.8</c:v>
                </c:pt>
                <c:pt idx="7010">
                  <c:v>17</c:v>
                </c:pt>
                <c:pt idx="7011">
                  <c:v>17</c:v>
                </c:pt>
                <c:pt idx="7012">
                  <c:v>16.899999999999999</c:v>
                </c:pt>
                <c:pt idx="7013">
                  <c:v>17.399999999999999</c:v>
                </c:pt>
                <c:pt idx="7014">
                  <c:v>17</c:v>
                </c:pt>
                <c:pt idx="7015">
                  <c:v>16</c:v>
                </c:pt>
                <c:pt idx="7016">
                  <c:v>16.3</c:v>
                </c:pt>
                <c:pt idx="7017">
                  <c:v>17.8</c:v>
                </c:pt>
                <c:pt idx="7018">
                  <c:v>19</c:v>
                </c:pt>
                <c:pt idx="7019">
                  <c:v>20.9</c:v>
                </c:pt>
                <c:pt idx="7020">
                  <c:v>22</c:v>
                </c:pt>
                <c:pt idx="7021">
                  <c:v>24.5</c:v>
                </c:pt>
                <c:pt idx="7022">
                  <c:v>24.4</c:v>
                </c:pt>
                <c:pt idx="7023">
                  <c:v>25.5</c:v>
                </c:pt>
                <c:pt idx="7024">
                  <c:v>25.7</c:v>
                </c:pt>
                <c:pt idx="7025">
                  <c:v>25.5</c:v>
                </c:pt>
                <c:pt idx="7026">
                  <c:v>25.9</c:v>
                </c:pt>
                <c:pt idx="7027">
                  <c:v>22.8</c:v>
                </c:pt>
                <c:pt idx="7028">
                  <c:v>21.1</c:v>
                </c:pt>
                <c:pt idx="7029">
                  <c:v>19.600000000000001</c:v>
                </c:pt>
                <c:pt idx="7030">
                  <c:v>19.2</c:v>
                </c:pt>
                <c:pt idx="7031">
                  <c:v>18.5</c:v>
                </c:pt>
                <c:pt idx="7032">
                  <c:v>17.7</c:v>
                </c:pt>
                <c:pt idx="7033">
                  <c:v>17.5</c:v>
                </c:pt>
                <c:pt idx="7034">
                  <c:v>17.8</c:v>
                </c:pt>
                <c:pt idx="7035">
                  <c:v>17</c:v>
                </c:pt>
                <c:pt idx="7036">
                  <c:v>16.399999999999999</c:v>
                </c:pt>
                <c:pt idx="7037">
                  <c:v>16.5</c:v>
                </c:pt>
                <c:pt idx="7038">
                  <c:v>15.9</c:v>
                </c:pt>
                <c:pt idx="7039">
                  <c:v>15.6</c:v>
                </c:pt>
                <c:pt idx="7040">
                  <c:v>16.600000000000001</c:v>
                </c:pt>
                <c:pt idx="7041">
                  <c:v>20</c:v>
                </c:pt>
                <c:pt idx="7042">
                  <c:v>22.1</c:v>
                </c:pt>
                <c:pt idx="7043">
                  <c:v>24.4</c:v>
                </c:pt>
                <c:pt idx="7044">
                  <c:v>26.8</c:v>
                </c:pt>
                <c:pt idx="7045">
                  <c:v>29</c:v>
                </c:pt>
                <c:pt idx="7046">
                  <c:v>30.1</c:v>
                </c:pt>
                <c:pt idx="7047">
                  <c:v>30.8</c:v>
                </c:pt>
                <c:pt idx="7048">
                  <c:v>30.8</c:v>
                </c:pt>
                <c:pt idx="7049">
                  <c:v>29.2</c:v>
                </c:pt>
                <c:pt idx="7050">
                  <c:v>25.8</c:v>
                </c:pt>
                <c:pt idx="7051">
                  <c:v>22.3</c:v>
                </c:pt>
                <c:pt idx="7052">
                  <c:v>20.2</c:v>
                </c:pt>
                <c:pt idx="7053">
                  <c:v>18.7</c:v>
                </c:pt>
                <c:pt idx="7054">
                  <c:v>17.8</c:v>
                </c:pt>
                <c:pt idx="7055">
                  <c:v>17.3</c:v>
                </c:pt>
                <c:pt idx="7056">
                  <c:v>17.399999999999999</c:v>
                </c:pt>
                <c:pt idx="7057">
                  <c:v>17.100000000000001</c:v>
                </c:pt>
                <c:pt idx="7058">
                  <c:v>16.600000000000001</c:v>
                </c:pt>
                <c:pt idx="7059">
                  <c:v>15.9</c:v>
                </c:pt>
                <c:pt idx="7060">
                  <c:v>15.9</c:v>
                </c:pt>
                <c:pt idx="7061">
                  <c:v>15.9</c:v>
                </c:pt>
                <c:pt idx="7062">
                  <c:v>16.600000000000001</c:v>
                </c:pt>
                <c:pt idx="7063">
                  <c:v>16.5</c:v>
                </c:pt>
                <c:pt idx="7064">
                  <c:v>16.3</c:v>
                </c:pt>
                <c:pt idx="7065">
                  <c:v>17.5</c:v>
                </c:pt>
                <c:pt idx="7066">
                  <c:v>18.2</c:v>
                </c:pt>
                <c:pt idx="7067">
                  <c:v>19.399999999999999</c:v>
                </c:pt>
                <c:pt idx="7068">
                  <c:v>22.1</c:v>
                </c:pt>
                <c:pt idx="7069">
                  <c:v>23.9</c:v>
                </c:pt>
                <c:pt idx="7070">
                  <c:v>25.1</c:v>
                </c:pt>
                <c:pt idx="7071">
                  <c:v>28.2</c:v>
                </c:pt>
                <c:pt idx="7072">
                  <c:v>28.7</c:v>
                </c:pt>
                <c:pt idx="7073">
                  <c:v>28</c:v>
                </c:pt>
                <c:pt idx="7074">
                  <c:v>24.7</c:v>
                </c:pt>
                <c:pt idx="7075">
                  <c:v>22.6</c:v>
                </c:pt>
                <c:pt idx="7076">
                  <c:v>21.7</c:v>
                </c:pt>
                <c:pt idx="7077">
                  <c:v>20.399999999999999</c:v>
                </c:pt>
                <c:pt idx="7078">
                  <c:v>19.600000000000001</c:v>
                </c:pt>
                <c:pt idx="7079">
                  <c:v>18.5</c:v>
                </c:pt>
                <c:pt idx="7080">
                  <c:v>17.8</c:v>
                </c:pt>
                <c:pt idx="7081">
                  <c:v>17.7</c:v>
                </c:pt>
                <c:pt idx="7082">
                  <c:v>17.399999999999999</c:v>
                </c:pt>
                <c:pt idx="7083">
                  <c:v>16.5</c:v>
                </c:pt>
                <c:pt idx="7084">
                  <c:v>16.2</c:v>
                </c:pt>
                <c:pt idx="7085">
                  <c:v>16.5</c:v>
                </c:pt>
                <c:pt idx="7086">
                  <c:v>16.399999999999999</c:v>
                </c:pt>
                <c:pt idx="7087">
                  <c:v>16.3</c:v>
                </c:pt>
                <c:pt idx="7088">
                  <c:v>16.7</c:v>
                </c:pt>
                <c:pt idx="7089">
                  <c:v>17.7</c:v>
                </c:pt>
                <c:pt idx="7090">
                  <c:v>18.899999999999999</c:v>
                </c:pt>
                <c:pt idx="7091">
                  <c:v>21.6</c:v>
                </c:pt>
                <c:pt idx="7092">
                  <c:v>23.3</c:v>
                </c:pt>
                <c:pt idx="7093">
                  <c:v>25.4</c:v>
                </c:pt>
                <c:pt idx="7094">
                  <c:v>28.2</c:v>
                </c:pt>
                <c:pt idx="7095">
                  <c:v>29.3</c:v>
                </c:pt>
                <c:pt idx="7096">
                  <c:v>30.1</c:v>
                </c:pt>
                <c:pt idx="7097">
                  <c:v>29.3</c:v>
                </c:pt>
                <c:pt idx="7098">
                  <c:v>25.9</c:v>
                </c:pt>
                <c:pt idx="7099">
                  <c:v>23.4</c:v>
                </c:pt>
                <c:pt idx="7100">
                  <c:v>21.2</c:v>
                </c:pt>
                <c:pt idx="7101">
                  <c:v>19.8</c:v>
                </c:pt>
                <c:pt idx="7102">
                  <c:v>18.5</c:v>
                </c:pt>
                <c:pt idx="7103">
                  <c:v>18.2</c:v>
                </c:pt>
                <c:pt idx="7104">
                  <c:v>18.2</c:v>
                </c:pt>
                <c:pt idx="7105">
                  <c:v>18.5</c:v>
                </c:pt>
                <c:pt idx="7106">
                  <c:v>18.2</c:v>
                </c:pt>
                <c:pt idx="7107">
                  <c:v>18.100000000000001</c:v>
                </c:pt>
                <c:pt idx="7108">
                  <c:v>18</c:v>
                </c:pt>
                <c:pt idx="7109">
                  <c:v>18.100000000000001</c:v>
                </c:pt>
                <c:pt idx="7110">
                  <c:v>17.899999999999999</c:v>
                </c:pt>
                <c:pt idx="7111">
                  <c:v>18</c:v>
                </c:pt>
                <c:pt idx="7112">
                  <c:v>18.2</c:v>
                </c:pt>
                <c:pt idx="7113">
                  <c:v>18.7</c:v>
                </c:pt>
                <c:pt idx="7114">
                  <c:v>20</c:v>
                </c:pt>
                <c:pt idx="7115">
                  <c:v>21.8</c:v>
                </c:pt>
                <c:pt idx="7116">
                  <c:v>24.3</c:v>
                </c:pt>
                <c:pt idx="7117">
                  <c:v>25.9</c:v>
                </c:pt>
                <c:pt idx="7124">
                  <c:v>22.4</c:v>
                </c:pt>
                <c:pt idx="7125">
                  <c:v>20.399999999999999</c:v>
                </c:pt>
                <c:pt idx="7126">
                  <c:v>19.3</c:v>
                </c:pt>
                <c:pt idx="7127">
                  <c:v>18.7</c:v>
                </c:pt>
                <c:pt idx="7128">
                  <c:v>18.899999999999999</c:v>
                </c:pt>
                <c:pt idx="7129">
                  <c:v>18.600000000000001</c:v>
                </c:pt>
                <c:pt idx="7130">
                  <c:v>18.2</c:v>
                </c:pt>
                <c:pt idx="7131">
                  <c:v>17.600000000000001</c:v>
                </c:pt>
                <c:pt idx="7132">
                  <c:v>17.100000000000001</c:v>
                </c:pt>
                <c:pt idx="7133">
                  <c:v>16.5</c:v>
                </c:pt>
                <c:pt idx="7134">
                  <c:v>16.5</c:v>
                </c:pt>
                <c:pt idx="7135">
                  <c:v>16.3</c:v>
                </c:pt>
                <c:pt idx="7136">
                  <c:v>19.3</c:v>
                </c:pt>
                <c:pt idx="7137">
                  <c:v>21.4</c:v>
                </c:pt>
                <c:pt idx="7138">
                  <c:v>23.9</c:v>
                </c:pt>
                <c:pt idx="7139">
                  <c:v>26.1</c:v>
                </c:pt>
                <c:pt idx="7140">
                  <c:v>27.3</c:v>
                </c:pt>
                <c:pt idx="7141">
                  <c:v>29</c:v>
                </c:pt>
                <c:pt idx="7142">
                  <c:v>31.4</c:v>
                </c:pt>
                <c:pt idx="7143">
                  <c:v>32.6</c:v>
                </c:pt>
                <c:pt idx="7144">
                  <c:v>31.7</c:v>
                </c:pt>
                <c:pt idx="7145">
                  <c:v>29.3</c:v>
                </c:pt>
                <c:pt idx="7146">
                  <c:v>26.2</c:v>
                </c:pt>
                <c:pt idx="7147">
                  <c:v>24.2</c:v>
                </c:pt>
                <c:pt idx="7148">
                  <c:v>22.6</c:v>
                </c:pt>
                <c:pt idx="7149">
                  <c:v>21.2</c:v>
                </c:pt>
                <c:pt idx="7150">
                  <c:v>19.8</c:v>
                </c:pt>
                <c:pt idx="7151">
                  <c:v>19.5</c:v>
                </c:pt>
                <c:pt idx="7152">
                  <c:v>19.3</c:v>
                </c:pt>
                <c:pt idx="7153">
                  <c:v>19</c:v>
                </c:pt>
                <c:pt idx="7154">
                  <c:v>18.899999999999999</c:v>
                </c:pt>
                <c:pt idx="7155">
                  <c:v>18</c:v>
                </c:pt>
                <c:pt idx="7156">
                  <c:v>16.7</c:v>
                </c:pt>
                <c:pt idx="7157">
                  <c:v>16.399999999999999</c:v>
                </c:pt>
                <c:pt idx="7158">
                  <c:v>15.7</c:v>
                </c:pt>
                <c:pt idx="7159">
                  <c:v>15.5</c:v>
                </c:pt>
                <c:pt idx="7160">
                  <c:v>16.899999999999999</c:v>
                </c:pt>
                <c:pt idx="7161">
                  <c:v>18.7</c:v>
                </c:pt>
                <c:pt idx="7162">
                  <c:v>20.7</c:v>
                </c:pt>
                <c:pt idx="7163">
                  <c:v>22.6</c:v>
                </c:pt>
                <c:pt idx="7164">
                  <c:v>24.7</c:v>
                </c:pt>
                <c:pt idx="7165">
                  <c:v>27.2</c:v>
                </c:pt>
                <c:pt idx="7169">
                  <c:v>28.9</c:v>
                </c:pt>
                <c:pt idx="7170">
                  <c:v>27.7</c:v>
                </c:pt>
                <c:pt idx="7171">
                  <c:v>24.5</c:v>
                </c:pt>
                <c:pt idx="7175">
                  <c:v>18.100000000000001</c:v>
                </c:pt>
                <c:pt idx="7176">
                  <c:v>17.899999999999999</c:v>
                </c:pt>
                <c:pt idx="7177">
                  <c:v>17.5</c:v>
                </c:pt>
                <c:pt idx="7178">
                  <c:v>17.3</c:v>
                </c:pt>
                <c:pt idx="7179">
                  <c:v>17.100000000000001</c:v>
                </c:pt>
                <c:pt idx="7180">
                  <c:v>17.100000000000001</c:v>
                </c:pt>
                <c:pt idx="7181">
                  <c:v>17.2</c:v>
                </c:pt>
                <c:pt idx="7182">
                  <c:v>17.3</c:v>
                </c:pt>
                <c:pt idx="7183">
                  <c:v>17</c:v>
                </c:pt>
                <c:pt idx="7184">
                  <c:v>17.2</c:v>
                </c:pt>
                <c:pt idx="7185">
                  <c:v>18.3</c:v>
                </c:pt>
                <c:pt idx="7186">
                  <c:v>19.399999999999999</c:v>
                </c:pt>
                <c:pt idx="7187">
                  <c:v>21.4</c:v>
                </c:pt>
                <c:pt idx="7188">
                  <c:v>23.5</c:v>
                </c:pt>
                <c:pt idx="7189">
                  <c:v>24.7</c:v>
                </c:pt>
                <c:pt idx="7190">
                  <c:v>27.5</c:v>
                </c:pt>
                <c:pt idx="7191">
                  <c:v>28.9</c:v>
                </c:pt>
                <c:pt idx="7192">
                  <c:v>30</c:v>
                </c:pt>
                <c:pt idx="7195">
                  <c:v>22.9</c:v>
                </c:pt>
                <c:pt idx="7196">
                  <c:v>21.4</c:v>
                </c:pt>
                <c:pt idx="7197">
                  <c:v>20.9</c:v>
                </c:pt>
                <c:pt idx="7198">
                  <c:v>20.6</c:v>
                </c:pt>
                <c:pt idx="7199">
                  <c:v>19.5</c:v>
                </c:pt>
                <c:pt idx="7200">
                  <c:v>19.2</c:v>
                </c:pt>
                <c:pt idx="7201">
                  <c:v>19.100000000000001</c:v>
                </c:pt>
                <c:pt idx="7202">
                  <c:v>18.5</c:v>
                </c:pt>
                <c:pt idx="7203">
                  <c:v>18.5</c:v>
                </c:pt>
                <c:pt idx="7204">
                  <c:v>18</c:v>
                </c:pt>
                <c:pt idx="7205">
                  <c:v>17.899999999999999</c:v>
                </c:pt>
                <c:pt idx="7206">
                  <c:v>17.600000000000001</c:v>
                </c:pt>
                <c:pt idx="7207">
                  <c:v>17.5</c:v>
                </c:pt>
                <c:pt idx="7208">
                  <c:v>18.3</c:v>
                </c:pt>
                <c:pt idx="7209">
                  <c:v>20.2</c:v>
                </c:pt>
                <c:pt idx="7210">
                  <c:v>21</c:v>
                </c:pt>
                <c:pt idx="7211">
                  <c:v>23.3</c:v>
                </c:pt>
                <c:pt idx="7212">
                  <c:v>24.2</c:v>
                </c:pt>
                <c:pt idx="7213">
                  <c:v>26.3</c:v>
                </c:pt>
                <c:pt idx="7214">
                  <c:v>27.2</c:v>
                </c:pt>
                <c:pt idx="7215">
                  <c:v>28.7</c:v>
                </c:pt>
                <c:pt idx="7216">
                  <c:v>28.9</c:v>
                </c:pt>
                <c:pt idx="7217">
                  <c:v>28.6</c:v>
                </c:pt>
                <c:pt idx="7218">
                  <c:v>26.8</c:v>
                </c:pt>
                <c:pt idx="7219">
                  <c:v>23.7</c:v>
                </c:pt>
                <c:pt idx="7220">
                  <c:v>21.9</c:v>
                </c:pt>
                <c:pt idx="7221">
                  <c:v>20.7</c:v>
                </c:pt>
                <c:pt idx="7222">
                  <c:v>19.600000000000001</c:v>
                </c:pt>
                <c:pt idx="7223">
                  <c:v>19.5</c:v>
                </c:pt>
                <c:pt idx="7224">
                  <c:v>19.399999999999999</c:v>
                </c:pt>
                <c:pt idx="7225">
                  <c:v>19</c:v>
                </c:pt>
                <c:pt idx="7226">
                  <c:v>18.600000000000001</c:v>
                </c:pt>
                <c:pt idx="7227">
                  <c:v>18.2</c:v>
                </c:pt>
                <c:pt idx="7228">
                  <c:v>18.2</c:v>
                </c:pt>
                <c:pt idx="7229">
                  <c:v>18.100000000000001</c:v>
                </c:pt>
                <c:pt idx="7230">
                  <c:v>17.8</c:v>
                </c:pt>
                <c:pt idx="7231">
                  <c:v>17.399999999999999</c:v>
                </c:pt>
                <c:pt idx="7232">
                  <c:v>18.3</c:v>
                </c:pt>
                <c:pt idx="7233">
                  <c:v>20.399999999999999</c:v>
                </c:pt>
                <c:pt idx="7234">
                  <c:v>21.4</c:v>
                </c:pt>
                <c:pt idx="7537">
                  <c:v>17.100000000000001</c:v>
                </c:pt>
                <c:pt idx="7538">
                  <c:v>16.7</c:v>
                </c:pt>
                <c:pt idx="7539">
                  <c:v>16.3</c:v>
                </c:pt>
                <c:pt idx="7540">
                  <c:v>15.7</c:v>
                </c:pt>
                <c:pt idx="7541">
                  <c:v>15.6</c:v>
                </c:pt>
                <c:pt idx="7542">
                  <c:v>15.2</c:v>
                </c:pt>
                <c:pt idx="7543">
                  <c:v>15.1</c:v>
                </c:pt>
                <c:pt idx="7544">
                  <c:v>15.9</c:v>
                </c:pt>
                <c:pt idx="7545">
                  <c:v>17.899999999999999</c:v>
                </c:pt>
                <c:pt idx="7546">
                  <c:v>20.7</c:v>
                </c:pt>
                <c:pt idx="7547">
                  <c:v>23.5</c:v>
                </c:pt>
                <c:pt idx="7548">
                  <c:v>25.1</c:v>
                </c:pt>
                <c:pt idx="7549">
                  <c:v>27.2</c:v>
                </c:pt>
                <c:pt idx="7580">
                  <c:v>20.7</c:v>
                </c:pt>
                <c:pt idx="7581">
                  <c:v>18.7</c:v>
                </c:pt>
                <c:pt idx="7582">
                  <c:v>18.5</c:v>
                </c:pt>
                <c:pt idx="7583">
                  <c:v>17.8</c:v>
                </c:pt>
                <c:pt idx="7584">
                  <c:v>19.100000000000001</c:v>
                </c:pt>
                <c:pt idx="7585">
                  <c:v>19.399999999999999</c:v>
                </c:pt>
                <c:pt idx="7586">
                  <c:v>21.9</c:v>
                </c:pt>
                <c:pt idx="7587">
                  <c:v>22.1</c:v>
                </c:pt>
                <c:pt idx="7588">
                  <c:v>22.3</c:v>
                </c:pt>
                <c:pt idx="7589">
                  <c:v>19.7</c:v>
                </c:pt>
                <c:pt idx="7590">
                  <c:v>17.600000000000001</c:v>
                </c:pt>
                <c:pt idx="7591">
                  <c:v>17.3</c:v>
                </c:pt>
                <c:pt idx="7592">
                  <c:v>17.399999999999999</c:v>
                </c:pt>
                <c:pt idx="7593">
                  <c:v>17.899999999999999</c:v>
                </c:pt>
                <c:pt idx="7594">
                  <c:v>18.100000000000001</c:v>
                </c:pt>
                <c:pt idx="7595">
                  <c:v>18.8</c:v>
                </c:pt>
                <c:pt idx="7596">
                  <c:v>19.8</c:v>
                </c:pt>
                <c:pt idx="7597">
                  <c:v>21.3</c:v>
                </c:pt>
                <c:pt idx="7598">
                  <c:v>23.7</c:v>
                </c:pt>
                <c:pt idx="7599">
                  <c:v>27</c:v>
                </c:pt>
                <c:pt idx="7600">
                  <c:v>27.1</c:v>
                </c:pt>
                <c:pt idx="7601">
                  <c:v>27</c:v>
                </c:pt>
                <c:pt idx="7602">
                  <c:v>27.2</c:v>
                </c:pt>
                <c:pt idx="7603">
                  <c:v>25.4</c:v>
                </c:pt>
                <c:pt idx="7604">
                  <c:v>23.3</c:v>
                </c:pt>
                <c:pt idx="7605">
                  <c:v>21.8</c:v>
                </c:pt>
                <c:pt idx="7606">
                  <c:v>20.8</c:v>
                </c:pt>
                <c:pt idx="7607">
                  <c:v>20.5</c:v>
                </c:pt>
                <c:pt idx="7608">
                  <c:v>19.3</c:v>
                </c:pt>
                <c:pt idx="7609">
                  <c:v>19.2</c:v>
                </c:pt>
                <c:pt idx="7610">
                  <c:v>18.7</c:v>
                </c:pt>
                <c:pt idx="7611">
                  <c:v>18.2</c:v>
                </c:pt>
                <c:pt idx="7612">
                  <c:v>17.899999999999999</c:v>
                </c:pt>
                <c:pt idx="7613">
                  <c:v>17.399999999999999</c:v>
                </c:pt>
                <c:pt idx="7614">
                  <c:v>17.100000000000001</c:v>
                </c:pt>
                <c:pt idx="7615">
                  <c:v>17.2</c:v>
                </c:pt>
                <c:pt idx="7616">
                  <c:v>18.3</c:v>
                </c:pt>
                <c:pt idx="7617">
                  <c:v>21.1</c:v>
                </c:pt>
                <c:pt idx="7618">
                  <c:v>22.8</c:v>
                </c:pt>
                <c:pt idx="7619">
                  <c:v>25.3</c:v>
                </c:pt>
                <c:pt idx="7620">
                  <c:v>26.8</c:v>
                </c:pt>
                <c:pt idx="7621">
                  <c:v>28.3</c:v>
                </c:pt>
                <c:pt idx="7622">
                  <c:v>30.1</c:v>
                </c:pt>
                <c:pt idx="7623">
                  <c:v>31.9</c:v>
                </c:pt>
                <c:pt idx="7624">
                  <c:v>32.1</c:v>
                </c:pt>
                <c:pt idx="7625">
                  <c:v>29.3</c:v>
                </c:pt>
                <c:pt idx="7626">
                  <c:v>27.2</c:v>
                </c:pt>
                <c:pt idx="7627">
                  <c:v>25.4</c:v>
                </c:pt>
                <c:pt idx="7628">
                  <c:v>23.9</c:v>
                </c:pt>
                <c:pt idx="7629">
                  <c:v>23.2</c:v>
                </c:pt>
                <c:pt idx="7630">
                  <c:v>21.5</c:v>
                </c:pt>
                <c:pt idx="7631">
                  <c:v>20.399999999999999</c:v>
                </c:pt>
                <c:pt idx="7632">
                  <c:v>19.600000000000001</c:v>
                </c:pt>
                <c:pt idx="7633">
                  <c:v>19.3</c:v>
                </c:pt>
                <c:pt idx="7634">
                  <c:v>19.100000000000001</c:v>
                </c:pt>
                <c:pt idx="7635">
                  <c:v>18.899999999999999</c:v>
                </c:pt>
                <c:pt idx="7636">
                  <c:v>18.3</c:v>
                </c:pt>
                <c:pt idx="7637">
                  <c:v>18.3</c:v>
                </c:pt>
                <c:pt idx="7638">
                  <c:v>18.2</c:v>
                </c:pt>
                <c:pt idx="7639">
                  <c:v>18.2</c:v>
                </c:pt>
                <c:pt idx="7640">
                  <c:v>18.399999999999999</c:v>
                </c:pt>
                <c:pt idx="7641">
                  <c:v>18.899999999999999</c:v>
                </c:pt>
                <c:pt idx="7642">
                  <c:v>20.100000000000001</c:v>
                </c:pt>
                <c:pt idx="7643">
                  <c:v>22</c:v>
                </c:pt>
                <c:pt idx="7644">
                  <c:v>23.7</c:v>
                </c:pt>
                <c:pt idx="7645">
                  <c:v>26.4</c:v>
                </c:pt>
                <c:pt idx="7646">
                  <c:v>28.4</c:v>
                </c:pt>
                <c:pt idx="7647">
                  <c:v>28.7</c:v>
                </c:pt>
                <c:pt idx="7648">
                  <c:v>29.6</c:v>
                </c:pt>
                <c:pt idx="7649">
                  <c:v>27.7</c:v>
                </c:pt>
                <c:pt idx="7650">
                  <c:v>26.8</c:v>
                </c:pt>
                <c:pt idx="7651">
                  <c:v>25.1</c:v>
                </c:pt>
                <c:pt idx="7652">
                  <c:v>22.5</c:v>
                </c:pt>
                <c:pt idx="7653">
                  <c:v>21.3</c:v>
                </c:pt>
                <c:pt idx="7654">
                  <c:v>20.100000000000001</c:v>
                </c:pt>
                <c:pt idx="7655">
                  <c:v>19.899999999999999</c:v>
                </c:pt>
                <c:pt idx="7656">
                  <c:v>19.5</c:v>
                </c:pt>
                <c:pt idx="7657">
                  <c:v>19.100000000000001</c:v>
                </c:pt>
                <c:pt idx="7658">
                  <c:v>18.399999999999999</c:v>
                </c:pt>
                <c:pt idx="7659">
                  <c:v>18.399999999999999</c:v>
                </c:pt>
                <c:pt idx="7660">
                  <c:v>17.8</c:v>
                </c:pt>
                <c:pt idx="7661">
                  <c:v>17.600000000000001</c:v>
                </c:pt>
                <c:pt idx="7662">
                  <c:v>17.3</c:v>
                </c:pt>
                <c:pt idx="7663">
                  <c:v>16.899999999999999</c:v>
                </c:pt>
                <c:pt idx="7664">
                  <c:v>17.399999999999999</c:v>
                </c:pt>
                <c:pt idx="7665">
                  <c:v>20</c:v>
                </c:pt>
                <c:pt idx="7666">
                  <c:v>21.7</c:v>
                </c:pt>
                <c:pt idx="7667">
                  <c:v>24.7</c:v>
                </c:pt>
                <c:pt idx="7668">
                  <c:v>26.5</c:v>
                </c:pt>
                <c:pt idx="7669">
                  <c:v>29.3</c:v>
                </c:pt>
                <c:pt idx="7670">
                  <c:v>30.8</c:v>
                </c:pt>
                <c:pt idx="7671">
                  <c:v>31.2</c:v>
                </c:pt>
                <c:pt idx="7672">
                  <c:v>31.1</c:v>
                </c:pt>
                <c:pt idx="7673">
                  <c:v>30.4</c:v>
                </c:pt>
                <c:pt idx="7674">
                  <c:v>28.1</c:v>
                </c:pt>
                <c:pt idx="7675">
                  <c:v>26.5</c:v>
                </c:pt>
                <c:pt idx="7676">
                  <c:v>24.1</c:v>
                </c:pt>
                <c:pt idx="7677">
                  <c:v>21.7</c:v>
                </c:pt>
                <c:pt idx="7678">
                  <c:v>20.399999999999999</c:v>
                </c:pt>
                <c:pt idx="7679">
                  <c:v>19.5</c:v>
                </c:pt>
                <c:pt idx="7680">
                  <c:v>18.7</c:v>
                </c:pt>
                <c:pt idx="7681">
                  <c:v>18.100000000000001</c:v>
                </c:pt>
                <c:pt idx="7682">
                  <c:v>17.399999999999999</c:v>
                </c:pt>
                <c:pt idx="7683">
                  <c:v>16.899999999999999</c:v>
                </c:pt>
                <c:pt idx="7684">
                  <c:v>16.5</c:v>
                </c:pt>
                <c:pt idx="7685">
                  <c:v>16.3</c:v>
                </c:pt>
                <c:pt idx="7686">
                  <c:v>16.2</c:v>
                </c:pt>
                <c:pt idx="7687">
                  <c:v>16.2</c:v>
                </c:pt>
                <c:pt idx="7688">
                  <c:v>16.8</c:v>
                </c:pt>
                <c:pt idx="7689">
                  <c:v>18.100000000000001</c:v>
                </c:pt>
                <c:pt idx="7690">
                  <c:v>20.2</c:v>
                </c:pt>
                <c:pt idx="7691">
                  <c:v>23.8</c:v>
                </c:pt>
                <c:pt idx="7692">
                  <c:v>27.1</c:v>
                </c:pt>
                <c:pt idx="7693">
                  <c:v>28.9</c:v>
                </c:pt>
                <c:pt idx="7694">
                  <c:v>29.4</c:v>
                </c:pt>
                <c:pt idx="7695">
                  <c:v>31.3</c:v>
                </c:pt>
                <c:pt idx="7696">
                  <c:v>31.1</c:v>
                </c:pt>
                <c:pt idx="7697">
                  <c:v>29</c:v>
                </c:pt>
                <c:pt idx="7698">
                  <c:v>25.7</c:v>
                </c:pt>
                <c:pt idx="7699">
                  <c:v>23.7</c:v>
                </c:pt>
                <c:pt idx="7700">
                  <c:v>21.7</c:v>
                </c:pt>
                <c:pt idx="7701">
                  <c:v>20.399999999999999</c:v>
                </c:pt>
                <c:pt idx="7702">
                  <c:v>19.5</c:v>
                </c:pt>
                <c:pt idx="7703">
                  <c:v>19</c:v>
                </c:pt>
                <c:pt idx="7704">
                  <c:v>18.7</c:v>
                </c:pt>
                <c:pt idx="7705">
                  <c:v>17.8</c:v>
                </c:pt>
                <c:pt idx="7706">
                  <c:v>17.399999999999999</c:v>
                </c:pt>
                <c:pt idx="7707">
                  <c:v>16.899999999999999</c:v>
                </c:pt>
                <c:pt idx="7708">
                  <c:v>16.600000000000001</c:v>
                </c:pt>
                <c:pt idx="7709">
                  <c:v>16.100000000000001</c:v>
                </c:pt>
                <c:pt idx="7710">
                  <c:v>16.3</c:v>
                </c:pt>
                <c:pt idx="7711">
                  <c:v>15.5</c:v>
                </c:pt>
                <c:pt idx="7712">
                  <c:v>16.8</c:v>
                </c:pt>
                <c:pt idx="7713">
                  <c:v>20.2</c:v>
                </c:pt>
                <c:pt idx="7714">
                  <c:v>22.6</c:v>
                </c:pt>
                <c:pt idx="7715">
                  <c:v>23.9</c:v>
                </c:pt>
                <c:pt idx="7716">
                  <c:v>26.3</c:v>
                </c:pt>
                <c:pt idx="7717">
                  <c:v>28.4</c:v>
                </c:pt>
                <c:pt idx="7718">
                  <c:v>30.2</c:v>
                </c:pt>
                <c:pt idx="7719">
                  <c:v>30.1</c:v>
                </c:pt>
                <c:pt idx="7720">
                  <c:v>29.4</c:v>
                </c:pt>
                <c:pt idx="7721">
                  <c:v>27.4</c:v>
                </c:pt>
                <c:pt idx="7722">
                  <c:v>24.9</c:v>
                </c:pt>
                <c:pt idx="7723">
                  <c:v>23.2</c:v>
                </c:pt>
                <c:pt idx="7724">
                  <c:v>21.8</c:v>
                </c:pt>
                <c:pt idx="7725">
                  <c:v>21.2</c:v>
                </c:pt>
                <c:pt idx="7726">
                  <c:v>20.6</c:v>
                </c:pt>
                <c:pt idx="7727">
                  <c:v>20.2</c:v>
                </c:pt>
                <c:pt idx="7728">
                  <c:v>20</c:v>
                </c:pt>
                <c:pt idx="7729">
                  <c:v>19.600000000000001</c:v>
                </c:pt>
                <c:pt idx="7730">
                  <c:v>19.3</c:v>
                </c:pt>
                <c:pt idx="7731">
                  <c:v>19.3</c:v>
                </c:pt>
                <c:pt idx="7732">
                  <c:v>19.2</c:v>
                </c:pt>
                <c:pt idx="7733">
                  <c:v>19.2</c:v>
                </c:pt>
                <c:pt idx="7734">
                  <c:v>18.7</c:v>
                </c:pt>
                <c:pt idx="7735">
                  <c:v>18</c:v>
                </c:pt>
                <c:pt idx="9059">
                  <c:v>28.6</c:v>
                </c:pt>
                <c:pt idx="9060">
                  <c:v>29.2</c:v>
                </c:pt>
                <c:pt idx="9061">
                  <c:v>30.5</c:v>
                </c:pt>
                <c:pt idx="9062">
                  <c:v>31.4</c:v>
                </c:pt>
                <c:pt idx="9063">
                  <c:v>30</c:v>
                </c:pt>
                <c:pt idx="9064">
                  <c:v>30.4</c:v>
                </c:pt>
                <c:pt idx="9065">
                  <c:v>28.5</c:v>
                </c:pt>
                <c:pt idx="9066">
                  <c:v>27.7</c:v>
                </c:pt>
                <c:pt idx="9067">
                  <c:v>26.4</c:v>
                </c:pt>
                <c:pt idx="9068">
                  <c:v>25.4</c:v>
                </c:pt>
                <c:pt idx="9069">
                  <c:v>24.5</c:v>
                </c:pt>
                <c:pt idx="9070">
                  <c:v>23.9</c:v>
                </c:pt>
                <c:pt idx="9071">
                  <c:v>23.4</c:v>
                </c:pt>
                <c:pt idx="9072">
                  <c:v>23.1</c:v>
                </c:pt>
                <c:pt idx="9073">
                  <c:v>23.2</c:v>
                </c:pt>
                <c:pt idx="9074">
                  <c:v>22.8</c:v>
                </c:pt>
                <c:pt idx="9075">
                  <c:v>22.3</c:v>
                </c:pt>
                <c:pt idx="9076">
                  <c:v>21.7</c:v>
                </c:pt>
                <c:pt idx="9077">
                  <c:v>20.399999999999999</c:v>
                </c:pt>
                <c:pt idx="9078">
                  <c:v>19.8</c:v>
                </c:pt>
                <c:pt idx="9079">
                  <c:v>19.5</c:v>
                </c:pt>
                <c:pt idx="9080">
                  <c:v>21</c:v>
                </c:pt>
                <c:pt idx="9081">
                  <c:v>24.3</c:v>
                </c:pt>
                <c:pt idx="9082">
                  <c:v>24.8</c:v>
                </c:pt>
                <c:pt idx="9083">
                  <c:v>27.9</c:v>
                </c:pt>
                <c:pt idx="9084">
                  <c:v>30.4</c:v>
                </c:pt>
                <c:pt idx="9085">
                  <c:v>30.5</c:v>
                </c:pt>
                <c:pt idx="9086">
                  <c:v>30.9</c:v>
                </c:pt>
                <c:pt idx="9087">
                  <c:v>31.3</c:v>
                </c:pt>
                <c:pt idx="9088">
                  <c:v>31.1</c:v>
                </c:pt>
                <c:pt idx="9089">
                  <c:v>29.6</c:v>
                </c:pt>
                <c:pt idx="9090">
                  <c:v>28.6</c:v>
                </c:pt>
                <c:pt idx="9091">
                  <c:v>27.6</c:v>
                </c:pt>
                <c:pt idx="9257">
                  <c:v>30.6</c:v>
                </c:pt>
                <c:pt idx="9258">
                  <c:v>29.2</c:v>
                </c:pt>
                <c:pt idx="9259">
                  <c:v>27.5</c:v>
                </c:pt>
                <c:pt idx="9260">
                  <c:v>26.1</c:v>
                </c:pt>
                <c:pt idx="9261">
                  <c:v>24.8</c:v>
                </c:pt>
                <c:pt idx="9262">
                  <c:v>24</c:v>
                </c:pt>
                <c:pt idx="9311">
                  <c:v>24</c:v>
                </c:pt>
                <c:pt idx="9312">
                  <c:v>24.1</c:v>
                </c:pt>
                <c:pt idx="9313">
                  <c:v>22.5</c:v>
                </c:pt>
                <c:pt idx="9314">
                  <c:v>22.2</c:v>
                </c:pt>
                <c:pt idx="9315">
                  <c:v>21.8</c:v>
                </c:pt>
                <c:pt idx="9316">
                  <c:v>21.2</c:v>
                </c:pt>
                <c:pt idx="9323">
                  <c:v>27.2</c:v>
                </c:pt>
                <c:pt idx="9324">
                  <c:v>28.5</c:v>
                </c:pt>
                <c:pt idx="9325">
                  <c:v>29.7</c:v>
                </c:pt>
                <c:pt idx="9326">
                  <c:v>30.9</c:v>
                </c:pt>
                <c:pt idx="9327">
                  <c:v>30.3</c:v>
                </c:pt>
                <c:pt idx="9328">
                  <c:v>29.6</c:v>
                </c:pt>
                <c:pt idx="9341">
                  <c:v>22.6</c:v>
                </c:pt>
                <c:pt idx="9342">
                  <c:v>22.1</c:v>
                </c:pt>
                <c:pt idx="9343">
                  <c:v>21.8</c:v>
                </c:pt>
                <c:pt idx="9344">
                  <c:v>21.5</c:v>
                </c:pt>
                <c:pt idx="9345">
                  <c:v>22.7</c:v>
                </c:pt>
                <c:pt idx="9346">
                  <c:v>25.9</c:v>
                </c:pt>
                <c:pt idx="9347">
                  <c:v>28.6</c:v>
                </c:pt>
                <c:pt idx="9348">
                  <c:v>30.2</c:v>
                </c:pt>
                <c:pt idx="9349">
                  <c:v>31.3</c:v>
                </c:pt>
                <c:pt idx="9350">
                  <c:v>32</c:v>
                </c:pt>
                <c:pt idx="9351">
                  <c:v>31.7</c:v>
                </c:pt>
                <c:pt idx="9352">
                  <c:v>30.8</c:v>
                </c:pt>
                <c:pt idx="9353">
                  <c:v>30.3</c:v>
                </c:pt>
                <c:pt idx="9354">
                  <c:v>29.4</c:v>
                </c:pt>
                <c:pt idx="9355">
                  <c:v>27.9</c:v>
                </c:pt>
                <c:pt idx="9356">
                  <c:v>26.4</c:v>
                </c:pt>
                <c:pt idx="9357">
                  <c:v>25.6</c:v>
                </c:pt>
                <c:pt idx="9358">
                  <c:v>24.9</c:v>
                </c:pt>
                <c:pt idx="9359">
                  <c:v>24.3</c:v>
                </c:pt>
                <c:pt idx="9360">
                  <c:v>24</c:v>
                </c:pt>
                <c:pt idx="9361">
                  <c:v>23.5</c:v>
                </c:pt>
                <c:pt idx="9362">
                  <c:v>23.4</c:v>
                </c:pt>
                <c:pt idx="9363">
                  <c:v>22.9</c:v>
                </c:pt>
                <c:pt idx="9364">
                  <c:v>22.5</c:v>
                </c:pt>
                <c:pt idx="9365">
                  <c:v>22</c:v>
                </c:pt>
                <c:pt idx="9366">
                  <c:v>21.7</c:v>
                </c:pt>
                <c:pt idx="9367">
                  <c:v>21.6</c:v>
                </c:pt>
                <c:pt idx="9371">
                  <c:v>27.9</c:v>
                </c:pt>
                <c:pt idx="9372">
                  <c:v>29</c:v>
                </c:pt>
                <c:pt idx="9373">
                  <c:v>30.2</c:v>
                </c:pt>
                <c:pt idx="9374">
                  <c:v>30.7</c:v>
                </c:pt>
                <c:pt idx="9375">
                  <c:v>33.299999999999997</c:v>
                </c:pt>
                <c:pt idx="9376">
                  <c:v>31.5</c:v>
                </c:pt>
                <c:pt idx="9377">
                  <c:v>31.6</c:v>
                </c:pt>
                <c:pt idx="9378">
                  <c:v>29.5</c:v>
                </c:pt>
                <c:pt idx="9379">
                  <c:v>28.4</c:v>
                </c:pt>
                <c:pt idx="9380">
                  <c:v>27.2</c:v>
                </c:pt>
                <c:pt idx="9381">
                  <c:v>19.100000000000001</c:v>
                </c:pt>
                <c:pt idx="9382">
                  <c:v>24.4</c:v>
                </c:pt>
                <c:pt idx="9384">
                  <c:v>22.9</c:v>
                </c:pt>
                <c:pt idx="9385">
                  <c:v>22.9</c:v>
                </c:pt>
                <c:pt idx="9395">
                  <c:v>25.7</c:v>
                </c:pt>
                <c:pt idx="9396">
                  <c:v>29</c:v>
                </c:pt>
                <c:pt idx="9397">
                  <c:v>31.1</c:v>
                </c:pt>
                <c:pt idx="9398">
                  <c:v>32.200000000000003</c:v>
                </c:pt>
                <c:pt idx="9399">
                  <c:v>34.4</c:v>
                </c:pt>
                <c:pt idx="9400">
                  <c:v>33.700000000000003</c:v>
                </c:pt>
                <c:pt idx="9401">
                  <c:v>31.4</c:v>
                </c:pt>
                <c:pt idx="9402">
                  <c:v>30.7</c:v>
                </c:pt>
                <c:pt idx="9403">
                  <c:v>28.5</c:v>
                </c:pt>
                <c:pt idx="9404">
                  <c:v>26.4</c:v>
                </c:pt>
                <c:pt idx="9405">
                  <c:v>25.3</c:v>
                </c:pt>
                <c:pt idx="9406">
                  <c:v>24</c:v>
                </c:pt>
                <c:pt idx="9407">
                  <c:v>23.7</c:v>
                </c:pt>
                <c:pt idx="9408">
                  <c:v>23.4</c:v>
                </c:pt>
                <c:pt idx="9409">
                  <c:v>23.2</c:v>
                </c:pt>
                <c:pt idx="9410">
                  <c:v>22.6</c:v>
                </c:pt>
                <c:pt idx="9411">
                  <c:v>22.3</c:v>
                </c:pt>
                <c:pt idx="9412">
                  <c:v>21.7</c:v>
                </c:pt>
                <c:pt idx="9413">
                  <c:v>20.8</c:v>
                </c:pt>
                <c:pt idx="9414">
                  <c:v>20.3</c:v>
                </c:pt>
                <c:pt idx="9415">
                  <c:v>20.100000000000001</c:v>
                </c:pt>
                <c:pt idx="9416">
                  <c:v>20.2</c:v>
                </c:pt>
                <c:pt idx="9417">
                  <c:v>24</c:v>
                </c:pt>
                <c:pt idx="9418">
                  <c:v>26.4</c:v>
                </c:pt>
                <c:pt idx="9419">
                  <c:v>29.3</c:v>
                </c:pt>
                <c:pt idx="9420">
                  <c:v>31</c:v>
                </c:pt>
                <c:pt idx="9421">
                  <c:v>33.1</c:v>
                </c:pt>
                <c:pt idx="9425">
                  <c:v>30.9</c:v>
                </c:pt>
                <c:pt idx="9426">
                  <c:v>30.4</c:v>
                </c:pt>
                <c:pt idx="9427">
                  <c:v>28.5</c:v>
                </c:pt>
                <c:pt idx="9428">
                  <c:v>26.7</c:v>
                </c:pt>
                <c:pt idx="9429">
                  <c:v>25.3</c:v>
                </c:pt>
                <c:pt idx="9430">
                  <c:v>24.3</c:v>
                </c:pt>
                <c:pt idx="9431">
                  <c:v>24</c:v>
                </c:pt>
                <c:pt idx="9432">
                  <c:v>23.5</c:v>
                </c:pt>
                <c:pt idx="9433">
                  <c:v>22.8</c:v>
                </c:pt>
                <c:pt idx="9434">
                  <c:v>22.8</c:v>
                </c:pt>
                <c:pt idx="9435">
                  <c:v>22.6</c:v>
                </c:pt>
                <c:pt idx="9436">
                  <c:v>22.3</c:v>
                </c:pt>
                <c:pt idx="9437">
                  <c:v>21.7</c:v>
                </c:pt>
                <c:pt idx="9438">
                  <c:v>21.8</c:v>
                </c:pt>
                <c:pt idx="9439">
                  <c:v>21.2</c:v>
                </c:pt>
                <c:pt idx="9440">
                  <c:v>21.1</c:v>
                </c:pt>
                <c:pt idx="9441">
                  <c:v>24</c:v>
                </c:pt>
                <c:pt idx="9442">
                  <c:v>26.5</c:v>
                </c:pt>
                <c:pt idx="9446">
                  <c:v>34.799999999999997</c:v>
                </c:pt>
                <c:pt idx="9447">
                  <c:v>34.200000000000003</c:v>
                </c:pt>
                <c:pt idx="9448">
                  <c:v>36.299999999999997</c:v>
                </c:pt>
                <c:pt idx="9449">
                  <c:v>33.299999999999997</c:v>
                </c:pt>
                <c:pt idx="9450">
                  <c:v>30.5</c:v>
                </c:pt>
                <c:pt idx="9451">
                  <c:v>29.5</c:v>
                </c:pt>
                <c:pt idx="9452">
                  <c:v>27.6</c:v>
                </c:pt>
                <c:pt idx="9453">
                  <c:v>26.4</c:v>
                </c:pt>
                <c:pt idx="9454">
                  <c:v>25.8</c:v>
                </c:pt>
                <c:pt idx="9455">
                  <c:v>25</c:v>
                </c:pt>
                <c:pt idx="9456">
                  <c:v>25.3</c:v>
                </c:pt>
                <c:pt idx="9457">
                  <c:v>25.3</c:v>
                </c:pt>
                <c:pt idx="9458">
                  <c:v>24.5</c:v>
                </c:pt>
                <c:pt idx="9459">
                  <c:v>24.2</c:v>
                </c:pt>
                <c:pt idx="9460">
                  <c:v>23.6</c:v>
                </c:pt>
                <c:pt idx="9461">
                  <c:v>23.1</c:v>
                </c:pt>
                <c:pt idx="9462">
                  <c:v>22.1</c:v>
                </c:pt>
                <c:pt idx="9463">
                  <c:v>21.7</c:v>
                </c:pt>
                <c:pt idx="9470">
                  <c:v>34.6</c:v>
                </c:pt>
                <c:pt idx="9471">
                  <c:v>34.6</c:v>
                </c:pt>
                <c:pt idx="9472">
                  <c:v>33.6</c:v>
                </c:pt>
                <c:pt idx="9473">
                  <c:v>31.6</c:v>
                </c:pt>
                <c:pt idx="9474">
                  <c:v>30.5</c:v>
                </c:pt>
                <c:pt idx="9475">
                  <c:v>28.4</c:v>
                </c:pt>
                <c:pt idx="9476">
                  <c:v>27.6</c:v>
                </c:pt>
                <c:pt idx="9477">
                  <c:v>26.5</c:v>
                </c:pt>
                <c:pt idx="9478">
                  <c:v>26.2</c:v>
                </c:pt>
                <c:pt idx="9479">
                  <c:v>25.6</c:v>
                </c:pt>
                <c:pt idx="9480">
                  <c:v>25.2</c:v>
                </c:pt>
                <c:pt idx="9481">
                  <c:v>25</c:v>
                </c:pt>
                <c:pt idx="9482">
                  <c:v>24.7</c:v>
                </c:pt>
                <c:pt idx="9483">
                  <c:v>24.3</c:v>
                </c:pt>
                <c:pt idx="9484">
                  <c:v>23.7</c:v>
                </c:pt>
                <c:pt idx="9485">
                  <c:v>23.4</c:v>
                </c:pt>
                <c:pt idx="9486">
                  <c:v>23.4</c:v>
                </c:pt>
                <c:pt idx="9487">
                  <c:v>22.8</c:v>
                </c:pt>
                <c:pt idx="9488">
                  <c:v>23.2</c:v>
                </c:pt>
                <c:pt idx="9489">
                  <c:v>26.6</c:v>
                </c:pt>
                <c:pt idx="9490">
                  <c:v>27.9</c:v>
                </c:pt>
                <c:pt idx="9491">
                  <c:v>29.4</c:v>
                </c:pt>
                <c:pt idx="9492">
                  <c:v>31.1</c:v>
                </c:pt>
                <c:pt idx="9493">
                  <c:v>30.1</c:v>
                </c:pt>
                <c:pt idx="9494">
                  <c:v>30.3</c:v>
                </c:pt>
                <c:pt idx="9495">
                  <c:v>30.4</c:v>
                </c:pt>
                <c:pt idx="9496">
                  <c:v>30.7</c:v>
                </c:pt>
                <c:pt idx="9497">
                  <c:v>29.4</c:v>
                </c:pt>
                <c:pt idx="9498">
                  <c:v>27.8</c:v>
                </c:pt>
                <c:pt idx="9499">
                  <c:v>27.8</c:v>
                </c:pt>
                <c:pt idx="9500">
                  <c:v>26.9</c:v>
                </c:pt>
                <c:pt idx="9501">
                  <c:v>26.5</c:v>
                </c:pt>
                <c:pt idx="9502">
                  <c:v>25.8</c:v>
                </c:pt>
                <c:pt idx="9503">
                  <c:v>25.3</c:v>
                </c:pt>
                <c:pt idx="9504">
                  <c:v>25.1</c:v>
                </c:pt>
                <c:pt idx="9505">
                  <c:v>24</c:v>
                </c:pt>
                <c:pt idx="9506">
                  <c:v>24.1</c:v>
                </c:pt>
                <c:pt idx="9507">
                  <c:v>23.8</c:v>
                </c:pt>
                <c:pt idx="9508">
                  <c:v>23.7</c:v>
                </c:pt>
                <c:pt idx="9509">
                  <c:v>23.7</c:v>
                </c:pt>
                <c:pt idx="9510">
                  <c:v>23.5</c:v>
                </c:pt>
                <c:pt idx="9511">
                  <c:v>23.3</c:v>
                </c:pt>
                <c:pt idx="9512">
                  <c:v>23.7</c:v>
                </c:pt>
                <c:pt idx="9513">
                  <c:v>25.6</c:v>
                </c:pt>
                <c:pt idx="9514">
                  <c:v>26.9</c:v>
                </c:pt>
                <c:pt idx="9515">
                  <c:v>28.3</c:v>
                </c:pt>
                <c:pt idx="9516">
                  <c:v>28.5</c:v>
                </c:pt>
                <c:pt idx="9517">
                  <c:v>30.1</c:v>
                </c:pt>
                <c:pt idx="9518">
                  <c:v>31.5</c:v>
                </c:pt>
                <c:pt idx="9519">
                  <c:v>33.200000000000003</c:v>
                </c:pt>
                <c:pt idx="9520">
                  <c:v>25.5</c:v>
                </c:pt>
                <c:pt idx="9521">
                  <c:v>31</c:v>
                </c:pt>
                <c:pt idx="9522">
                  <c:v>29.6</c:v>
                </c:pt>
                <c:pt idx="9523">
                  <c:v>29.1</c:v>
                </c:pt>
                <c:pt idx="9524">
                  <c:v>27.6</c:v>
                </c:pt>
                <c:pt idx="9525">
                  <c:v>27.4</c:v>
                </c:pt>
                <c:pt idx="9526">
                  <c:v>26.5</c:v>
                </c:pt>
                <c:pt idx="9527">
                  <c:v>26.2</c:v>
                </c:pt>
                <c:pt idx="9528">
                  <c:v>25.6</c:v>
                </c:pt>
                <c:pt idx="9529">
                  <c:v>25</c:v>
                </c:pt>
                <c:pt idx="9530">
                  <c:v>24.2</c:v>
                </c:pt>
                <c:pt idx="9531">
                  <c:v>24.3</c:v>
                </c:pt>
                <c:pt idx="9532">
                  <c:v>23.3</c:v>
                </c:pt>
                <c:pt idx="9533">
                  <c:v>22.9</c:v>
                </c:pt>
                <c:pt idx="9534">
                  <c:v>22.8</c:v>
                </c:pt>
                <c:pt idx="9535">
                  <c:v>22</c:v>
                </c:pt>
                <c:pt idx="9536">
                  <c:v>23.1</c:v>
                </c:pt>
                <c:pt idx="9537">
                  <c:v>25.4</c:v>
                </c:pt>
                <c:pt idx="9538">
                  <c:v>28.1</c:v>
                </c:pt>
                <c:pt idx="9539">
                  <c:v>30.6</c:v>
                </c:pt>
                <c:pt idx="9540">
                  <c:v>31.4</c:v>
                </c:pt>
                <c:pt idx="9541">
                  <c:v>32.9</c:v>
                </c:pt>
                <c:pt idx="9542">
                  <c:v>32.9</c:v>
                </c:pt>
                <c:pt idx="9543">
                  <c:v>32.6</c:v>
                </c:pt>
                <c:pt idx="9544">
                  <c:v>31.6</c:v>
                </c:pt>
                <c:pt idx="9545">
                  <c:v>32.4</c:v>
                </c:pt>
                <c:pt idx="9546">
                  <c:v>30.7</c:v>
                </c:pt>
                <c:pt idx="9547">
                  <c:v>29.7</c:v>
                </c:pt>
                <c:pt idx="9548">
                  <c:v>28.2</c:v>
                </c:pt>
                <c:pt idx="9549">
                  <c:v>27.4</c:v>
                </c:pt>
                <c:pt idx="9550">
                  <c:v>26.1</c:v>
                </c:pt>
                <c:pt idx="9551">
                  <c:v>26.3</c:v>
                </c:pt>
                <c:pt idx="9552">
                  <c:v>24.7</c:v>
                </c:pt>
                <c:pt idx="9553">
                  <c:v>24.3</c:v>
                </c:pt>
                <c:pt idx="9554">
                  <c:v>24.1</c:v>
                </c:pt>
                <c:pt idx="9555">
                  <c:v>23.4</c:v>
                </c:pt>
                <c:pt idx="9556">
                  <c:v>23</c:v>
                </c:pt>
                <c:pt idx="9557">
                  <c:v>22.8</c:v>
                </c:pt>
                <c:pt idx="9558">
                  <c:v>22.6</c:v>
                </c:pt>
                <c:pt idx="9559">
                  <c:v>22.3</c:v>
                </c:pt>
                <c:pt idx="9560">
                  <c:v>22.6</c:v>
                </c:pt>
                <c:pt idx="9561">
                  <c:v>25.2</c:v>
                </c:pt>
                <c:pt idx="9562">
                  <c:v>25.9</c:v>
                </c:pt>
                <c:pt idx="9563">
                  <c:v>27.8</c:v>
                </c:pt>
                <c:pt idx="9564">
                  <c:v>30</c:v>
                </c:pt>
                <c:pt idx="9565">
                  <c:v>30.3</c:v>
                </c:pt>
                <c:pt idx="9566">
                  <c:v>30</c:v>
                </c:pt>
                <c:pt idx="9567">
                  <c:v>29.4</c:v>
                </c:pt>
                <c:pt idx="9568">
                  <c:v>28.2</c:v>
                </c:pt>
                <c:pt idx="9569">
                  <c:v>24.1</c:v>
                </c:pt>
                <c:pt idx="9570">
                  <c:v>23.1</c:v>
                </c:pt>
                <c:pt idx="9571">
                  <c:v>23.1</c:v>
                </c:pt>
                <c:pt idx="9572">
                  <c:v>23.4</c:v>
                </c:pt>
                <c:pt idx="9573">
                  <c:v>23.5</c:v>
                </c:pt>
                <c:pt idx="9574">
                  <c:v>23.7</c:v>
                </c:pt>
                <c:pt idx="9575">
                  <c:v>23.7</c:v>
                </c:pt>
                <c:pt idx="9576">
                  <c:v>23.6</c:v>
                </c:pt>
                <c:pt idx="9577">
                  <c:v>23.7</c:v>
                </c:pt>
                <c:pt idx="9578">
                  <c:v>23.2</c:v>
                </c:pt>
                <c:pt idx="9579">
                  <c:v>23.2</c:v>
                </c:pt>
                <c:pt idx="9580">
                  <c:v>23.1</c:v>
                </c:pt>
                <c:pt idx="9581">
                  <c:v>22.8</c:v>
                </c:pt>
                <c:pt idx="9582">
                  <c:v>22.6</c:v>
                </c:pt>
                <c:pt idx="9583">
                  <c:v>22.6</c:v>
                </c:pt>
                <c:pt idx="9584">
                  <c:v>22.7</c:v>
                </c:pt>
                <c:pt idx="9585">
                  <c:v>22</c:v>
                </c:pt>
                <c:pt idx="9586">
                  <c:v>22.3</c:v>
                </c:pt>
                <c:pt idx="9587">
                  <c:v>24.9</c:v>
                </c:pt>
                <c:pt idx="9588">
                  <c:v>27.3</c:v>
                </c:pt>
                <c:pt idx="9589">
                  <c:v>29</c:v>
                </c:pt>
                <c:pt idx="9590">
                  <c:v>29.6</c:v>
                </c:pt>
                <c:pt idx="9591">
                  <c:v>29.7</c:v>
                </c:pt>
                <c:pt idx="9592">
                  <c:v>30.2</c:v>
                </c:pt>
                <c:pt idx="9593">
                  <c:v>27.8</c:v>
                </c:pt>
                <c:pt idx="9594">
                  <c:v>25.7</c:v>
                </c:pt>
                <c:pt idx="9595">
                  <c:v>25.7</c:v>
                </c:pt>
                <c:pt idx="9596">
                  <c:v>25</c:v>
                </c:pt>
                <c:pt idx="9597">
                  <c:v>24.8</c:v>
                </c:pt>
                <c:pt idx="9598">
                  <c:v>22.9</c:v>
                </c:pt>
                <c:pt idx="9599">
                  <c:v>22.3</c:v>
                </c:pt>
                <c:pt idx="9600">
                  <c:v>22.3</c:v>
                </c:pt>
                <c:pt idx="9601">
                  <c:v>21.7</c:v>
                </c:pt>
                <c:pt idx="9602">
                  <c:v>24.1</c:v>
                </c:pt>
                <c:pt idx="9603">
                  <c:v>22.3</c:v>
                </c:pt>
                <c:pt idx="9604">
                  <c:v>21.5</c:v>
                </c:pt>
                <c:pt idx="9605">
                  <c:v>21.8</c:v>
                </c:pt>
                <c:pt idx="9606">
                  <c:v>21.6</c:v>
                </c:pt>
                <c:pt idx="9607">
                  <c:v>22.1</c:v>
                </c:pt>
                <c:pt idx="9608">
                  <c:v>22.5</c:v>
                </c:pt>
                <c:pt idx="9609">
                  <c:v>22.2</c:v>
                </c:pt>
                <c:pt idx="9610">
                  <c:v>22.1</c:v>
                </c:pt>
                <c:pt idx="9611">
                  <c:v>22.7</c:v>
                </c:pt>
                <c:pt idx="9612">
                  <c:v>24.3</c:v>
                </c:pt>
                <c:pt idx="9613">
                  <c:v>26.3</c:v>
                </c:pt>
                <c:pt idx="9614">
                  <c:v>25.6</c:v>
                </c:pt>
                <c:pt idx="9615">
                  <c:v>24.3</c:v>
                </c:pt>
                <c:pt idx="9616">
                  <c:v>25</c:v>
                </c:pt>
                <c:pt idx="9617">
                  <c:v>23.4</c:v>
                </c:pt>
                <c:pt idx="9618">
                  <c:v>22.6</c:v>
                </c:pt>
                <c:pt idx="9619">
                  <c:v>22.8</c:v>
                </c:pt>
                <c:pt idx="9620">
                  <c:v>22.9</c:v>
                </c:pt>
                <c:pt idx="9621">
                  <c:v>22.4</c:v>
                </c:pt>
                <c:pt idx="9622">
                  <c:v>22.5</c:v>
                </c:pt>
                <c:pt idx="9623">
                  <c:v>22.3</c:v>
                </c:pt>
                <c:pt idx="9624">
                  <c:v>22.5</c:v>
                </c:pt>
                <c:pt idx="9625">
                  <c:v>22.4</c:v>
                </c:pt>
                <c:pt idx="9626">
                  <c:v>22.4</c:v>
                </c:pt>
                <c:pt idx="9627">
                  <c:v>22.5</c:v>
                </c:pt>
                <c:pt idx="9628">
                  <c:v>22.6</c:v>
                </c:pt>
                <c:pt idx="9629">
                  <c:v>22.3</c:v>
                </c:pt>
                <c:pt idx="9630">
                  <c:v>22.6</c:v>
                </c:pt>
                <c:pt idx="9631">
                  <c:v>22.5</c:v>
                </c:pt>
                <c:pt idx="9632">
                  <c:v>22.5</c:v>
                </c:pt>
                <c:pt idx="9633">
                  <c:v>23.3</c:v>
                </c:pt>
                <c:pt idx="9634">
                  <c:v>24.5</c:v>
                </c:pt>
                <c:pt idx="9635">
                  <c:v>26.8</c:v>
                </c:pt>
                <c:pt idx="9636">
                  <c:v>29.2</c:v>
                </c:pt>
                <c:pt idx="9637">
                  <c:v>29.3</c:v>
                </c:pt>
                <c:pt idx="9638">
                  <c:v>30.1</c:v>
                </c:pt>
                <c:pt idx="9639">
                  <c:v>30.3</c:v>
                </c:pt>
                <c:pt idx="9640">
                  <c:v>29.7</c:v>
                </c:pt>
                <c:pt idx="9641">
                  <c:v>30.3</c:v>
                </c:pt>
                <c:pt idx="9642">
                  <c:v>30</c:v>
                </c:pt>
                <c:pt idx="9643">
                  <c:v>25.9</c:v>
                </c:pt>
                <c:pt idx="9644">
                  <c:v>25.3</c:v>
                </c:pt>
                <c:pt idx="9645">
                  <c:v>25.8</c:v>
                </c:pt>
                <c:pt idx="9646">
                  <c:v>26.2</c:v>
                </c:pt>
                <c:pt idx="9647">
                  <c:v>26.2</c:v>
                </c:pt>
                <c:pt idx="9648">
                  <c:v>26.1</c:v>
                </c:pt>
                <c:pt idx="9649">
                  <c:v>25.2</c:v>
                </c:pt>
                <c:pt idx="9650">
                  <c:v>25.1</c:v>
                </c:pt>
                <c:pt idx="9651">
                  <c:v>25.4</c:v>
                </c:pt>
                <c:pt idx="9652">
                  <c:v>24.5</c:v>
                </c:pt>
                <c:pt idx="9653">
                  <c:v>23.9</c:v>
                </c:pt>
                <c:pt idx="9654">
                  <c:v>23.7</c:v>
                </c:pt>
                <c:pt idx="9655">
                  <c:v>23.7</c:v>
                </c:pt>
                <c:pt idx="9656">
                  <c:v>23.4</c:v>
                </c:pt>
                <c:pt idx="9657">
                  <c:v>25.1</c:v>
                </c:pt>
                <c:pt idx="9658">
                  <c:v>27.5</c:v>
                </c:pt>
                <c:pt idx="9659">
                  <c:v>29.1</c:v>
                </c:pt>
                <c:pt idx="9660">
                  <c:v>29.9</c:v>
                </c:pt>
                <c:pt idx="9661">
                  <c:v>30.8</c:v>
                </c:pt>
                <c:pt idx="9662">
                  <c:v>32.200000000000003</c:v>
                </c:pt>
                <c:pt idx="9663">
                  <c:v>32.799999999999997</c:v>
                </c:pt>
                <c:pt idx="9664">
                  <c:v>33.9</c:v>
                </c:pt>
                <c:pt idx="9665">
                  <c:v>32.799999999999997</c:v>
                </c:pt>
                <c:pt idx="9666">
                  <c:v>32.1</c:v>
                </c:pt>
                <c:pt idx="9667">
                  <c:v>29</c:v>
                </c:pt>
                <c:pt idx="9668">
                  <c:v>27.4</c:v>
                </c:pt>
                <c:pt idx="9669">
                  <c:v>26.5</c:v>
                </c:pt>
                <c:pt idx="9670">
                  <c:v>26.1</c:v>
                </c:pt>
                <c:pt idx="9671">
                  <c:v>25.2</c:v>
                </c:pt>
                <c:pt idx="9672">
                  <c:v>24.8</c:v>
                </c:pt>
                <c:pt idx="9673">
                  <c:v>24.7</c:v>
                </c:pt>
                <c:pt idx="9674">
                  <c:v>23.5</c:v>
                </c:pt>
                <c:pt idx="9675">
                  <c:v>23.4</c:v>
                </c:pt>
                <c:pt idx="9676">
                  <c:v>23.4</c:v>
                </c:pt>
                <c:pt idx="9677">
                  <c:v>23.3</c:v>
                </c:pt>
                <c:pt idx="9678">
                  <c:v>23.2</c:v>
                </c:pt>
                <c:pt idx="9679">
                  <c:v>22.7</c:v>
                </c:pt>
                <c:pt idx="9680">
                  <c:v>23</c:v>
                </c:pt>
                <c:pt idx="9681">
                  <c:v>24.9</c:v>
                </c:pt>
                <c:pt idx="9682">
                  <c:v>26.6</c:v>
                </c:pt>
                <c:pt idx="9683">
                  <c:v>28.6</c:v>
                </c:pt>
                <c:pt idx="9684">
                  <c:v>30.5</c:v>
                </c:pt>
                <c:pt idx="9685">
                  <c:v>25.5</c:v>
                </c:pt>
                <c:pt idx="9686">
                  <c:v>32.9</c:v>
                </c:pt>
                <c:pt idx="9687">
                  <c:v>33.700000000000003</c:v>
                </c:pt>
                <c:pt idx="9688">
                  <c:v>34.200000000000003</c:v>
                </c:pt>
                <c:pt idx="9689">
                  <c:v>35.1</c:v>
                </c:pt>
                <c:pt idx="9690">
                  <c:v>32.700000000000003</c:v>
                </c:pt>
                <c:pt idx="9691">
                  <c:v>30.5</c:v>
                </c:pt>
                <c:pt idx="9692">
                  <c:v>28.3</c:v>
                </c:pt>
                <c:pt idx="9693">
                  <c:v>26.5</c:v>
                </c:pt>
                <c:pt idx="9694">
                  <c:v>25.8</c:v>
                </c:pt>
                <c:pt idx="9695">
                  <c:v>24.7</c:v>
                </c:pt>
                <c:pt idx="9696">
                  <c:v>23.9</c:v>
                </c:pt>
                <c:pt idx="9697">
                  <c:v>23.5</c:v>
                </c:pt>
                <c:pt idx="9698">
                  <c:v>23</c:v>
                </c:pt>
                <c:pt idx="9699">
                  <c:v>22.2</c:v>
                </c:pt>
                <c:pt idx="9700">
                  <c:v>21.6</c:v>
                </c:pt>
                <c:pt idx="9701">
                  <c:v>21.2</c:v>
                </c:pt>
                <c:pt idx="9702">
                  <c:v>21.4</c:v>
                </c:pt>
                <c:pt idx="9703">
                  <c:v>20.6</c:v>
                </c:pt>
                <c:pt idx="9704">
                  <c:v>21</c:v>
                </c:pt>
                <c:pt idx="9705">
                  <c:v>23.9</c:v>
                </c:pt>
                <c:pt idx="9706">
                  <c:v>25.8</c:v>
                </c:pt>
                <c:pt idx="9707">
                  <c:v>27.5</c:v>
                </c:pt>
                <c:pt idx="9708">
                  <c:v>30.3</c:v>
                </c:pt>
                <c:pt idx="9709">
                  <c:v>30.7</c:v>
                </c:pt>
                <c:pt idx="9710">
                  <c:v>32.200000000000003</c:v>
                </c:pt>
                <c:pt idx="9711">
                  <c:v>34.6</c:v>
                </c:pt>
                <c:pt idx="9712">
                  <c:v>34.700000000000003</c:v>
                </c:pt>
                <c:pt idx="9713">
                  <c:v>33.6</c:v>
                </c:pt>
                <c:pt idx="9714">
                  <c:v>31.3</c:v>
                </c:pt>
                <c:pt idx="9715">
                  <c:v>29.5</c:v>
                </c:pt>
                <c:pt idx="9716">
                  <c:v>26.5</c:v>
                </c:pt>
                <c:pt idx="9717">
                  <c:v>24.7</c:v>
                </c:pt>
                <c:pt idx="9718">
                  <c:v>24.2</c:v>
                </c:pt>
                <c:pt idx="9719">
                  <c:v>23.5</c:v>
                </c:pt>
                <c:pt idx="9720">
                  <c:v>23.2</c:v>
                </c:pt>
                <c:pt idx="9721">
                  <c:v>23.2</c:v>
                </c:pt>
                <c:pt idx="9722">
                  <c:v>23.1</c:v>
                </c:pt>
                <c:pt idx="9723">
                  <c:v>22.5</c:v>
                </c:pt>
                <c:pt idx="9724">
                  <c:v>22.3</c:v>
                </c:pt>
                <c:pt idx="9725">
                  <c:v>22.3</c:v>
                </c:pt>
                <c:pt idx="9726">
                  <c:v>22.3</c:v>
                </c:pt>
                <c:pt idx="9727">
                  <c:v>22</c:v>
                </c:pt>
                <c:pt idx="9728">
                  <c:v>22.5</c:v>
                </c:pt>
                <c:pt idx="9729">
                  <c:v>23.4</c:v>
                </c:pt>
                <c:pt idx="9730">
                  <c:v>24.4</c:v>
                </c:pt>
                <c:pt idx="9731">
                  <c:v>26.9</c:v>
                </c:pt>
                <c:pt idx="9732">
                  <c:v>28.4</c:v>
                </c:pt>
                <c:pt idx="9733">
                  <c:v>30</c:v>
                </c:pt>
                <c:pt idx="9734">
                  <c:v>31.3</c:v>
                </c:pt>
                <c:pt idx="9735">
                  <c:v>32.4</c:v>
                </c:pt>
                <c:pt idx="9736">
                  <c:v>33.700000000000003</c:v>
                </c:pt>
                <c:pt idx="9737">
                  <c:v>34.299999999999997</c:v>
                </c:pt>
                <c:pt idx="9738">
                  <c:v>32.799999999999997</c:v>
                </c:pt>
                <c:pt idx="9739">
                  <c:v>30.3</c:v>
                </c:pt>
                <c:pt idx="9752">
                  <c:v>22.6</c:v>
                </c:pt>
                <c:pt idx="9753">
                  <c:v>22.6</c:v>
                </c:pt>
                <c:pt idx="9754">
                  <c:v>23.7</c:v>
                </c:pt>
                <c:pt idx="9755">
                  <c:v>24.6</c:v>
                </c:pt>
                <c:pt idx="9756">
                  <c:v>26.5</c:v>
                </c:pt>
                <c:pt idx="9757">
                  <c:v>27.9</c:v>
                </c:pt>
                <c:pt idx="9758">
                  <c:v>29.2</c:v>
                </c:pt>
                <c:pt idx="9759">
                  <c:v>29.7</c:v>
                </c:pt>
                <c:pt idx="9760">
                  <c:v>29.3</c:v>
                </c:pt>
                <c:pt idx="9761">
                  <c:v>29.2</c:v>
                </c:pt>
                <c:pt idx="9762">
                  <c:v>28.4</c:v>
                </c:pt>
                <c:pt idx="9763">
                  <c:v>27.8</c:v>
                </c:pt>
                <c:pt idx="9764">
                  <c:v>26.9</c:v>
                </c:pt>
                <c:pt idx="9765">
                  <c:v>25.3</c:v>
                </c:pt>
                <c:pt idx="9766">
                  <c:v>25.3</c:v>
                </c:pt>
                <c:pt idx="9767">
                  <c:v>25.3</c:v>
                </c:pt>
                <c:pt idx="9768">
                  <c:v>23.6</c:v>
                </c:pt>
                <c:pt idx="9769">
                  <c:v>22.1</c:v>
                </c:pt>
                <c:pt idx="9770">
                  <c:v>21.9</c:v>
                </c:pt>
                <c:pt idx="9771">
                  <c:v>22.1</c:v>
                </c:pt>
                <c:pt idx="9772">
                  <c:v>22.1</c:v>
                </c:pt>
                <c:pt idx="9773">
                  <c:v>22</c:v>
                </c:pt>
                <c:pt idx="9774">
                  <c:v>22.7</c:v>
                </c:pt>
                <c:pt idx="9775">
                  <c:v>22.3</c:v>
                </c:pt>
                <c:pt idx="9776">
                  <c:v>22.6</c:v>
                </c:pt>
                <c:pt idx="9777">
                  <c:v>23.4</c:v>
                </c:pt>
                <c:pt idx="9778">
                  <c:v>24.4</c:v>
                </c:pt>
                <c:pt idx="9779">
                  <c:v>27.3</c:v>
                </c:pt>
                <c:pt idx="9780">
                  <c:v>27.9</c:v>
                </c:pt>
                <c:pt idx="9781">
                  <c:v>28.9</c:v>
                </c:pt>
                <c:pt idx="9782">
                  <c:v>28.9</c:v>
                </c:pt>
                <c:pt idx="9783">
                  <c:v>29.1</c:v>
                </c:pt>
                <c:pt idx="9784">
                  <c:v>28.6</c:v>
                </c:pt>
                <c:pt idx="9785">
                  <c:v>27.8</c:v>
                </c:pt>
                <c:pt idx="9786">
                  <c:v>27.4</c:v>
                </c:pt>
                <c:pt idx="9787">
                  <c:v>26.5</c:v>
                </c:pt>
                <c:pt idx="9788">
                  <c:v>26.4</c:v>
                </c:pt>
                <c:pt idx="9789">
                  <c:v>19.100000000000001</c:v>
                </c:pt>
                <c:pt idx="9790">
                  <c:v>25.1</c:v>
                </c:pt>
                <c:pt idx="9791">
                  <c:v>25.4</c:v>
                </c:pt>
                <c:pt idx="9792">
                  <c:v>25</c:v>
                </c:pt>
                <c:pt idx="9793">
                  <c:v>24.5</c:v>
                </c:pt>
                <c:pt idx="9794">
                  <c:v>24.2</c:v>
                </c:pt>
                <c:pt idx="9795">
                  <c:v>23.6</c:v>
                </c:pt>
                <c:pt idx="9796">
                  <c:v>23.7</c:v>
                </c:pt>
                <c:pt idx="9797">
                  <c:v>23.1</c:v>
                </c:pt>
                <c:pt idx="9798">
                  <c:v>23</c:v>
                </c:pt>
                <c:pt idx="9799">
                  <c:v>23.1</c:v>
                </c:pt>
                <c:pt idx="9800">
                  <c:v>22.6</c:v>
                </c:pt>
                <c:pt idx="9801">
                  <c:v>23.6</c:v>
                </c:pt>
                <c:pt idx="9802">
                  <c:v>26.1</c:v>
                </c:pt>
                <c:pt idx="9803">
                  <c:v>26.7</c:v>
                </c:pt>
                <c:pt idx="9804">
                  <c:v>28.2</c:v>
                </c:pt>
                <c:pt idx="9805">
                  <c:v>29.8</c:v>
                </c:pt>
                <c:pt idx="9806">
                  <c:v>30.3</c:v>
                </c:pt>
                <c:pt idx="9807">
                  <c:v>30.8</c:v>
                </c:pt>
                <c:pt idx="9808">
                  <c:v>30.4</c:v>
                </c:pt>
                <c:pt idx="9809">
                  <c:v>29.5</c:v>
                </c:pt>
                <c:pt idx="9810">
                  <c:v>27.6</c:v>
                </c:pt>
                <c:pt idx="9811">
                  <c:v>26.2</c:v>
                </c:pt>
                <c:pt idx="9814">
                  <c:v>25.6</c:v>
                </c:pt>
                <c:pt idx="9815">
                  <c:v>24.8</c:v>
                </c:pt>
                <c:pt idx="9816">
                  <c:v>24.6</c:v>
                </c:pt>
                <c:pt idx="9817">
                  <c:v>24</c:v>
                </c:pt>
                <c:pt idx="9818">
                  <c:v>23.7</c:v>
                </c:pt>
                <c:pt idx="9819">
                  <c:v>23.6</c:v>
                </c:pt>
                <c:pt idx="9820">
                  <c:v>23.3</c:v>
                </c:pt>
                <c:pt idx="9821">
                  <c:v>23.1</c:v>
                </c:pt>
                <c:pt idx="9822">
                  <c:v>22.9</c:v>
                </c:pt>
                <c:pt idx="9823">
                  <c:v>22.3</c:v>
                </c:pt>
                <c:pt idx="9824">
                  <c:v>22.3</c:v>
                </c:pt>
                <c:pt idx="9825">
                  <c:v>23.9</c:v>
                </c:pt>
                <c:pt idx="9826">
                  <c:v>25</c:v>
                </c:pt>
                <c:pt idx="9827">
                  <c:v>26.2</c:v>
                </c:pt>
                <c:pt idx="9828">
                  <c:v>28.3</c:v>
                </c:pt>
                <c:pt idx="9829">
                  <c:v>29.4</c:v>
                </c:pt>
                <c:pt idx="9830">
                  <c:v>31</c:v>
                </c:pt>
                <c:pt idx="9831">
                  <c:v>30.8</c:v>
                </c:pt>
                <c:pt idx="9832">
                  <c:v>30.7</c:v>
                </c:pt>
                <c:pt idx="9833">
                  <c:v>29.5</c:v>
                </c:pt>
                <c:pt idx="9834">
                  <c:v>29</c:v>
                </c:pt>
                <c:pt idx="9835">
                  <c:v>27.5</c:v>
                </c:pt>
                <c:pt idx="9836">
                  <c:v>26</c:v>
                </c:pt>
                <c:pt idx="9837">
                  <c:v>25.7</c:v>
                </c:pt>
                <c:pt idx="9838">
                  <c:v>25.1</c:v>
                </c:pt>
                <c:pt idx="9839">
                  <c:v>24.6</c:v>
                </c:pt>
                <c:pt idx="9840">
                  <c:v>24.4</c:v>
                </c:pt>
                <c:pt idx="9841">
                  <c:v>23.2</c:v>
                </c:pt>
                <c:pt idx="9842">
                  <c:v>22.9</c:v>
                </c:pt>
                <c:pt idx="9843">
                  <c:v>22.5</c:v>
                </c:pt>
                <c:pt idx="9844">
                  <c:v>21.8</c:v>
                </c:pt>
                <c:pt idx="9845">
                  <c:v>21.8</c:v>
                </c:pt>
                <c:pt idx="9846">
                  <c:v>21.8</c:v>
                </c:pt>
                <c:pt idx="9847">
                  <c:v>21.8</c:v>
                </c:pt>
                <c:pt idx="9848">
                  <c:v>22.3</c:v>
                </c:pt>
                <c:pt idx="9849">
                  <c:v>22.8</c:v>
                </c:pt>
                <c:pt idx="9850">
                  <c:v>24.5</c:v>
                </c:pt>
                <c:pt idx="9851">
                  <c:v>26.1</c:v>
                </c:pt>
                <c:pt idx="9852">
                  <c:v>28.7</c:v>
                </c:pt>
                <c:pt idx="9853">
                  <c:v>30.7</c:v>
                </c:pt>
                <c:pt idx="9854">
                  <c:v>29.8</c:v>
                </c:pt>
                <c:pt idx="9855">
                  <c:v>29.4</c:v>
                </c:pt>
                <c:pt idx="9856">
                  <c:v>27.4</c:v>
                </c:pt>
                <c:pt idx="9857">
                  <c:v>27.8</c:v>
                </c:pt>
                <c:pt idx="9858">
                  <c:v>27.9</c:v>
                </c:pt>
                <c:pt idx="9859">
                  <c:v>27.2</c:v>
                </c:pt>
                <c:pt idx="9860">
                  <c:v>27</c:v>
                </c:pt>
                <c:pt idx="9861">
                  <c:v>26.1</c:v>
                </c:pt>
                <c:pt idx="9862">
                  <c:v>25.8</c:v>
                </c:pt>
                <c:pt idx="9863">
                  <c:v>25.4</c:v>
                </c:pt>
                <c:pt idx="9864">
                  <c:v>24.8</c:v>
                </c:pt>
                <c:pt idx="9865">
                  <c:v>24.6</c:v>
                </c:pt>
                <c:pt idx="9866">
                  <c:v>24</c:v>
                </c:pt>
                <c:pt idx="9867">
                  <c:v>23.6</c:v>
                </c:pt>
                <c:pt idx="9868">
                  <c:v>23.5</c:v>
                </c:pt>
                <c:pt idx="9869">
                  <c:v>23.1</c:v>
                </c:pt>
                <c:pt idx="9870">
                  <c:v>23.3</c:v>
                </c:pt>
                <c:pt idx="9871">
                  <c:v>22.9</c:v>
                </c:pt>
                <c:pt idx="9872">
                  <c:v>22.8</c:v>
                </c:pt>
                <c:pt idx="9873">
                  <c:v>23.1</c:v>
                </c:pt>
                <c:pt idx="9874">
                  <c:v>23.9</c:v>
                </c:pt>
                <c:pt idx="9875">
                  <c:v>24.6</c:v>
                </c:pt>
                <c:pt idx="9876">
                  <c:v>19.100000000000001</c:v>
                </c:pt>
                <c:pt idx="9877">
                  <c:v>26.6</c:v>
                </c:pt>
                <c:pt idx="9878">
                  <c:v>29.7</c:v>
                </c:pt>
                <c:pt idx="9879">
                  <c:v>29.5</c:v>
                </c:pt>
                <c:pt idx="9880">
                  <c:v>27.8</c:v>
                </c:pt>
                <c:pt idx="9881">
                  <c:v>27.1</c:v>
                </c:pt>
                <c:pt idx="9882">
                  <c:v>26.5</c:v>
                </c:pt>
                <c:pt idx="9883">
                  <c:v>26.4</c:v>
                </c:pt>
                <c:pt idx="9884">
                  <c:v>26.2</c:v>
                </c:pt>
                <c:pt idx="9885">
                  <c:v>26.4</c:v>
                </c:pt>
                <c:pt idx="9886">
                  <c:v>25.8</c:v>
                </c:pt>
                <c:pt idx="9887">
                  <c:v>25.6</c:v>
                </c:pt>
                <c:pt idx="9888">
                  <c:v>25.4</c:v>
                </c:pt>
                <c:pt idx="9889">
                  <c:v>24.6</c:v>
                </c:pt>
                <c:pt idx="9890">
                  <c:v>24.4</c:v>
                </c:pt>
                <c:pt idx="9891">
                  <c:v>24.4</c:v>
                </c:pt>
                <c:pt idx="9892">
                  <c:v>23.8</c:v>
                </c:pt>
                <c:pt idx="9893">
                  <c:v>23.4</c:v>
                </c:pt>
                <c:pt idx="9894">
                  <c:v>23.1</c:v>
                </c:pt>
                <c:pt idx="9895">
                  <c:v>22.9</c:v>
                </c:pt>
                <c:pt idx="9896">
                  <c:v>23.1</c:v>
                </c:pt>
                <c:pt idx="9897">
                  <c:v>23.3</c:v>
                </c:pt>
                <c:pt idx="9898">
                  <c:v>24.4</c:v>
                </c:pt>
                <c:pt idx="9899">
                  <c:v>25</c:v>
                </c:pt>
                <c:pt idx="9900">
                  <c:v>27</c:v>
                </c:pt>
                <c:pt idx="9901">
                  <c:v>29</c:v>
                </c:pt>
                <c:pt idx="9902">
                  <c:v>30.2</c:v>
                </c:pt>
                <c:pt idx="9903">
                  <c:v>29.8</c:v>
                </c:pt>
                <c:pt idx="9904">
                  <c:v>29.5</c:v>
                </c:pt>
                <c:pt idx="9905">
                  <c:v>28.6</c:v>
                </c:pt>
                <c:pt idx="9906">
                  <c:v>28.4</c:v>
                </c:pt>
                <c:pt idx="9907">
                  <c:v>28.6</c:v>
                </c:pt>
                <c:pt idx="9908">
                  <c:v>27.7</c:v>
                </c:pt>
                <c:pt idx="9909">
                  <c:v>27.5</c:v>
                </c:pt>
                <c:pt idx="9910">
                  <c:v>26.1</c:v>
                </c:pt>
                <c:pt idx="9911">
                  <c:v>25.3</c:v>
                </c:pt>
                <c:pt idx="9912">
                  <c:v>24.7</c:v>
                </c:pt>
                <c:pt idx="9913">
                  <c:v>24.5</c:v>
                </c:pt>
                <c:pt idx="9914">
                  <c:v>23.6</c:v>
                </c:pt>
                <c:pt idx="9915">
                  <c:v>23.6</c:v>
                </c:pt>
                <c:pt idx="9916">
                  <c:v>23.3</c:v>
                </c:pt>
                <c:pt idx="9917">
                  <c:v>23.2</c:v>
                </c:pt>
                <c:pt idx="9918">
                  <c:v>22.6</c:v>
                </c:pt>
                <c:pt idx="9919">
                  <c:v>22.5</c:v>
                </c:pt>
                <c:pt idx="9920">
                  <c:v>22.1</c:v>
                </c:pt>
                <c:pt idx="9921">
                  <c:v>24.5</c:v>
                </c:pt>
                <c:pt idx="9922">
                  <c:v>25.9</c:v>
                </c:pt>
                <c:pt idx="9923">
                  <c:v>27.5</c:v>
                </c:pt>
                <c:pt idx="9924">
                  <c:v>30.5</c:v>
                </c:pt>
                <c:pt idx="9925">
                  <c:v>31.6</c:v>
                </c:pt>
                <c:pt idx="9926">
                  <c:v>25.5</c:v>
                </c:pt>
                <c:pt idx="9927">
                  <c:v>32.200000000000003</c:v>
                </c:pt>
                <c:pt idx="9928">
                  <c:v>33.4</c:v>
                </c:pt>
                <c:pt idx="9929">
                  <c:v>31.7</c:v>
                </c:pt>
                <c:pt idx="9930">
                  <c:v>30</c:v>
                </c:pt>
                <c:pt idx="9931">
                  <c:v>28.2</c:v>
                </c:pt>
                <c:pt idx="9932">
                  <c:v>27.1</c:v>
                </c:pt>
                <c:pt idx="9933">
                  <c:v>26.2</c:v>
                </c:pt>
                <c:pt idx="9934">
                  <c:v>25.9</c:v>
                </c:pt>
                <c:pt idx="9935">
                  <c:v>25.1</c:v>
                </c:pt>
                <c:pt idx="9936">
                  <c:v>24.3</c:v>
                </c:pt>
                <c:pt idx="9937">
                  <c:v>24</c:v>
                </c:pt>
                <c:pt idx="9938">
                  <c:v>23.5</c:v>
                </c:pt>
                <c:pt idx="9939">
                  <c:v>23.1</c:v>
                </c:pt>
                <c:pt idx="9940">
                  <c:v>22.7</c:v>
                </c:pt>
                <c:pt idx="9941">
                  <c:v>22.4</c:v>
                </c:pt>
                <c:pt idx="9942">
                  <c:v>22.3</c:v>
                </c:pt>
                <c:pt idx="9943">
                  <c:v>22.3</c:v>
                </c:pt>
                <c:pt idx="9944">
                  <c:v>22.1</c:v>
                </c:pt>
                <c:pt idx="9945">
                  <c:v>22.9</c:v>
                </c:pt>
                <c:pt idx="9946">
                  <c:v>23.4</c:v>
                </c:pt>
                <c:pt idx="9947">
                  <c:v>24.3</c:v>
                </c:pt>
                <c:pt idx="9948">
                  <c:v>19.100000000000001</c:v>
                </c:pt>
                <c:pt idx="9949">
                  <c:v>26.8</c:v>
                </c:pt>
                <c:pt idx="9950">
                  <c:v>27.3</c:v>
                </c:pt>
                <c:pt idx="9951">
                  <c:v>27.5</c:v>
                </c:pt>
                <c:pt idx="9952">
                  <c:v>27.9</c:v>
                </c:pt>
                <c:pt idx="9953">
                  <c:v>27.6</c:v>
                </c:pt>
                <c:pt idx="9954">
                  <c:v>27.1</c:v>
                </c:pt>
                <c:pt idx="9955">
                  <c:v>27.3</c:v>
                </c:pt>
                <c:pt idx="9956">
                  <c:v>27</c:v>
                </c:pt>
                <c:pt idx="9957">
                  <c:v>26.1</c:v>
                </c:pt>
                <c:pt idx="9958">
                  <c:v>25.4</c:v>
                </c:pt>
                <c:pt idx="9959">
                  <c:v>25.1</c:v>
                </c:pt>
                <c:pt idx="9960">
                  <c:v>24.5</c:v>
                </c:pt>
                <c:pt idx="9961">
                  <c:v>24.3</c:v>
                </c:pt>
                <c:pt idx="9962">
                  <c:v>24.3</c:v>
                </c:pt>
                <c:pt idx="9963">
                  <c:v>24</c:v>
                </c:pt>
                <c:pt idx="9964">
                  <c:v>24</c:v>
                </c:pt>
                <c:pt idx="9965">
                  <c:v>23.7</c:v>
                </c:pt>
                <c:pt idx="9966">
                  <c:v>23</c:v>
                </c:pt>
                <c:pt idx="9967">
                  <c:v>22.5</c:v>
                </c:pt>
                <c:pt idx="9968">
                  <c:v>22.5</c:v>
                </c:pt>
                <c:pt idx="9969">
                  <c:v>23.4</c:v>
                </c:pt>
                <c:pt idx="9970">
                  <c:v>26.1</c:v>
                </c:pt>
                <c:pt idx="9971">
                  <c:v>27.3</c:v>
                </c:pt>
                <c:pt idx="9972">
                  <c:v>28.8</c:v>
                </c:pt>
                <c:pt idx="9973">
                  <c:v>30</c:v>
                </c:pt>
                <c:pt idx="9974">
                  <c:v>30.9</c:v>
                </c:pt>
                <c:pt idx="9975">
                  <c:v>31.1</c:v>
                </c:pt>
                <c:pt idx="9976">
                  <c:v>31.8</c:v>
                </c:pt>
                <c:pt idx="9977">
                  <c:v>30.6</c:v>
                </c:pt>
                <c:pt idx="9978">
                  <c:v>29</c:v>
                </c:pt>
                <c:pt idx="9979">
                  <c:v>27.3</c:v>
                </c:pt>
                <c:pt idx="9980">
                  <c:v>27</c:v>
                </c:pt>
                <c:pt idx="9981">
                  <c:v>26</c:v>
                </c:pt>
                <c:pt idx="9982">
                  <c:v>26</c:v>
                </c:pt>
                <c:pt idx="9983">
                  <c:v>25.7</c:v>
                </c:pt>
                <c:pt idx="9984">
                  <c:v>19.100000000000001</c:v>
                </c:pt>
                <c:pt idx="9985">
                  <c:v>24.9</c:v>
                </c:pt>
                <c:pt idx="9986">
                  <c:v>24.5</c:v>
                </c:pt>
                <c:pt idx="9987">
                  <c:v>24.3</c:v>
                </c:pt>
                <c:pt idx="9988">
                  <c:v>23.9</c:v>
                </c:pt>
                <c:pt idx="9989">
                  <c:v>23.1</c:v>
                </c:pt>
                <c:pt idx="9990">
                  <c:v>23.2</c:v>
                </c:pt>
                <c:pt idx="9991">
                  <c:v>23.1</c:v>
                </c:pt>
                <c:pt idx="9992">
                  <c:v>23.4</c:v>
                </c:pt>
                <c:pt idx="9993">
                  <c:v>24.4</c:v>
                </c:pt>
                <c:pt idx="9994">
                  <c:v>26.1</c:v>
                </c:pt>
                <c:pt idx="9995">
                  <c:v>27.7</c:v>
                </c:pt>
                <c:pt idx="9996">
                  <c:v>30.1</c:v>
                </c:pt>
                <c:pt idx="9997">
                  <c:v>31.5</c:v>
                </c:pt>
                <c:pt idx="9998">
                  <c:v>31.8</c:v>
                </c:pt>
                <c:pt idx="9999">
                  <c:v>30.9</c:v>
                </c:pt>
                <c:pt idx="10000">
                  <c:v>30.7</c:v>
                </c:pt>
                <c:pt idx="10004">
                  <c:v>27.4</c:v>
                </c:pt>
                <c:pt idx="10005">
                  <c:v>26.5</c:v>
                </c:pt>
                <c:pt idx="10006">
                  <c:v>26</c:v>
                </c:pt>
                <c:pt idx="10007">
                  <c:v>25.8</c:v>
                </c:pt>
                <c:pt idx="10008">
                  <c:v>25.8</c:v>
                </c:pt>
                <c:pt idx="10009">
                  <c:v>16.399999999999999</c:v>
                </c:pt>
                <c:pt idx="10010">
                  <c:v>24.9</c:v>
                </c:pt>
                <c:pt idx="10011">
                  <c:v>24.8</c:v>
                </c:pt>
                <c:pt idx="10012">
                  <c:v>24.5</c:v>
                </c:pt>
                <c:pt idx="10013">
                  <c:v>24.2</c:v>
                </c:pt>
                <c:pt idx="10014">
                  <c:v>24.3</c:v>
                </c:pt>
                <c:pt idx="10015">
                  <c:v>23.7</c:v>
                </c:pt>
                <c:pt idx="10016">
                  <c:v>24.3</c:v>
                </c:pt>
                <c:pt idx="10017">
                  <c:v>25.6</c:v>
                </c:pt>
                <c:pt idx="10018">
                  <c:v>27.9</c:v>
                </c:pt>
                <c:pt idx="10019">
                  <c:v>29.3</c:v>
                </c:pt>
                <c:pt idx="10020">
                  <c:v>31.4</c:v>
                </c:pt>
                <c:pt idx="10021">
                  <c:v>31.7</c:v>
                </c:pt>
                <c:pt idx="10022">
                  <c:v>31.8</c:v>
                </c:pt>
                <c:pt idx="10023">
                  <c:v>32.5</c:v>
                </c:pt>
                <c:pt idx="10024">
                  <c:v>31.4</c:v>
                </c:pt>
                <c:pt idx="10025">
                  <c:v>30.6</c:v>
                </c:pt>
                <c:pt idx="10026">
                  <c:v>28.4</c:v>
                </c:pt>
                <c:pt idx="10027">
                  <c:v>27.2</c:v>
                </c:pt>
                <c:pt idx="10028">
                  <c:v>26.8</c:v>
                </c:pt>
                <c:pt idx="10029">
                  <c:v>26.4</c:v>
                </c:pt>
                <c:pt idx="10030">
                  <c:v>26.2</c:v>
                </c:pt>
                <c:pt idx="10031">
                  <c:v>26.1</c:v>
                </c:pt>
                <c:pt idx="10032">
                  <c:v>25.6</c:v>
                </c:pt>
                <c:pt idx="10033">
                  <c:v>19.100000000000001</c:v>
                </c:pt>
                <c:pt idx="10034">
                  <c:v>25</c:v>
                </c:pt>
                <c:pt idx="10035">
                  <c:v>24.7</c:v>
                </c:pt>
                <c:pt idx="10036">
                  <c:v>24.6</c:v>
                </c:pt>
                <c:pt idx="10037">
                  <c:v>24.3</c:v>
                </c:pt>
                <c:pt idx="10038">
                  <c:v>24.7</c:v>
                </c:pt>
                <c:pt idx="10039">
                  <c:v>24.1</c:v>
                </c:pt>
                <c:pt idx="10040">
                  <c:v>24.3</c:v>
                </c:pt>
                <c:pt idx="10041">
                  <c:v>25.3</c:v>
                </c:pt>
                <c:pt idx="10042">
                  <c:v>27.3</c:v>
                </c:pt>
                <c:pt idx="10043">
                  <c:v>29.9</c:v>
                </c:pt>
                <c:pt idx="10044">
                  <c:v>31.2</c:v>
                </c:pt>
                <c:pt idx="10045">
                  <c:v>31.5</c:v>
                </c:pt>
                <c:pt idx="10046">
                  <c:v>31.8</c:v>
                </c:pt>
                <c:pt idx="10047">
                  <c:v>32.5</c:v>
                </c:pt>
                <c:pt idx="10048">
                  <c:v>33.299999999999997</c:v>
                </c:pt>
                <c:pt idx="10049">
                  <c:v>31.3</c:v>
                </c:pt>
                <c:pt idx="10050">
                  <c:v>31.4</c:v>
                </c:pt>
                <c:pt idx="10051">
                  <c:v>29.9</c:v>
                </c:pt>
                <c:pt idx="10052">
                  <c:v>28.4</c:v>
                </c:pt>
                <c:pt idx="10053">
                  <c:v>27.6</c:v>
                </c:pt>
                <c:pt idx="10054">
                  <c:v>27.2</c:v>
                </c:pt>
                <c:pt idx="10055">
                  <c:v>26.2</c:v>
                </c:pt>
                <c:pt idx="10056">
                  <c:v>25.6</c:v>
                </c:pt>
                <c:pt idx="10057">
                  <c:v>25.4</c:v>
                </c:pt>
                <c:pt idx="10058">
                  <c:v>24.8</c:v>
                </c:pt>
                <c:pt idx="10059">
                  <c:v>24.2</c:v>
                </c:pt>
                <c:pt idx="10060">
                  <c:v>24.2</c:v>
                </c:pt>
                <c:pt idx="10061">
                  <c:v>24</c:v>
                </c:pt>
                <c:pt idx="10062">
                  <c:v>23.9</c:v>
                </c:pt>
                <c:pt idx="10063">
                  <c:v>24</c:v>
                </c:pt>
                <c:pt idx="10064">
                  <c:v>23.9</c:v>
                </c:pt>
                <c:pt idx="10065">
                  <c:v>24</c:v>
                </c:pt>
                <c:pt idx="10066">
                  <c:v>24.9</c:v>
                </c:pt>
                <c:pt idx="10067">
                  <c:v>25.4</c:v>
                </c:pt>
                <c:pt idx="10068">
                  <c:v>27.9</c:v>
                </c:pt>
                <c:pt idx="10069">
                  <c:v>29.4</c:v>
                </c:pt>
                <c:pt idx="10070">
                  <c:v>30.6</c:v>
                </c:pt>
                <c:pt idx="10071">
                  <c:v>30.3</c:v>
                </c:pt>
                <c:pt idx="10072">
                  <c:v>29.3</c:v>
                </c:pt>
                <c:pt idx="10073">
                  <c:v>29</c:v>
                </c:pt>
                <c:pt idx="10074">
                  <c:v>28.6</c:v>
                </c:pt>
                <c:pt idx="10075">
                  <c:v>28.6</c:v>
                </c:pt>
                <c:pt idx="10076">
                  <c:v>28.3</c:v>
                </c:pt>
                <c:pt idx="10077">
                  <c:v>27.2</c:v>
                </c:pt>
                <c:pt idx="10078">
                  <c:v>26.7</c:v>
                </c:pt>
                <c:pt idx="10079">
                  <c:v>26.5</c:v>
                </c:pt>
                <c:pt idx="10080">
                  <c:v>26.3</c:v>
                </c:pt>
                <c:pt idx="10081">
                  <c:v>26.2</c:v>
                </c:pt>
                <c:pt idx="10082">
                  <c:v>25.3</c:v>
                </c:pt>
                <c:pt idx="10083">
                  <c:v>24.8</c:v>
                </c:pt>
                <c:pt idx="10084">
                  <c:v>24.1</c:v>
                </c:pt>
                <c:pt idx="10085">
                  <c:v>24</c:v>
                </c:pt>
                <c:pt idx="10086">
                  <c:v>24</c:v>
                </c:pt>
                <c:pt idx="10087">
                  <c:v>22.8</c:v>
                </c:pt>
                <c:pt idx="10088">
                  <c:v>22.8</c:v>
                </c:pt>
                <c:pt idx="10089">
                  <c:v>24.3</c:v>
                </c:pt>
                <c:pt idx="10090">
                  <c:v>27.1</c:v>
                </c:pt>
                <c:pt idx="10091">
                  <c:v>29.5</c:v>
                </c:pt>
                <c:pt idx="10092">
                  <c:v>31.1</c:v>
                </c:pt>
                <c:pt idx="10093">
                  <c:v>32.799999999999997</c:v>
                </c:pt>
                <c:pt idx="10094">
                  <c:v>33.200000000000003</c:v>
                </c:pt>
                <c:pt idx="10095">
                  <c:v>34</c:v>
                </c:pt>
                <c:pt idx="10096">
                  <c:v>33.299999999999997</c:v>
                </c:pt>
                <c:pt idx="10097">
                  <c:v>33.1</c:v>
                </c:pt>
                <c:pt idx="10098">
                  <c:v>31.4</c:v>
                </c:pt>
                <c:pt idx="10099">
                  <c:v>30.4</c:v>
                </c:pt>
                <c:pt idx="10100">
                  <c:v>27.4</c:v>
                </c:pt>
                <c:pt idx="10101">
                  <c:v>26.6</c:v>
                </c:pt>
                <c:pt idx="10102">
                  <c:v>26.3</c:v>
                </c:pt>
                <c:pt idx="10103">
                  <c:v>25.3</c:v>
                </c:pt>
                <c:pt idx="10104">
                  <c:v>24.3</c:v>
                </c:pt>
                <c:pt idx="10105">
                  <c:v>23.9</c:v>
                </c:pt>
                <c:pt idx="10106">
                  <c:v>23.4</c:v>
                </c:pt>
                <c:pt idx="10107">
                  <c:v>23.6</c:v>
                </c:pt>
                <c:pt idx="10108">
                  <c:v>23.2</c:v>
                </c:pt>
                <c:pt idx="10109">
                  <c:v>22.9</c:v>
                </c:pt>
                <c:pt idx="10110">
                  <c:v>23.1</c:v>
                </c:pt>
                <c:pt idx="10111">
                  <c:v>22.9</c:v>
                </c:pt>
                <c:pt idx="10112">
                  <c:v>22.6</c:v>
                </c:pt>
                <c:pt idx="10113">
                  <c:v>23.6</c:v>
                </c:pt>
                <c:pt idx="10114">
                  <c:v>25.3</c:v>
                </c:pt>
                <c:pt idx="10115">
                  <c:v>26.5</c:v>
                </c:pt>
                <c:pt idx="10116">
                  <c:v>28.3</c:v>
                </c:pt>
                <c:pt idx="10117">
                  <c:v>28.1</c:v>
                </c:pt>
                <c:pt idx="10118">
                  <c:v>29.3</c:v>
                </c:pt>
                <c:pt idx="10119">
                  <c:v>29.7</c:v>
                </c:pt>
                <c:pt idx="10120">
                  <c:v>29.3</c:v>
                </c:pt>
                <c:pt idx="10121">
                  <c:v>29.6</c:v>
                </c:pt>
                <c:pt idx="10122">
                  <c:v>30.5</c:v>
                </c:pt>
                <c:pt idx="10123">
                  <c:v>28.4</c:v>
                </c:pt>
                <c:pt idx="10124">
                  <c:v>28.1</c:v>
                </c:pt>
                <c:pt idx="10125">
                  <c:v>26.4</c:v>
                </c:pt>
                <c:pt idx="10126">
                  <c:v>25.4</c:v>
                </c:pt>
                <c:pt idx="10127">
                  <c:v>25.2</c:v>
                </c:pt>
                <c:pt idx="10128">
                  <c:v>24.8</c:v>
                </c:pt>
                <c:pt idx="10129">
                  <c:v>24.8</c:v>
                </c:pt>
                <c:pt idx="10130">
                  <c:v>24.5</c:v>
                </c:pt>
                <c:pt idx="10131">
                  <c:v>24.2</c:v>
                </c:pt>
                <c:pt idx="10132">
                  <c:v>24</c:v>
                </c:pt>
                <c:pt idx="10133">
                  <c:v>23.4</c:v>
                </c:pt>
                <c:pt idx="10134">
                  <c:v>23.2</c:v>
                </c:pt>
                <c:pt idx="10135">
                  <c:v>22.2</c:v>
                </c:pt>
                <c:pt idx="10136">
                  <c:v>22.5</c:v>
                </c:pt>
                <c:pt idx="10137">
                  <c:v>23.2</c:v>
                </c:pt>
                <c:pt idx="10138">
                  <c:v>25.3</c:v>
                </c:pt>
                <c:pt idx="10139">
                  <c:v>26.8</c:v>
                </c:pt>
                <c:pt idx="10140">
                  <c:v>28.9</c:v>
                </c:pt>
                <c:pt idx="10141">
                  <c:v>29.1</c:v>
                </c:pt>
                <c:pt idx="10142">
                  <c:v>32</c:v>
                </c:pt>
                <c:pt idx="10143">
                  <c:v>31.2</c:v>
                </c:pt>
                <c:pt idx="10144">
                  <c:v>29.4</c:v>
                </c:pt>
                <c:pt idx="10145">
                  <c:v>29.2</c:v>
                </c:pt>
                <c:pt idx="10146">
                  <c:v>28.3</c:v>
                </c:pt>
                <c:pt idx="10147">
                  <c:v>28.2</c:v>
                </c:pt>
                <c:pt idx="10148">
                  <c:v>27.7</c:v>
                </c:pt>
                <c:pt idx="10149">
                  <c:v>27.4</c:v>
                </c:pt>
                <c:pt idx="10150">
                  <c:v>26.6</c:v>
                </c:pt>
                <c:pt idx="10151">
                  <c:v>26.4</c:v>
                </c:pt>
                <c:pt idx="10152">
                  <c:v>26.1</c:v>
                </c:pt>
                <c:pt idx="10153">
                  <c:v>25</c:v>
                </c:pt>
                <c:pt idx="10154">
                  <c:v>24.4</c:v>
                </c:pt>
                <c:pt idx="10155">
                  <c:v>24.6</c:v>
                </c:pt>
                <c:pt idx="10156">
                  <c:v>24.3</c:v>
                </c:pt>
                <c:pt idx="10157">
                  <c:v>24</c:v>
                </c:pt>
                <c:pt idx="10158">
                  <c:v>22.8</c:v>
                </c:pt>
                <c:pt idx="10159">
                  <c:v>23.1</c:v>
                </c:pt>
                <c:pt idx="10160">
                  <c:v>23.6</c:v>
                </c:pt>
                <c:pt idx="10161">
                  <c:v>24.2</c:v>
                </c:pt>
                <c:pt idx="10162">
                  <c:v>25.9</c:v>
                </c:pt>
                <c:pt idx="10163">
                  <c:v>27.5</c:v>
                </c:pt>
                <c:pt idx="10164">
                  <c:v>28.5</c:v>
                </c:pt>
                <c:pt idx="10165">
                  <c:v>29.6</c:v>
                </c:pt>
                <c:pt idx="10166">
                  <c:v>30.6</c:v>
                </c:pt>
                <c:pt idx="10167">
                  <c:v>30.1</c:v>
                </c:pt>
                <c:pt idx="10168">
                  <c:v>29.4</c:v>
                </c:pt>
                <c:pt idx="10169">
                  <c:v>29</c:v>
                </c:pt>
                <c:pt idx="10170">
                  <c:v>28.3</c:v>
                </c:pt>
                <c:pt idx="10171">
                  <c:v>26.1</c:v>
                </c:pt>
                <c:pt idx="10172">
                  <c:v>23.7</c:v>
                </c:pt>
                <c:pt idx="10173">
                  <c:v>23.9</c:v>
                </c:pt>
                <c:pt idx="10174">
                  <c:v>22.9</c:v>
                </c:pt>
                <c:pt idx="10175">
                  <c:v>22.3</c:v>
                </c:pt>
                <c:pt idx="10176">
                  <c:v>22.5</c:v>
                </c:pt>
                <c:pt idx="10177">
                  <c:v>22.9</c:v>
                </c:pt>
                <c:pt idx="10178">
                  <c:v>22.7</c:v>
                </c:pt>
                <c:pt idx="10179">
                  <c:v>22.6</c:v>
                </c:pt>
                <c:pt idx="10180">
                  <c:v>23</c:v>
                </c:pt>
                <c:pt idx="10181">
                  <c:v>22.8</c:v>
                </c:pt>
                <c:pt idx="10182">
                  <c:v>22.8</c:v>
                </c:pt>
                <c:pt idx="10183">
                  <c:v>22.7</c:v>
                </c:pt>
                <c:pt idx="10184">
                  <c:v>23.1</c:v>
                </c:pt>
                <c:pt idx="10185">
                  <c:v>24.5</c:v>
                </c:pt>
                <c:pt idx="10186">
                  <c:v>27.3</c:v>
                </c:pt>
                <c:pt idx="10187">
                  <c:v>30</c:v>
                </c:pt>
                <c:pt idx="10188">
                  <c:v>31.6</c:v>
                </c:pt>
                <c:pt idx="10189">
                  <c:v>31.5</c:v>
                </c:pt>
                <c:pt idx="10190">
                  <c:v>32.6</c:v>
                </c:pt>
                <c:pt idx="10191">
                  <c:v>32.299999999999997</c:v>
                </c:pt>
                <c:pt idx="10192">
                  <c:v>31.8</c:v>
                </c:pt>
                <c:pt idx="10193">
                  <c:v>31.6</c:v>
                </c:pt>
                <c:pt idx="10194">
                  <c:v>30.3</c:v>
                </c:pt>
                <c:pt idx="10195">
                  <c:v>29.6</c:v>
                </c:pt>
                <c:pt idx="10196">
                  <c:v>28.7</c:v>
                </c:pt>
                <c:pt idx="10197">
                  <c:v>27.9</c:v>
                </c:pt>
                <c:pt idx="10198">
                  <c:v>27.6</c:v>
                </c:pt>
                <c:pt idx="10199">
                  <c:v>26.9</c:v>
                </c:pt>
                <c:pt idx="10200">
                  <c:v>26</c:v>
                </c:pt>
                <c:pt idx="10201">
                  <c:v>25</c:v>
                </c:pt>
                <c:pt idx="10202">
                  <c:v>24.3</c:v>
                </c:pt>
                <c:pt idx="10203">
                  <c:v>24.2</c:v>
                </c:pt>
                <c:pt idx="10204">
                  <c:v>23.3</c:v>
                </c:pt>
                <c:pt idx="10205">
                  <c:v>23.1</c:v>
                </c:pt>
                <c:pt idx="10206">
                  <c:v>22.9</c:v>
                </c:pt>
                <c:pt idx="10207">
                  <c:v>22.5</c:v>
                </c:pt>
                <c:pt idx="10208">
                  <c:v>22.8</c:v>
                </c:pt>
                <c:pt idx="10209">
                  <c:v>24.6</c:v>
                </c:pt>
                <c:pt idx="10210">
                  <c:v>25.9</c:v>
                </c:pt>
                <c:pt idx="10211">
                  <c:v>27.4</c:v>
                </c:pt>
                <c:pt idx="10212">
                  <c:v>28.8</c:v>
                </c:pt>
                <c:pt idx="10213">
                  <c:v>30.6</c:v>
                </c:pt>
                <c:pt idx="10214">
                  <c:v>32.700000000000003</c:v>
                </c:pt>
                <c:pt idx="10215">
                  <c:v>33.9</c:v>
                </c:pt>
                <c:pt idx="10216">
                  <c:v>34.200000000000003</c:v>
                </c:pt>
                <c:pt idx="10217">
                  <c:v>34.299999999999997</c:v>
                </c:pt>
                <c:pt idx="10218">
                  <c:v>31.4</c:v>
                </c:pt>
                <c:pt idx="10219">
                  <c:v>30.1</c:v>
                </c:pt>
                <c:pt idx="10220">
                  <c:v>28</c:v>
                </c:pt>
                <c:pt idx="10221">
                  <c:v>27</c:v>
                </c:pt>
                <c:pt idx="10222">
                  <c:v>26.4</c:v>
                </c:pt>
                <c:pt idx="10223">
                  <c:v>25.3</c:v>
                </c:pt>
                <c:pt idx="10224">
                  <c:v>24.7</c:v>
                </c:pt>
                <c:pt idx="10225">
                  <c:v>24.3</c:v>
                </c:pt>
                <c:pt idx="10226">
                  <c:v>23.7</c:v>
                </c:pt>
                <c:pt idx="10227">
                  <c:v>23.4</c:v>
                </c:pt>
                <c:pt idx="10228">
                  <c:v>23.2</c:v>
                </c:pt>
                <c:pt idx="10229">
                  <c:v>22.8</c:v>
                </c:pt>
                <c:pt idx="10230">
                  <c:v>22.9</c:v>
                </c:pt>
                <c:pt idx="10231">
                  <c:v>23.1</c:v>
                </c:pt>
                <c:pt idx="10232">
                  <c:v>23.2</c:v>
                </c:pt>
                <c:pt idx="10233">
                  <c:v>24</c:v>
                </c:pt>
                <c:pt idx="10234">
                  <c:v>26.7</c:v>
                </c:pt>
                <c:pt idx="10235">
                  <c:v>27.1</c:v>
                </c:pt>
                <c:pt idx="10236">
                  <c:v>30</c:v>
                </c:pt>
                <c:pt idx="10237">
                  <c:v>28.9</c:v>
                </c:pt>
                <c:pt idx="10238">
                  <c:v>28.8</c:v>
                </c:pt>
                <c:pt idx="10239">
                  <c:v>29.7</c:v>
                </c:pt>
                <c:pt idx="10240">
                  <c:v>29</c:v>
                </c:pt>
                <c:pt idx="10241">
                  <c:v>29.2</c:v>
                </c:pt>
                <c:pt idx="10242">
                  <c:v>28.4</c:v>
                </c:pt>
                <c:pt idx="10243">
                  <c:v>28.3</c:v>
                </c:pt>
                <c:pt idx="10244">
                  <c:v>25.9</c:v>
                </c:pt>
                <c:pt idx="10245">
                  <c:v>25.3</c:v>
                </c:pt>
                <c:pt idx="10246">
                  <c:v>24</c:v>
                </c:pt>
                <c:pt idx="10247">
                  <c:v>22.9</c:v>
                </c:pt>
                <c:pt idx="10248">
                  <c:v>23</c:v>
                </c:pt>
                <c:pt idx="10249">
                  <c:v>23.4</c:v>
                </c:pt>
                <c:pt idx="10250">
                  <c:v>23.5</c:v>
                </c:pt>
                <c:pt idx="10251">
                  <c:v>23.7</c:v>
                </c:pt>
                <c:pt idx="10252">
                  <c:v>22.6</c:v>
                </c:pt>
                <c:pt idx="10253">
                  <c:v>22.6</c:v>
                </c:pt>
                <c:pt idx="10254">
                  <c:v>22.7</c:v>
                </c:pt>
                <c:pt idx="10255">
                  <c:v>22.6</c:v>
                </c:pt>
                <c:pt idx="10256">
                  <c:v>22.3</c:v>
                </c:pt>
                <c:pt idx="10257">
                  <c:v>22.8</c:v>
                </c:pt>
                <c:pt idx="10258">
                  <c:v>23.7</c:v>
                </c:pt>
                <c:pt idx="10259">
                  <c:v>25.1</c:v>
                </c:pt>
                <c:pt idx="10260">
                  <c:v>26.1</c:v>
                </c:pt>
                <c:pt idx="10261">
                  <c:v>28.1</c:v>
                </c:pt>
                <c:pt idx="10262">
                  <c:v>27.9</c:v>
                </c:pt>
                <c:pt idx="10263">
                  <c:v>26.4</c:v>
                </c:pt>
                <c:pt idx="10264">
                  <c:v>23.8</c:v>
                </c:pt>
                <c:pt idx="10265">
                  <c:v>22.9</c:v>
                </c:pt>
                <c:pt idx="10266">
                  <c:v>23.2</c:v>
                </c:pt>
                <c:pt idx="10267">
                  <c:v>23.6</c:v>
                </c:pt>
                <c:pt idx="10268">
                  <c:v>23.7</c:v>
                </c:pt>
                <c:pt idx="10269">
                  <c:v>23.7</c:v>
                </c:pt>
                <c:pt idx="10270">
                  <c:v>23.1</c:v>
                </c:pt>
                <c:pt idx="10271">
                  <c:v>22.6</c:v>
                </c:pt>
                <c:pt idx="10272">
                  <c:v>23.1</c:v>
                </c:pt>
                <c:pt idx="10273">
                  <c:v>22.9</c:v>
                </c:pt>
                <c:pt idx="10274">
                  <c:v>22.8</c:v>
                </c:pt>
                <c:pt idx="10275">
                  <c:v>22.8</c:v>
                </c:pt>
                <c:pt idx="10276">
                  <c:v>22.6</c:v>
                </c:pt>
                <c:pt idx="10277">
                  <c:v>22.6</c:v>
                </c:pt>
                <c:pt idx="10278">
                  <c:v>22.6</c:v>
                </c:pt>
                <c:pt idx="10279">
                  <c:v>23</c:v>
                </c:pt>
                <c:pt idx="10280">
                  <c:v>23.4</c:v>
                </c:pt>
                <c:pt idx="10281">
                  <c:v>23.2</c:v>
                </c:pt>
                <c:pt idx="10282">
                  <c:v>24.5</c:v>
                </c:pt>
                <c:pt idx="10283">
                  <c:v>26.5</c:v>
                </c:pt>
                <c:pt idx="10284">
                  <c:v>28.8</c:v>
                </c:pt>
                <c:pt idx="10285">
                  <c:v>29.6</c:v>
                </c:pt>
                <c:pt idx="10286">
                  <c:v>29.8</c:v>
                </c:pt>
                <c:pt idx="10287">
                  <c:v>30.5</c:v>
                </c:pt>
                <c:pt idx="10288">
                  <c:v>29.7</c:v>
                </c:pt>
                <c:pt idx="10289">
                  <c:v>26.2</c:v>
                </c:pt>
                <c:pt idx="10290">
                  <c:v>25</c:v>
                </c:pt>
                <c:pt idx="10291">
                  <c:v>29.7</c:v>
                </c:pt>
                <c:pt idx="10292">
                  <c:v>25.3</c:v>
                </c:pt>
                <c:pt idx="10293">
                  <c:v>22</c:v>
                </c:pt>
                <c:pt idx="10294">
                  <c:v>21.7</c:v>
                </c:pt>
                <c:pt idx="10295">
                  <c:v>21.4</c:v>
                </c:pt>
                <c:pt idx="10296">
                  <c:v>21.8</c:v>
                </c:pt>
                <c:pt idx="10297">
                  <c:v>21.5</c:v>
                </c:pt>
                <c:pt idx="10298">
                  <c:v>21.7</c:v>
                </c:pt>
                <c:pt idx="10299">
                  <c:v>21.8</c:v>
                </c:pt>
                <c:pt idx="10300">
                  <c:v>21.8</c:v>
                </c:pt>
                <c:pt idx="10301">
                  <c:v>22</c:v>
                </c:pt>
                <c:pt idx="10302">
                  <c:v>21.8</c:v>
                </c:pt>
                <c:pt idx="10303">
                  <c:v>22</c:v>
                </c:pt>
                <c:pt idx="10304">
                  <c:v>21.8</c:v>
                </c:pt>
                <c:pt idx="10305">
                  <c:v>22.1</c:v>
                </c:pt>
                <c:pt idx="10306">
                  <c:v>23.8</c:v>
                </c:pt>
                <c:pt idx="10307">
                  <c:v>24.7</c:v>
                </c:pt>
                <c:pt idx="10308">
                  <c:v>26</c:v>
                </c:pt>
                <c:pt idx="10309">
                  <c:v>29.4</c:v>
                </c:pt>
                <c:pt idx="10310">
                  <c:v>29.6</c:v>
                </c:pt>
                <c:pt idx="10311">
                  <c:v>29.6</c:v>
                </c:pt>
                <c:pt idx="10312">
                  <c:v>30.2</c:v>
                </c:pt>
                <c:pt idx="10313">
                  <c:v>27.8</c:v>
                </c:pt>
                <c:pt idx="10314">
                  <c:v>27.7</c:v>
                </c:pt>
                <c:pt idx="10315">
                  <c:v>24.7</c:v>
                </c:pt>
                <c:pt idx="10316">
                  <c:v>22.9</c:v>
                </c:pt>
                <c:pt idx="10317">
                  <c:v>22.3</c:v>
                </c:pt>
                <c:pt idx="10318">
                  <c:v>22.3</c:v>
                </c:pt>
                <c:pt idx="10319">
                  <c:v>22.5</c:v>
                </c:pt>
                <c:pt idx="10320">
                  <c:v>22.6</c:v>
                </c:pt>
                <c:pt idx="10321">
                  <c:v>22.3</c:v>
                </c:pt>
                <c:pt idx="10322">
                  <c:v>22.5</c:v>
                </c:pt>
                <c:pt idx="10323">
                  <c:v>22.5</c:v>
                </c:pt>
                <c:pt idx="10324">
                  <c:v>22.8</c:v>
                </c:pt>
                <c:pt idx="10325">
                  <c:v>23.1</c:v>
                </c:pt>
                <c:pt idx="10326">
                  <c:v>22.6</c:v>
                </c:pt>
                <c:pt idx="10327">
                  <c:v>22.6</c:v>
                </c:pt>
                <c:pt idx="10328">
                  <c:v>23</c:v>
                </c:pt>
                <c:pt idx="10329">
                  <c:v>25.4</c:v>
                </c:pt>
                <c:pt idx="10330">
                  <c:v>27</c:v>
                </c:pt>
                <c:pt idx="10331">
                  <c:v>27.9</c:v>
                </c:pt>
                <c:pt idx="10332">
                  <c:v>30.2</c:v>
                </c:pt>
                <c:pt idx="10333">
                  <c:v>31.3</c:v>
                </c:pt>
                <c:pt idx="10337">
                  <c:v>27.1</c:v>
                </c:pt>
                <c:pt idx="10338">
                  <c:v>26.5</c:v>
                </c:pt>
                <c:pt idx="10339">
                  <c:v>26.7</c:v>
                </c:pt>
                <c:pt idx="10340">
                  <c:v>26.3</c:v>
                </c:pt>
                <c:pt idx="10341">
                  <c:v>25.6</c:v>
                </c:pt>
                <c:pt idx="10342">
                  <c:v>24.9</c:v>
                </c:pt>
                <c:pt idx="10343">
                  <c:v>24.5</c:v>
                </c:pt>
                <c:pt idx="10344">
                  <c:v>24.7</c:v>
                </c:pt>
                <c:pt idx="10345">
                  <c:v>24.3</c:v>
                </c:pt>
                <c:pt idx="10346">
                  <c:v>24.1</c:v>
                </c:pt>
                <c:pt idx="10347">
                  <c:v>24.3</c:v>
                </c:pt>
                <c:pt idx="10348">
                  <c:v>23.7</c:v>
                </c:pt>
                <c:pt idx="10349">
                  <c:v>23.6</c:v>
                </c:pt>
                <c:pt idx="10350">
                  <c:v>23.4</c:v>
                </c:pt>
                <c:pt idx="10351">
                  <c:v>23.7</c:v>
                </c:pt>
                <c:pt idx="10352">
                  <c:v>23.9</c:v>
                </c:pt>
                <c:pt idx="10353">
                  <c:v>24.4</c:v>
                </c:pt>
                <c:pt idx="10354">
                  <c:v>25.9</c:v>
                </c:pt>
                <c:pt idx="10355">
                  <c:v>27.9</c:v>
                </c:pt>
                <c:pt idx="10356">
                  <c:v>29.8</c:v>
                </c:pt>
                <c:pt idx="10357">
                  <c:v>31.8</c:v>
                </c:pt>
                <c:pt idx="10358">
                  <c:v>32</c:v>
                </c:pt>
                <c:pt idx="10359">
                  <c:v>32.5</c:v>
                </c:pt>
                <c:pt idx="10360">
                  <c:v>32</c:v>
                </c:pt>
                <c:pt idx="10361">
                  <c:v>31.8</c:v>
                </c:pt>
                <c:pt idx="10363">
                  <c:v>28.1</c:v>
                </c:pt>
                <c:pt idx="10364">
                  <c:v>23.9</c:v>
                </c:pt>
                <c:pt idx="10365">
                  <c:v>22.3</c:v>
                </c:pt>
                <c:pt idx="10366">
                  <c:v>22.8</c:v>
                </c:pt>
                <c:pt idx="10367">
                  <c:v>22.6</c:v>
                </c:pt>
                <c:pt idx="10368">
                  <c:v>22.8</c:v>
                </c:pt>
                <c:pt idx="10369">
                  <c:v>22.8</c:v>
                </c:pt>
                <c:pt idx="10370">
                  <c:v>22.6</c:v>
                </c:pt>
                <c:pt idx="10371">
                  <c:v>22.8</c:v>
                </c:pt>
                <c:pt idx="10372">
                  <c:v>22.6</c:v>
                </c:pt>
                <c:pt idx="10373">
                  <c:v>22.2</c:v>
                </c:pt>
                <c:pt idx="10374">
                  <c:v>22.1</c:v>
                </c:pt>
                <c:pt idx="10375">
                  <c:v>22.5</c:v>
                </c:pt>
                <c:pt idx="10376">
                  <c:v>23.1</c:v>
                </c:pt>
                <c:pt idx="10377">
                  <c:v>24.7</c:v>
                </c:pt>
                <c:pt idx="10378">
                  <c:v>24.8</c:v>
                </c:pt>
                <c:pt idx="10379">
                  <c:v>27</c:v>
                </c:pt>
                <c:pt idx="10380">
                  <c:v>28.1</c:v>
                </c:pt>
                <c:pt idx="10381">
                  <c:v>28.7</c:v>
                </c:pt>
                <c:pt idx="10382">
                  <c:v>30.2</c:v>
                </c:pt>
                <c:pt idx="10383">
                  <c:v>31</c:v>
                </c:pt>
                <c:pt idx="10384">
                  <c:v>30.6</c:v>
                </c:pt>
                <c:pt idx="10385">
                  <c:v>31.4</c:v>
                </c:pt>
                <c:pt idx="10386">
                  <c:v>30.2</c:v>
                </c:pt>
                <c:pt idx="10387">
                  <c:v>29.4</c:v>
                </c:pt>
                <c:pt idx="10388">
                  <c:v>28.8</c:v>
                </c:pt>
                <c:pt idx="10389">
                  <c:v>27.2</c:v>
                </c:pt>
                <c:pt idx="10390">
                  <c:v>26.6</c:v>
                </c:pt>
                <c:pt idx="10391">
                  <c:v>19.100000000000001</c:v>
                </c:pt>
                <c:pt idx="10392">
                  <c:v>24.7</c:v>
                </c:pt>
                <c:pt idx="10393">
                  <c:v>24</c:v>
                </c:pt>
                <c:pt idx="10394">
                  <c:v>23.1</c:v>
                </c:pt>
                <c:pt idx="10395">
                  <c:v>23.2</c:v>
                </c:pt>
                <c:pt idx="10396">
                  <c:v>22.6</c:v>
                </c:pt>
                <c:pt idx="10397">
                  <c:v>22.3</c:v>
                </c:pt>
                <c:pt idx="10398">
                  <c:v>22.3</c:v>
                </c:pt>
                <c:pt idx="10399">
                  <c:v>22.2</c:v>
                </c:pt>
                <c:pt idx="10400">
                  <c:v>22.4</c:v>
                </c:pt>
                <c:pt idx="10401">
                  <c:v>24.6</c:v>
                </c:pt>
                <c:pt idx="10402">
                  <c:v>26</c:v>
                </c:pt>
                <c:pt idx="10403">
                  <c:v>27.3</c:v>
                </c:pt>
                <c:pt idx="10404">
                  <c:v>28.4</c:v>
                </c:pt>
                <c:pt idx="10405">
                  <c:v>30</c:v>
                </c:pt>
                <c:pt idx="10406">
                  <c:v>30.5</c:v>
                </c:pt>
                <c:pt idx="10407">
                  <c:v>30.2</c:v>
                </c:pt>
                <c:pt idx="10408">
                  <c:v>30.2</c:v>
                </c:pt>
                <c:pt idx="10409">
                  <c:v>29.5</c:v>
                </c:pt>
                <c:pt idx="10410">
                  <c:v>29.5</c:v>
                </c:pt>
                <c:pt idx="10411">
                  <c:v>28</c:v>
                </c:pt>
                <c:pt idx="10412">
                  <c:v>26.8</c:v>
                </c:pt>
                <c:pt idx="10413">
                  <c:v>26.6</c:v>
                </c:pt>
                <c:pt idx="10414">
                  <c:v>26.1</c:v>
                </c:pt>
                <c:pt idx="10415">
                  <c:v>25.8</c:v>
                </c:pt>
                <c:pt idx="10416">
                  <c:v>25.3</c:v>
                </c:pt>
                <c:pt idx="10417">
                  <c:v>24.6</c:v>
                </c:pt>
                <c:pt idx="10418">
                  <c:v>24.3</c:v>
                </c:pt>
                <c:pt idx="10419">
                  <c:v>24.3</c:v>
                </c:pt>
                <c:pt idx="10420">
                  <c:v>24</c:v>
                </c:pt>
                <c:pt idx="10421">
                  <c:v>23.4</c:v>
                </c:pt>
                <c:pt idx="10422">
                  <c:v>23.4</c:v>
                </c:pt>
                <c:pt idx="10423">
                  <c:v>23.5</c:v>
                </c:pt>
                <c:pt idx="10424">
                  <c:v>23.5</c:v>
                </c:pt>
                <c:pt idx="10425">
                  <c:v>24.8</c:v>
                </c:pt>
                <c:pt idx="10426">
                  <c:v>25.4</c:v>
                </c:pt>
                <c:pt idx="10427">
                  <c:v>26.8</c:v>
                </c:pt>
                <c:pt idx="10428">
                  <c:v>29.4</c:v>
                </c:pt>
                <c:pt idx="10429">
                  <c:v>30.3</c:v>
                </c:pt>
                <c:pt idx="10430">
                  <c:v>31.5</c:v>
                </c:pt>
                <c:pt idx="10431">
                  <c:v>31.2</c:v>
                </c:pt>
                <c:pt idx="10432">
                  <c:v>32.700000000000003</c:v>
                </c:pt>
                <c:pt idx="10433">
                  <c:v>30.9</c:v>
                </c:pt>
                <c:pt idx="10434">
                  <c:v>30.1</c:v>
                </c:pt>
                <c:pt idx="10435">
                  <c:v>28</c:v>
                </c:pt>
                <c:pt idx="10436">
                  <c:v>26.8</c:v>
                </c:pt>
                <c:pt idx="10437">
                  <c:v>27</c:v>
                </c:pt>
                <c:pt idx="10438">
                  <c:v>26.4</c:v>
                </c:pt>
                <c:pt idx="10439">
                  <c:v>26</c:v>
                </c:pt>
                <c:pt idx="10440">
                  <c:v>25.4</c:v>
                </c:pt>
                <c:pt idx="10441">
                  <c:v>25.3</c:v>
                </c:pt>
                <c:pt idx="10442">
                  <c:v>23.9</c:v>
                </c:pt>
                <c:pt idx="10443">
                  <c:v>23.9</c:v>
                </c:pt>
                <c:pt idx="10444">
                  <c:v>23.5</c:v>
                </c:pt>
                <c:pt idx="10445">
                  <c:v>23.9</c:v>
                </c:pt>
                <c:pt idx="10446">
                  <c:v>23.9</c:v>
                </c:pt>
                <c:pt idx="10447">
                  <c:v>24.2</c:v>
                </c:pt>
                <c:pt idx="10448">
                  <c:v>24.3</c:v>
                </c:pt>
                <c:pt idx="10449">
                  <c:v>25.6</c:v>
                </c:pt>
                <c:pt idx="10450">
                  <c:v>26.1</c:v>
                </c:pt>
                <c:pt idx="10451">
                  <c:v>29.6</c:v>
                </c:pt>
                <c:pt idx="10452">
                  <c:v>30.9</c:v>
                </c:pt>
                <c:pt idx="10453">
                  <c:v>31.1</c:v>
                </c:pt>
                <c:pt idx="10454">
                  <c:v>32.1</c:v>
                </c:pt>
                <c:pt idx="10455">
                  <c:v>31.5</c:v>
                </c:pt>
                <c:pt idx="10456">
                  <c:v>30.1</c:v>
                </c:pt>
                <c:pt idx="10457">
                  <c:v>29.4</c:v>
                </c:pt>
                <c:pt idx="10458">
                  <c:v>27.6</c:v>
                </c:pt>
                <c:pt idx="10459">
                  <c:v>24.8</c:v>
                </c:pt>
                <c:pt idx="10460">
                  <c:v>24.5</c:v>
                </c:pt>
                <c:pt idx="10461">
                  <c:v>24</c:v>
                </c:pt>
                <c:pt idx="10462">
                  <c:v>23.5</c:v>
                </c:pt>
                <c:pt idx="10463">
                  <c:v>23.8</c:v>
                </c:pt>
                <c:pt idx="10464">
                  <c:v>23.1</c:v>
                </c:pt>
                <c:pt idx="10465">
                  <c:v>23.4</c:v>
                </c:pt>
                <c:pt idx="10466">
                  <c:v>23.2</c:v>
                </c:pt>
                <c:pt idx="10467">
                  <c:v>23.3</c:v>
                </c:pt>
                <c:pt idx="10468">
                  <c:v>23.9</c:v>
                </c:pt>
                <c:pt idx="10469">
                  <c:v>23.2</c:v>
                </c:pt>
                <c:pt idx="10470">
                  <c:v>23.1</c:v>
                </c:pt>
                <c:pt idx="10471">
                  <c:v>23.5</c:v>
                </c:pt>
                <c:pt idx="10472">
                  <c:v>23.5</c:v>
                </c:pt>
                <c:pt idx="10473">
                  <c:v>24.9</c:v>
                </c:pt>
                <c:pt idx="10474">
                  <c:v>26.2</c:v>
                </c:pt>
                <c:pt idx="10475">
                  <c:v>26.4</c:v>
                </c:pt>
                <c:pt idx="10476">
                  <c:v>27.4</c:v>
                </c:pt>
                <c:pt idx="10477">
                  <c:v>28.9</c:v>
                </c:pt>
                <c:pt idx="10478">
                  <c:v>29.5</c:v>
                </c:pt>
                <c:pt idx="10479">
                  <c:v>30.8</c:v>
                </c:pt>
                <c:pt idx="10480">
                  <c:v>30.9</c:v>
                </c:pt>
                <c:pt idx="10481">
                  <c:v>29.8</c:v>
                </c:pt>
                <c:pt idx="10482">
                  <c:v>30.1</c:v>
                </c:pt>
                <c:pt idx="10483">
                  <c:v>27.8</c:v>
                </c:pt>
                <c:pt idx="10484">
                  <c:v>27.3</c:v>
                </c:pt>
                <c:pt idx="10485">
                  <c:v>25.2</c:v>
                </c:pt>
                <c:pt idx="10486">
                  <c:v>25.3</c:v>
                </c:pt>
                <c:pt idx="10487">
                  <c:v>24.5</c:v>
                </c:pt>
                <c:pt idx="10488">
                  <c:v>24.2</c:v>
                </c:pt>
                <c:pt idx="10489">
                  <c:v>23.6</c:v>
                </c:pt>
                <c:pt idx="10490">
                  <c:v>23.6</c:v>
                </c:pt>
                <c:pt idx="10491">
                  <c:v>23.1</c:v>
                </c:pt>
                <c:pt idx="10492">
                  <c:v>23</c:v>
                </c:pt>
                <c:pt idx="10493">
                  <c:v>23.1</c:v>
                </c:pt>
                <c:pt idx="10494">
                  <c:v>23.2</c:v>
                </c:pt>
                <c:pt idx="10495">
                  <c:v>22.7</c:v>
                </c:pt>
                <c:pt idx="10496">
                  <c:v>23.4</c:v>
                </c:pt>
                <c:pt idx="10497">
                  <c:v>24.8</c:v>
                </c:pt>
                <c:pt idx="10498">
                  <c:v>27.3</c:v>
                </c:pt>
                <c:pt idx="10499">
                  <c:v>28.1</c:v>
                </c:pt>
                <c:pt idx="10500">
                  <c:v>29.9</c:v>
                </c:pt>
                <c:pt idx="10501">
                  <c:v>30.1</c:v>
                </c:pt>
                <c:pt idx="10502">
                  <c:v>25.5</c:v>
                </c:pt>
                <c:pt idx="10503">
                  <c:v>32.5</c:v>
                </c:pt>
                <c:pt idx="10504">
                  <c:v>32</c:v>
                </c:pt>
                <c:pt idx="10505">
                  <c:v>31.5</c:v>
                </c:pt>
                <c:pt idx="10506">
                  <c:v>31.2</c:v>
                </c:pt>
                <c:pt idx="10507">
                  <c:v>26.2</c:v>
                </c:pt>
                <c:pt idx="10508">
                  <c:v>26.4</c:v>
                </c:pt>
                <c:pt idx="10509">
                  <c:v>24.7</c:v>
                </c:pt>
                <c:pt idx="10510">
                  <c:v>24.5</c:v>
                </c:pt>
                <c:pt idx="10511">
                  <c:v>24.5</c:v>
                </c:pt>
                <c:pt idx="10512">
                  <c:v>24.5</c:v>
                </c:pt>
                <c:pt idx="10513">
                  <c:v>24.1</c:v>
                </c:pt>
                <c:pt idx="10514">
                  <c:v>23.7</c:v>
                </c:pt>
                <c:pt idx="10515">
                  <c:v>23.5</c:v>
                </c:pt>
                <c:pt idx="10516">
                  <c:v>23.8</c:v>
                </c:pt>
                <c:pt idx="10517">
                  <c:v>23.5</c:v>
                </c:pt>
                <c:pt idx="10518">
                  <c:v>23.3</c:v>
                </c:pt>
                <c:pt idx="10519">
                  <c:v>23.4</c:v>
                </c:pt>
                <c:pt idx="10520">
                  <c:v>23.4</c:v>
                </c:pt>
                <c:pt idx="10521">
                  <c:v>24.1</c:v>
                </c:pt>
                <c:pt idx="10522">
                  <c:v>27</c:v>
                </c:pt>
                <c:pt idx="10523">
                  <c:v>27.8</c:v>
                </c:pt>
                <c:pt idx="10524">
                  <c:v>28.4</c:v>
                </c:pt>
                <c:pt idx="10525">
                  <c:v>28.3</c:v>
                </c:pt>
                <c:pt idx="10532">
                  <c:v>26.7</c:v>
                </c:pt>
                <c:pt idx="10533">
                  <c:v>25.3</c:v>
                </c:pt>
                <c:pt idx="10534">
                  <c:v>24.5</c:v>
                </c:pt>
                <c:pt idx="10535">
                  <c:v>23.4</c:v>
                </c:pt>
                <c:pt idx="10536">
                  <c:v>23.5</c:v>
                </c:pt>
                <c:pt idx="10537">
                  <c:v>23.4</c:v>
                </c:pt>
                <c:pt idx="10538">
                  <c:v>22.8</c:v>
                </c:pt>
                <c:pt idx="10539">
                  <c:v>22.5</c:v>
                </c:pt>
                <c:pt idx="10540">
                  <c:v>22.5</c:v>
                </c:pt>
                <c:pt idx="10541">
                  <c:v>22.6</c:v>
                </c:pt>
                <c:pt idx="10542">
                  <c:v>22.6</c:v>
                </c:pt>
                <c:pt idx="10543">
                  <c:v>22.8</c:v>
                </c:pt>
                <c:pt idx="10544">
                  <c:v>22.9</c:v>
                </c:pt>
                <c:pt idx="10545">
                  <c:v>23.1</c:v>
                </c:pt>
                <c:pt idx="10546">
                  <c:v>24.8</c:v>
                </c:pt>
                <c:pt idx="10547">
                  <c:v>27.3</c:v>
                </c:pt>
                <c:pt idx="10548">
                  <c:v>27.7</c:v>
                </c:pt>
                <c:pt idx="10549">
                  <c:v>28.5</c:v>
                </c:pt>
                <c:pt idx="10550">
                  <c:v>29.9</c:v>
                </c:pt>
                <c:pt idx="10551">
                  <c:v>30.4</c:v>
                </c:pt>
                <c:pt idx="10552">
                  <c:v>30.9</c:v>
                </c:pt>
                <c:pt idx="10553">
                  <c:v>30.4</c:v>
                </c:pt>
                <c:pt idx="10554">
                  <c:v>29.5</c:v>
                </c:pt>
                <c:pt idx="10555">
                  <c:v>29.3</c:v>
                </c:pt>
                <c:pt idx="10556">
                  <c:v>27.5</c:v>
                </c:pt>
                <c:pt idx="10557">
                  <c:v>26.8</c:v>
                </c:pt>
                <c:pt idx="10558">
                  <c:v>25.6</c:v>
                </c:pt>
                <c:pt idx="10559">
                  <c:v>25.4</c:v>
                </c:pt>
                <c:pt idx="10560">
                  <c:v>24.8</c:v>
                </c:pt>
                <c:pt idx="10561">
                  <c:v>24.2</c:v>
                </c:pt>
                <c:pt idx="10562">
                  <c:v>24.5</c:v>
                </c:pt>
                <c:pt idx="10563">
                  <c:v>24.3</c:v>
                </c:pt>
                <c:pt idx="10564">
                  <c:v>24</c:v>
                </c:pt>
                <c:pt idx="10565">
                  <c:v>24.2</c:v>
                </c:pt>
                <c:pt idx="10566">
                  <c:v>23.9</c:v>
                </c:pt>
                <c:pt idx="10567">
                  <c:v>24</c:v>
                </c:pt>
                <c:pt idx="10568">
                  <c:v>24</c:v>
                </c:pt>
                <c:pt idx="10569">
                  <c:v>24.9</c:v>
                </c:pt>
                <c:pt idx="10570">
                  <c:v>26.4</c:v>
                </c:pt>
                <c:pt idx="10571">
                  <c:v>28.6</c:v>
                </c:pt>
                <c:pt idx="10572">
                  <c:v>29.8</c:v>
                </c:pt>
                <c:pt idx="10573">
                  <c:v>30</c:v>
                </c:pt>
                <c:pt idx="10574">
                  <c:v>30.1</c:v>
                </c:pt>
                <c:pt idx="10575">
                  <c:v>30.3</c:v>
                </c:pt>
                <c:pt idx="10576">
                  <c:v>30.5</c:v>
                </c:pt>
                <c:pt idx="10577">
                  <c:v>30.4</c:v>
                </c:pt>
                <c:pt idx="10578">
                  <c:v>29.8</c:v>
                </c:pt>
                <c:pt idx="10579">
                  <c:v>25.8</c:v>
                </c:pt>
                <c:pt idx="10580">
                  <c:v>25.6</c:v>
                </c:pt>
                <c:pt idx="10581">
                  <c:v>24.8</c:v>
                </c:pt>
                <c:pt idx="10582">
                  <c:v>25.2</c:v>
                </c:pt>
                <c:pt idx="10583">
                  <c:v>24.5</c:v>
                </c:pt>
                <c:pt idx="10584">
                  <c:v>24</c:v>
                </c:pt>
                <c:pt idx="10585">
                  <c:v>23.7</c:v>
                </c:pt>
                <c:pt idx="10586">
                  <c:v>23.7</c:v>
                </c:pt>
                <c:pt idx="10587">
                  <c:v>23.8</c:v>
                </c:pt>
                <c:pt idx="10588">
                  <c:v>23.7</c:v>
                </c:pt>
                <c:pt idx="10589">
                  <c:v>23.7</c:v>
                </c:pt>
                <c:pt idx="10590">
                  <c:v>23.7</c:v>
                </c:pt>
                <c:pt idx="10591">
                  <c:v>23.7</c:v>
                </c:pt>
                <c:pt idx="10592">
                  <c:v>24</c:v>
                </c:pt>
                <c:pt idx="10593">
                  <c:v>24.2</c:v>
                </c:pt>
                <c:pt idx="10594">
                  <c:v>25.1</c:v>
                </c:pt>
                <c:pt idx="10595">
                  <c:v>26.2</c:v>
                </c:pt>
                <c:pt idx="10596">
                  <c:v>26.5</c:v>
                </c:pt>
                <c:pt idx="10597">
                  <c:v>27.9</c:v>
                </c:pt>
                <c:pt idx="10598">
                  <c:v>29.2</c:v>
                </c:pt>
                <c:pt idx="10599">
                  <c:v>29.7</c:v>
                </c:pt>
                <c:pt idx="10600">
                  <c:v>29</c:v>
                </c:pt>
                <c:pt idx="10601">
                  <c:v>29.1</c:v>
                </c:pt>
                <c:pt idx="10602">
                  <c:v>28.7</c:v>
                </c:pt>
                <c:pt idx="10603">
                  <c:v>27.3</c:v>
                </c:pt>
                <c:pt idx="10604">
                  <c:v>24.9</c:v>
                </c:pt>
                <c:pt idx="10605">
                  <c:v>23.5</c:v>
                </c:pt>
                <c:pt idx="10606">
                  <c:v>23.2</c:v>
                </c:pt>
                <c:pt idx="10607">
                  <c:v>23.4</c:v>
                </c:pt>
                <c:pt idx="10608">
                  <c:v>23.4</c:v>
                </c:pt>
                <c:pt idx="10609">
                  <c:v>23.5</c:v>
                </c:pt>
                <c:pt idx="10610">
                  <c:v>23.4</c:v>
                </c:pt>
                <c:pt idx="10611">
                  <c:v>23.5</c:v>
                </c:pt>
                <c:pt idx="10612">
                  <c:v>23.1</c:v>
                </c:pt>
                <c:pt idx="10619">
                  <c:v>25.7</c:v>
                </c:pt>
                <c:pt idx="10620">
                  <c:v>26.9</c:v>
                </c:pt>
                <c:pt idx="10621">
                  <c:v>29.2</c:v>
                </c:pt>
                <c:pt idx="10622">
                  <c:v>28.6</c:v>
                </c:pt>
                <c:pt idx="10623">
                  <c:v>28.1</c:v>
                </c:pt>
                <c:pt idx="10624">
                  <c:v>27.8</c:v>
                </c:pt>
                <c:pt idx="10625">
                  <c:v>26.7</c:v>
                </c:pt>
                <c:pt idx="10626">
                  <c:v>23.1</c:v>
                </c:pt>
                <c:pt idx="10627">
                  <c:v>23.3</c:v>
                </c:pt>
                <c:pt idx="10628">
                  <c:v>23.5</c:v>
                </c:pt>
                <c:pt idx="10629">
                  <c:v>23.2</c:v>
                </c:pt>
                <c:pt idx="10630">
                  <c:v>23.2</c:v>
                </c:pt>
                <c:pt idx="10631">
                  <c:v>22.9</c:v>
                </c:pt>
                <c:pt idx="10632">
                  <c:v>22.7</c:v>
                </c:pt>
                <c:pt idx="10633">
                  <c:v>22.9</c:v>
                </c:pt>
                <c:pt idx="10634">
                  <c:v>23.1</c:v>
                </c:pt>
                <c:pt idx="10635">
                  <c:v>23.1</c:v>
                </c:pt>
                <c:pt idx="10636">
                  <c:v>23.1</c:v>
                </c:pt>
                <c:pt idx="10637">
                  <c:v>22.9</c:v>
                </c:pt>
                <c:pt idx="10638">
                  <c:v>23.1</c:v>
                </c:pt>
                <c:pt idx="10639">
                  <c:v>23.1</c:v>
                </c:pt>
                <c:pt idx="10640">
                  <c:v>23.2</c:v>
                </c:pt>
                <c:pt idx="10641">
                  <c:v>23.4</c:v>
                </c:pt>
                <c:pt idx="10642">
                  <c:v>25.1</c:v>
                </c:pt>
                <c:pt idx="10643">
                  <c:v>27.1</c:v>
                </c:pt>
                <c:pt idx="10644">
                  <c:v>28.8</c:v>
                </c:pt>
                <c:pt idx="10645">
                  <c:v>29.4</c:v>
                </c:pt>
                <c:pt idx="10649">
                  <c:v>31.4</c:v>
                </c:pt>
                <c:pt idx="10650">
                  <c:v>29.3</c:v>
                </c:pt>
                <c:pt idx="10651">
                  <c:v>26.9</c:v>
                </c:pt>
                <c:pt idx="10652">
                  <c:v>26.7</c:v>
                </c:pt>
                <c:pt idx="10653">
                  <c:v>26.2</c:v>
                </c:pt>
                <c:pt idx="10654">
                  <c:v>26.3</c:v>
                </c:pt>
                <c:pt idx="10655">
                  <c:v>25.3</c:v>
                </c:pt>
                <c:pt idx="10656">
                  <c:v>25.3</c:v>
                </c:pt>
                <c:pt idx="10657">
                  <c:v>24.9</c:v>
                </c:pt>
                <c:pt idx="10658">
                  <c:v>24.8</c:v>
                </c:pt>
                <c:pt idx="10659">
                  <c:v>23.7</c:v>
                </c:pt>
                <c:pt idx="10660">
                  <c:v>23.9</c:v>
                </c:pt>
                <c:pt idx="10661">
                  <c:v>23.1</c:v>
                </c:pt>
                <c:pt idx="10662">
                  <c:v>23.1</c:v>
                </c:pt>
                <c:pt idx="10663">
                  <c:v>23.4</c:v>
                </c:pt>
                <c:pt idx="10664">
                  <c:v>23.8</c:v>
                </c:pt>
                <c:pt idx="10665">
                  <c:v>24.3</c:v>
                </c:pt>
                <c:pt idx="10666">
                  <c:v>25.1</c:v>
                </c:pt>
                <c:pt idx="10670">
                  <c:v>29.2</c:v>
                </c:pt>
                <c:pt idx="10671">
                  <c:v>28.6</c:v>
                </c:pt>
                <c:pt idx="10672">
                  <c:v>27.3</c:v>
                </c:pt>
                <c:pt idx="10673">
                  <c:v>27</c:v>
                </c:pt>
                <c:pt idx="10674">
                  <c:v>19.100000000000001</c:v>
                </c:pt>
                <c:pt idx="10675">
                  <c:v>25.9</c:v>
                </c:pt>
                <c:pt idx="10676">
                  <c:v>25.9</c:v>
                </c:pt>
                <c:pt idx="10677">
                  <c:v>25.8</c:v>
                </c:pt>
                <c:pt idx="10678">
                  <c:v>25.4</c:v>
                </c:pt>
                <c:pt idx="10679">
                  <c:v>25</c:v>
                </c:pt>
                <c:pt idx="10680">
                  <c:v>24.8</c:v>
                </c:pt>
                <c:pt idx="10681">
                  <c:v>24.6</c:v>
                </c:pt>
                <c:pt idx="10682">
                  <c:v>24.7</c:v>
                </c:pt>
                <c:pt idx="10683">
                  <c:v>24.5</c:v>
                </c:pt>
                <c:pt idx="10684">
                  <c:v>23.9</c:v>
                </c:pt>
                <c:pt idx="10685">
                  <c:v>23.4</c:v>
                </c:pt>
                <c:pt idx="10686">
                  <c:v>23.4</c:v>
                </c:pt>
                <c:pt idx="10687">
                  <c:v>23.4</c:v>
                </c:pt>
                <c:pt idx="10688">
                  <c:v>23</c:v>
                </c:pt>
                <c:pt idx="10689">
                  <c:v>23.7</c:v>
                </c:pt>
                <c:pt idx="10690">
                  <c:v>25.9</c:v>
                </c:pt>
                <c:pt idx="10691">
                  <c:v>27.5</c:v>
                </c:pt>
                <c:pt idx="10692">
                  <c:v>28.4</c:v>
                </c:pt>
                <c:pt idx="10693">
                  <c:v>29.3</c:v>
                </c:pt>
                <c:pt idx="10697">
                  <c:v>28.6</c:v>
                </c:pt>
                <c:pt idx="10698">
                  <c:v>27.3</c:v>
                </c:pt>
                <c:pt idx="10699">
                  <c:v>25.1</c:v>
                </c:pt>
                <c:pt idx="10700">
                  <c:v>25</c:v>
                </c:pt>
                <c:pt idx="10701">
                  <c:v>25</c:v>
                </c:pt>
                <c:pt idx="10702">
                  <c:v>23.9</c:v>
                </c:pt>
                <c:pt idx="10703">
                  <c:v>23.9</c:v>
                </c:pt>
                <c:pt idx="10704">
                  <c:v>23.1</c:v>
                </c:pt>
                <c:pt idx="10705">
                  <c:v>22.4</c:v>
                </c:pt>
                <c:pt idx="10706">
                  <c:v>22.5</c:v>
                </c:pt>
                <c:pt idx="10707">
                  <c:v>22.6</c:v>
                </c:pt>
                <c:pt idx="10708">
                  <c:v>22.5</c:v>
                </c:pt>
                <c:pt idx="10709">
                  <c:v>22.9</c:v>
                </c:pt>
                <c:pt idx="10710">
                  <c:v>22.8</c:v>
                </c:pt>
                <c:pt idx="10711">
                  <c:v>22.8</c:v>
                </c:pt>
                <c:pt idx="10721">
                  <c:v>27</c:v>
                </c:pt>
                <c:pt idx="10722">
                  <c:v>26.3</c:v>
                </c:pt>
                <c:pt idx="10723">
                  <c:v>25.8</c:v>
                </c:pt>
                <c:pt idx="10724">
                  <c:v>25.6</c:v>
                </c:pt>
                <c:pt idx="10725">
                  <c:v>25.6</c:v>
                </c:pt>
                <c:pt idx="10726">
                  <c:v>19.100000000000001</c:v>
                </c:pt>
                <c:pt idx="10727">
                  <c:v>25</c:v>
                </c:pt>
                <c:pt idx="10728">
                  <c:v>24.1</c:v>
                </c:pt>
                <c:pt idx="10729">
                  <c:v>24.1</c:v>
                </c:pt>
                <c:pt idx="10730">
                  <c:v>23.7</c:v>
                </c:pt>
                <c:pt idx="10731">
                  <c:v>23.7</c:v>
                </c:pt>
                <c:pt idx="10732">
                  <c:v>23.7</c:v>
                </c:pt>
                <c:pt idx="10739">
                  <c:v>26.4</c:v>
                </c:pt>
                <c:pt idx="10740">
                  <c:v>29.3</c:v>
                </c:pt>
                <c:pt idx="10741">
                  <c:v>30.1</c:v>
                </c:pt>
                <c:pt idx="10742">
                  <c:v>30.2</c:v>
                </c:pt>
                <c:pt idx="10743">
                  <c:v>30.3</c:v>
                </c:pt>
                <c:pt idx="10744">
                  <c:v>30.4</c:v>
                </c:pt>
                <c:pt idx="10745">
                  <c:v>30.6</c:v>
                </c:pt>
                <c:pt idx="10746">
                  <c:v>30.1</c:v>
                </c:pt>
                <c:pt idx="10747">
                  <c:v>27</c:v>
                </c:pt>
                <c:pt idx="10748">
                  <c:v>26.4</c:v>
                </c:pt>
                <c:pt idx="10749">
                  <c:v>25.9</c:v>
                </c:pt>
                <c:pt idx="10750">
                  <c:v>24.2</c:v>
                </c:pt>
                <c:pt idx="10751">
                  <c:v>23.9</c:v>
                </c:pt>
                <c:pt idx="10752">
                  <c:v>23.9</c:v>
                </c:pt>
                <c:pt idx="10753">
                  <c:v>24</c:v>
                </c:pt>
                <c:pt idx="10754">
                  <c:v>23.7</c:v>
                </c:pt>
                <c:pt idx="10755">
                  <c:v>23.5</c:v>
                </c:pt>
                <c:pt idx="10756">
                  <c:v>23.2</c:v>
                </c:pt>
                <c:pt idx="10760">
                  <c:v>23.5</c:v>
                </c:pt>
                <c:pt idx="10761">
                  <c:v>25.2</c:v>
                </c:pt>
                <c:pt idx="10762">
                  <c:v>27.5</c:v>
                </c:pt>
                <c:pt idx="10763">
                  <c:v>28.4</c:v>
                </c:pt>
                <c:pt idx="10764">
                  <c:v>29.8</c:v>
                </c:pt>
                <c:pt idx="10765">
                  <c:v>30.5</c:v>
                </c:pt>
                <c:pt idx="10769">
                  <c:v>31.6</c:v>
                </c:pt>
                <c:pt idx="10770">
                  <c:v>30.5</c:v>
                </c:pt>
                <c:pt idx="10771">
                  <c:v>28.4</c:v>
                </c:pt>
                <c:pt idx="10772">
                  <c:v>27.3</c:v>
                </c:pt>
                <c:pt idx="10773">
                  <c:v>26.6</c:v>
                </c:pt>
                <c:pt idx="10774">
                  <c:v>25.6</c:v>
                </c:pt>
                <c:pt idx="10775">
                  <c:v>25.1</c:v>
                </c:pt>
                <c:pt idx="10776">
                  <c:v>25</c:v>
                </c:pt>
                <c:pt idx="10777">
                  <c:v>24</c:v>
                </c:pt>
                <c:pt idx="10778">
                  <c:v>23.6</c:v>
                </c:pt>
                <c:pt idx="10779">
                  <c:v>23.4</c:v>
                </c:pt>
                <c:pt idx="10780">
                  <c:v>24</c:v>
                </c:pt>
                <c:pt idx="10781">
                  <c:v>23.4</c:v>
                </c:pt>
                <c:pt idx="10782">
                  <c:v>23.2</c:v>
                </c:pt>
                <c:pt idx="10783">
                  <c:v>23.1</c:v>
                </c:pt>
                <c:pt idx="10784">
                  <c:v>23.9</c:v>
                </c:pt>
                <c:pt idx="10785">
                  <c:v>26.4</c:v>
                </c:pt>
                <c:pt idx="10786">
                  <c:v>26.3</c:v>
                </c:pt>
                <c:pt idx="10787">
                  <c:v>26.4</c:v>
                </c:pt>
                <c:pt idx="10788">
                  <c:v>27.5</c:v>
                </c:pt>
                <c:pt idx="10789">
                  <c:v>27.9</c:v>
                </c:pt>
                <c:pt idx="10790">
                  <c:v>28.1</c:v>
                </c:pt>
                <c:pt idx="10791">
                  <c:v>29.9</c:v>
                </c:pt>
                <c:pt idx="10792">
                  <c:v>29.5</c:v>
                </c:pt>
                <c:pt idx="10794">
                  <c:v>28.6</c:v>
                </c:pt>
                <c:pt idx="10795">
                  <c:v>27.6</c:v>
                </c:pt>
                <c:pt idx="10796">
                  <c:v>26.5</c:v>
                </c:pt>
                <c:pt idx="10797">
                  <c:v>25.3</c:v>
                </c:pt>
                <c:pt idx="10798">
                  <c:v>25.4</c:v>
                </c:pt>
                <c:pt idx="10799">
                  <c:v>25.4</c:v>
                </c:pt>
                <c:pt idx="10800">
                  <c:v>24.7</c:v>
                </c:pt>
                <c:pt idx="10801">
                  <c:v>24.3</c:v>
                </c:pt>
                <c:pt idx="10802">
                  <c:v>24.5</c:v>
                </c:pt>
                <c:pt idx="10803">
                  <c:v>24.3</c:v>
                </c:pt>
                <c:pt idx="10804">
                  <c:v>24</c:v>
                </c:pt>
                <c:pt idx="10811">
                  <c:v>25.8</c:v>
                </c:pt>
                <c:pt idx="10812">
                  <c:v>26.4</c:v>
                </c:pt>
                <c:pt idx="10813">
                  <c:v>27.6</c:v>
                </c:pt>
                <c:pt idx="10814">
                  <c:v>28</c:v>
                </c:pt>
                <c:pt idx="10815">
                  <c:v>28.8</c:v>
                </c:pt>
                <c:pt idx="10816">
                  <c:v>26.5</c:v>
                </c:pt>
                <c:pt idx="10817">
                  <c:v>26.5</c:v>
                </c:pt>
                <c:pt idx="10818">
                  <c:v>26.4</c:v>
                </c:pt>
                <c:pt idx="10819">
                  <c:v>25.3</c:v>
                </c:pt>
                <c:pt idx="10820">
                  <c:v>25.1</c:v>
                </c:pt>
                <c:pt idx="10821">
                  <c:v>24.8</c:v>
                </c:pt>
                <c:pt idx="10822">
                  <c:v>25.1</c:v>
                </c:pt>
                <c:pt idx="10823">
                  <c:v>24.7</c:v>
                </c:pt>
                <c:pt idx="10824">
                  <c:v>24.7</c:v>
                </c:pt>
                <c:pt idx="10825">
                  <c:v>24.5</c:v>
                </c:pt>
                <c:pt idx="10826">
                  <c:v>24</c:v>
                </c:pt>
                <c:pt idx="10827">
                  <c:v>24</c:v>
                </c:pt>
                <c:pt idx="10828">
                  <c:v>23.9</c:v>
                </c:pt>
                <c:pt idx="10835">
                  <c:v>26.5</c:v>
                </c:pt>
                <c:pt idx="10836">
                  <c:v>27</c:v>
                </c:pt>
                <c:pt idx="10837">
                  <c:v>29.2</c:v>
                </c:pt>
                <c:pt idx="10838">
                  <c:v>27.1</c:v>
                </c:pt>
                <c:pt idx="10839">
                  <c:v>28.9</c:v>
                </c:pt>
                <c:pt idx="10840">
                  <c:v>26.2</c:v>
                </c:pt>
                <c:pt idx="10841">
                  <c:v>26.1</c:v>
                </c:pt>
                <c:pt idx="10842">
                  <c:v>26.5</c:v>
                </c:pt>
                <c:pt idx="10843">
                  <c:v>24.6</c:v>
                </c:pt>
                <c:pt idx="10844">
                  <c:v>23.9</c:v>
                </c:pt>
                <c:pt idx="10845">
                  <c:v>23.6</c:v>
                </c:pt>
                <c:pt idx="10846">
                  <c:v>23.5</c:v>
                </c:pt>
                <c:pt idx="10847">
                  <c:v>23.1</c:v>
                </c:pt>
                <c:pt idx="10848">
                  <c:v>22.9</c:v>
                </c:pt>
                <c:pt idx="10849">
                  <c:v>22.9</c:v>
                </c:pt>
                <c:pt idx="10850">
                  <c:v>22.8</c:v>
                </c:pt>
                <c:pt idx="10851">
                  <c:v>22.6</c:v>
                </c:pt>
                <c:pt idx="10852">
                  <c:v>22.8</c:v>
                </c:pt>
                <c:pt idx="10853">
                  <c:v>22.1</c:v>
                </c:pt>
                <c:pt idx="10854">
                  <c:v>22.2</c:v>
                </c:pt>
                <c:pt idx="10855">
                  <c:v>22.2</c:v>
                </c:pt>
                <c:pt idx="10856">
                  <c:v>22.3</c:v>
                </c:pt>
                <c:pt idx="10857">
                  <c:v>22.6</c:v>
                </c:pt>
                <c:pt idx="10858">
                  <c:v>23.7</c:v>
                </c:pt>
                <c:pt idx="10859">
                  <c:v>25.8</c:v>
                </c:pt>
                <c:pt idx="10860">
                  <c:v>27.1</c:v>
                </c:pt>
                <c:pt idx="10861">
                  <c:v>28.6</c:v>
                </c:pt>
                <c:pt idx="10862">
                  <c:v>28.5</c:v>
                </c:pt>
                <c:pt idx="10863">
                  <c:v>28.3</c:v>
                </c:pt>
                <c:pt idx="10864">
                  <c:v>27.2</c:v>
                </c:pt>
                <c:pt idx="10865">
                  <c:v>25.1</c:v>
                </c:pt>
                <c:pt idx="10866">
                  <c:v>19.100000000000001</c:v>
                </c:pt>
                <c:pt idx="10867">
                  <c:v>25.1</c:v>
                </c:pt>
                <c:pt idx="10868">
                  <c:v>24.5</c:v>
                </c:pt>
                <c:pt idx="10869">
                  <c:v>23.5</c:v>
                </c:pt>
                <c:pt idx="10870">
                  <c:v>23.2</c:v>
                </c:pt>
                <c:pt idx="10871">
                  <c:v>23.8</c:v>
                </c:pt>
                <c:pt idx="10872">
                  <c:v>23.8</c:v>
                </c:pt>
                <c:pt idx="10873">
                  <c:v>23.3</c:v>
                </c:pt>
                <c:pt idx="10874">
                  <c:v>22.9</c:v>
                </c:pt>
                <c:pt idx="10875">
                  <c:v>22.8</c:v>
                </c:pt>
                <c:pt idx="10876">
                  <c:v>22.7</c:v>
                </c:pt>
                <c:pt idx="10877">
                  <c:v>22.6</c:v>
                </c:pt>
                <c:pt idx="10878">
                  <c:v>22.7</c:v>
                </c:pt>
                <c:pt idx="10879">
                  <c:v>22.9</c:v>
                </c:pt>
                <c:pt idx="10880">
                  <c:v>23.1</c:v>
                </c:pt>
                <c:pt idx="10881">
                  <c:v>24.5</c:v>
                </c:pt>
                <c:pt idx="10882">
                  <c:v>26.6</c:v>
                </c:pt>
                <c:pt idx="10886">
                  <c:v>30.3</c:v>
                </c:pt>
                <c:pt idx="10887">
                  <c:v>29.5</c:v>
                </c:pt>
                <c:pt idx="10888">
                  <c:v>28.7</c:v>
                </c:pt>
                <c:pt idx="10889">
                  <c:v>29.2</c:v>
                </c:pt>
                <c:pt idx="10890">
                  <c:v>26</c:v>
                </c:pt>
                <c:pt idx="10891">
                  <c:v>25.4</c:v>
                </c:pt>
                <c:pt idx="10892">
                  <c:v>24.9</c:v>
                </c:pt>
                <c:pt idx="10893">
                  <c:v>25.1</c:v>
                </c:pt>
                <c:pt idx="10894">
                  <c:v>24.8</c:v>
                </c:pt>
                <c:pt idx="10895">
                  <c:v>24.8</c:v>
                </c:pt>
                <c:pt idx="10896">
                  <c:v>24</c:v>
                </c:pt>
                <c:pt idx="10897">
                  <c:v>23.4</c:v>
                </c:pt>
                <c:pt idx="10898">
                  <c:v>23.6</c:v>
                </c:pt>
                <c:pt idx="10899">
                  <c:v>23.1</c:v>
                </c:pt>
                <c:pt idx="10900">
                  <c:v>23.2</c:v>
                </c:pt>
                <c:pt idx="10913">
                  <c:v>29</c:v>
                </c:pt>
                <c:pt idx="10914">
                  <c:v>26.5</c:v>
                </c:pt>
                <c:pt idx="10915">
                  <c:v>26.5</c:v>
                </c:pt>
                <c:pt idx="10916">
                  <c:v>26.4</c:v>
                </c:pt>
                <c:pt idx="10917">
                  <c:v>25.3</c:v>
                </c:pt>
                <c:pt idx="10918">
                  <c:v>25</c:v>
                </c:pt>
                <c:pt idx="10919">
                  <c:v>24.6</c:v>
                </c:pt>
                <c:pt idx="10920">
                  <c:v>24.5</c:v>
                </c:pt>
                <c:pt idx="10921">
                  <c:v>24.3</c:v>
                </c:pt>
                <c:pt idx="10922">
                  <c:v>24.2</c:v>
                </c:pt>
                <c:pt idx="10923">
                  <c:v>23.7</c:v>
                </c:pt>
                <c:pt idx="10924">
                  <c:v>23.7</c:v>
                </c:pt>
                <c:pt idx="10928">
                  <c:v>23.3</c:v>
                </c:pt>
                <c:pt idx="10929">
                  <c:v>24</c:v>
                </c:pt>
                <c:pt idx="10930">
                  <c:v>26.9</c:v>
                </c:pt>
                <c:pt idx="10931">
                  <c:v>28.6</c:v>
                </c:pt>
                <c:pt idx="10932">
                  <c:v>28.4</c:v>
                </c:pt>
                <c:pt idx="10933">
                  <c:v>29.1</c:v>
                </c:pt>
                <c:pt idx="10934">
                  <c:v>29.2</c:v>
                </c:pt>
                <c:pt idx="10935">
                  <c:v>27.3</c:v>
                </c:pt>
                <c:pt idx="10936">
                  <c:v>26.9</c:v>
                </c:pt>
                <c:pt idx="10937">
                  <c:v>25.4</c:v>
                </c:pt>
                <c:pt idx="10938">
                  <c:v>25.1</c:v>
                </c:pt>
                <c:pt idx="10939">
                  <c:v>25.1</c:v>
                </c:pt>
                <c:pt idx="10940">
                  <c:v>19.100000000000001</c:v>
                </c:pt>
                <c:pt idx="10941">
                  <c:v>25.3</c:v>
                </c:pt>
                <c:pt idx="10942">
                  <c:v>24.8</c:v>
                </c:pt>
                <c:pt idx="10943">
                  <c:v>24.8</c:v>
                </c:pt>
                <c:pt idx="10944">
                  <c:v>24.5</c:v>
                </c:pt>
                <c:pt idx="10945">
                  <c:v>23.4</c:v>
                </c:pt>
                <c:pt idx="10946">
                  <c:v>22.9</c:v>
                </c:pt>
                <c:pt idx="10947">
                  <c:v>23</c:v>
                </c:pt>
                <c:pt idx="10948">
                  <c:v>22.9</c:v>
                </c:pt>
                <c:pt idx="10949">
                  <c:v>22.9</c:v>
                </c:pt>
                <c:pt idx="10950">
                  <c:v>22.4</c:v>
                </c:pt>
                <c:pt idx="10951">
                  <c:v>22.5</c:v>
                </c:pt>
                <c:pt idx="10952">
                  <c:v>22.6</c:v>
                </c:pt>
                <c:pt idx="10953">
                  <c:v>23.1</c:v>
                </c:pt>
                <c:pt idx="10954">
                  <c:v>23.9</c:v>
                </c:pt>
                <c:pt idx="10955">
                  <c:v>25.1</c:v>
                </c:pt>
                <c:pt idx="10956">
                  <c:v>26.4</c:v>
                </c:pt>
                <c:pt idx="10957">
                  <c:v>26.6</c:v>
                </c:pt>
                <c:pt idx="10958">
                  <c:v>26.6</c:v>
                </c:pt>
                <c:pt idx="10959">
                  <c:v>27.1</c:v>
                </c:pt>
                <c:pt idx="10960">
                  <c:v>27.9</c:v>
                </c:pt>
                <c:pt idx="10961">
                  <c:v>27.6</c:v>
                </c:pt>
                <c:pt idx="10962">
                  <c:v>27</c:v>
                </c:pt>
                <c:pt idx="10963">
                  <c:v>25.8</c:v>
                </c:pt>
                <c:pt idx="10973">
                  <c:v>22.3</c:v>
                </c:pt>
                <c:pt idx="10974">
                  <c:v>22.3</c:v>
                </c:pt>
                <c:pt idx="10975">
                  <c:v>22.4</c:v>
                </c:pt>
                <c:pt idx="10976">
                  <c:v>22.3</c:v>
                </c:pt>
                <c:pt idx="10977">
                  <c:v>23.1</c:v>
                </c:pt>
                <c:pt idx="10978">
                  <c:v>24.4</c:v>
                </c:pt>
                <c:pt idx="10979">
                  <c:v>25.9</c:v>
                </c:pt>
                <c:pt idx="10980">
                  <c:v>26.7</c:v>
                </c:pt>
                <c:pt idx="10981">
                  <c:v>27.2</c:v>
                </c:pt>
                <c:pt idx="10982">
                  <c:v>28.4</c:v>
                </c:pt>
                <c:pt idx="10983">
                  <c:v>29.2</c:v>
                </c:pt>
                <c:pt idx="10984">
                  <c:v>28.9</c:v>
                </c:pt>
                <c:pt idx="10985">
                  <c:v>28.3</c:v>
                </c:pt>
                <c:pt idx="10986">
                  <c:v>28.4</c:v>
                </c:pt>
                <c:pt idx="10987">
                  <c:v>27.3</c:v>
                </c:pt>
                <c:pt idx="10988">
                  <c:v>25.6</c:v>
                </c:pt>
                <c:pt idx="10989">
                  <c:v>25.4</c:v>
                </c:pt>
                <c:pt idx="10990">
                  <c:v>24.8</c:v>
                </c:pt>
                <c:pt idx="10991">
                  <c:v>24.4</c:v>
                </c:pt>
                <c:pt idx="10992">
                  <c:v>24.2</c:v>
                </c:pt>
                <c:pt idx="10993">
                  <c:v>23.6</c:v>
                </c:pt>
                <c:pt idx="10994">
                  <c:v>23.6</c:v>
                </c:pt>
                <c:pt idx="10995">
                  <c:v>23.5</c:v>
                </c:pt>
                <c:pt idx="10996">
                  <c:v>23.2</c:v>
                </c:pt>
                <c:pt idx="10997">
                  <c:v>22.9</c:v>
                </c:pt>
                <c:pt idx="10998">
                  <c:v>22.9</c:v>
                </c:pt>
                <c:pt idx="10999">
                  <c:v>22.6</c:v>
                </c:pt>
                <c:pt idx="11000">
                  <c:v>22.8</c:v>
                </c:pt>
                <c:pt idx="11001">
                  <c:v>23.2</c:v>
                </c:pt>
                <c:pt idx="11002">
                  <c:v>23.6</c:v>
                </c:pt>
                <c:pt idx="11003">
                  <c:v>24.2</c:v>
                </c:pt>
                <c:pt idx="11004">
                  <c:v>26</c:v>
                </c:pt>
                <c:pt idx="11005">
                  <c:v>27.2</c:v>
                </c:pt>
                <c:pt idx="11006">
                  <c:v>26.9</c:v>
                </c:pt>
                <c:pt idx="11007">
                  <c:v>28.2</c:v>
                </c:pt>
                <c:pt idx="11008">
                  <c:v>27.1</c:v>
                </c:pt>
                <c:pt idx="11009">
                  <c:v>27.5</c:v>
                </c:pt>
                <c:pt idx="11010">
                  <c:v>27.5</c:v>
                </c:pt>
                <c:pt idx="11011">
                  <c:v>26.9</c:v>
                </c:pt>
                <c:pt idx="11012">
                  <c:v>26.1</c:v>
                </c:pt>
                <c:pt idx="11013">
                  <c:v>19.100000000000001</c:v>
                </c:pt>
                <c:pt idx="11014">
                  <c:v>24.7</c:v>
                </c:pt>
                <c:pt idx="11015">
                  <c:v>23.7</c:v>
                </c:pt>
                <c:pt idx="11016">
                  <c:v>23.7</c:v>
                </c:pt>
                <c:pt idx="11017">
                  <c:v>23.6</c:v>
                </c:pt>
                <c:pt idx="11018">
                  <c:v>22.9</c:v>
                </c:pt>
                <c:pt idx="11019">
                  <c:v>22.7</c:v>
                </c:pt>
                <c:pt idx="11020">
                  <c:v>23.2</c:v>
                </c:pt>
                <c:pt idx="11021">
                  <c:v>23.2</c:v>
                </c:pt>
                <c:pt idx="11022">
                  <c:v>23.4</c:v>
                </c:pt>
                <c:pt idx="11023">
                  <c:v>23.3</c:v>
                </c:pt>
                <c:pt idx="11024">
                  <c:v>23.4</c:v>
                </c:pt>
                <c:pt idx="11025">
                  <c:v>24.5</c:v>
                </c:pt>
                <c:pt idx="11026">
                  <c:v>25.7</c:v>
                </c:pt>
                <c:pt idx="11027">
                  <c:v>27.4</c:v>
                </c:pt>
                <c:pt idx="11028">
                  <c:v>29.2</c:v>
                </c:pt>
                <c:pt idx="11029">
                  <c:v>29.2</c:v>
                </c:pt>
                <c:pt idx="11030">
                  <c:v>29.9</c:v>
                </c:pt>
                <c:pt idx="11031">
                  <c:v>30.5</c:v>
                </c:pt>
                <c:pt idx="11032">
                  <c:v>30</c:v>
                </c:pt>
                <c:pt idx="11033">
                  <c:v>29.1</c:v>
                </c:pt>
                <c:pt idx="11034">
                  <c:v>26.3</c:v>
                </c:pt>
                <c:pt idx="11035">
                  <c:v>25.1</c:v>
                </c:pt>
                <c:pt idx="11036">
                  <c:v>24.5</c:v>
                </c:pt>
                <c:pt idx="11037">
                  <c:v>24</c:v>
                </c:pt>
                <c:pt idx="11038">
                  <c:v>24.2</c:v>
                </c:pt>
                <c:pt idx="11039">
                  <c:v>23.1</c:v>
                </c:pt>
                <c:pt idx="11040">
                  <c:v>23.2</c:v>
                </c:pt>
                <c:pt idx="11041">
                  <c:v>23.7</c:v>
                </c:pt>
                <c:pt idx="11042">
                  <c:v>22.9</c:v>
                </c:pt>
                <c:pt idx="11043">
                  <c:v>22.8</c:v>
                </c:pt>
                <c:pt idx="11044">
                  <c:v>22.8</c:v>
                </c:pt>
                <c:pt idx="11045">
                  <c:v>22.5</c:v>
                </c:pt>
                <c:pt idx="11046">
                  <c:v>22.3</c:v>
                </c:pt>
                <c:pt idx="11047">
                  <c:v>21.7</c:v>
                </c:pt>
                <c:pt idx="11048">
                  <c:v>22.3</c:v>
                </c:pt>
                <c:pt idx="11049">
                  <c:v>24.7</c:v>
                </c:pt>
                <c:pt idx="11050">
                  <c:v>27.1</c:v>
                </c:pt>
                <c:pt idx="11051">
                  <c:v>27</c:v>
                </c:pt>
                <c:pt idx="11052">
                  <c:v>26.9</c:v>
                </c:pt>
                <c:pt idx="11053">
                  <c:v>28.3</c:v>
                </c:pt>
                <c:pt idx="11054">
                  <c:v>28.6</c:v>
                </c:pt>
                <c:pt idx="11055">
                  <c:v>28.1</c:v>
                </c:pt>
                <c:pt idx="11056">
                  <c:v>25.7</c:v>
                </c:pt>
                <c:pt idx="11057">
                  <c:v>25.3</c:v>
                </c:pt>
                <c:pt idx="11058">
                  <c:v>24.3</c:v>
                </c:pt>
                <c:pt idx="11059">
                  <c:v>24</c:v>
                </c:pt>
                <c:pt idx="11060">
                  <c:v>24.3</c:v>
                </c:pt>
                <c:pt idx="11061">
                  <c:v>23.7</c:v>
                </c:pt>
                <c:pt idx="11062">
                  <c:v>23.4</c:v>
                </c:pt>
                <c:pt idx="11063">
                  <c:v>23.2</c:v>
                </c:pt>
                <c:pt idx="11064">
                  <c:v>23.2</c:v>
                </c:pt>
                <c:pt idx="11065">
                  <c:v>22.9</c:v>
                </c:pt>
                <c:pt idx="11066">
                  <c:v>22.3</c:v>
                </c:pt>
                <c:pt idx="11067">
                  <c:v>22.3</c:v>
                </c:pt>
                <c:pt idx="11068">
                  <c:v>22.3</c:v>
                </c:pt>
                <c:pt idx="11069">
                  <c:v>22.2</c:v>
                </c:pt>
                <c:pt idx="11070">
                  <c:v>22.1</c:v>
                </c:pt>
                <c:pt idx="11071">
                  <c:v>22.3</c:v>
                </c:pt>
                <c:pt idx="11072">
                  <c:v>22.5</c:v>
                </c:pt>
                <c:pt idx="11073">
                  <c:v>24.4</c:v>
                </c:pt>
                <c:pt idx="11074">
                  <c:v>25.1</c:v>
                </c:pt>
                <c:pt idx="11075">
                  <c:v>27.3</c:v>
                </c:pt>
                <c:pt idx="11076">
                  <c:v>27.8</c:v>
                </c:pt>
                <c:pt idx="11077">
                  <c:v>29.2</c:v>
                </c:pt>
                <c:pt idx="11078">
                  <c:v>30.3</c:v>
                </c:pt>
                <c:pt idx="11079">
                  <c:v>29.6</c:v>
                </c:pt>
                <c:pt idx="11080">
                  <c:v>30</c:v>
                </c:pt>
                <c:pt idx="11081">
                  <c:v>29.7</c:v>
                </c:pt>
                <c:pt idx="11082">
                  <c:v>24</c:v>
                </c:pt>
                <c:pt idx="11083">
                  <c:v>24.3</c:v>
                </c:pt>
                <c:pt idx="11084">
                  <c:v>22.6</c:v>
                </c:pt>
                <c:pt idx="11085">
                  <c:v>22.6</c:v>
                </c:pt>
                <c:pt idx="11086">
                  <c:v>22.3</c:v>
                </c:pt>
                <c:pt idx="11087">
                  <c:v>22.1</c:v>
                </c:pt>
                <c:pt idx="11088">
                  <c:v>22.1</c:v>
                </c:pt>
                <c:pt idx="11089">
                  <c:v>22.4</c:v>
                </c:pt>
                <c:pt idx="11090">
                  <c:v>22.4</c:v>
                </c:pt>
                <c:pt idx="11091">
                  <c:v>22.3</c:v>
                </c:pt>
                <c:pt idx="11092">
                  <c:v>22.2</c:v>
                </c:pt>
                <c:pt idx="11093">
                  <c:v>22.3</c:v>
                </c:pt>
                <c:pt idx="11094">
                  <c:v>22.5</c:v>
                </c:pt>
                <c:pt idx="11095">
                  <c:v>22.3</c:v>
                </c:pt>
                <c:pt idx="11096">
                  <c:v>22.3</c:v>
                </c:pt>
                <c:pt idx="11097">
                  <c:v>22.3</c:v>
                </c:pt>
                <c:pt idx="11098">
                  <c:v>22.9</c:v>
                </c:pt>
                <c:pt idx="11099">
                  <c:v>24</c:v>
                </c:pt>
                <c:pt idx="11100">
                  <c:v>27.5</c:v>
                </c:pt>
                <c:pt idx="11101">
                  <c:v>29.1</c:v>
                </c:pt>
                <c:pt idx="11102">
                  <c:v>29</c:v>
                </c:pt>
                <c:pt idx="11103">
                  <c:v>29.4</c:v>
                </c:pt>
                <c:pt idx="11104">
                  <c:v>26.9</c:v>
                </c:pt>
                <c:pt idx="11105">
                  <c:v>24.2</c:v>
                </c:pt>
                <c:pt idx="11106">
                  <c:v>22.9</c:v>
                </c:pt>
                <c:pt idx="11107">
                  <c:v>22.3</c:v>
                </c:pt>
                <c:pt idx="11108">
                  <c:v>21.8</c:v>
                </c:pt>
                <c:pt idx="11109">
                  <c:v>22</c:v>
                </c:pt>
                <c:pt idx="11110">
                  <c:v>22.3</c:v>
                </c:pt>
                <c:pt idx="11111">
                  <c:v>22.3</c:v>
                </c:pt>
                <c:pt idx="11112">
                  <c:v>22.2</c:v>
                </c:pt>
                <c:pt idx="11113">
                  <c:v>22.5</c:v>
                </c:pt>
                <c:pt idx="11114">
                  <c:v>22.3</c:v>
                </c:pt>
                <c:pt idx="11115">
                  <c:v>22.1</c:v>
                </c:pt>
                <c:pt idx="11116">
                  <c:v>22.1</c:v>
                </c:pt>
                <c:pt idx="11117">
                  <c:v>22.1</c:v>
                </c:pt>
                <c:pt idx="11118">
                  <c:v>22.3</c:v>
                </c:pt>
                <c:pt idx="11119">
                  <c:v>21.8</c:v>
                </c:pt>
                <c:pt idx="11120">
                  <c:v>21.4</c:v>
                </c:pt>
                <c:pt idx="11121">
                  <c:v>23.3</c:v>
                </c:pt>
                <c:pt idx="11122">
                  <c:v>24.5</c:v>
                </c:pt>
                <c:pt idx="11123">
                  <c:v>24.5</c:v>
                </c:pt>
                <c:pt idx="11124">
                  <c:v>25.8</c:v>
                </c:pt>
                <c:pt idx="11125">
                  <c:v>26.2</c:v>
                </c:pt>
                <c:pt idx="11126">
                  <c:v>25.8</c:v>
                </c:pt>
                <c:pt idx="11127">
                  <c:v>26.4</c:v>
                </c:pt>
                <c:pt idx="11128">
                  <c:v>27.2</c:v>
                </c:pt>
                <c:pt idx="11129">
                  <c:v>28.1</c:v>
                </c:pt>
                <c:pt idx="11130">
                  <c:v>27</c:v>
                </c:pt>
                <c:pt idx="11131">
                  <c:v>25.6</c:v>
                </c:pt>
                <c:pt idx="11132">
                  <c:v>21.8</c:v>
                </c:pt>
                <c:pt idx="11133">
                  <c:v>22</c:v>
                </c:pt>
                <c:pt idx="11134">
                  <c:v>22.3</c:v>
                </c:pt>
                <c:pt idx="11135">
                  <c:v>22.3</c:v>
                </c:pt>
                <c:pt idx="11136">
                  <c:v>22.2</c:v>
                </c:pt>
                <c:pt idx="11137">
                  <c:v>22.5</c:v>
                </c:pt>
                <c:pt idx="11138">
                  <c:v>23.1</c:v>
                </c:pt>
                <c:pt idx="11139">
                  <c:v>23</c:v>
                </c:pt>
                <c:pt idx="11140">
                  <c:v>23.2</c:v>
                </c:pt>
                <c:pt idx="11141">
                  <c:v>22.9</c:v>
                </c:pt>
                <c:pt idx="11142">
                  <c:v>22.8</c:v>
                </c:pt>
                <c:pt idx="11143">
                  <c:v>22.7</c:v>
                </c:pt>
                <c:pt idx="11144">
                  <c:v>22.5</c:v>
                </c:pt>
                <c:pt idx="11145">
                  <c:v>22.8</c:v>
                </c:pt>
                <c:pt idx="11146">
                  <c:v>23.6</c:v>
                </c:pt>
                <c:pt idx="11147">
                  <c:v>25.9</c:v>
                </c:pt>
                <c:pt idx="11148">
                  <c:v>27.6</c:v>
                </c:pt>
                <c:pt idx="11149">
                  <c:v>29.2</c:v>
                </c:pt>
                <c:pt idx="11150">
                  <c:v>30.1</c:v>
                </c:pt>
                <c:pt idx="11151">
                  <c:v>30.5</c:v>
                </c:pt>
                <c:pt idx="11152">
                  <c:v>30.9</c:v>
                </c:pt>
                <c:pt idx="11153">
                  <c:v>31.1</c:v>
                </c:pt>
                <c:pt idx="11154">
                  <c:v>29.4</c:v>
                </c:pt>
                <c:pt idx="11155">
                  <c:v>27.2</c:v>
                </c:pt>
                <c:pt idx="11156">
                  <c:v>19.100000000000001</c:v>
                </c:pt>
                <c:pt idx="11157">
                  <c:v>25.4</c:v>
                </c:pt>
                <c:pt idx="11158">
                  <c:v>24.7</c:v>
                </c:pt>
                <c:pt idx="11159">
                  <c:v>24.3</c:v>
                </c:pt>
                <c:pt idx="11160">
                  <c:v>23.7</c:v>
                </c:pt>
                <c:pt idx="11161">
                  <c:v>23.8</c:v>
                </c:pt>
                <c:pt idx="11162">
                  <c:v>23.6</c:v>
                </c:pt>
                <c:pt idx="11163">
                  <c:v>23.4</c:v>
                </c:pt>
                <c:pt idx="11164">
                  <c:v>23</c:v>
                </c:pt>
                <c:pt idx="11165">
                  <c:v>22.8</c:v>
                </c:pt>
                <c:pt idx="11166">
                  <c:v>22.7</c:v>
                </c:pt>
                <c:pt idx="11167">
                  <c:v>23</c:v>
                </c:pt>
                <c:pt idx="11168">
                  <c:v>22.8</c:v>
                </c:pt>
                <c:pt idx="11169">
                  <c:v>23.7</c:v>
                </c:pt>
                <c:pt idx="11170">
                  <c:v>25.2</c:v>
                </c:pt>
                <c:pt idx="11171">
                  <c:v>25.9</c:v>
                </c:pt>
                <c:pt idx="11172">
                  <c:v>27.4</c:v>
                </c:pt>
                <c:pt idx="11173">
                  <c:v>28.1</c:v>
                </c:pt>
                <c:pt idx="11174">
                  <c:v>28.3</c:v>
                </c:pt>
                <c:pt idx="11175">
                  <c:v>31.1</c:v>
                </c:pt>
                <c:pt idx="11176">
                  <c:v>30.5</c:v>
                </c:pt>
                <c:pt idx="11177">
                  <c:v>31.1</c:v>
                </c:pt>
                <c:pt idx="11178">
                  <c:v>30.5</c:v>
                </c:pt>
                <c:pt idx="11179">
                  <c:v>28.3</c:v>
                </c:pt>
                <c:pt idx="11180">
                  <c:v>27</c:v>
                </c:pt>
                <c:pt idx="11181">
                  <c:v>25.6</c:v>
                </c:pt>
                <c:pt idx="11182">
                  <c:v>24.3</c:v>
                </c:pt>
                <c:pt idx="11183">
                  <c:v>24.2</c:v>
                </c:pt>
                <c:pt idx="11184">
                  <c:v>23.9</c:v>
                </c:pt>
                <c:pt idx="11185">
                  <c:v>23.6</c:v>
                </c:pt>
                <c:pt idx="11186">
                  <c:v>22.9</c:v>
                </c:pt>
                <c:pt idx="11187">
                  <c:v>22.8</c:v>
                </c:pt>
                <c:pt idx="11188">
                  <c:v>22.5</c:v>
                </c:pt>
                <c:pt idx="11189">
                  <c:v>21.7</c:v>
                </c:pt>
                <c:pt idx="11190">
                  <c:v>21.8</c:v>
                </c:pt>
                <c:pt idx="11191">
                  <c:v>21.9</c:v>
                </c:pt>
                <c:pt idx="11192">
                  <c:v>22</c:v>
                </c:pt>
                <c:pt idx="11193">
                  <c:v>25.3</c:v>
                </c:pt>
                <c:pt idx="11194">
                  <c:v>26.1</c:v>
                </c:pt>
                <c:pt idx="11195">
                  <c:v>28.8</c:v>
                </c:pt>
                <c:pt idx="11196">
                  <c:v>28.9</c:v>
                </c:pt>
                <c:pt idx="11197">
                  <c:v>28.7</c:v>
                </c:pt>
                <c:pt idx="11198">
                  <c:v>29.2</c:v>
                </c:pt>
                <c:pt idx="11199">
                  <c:v>30.8</c:v>
                </c:pt>
                <c:pt idx="11200">
                  <c:v>30.6</c:v>
                </c:pt>
                <c:pt idx="11201">
                  <c:v>31.4</c:v>
                </c:pt>
                <c:pt idx="11202">
                  <c:v>29.7</c:v>
                </c:pt>
                <c:pt idx="11203">
                  <c:v>28.3</c:v>
                </c:pt>
                <c:pt idx="11204">
                  <c:v>26.2</c:v>
                </c:pt>
                <c:pt idx="11205">
                  <c:v>25</c:v>
                </c:pt>
                <c:pt idx="11206">
                  <c:v>24.8</c:v>
                </c:pt>
                <c:pt idx="11207">
                  <c:v>24.3</c:v>
                </c:pt>
                <c:pt idx="11208">
                  <c:v>23.4</c:v>
                </c:pt>
                <c:pt idx="11209">
                  <c:v>23.1</c:v>
                </c:pt>
                <c:pt idx="11210">
                  <c:v>22.5</c:v>
                </c:pt>
                <c:pt idx="11211">
                  <c:v>21.4</c:v>
                </c:pt>
                <c:pt idx="11212">
                  <c:v>21.3</c:v>
                </c:pt>
                <c:pt idx="11213">
                  <c:v>20.9</c:v>
                </c:pt>
                <c:pt idx="11214">
                  <c:v>20.9</c:v>
                </c:pt>
                <c:pt idx="11215">
                  <c:v>20.399999999999999</c:v>
                </c:pt>
                <c:pt idx="11216">
                  <c:v>21.5</c:v>
                </c:pt>
                <c:pt idx="11217">
                  <c:v>23.3</c:v>
                </c:pt>
                <c:pt idx="11218">
                  <c:v>25.4</c:v>
                </c:pt>
                <c:pt idx="11219">
                  <c:v>28</c:v>
                </c:pt>
                <c:pt idx="11220">
                  <c:v>29.8</c:v>
                </c:pt>
                <c:pt idx="11221">
                  <c:v>30.5</c:v>
                </c:pt>
                <c:pt idx="11222">
                  <c:v>30.9</c:v>
                </c:pt>
                <c:pt idx="11223">
                  <c:v>32</c:v>
                </c:pt>
                <c:pt idx="11224">
                  <c:v>31.1</c:v>
                </c:pt>
                <c:pt idx="11225">
                  <c:v>30.6</c:v>
                </c:pt>
                <c:pt idx="11226">
                  <c:v>28.7</c:v>
                </c:pt>
                <c:pt idx="11227">
                  <c:v>26.7</c:v>
                </c:pt>
                <c:pt idx="11228">
                  <c:v>25.9</c:v>
                </c:pt>
                <c:pt idx="11229">
                  <c:v>24.8</c:v>
                </c:pt>
                <c:pt idx="11230">
                  <c:v>24.5</c:v>
                </c:pt>
                <c:pt idx="11231">
                  <c:v>23.7</c:v>
                </c:pt>
                <c:pt idx="11232">
                  <c:v>23.7</c:v>
                </c:pt>
                <c:pt idx="11233">
                  <c:v>23</c:v>
                </c:pt>
                <c:pt idx="11234">
                  <c:v>22.1</c:v>
                </c:pt>
                <c:pt idx="11235">
                  <c:v>22</c:v>
                </c:pt>
                <c:pt idx="11236">
                  <c:v>22</c:v>
                </c:pt>
                <c:pt idx="11237">
                  <c:v>22.1</c:v>
                </c:pt>
                <c:pt idx="11238">
                  <c:v>22</c:v>
                </c:pt>
                <c:pt idx="11239">
                  <c:v>21.5</c:v>
                </c:pt>
                <c:pt idx="11240">
                  <c:v>21.8</c:v>
                </c:pt>
                <c:pt idx="11241">
                  <c:v>23.5</c:v>
                </c:pt>
                <c:pt idx="11242">
                  <c:v>24.5</c:v>
                </c:pt>
                <c:pt idx="11243">
                  <c:v>27.5</c:v>
                </c:pt>
                <c:pt idx="11244">
                  <c:v>29</c:v>
                </c:pt>
                <c:pt idx="11245">
                  <c:v>28.6</c:v>
                </c:pt>
                <c:pt idx="11246">
                  <c:v>30</c:v>
                </c:pt>
                <c:pt idx="11247">
                  <c:v>30.5</c:v>
                </c:pt>
                <c:pt idx="11248">
                  <c:v>29.4</c:v>
                </c:pt>
                <c:pt idx="11249">
                  <c:v>28.7</c:v>
                </c:pt>
                <c:pt idx="11250">
                  <c:v>26.4</c:v>
                </c:pt>
                <c:pt idx="11251">
                  <c:v>19.100000000000001</c:v>
                </c:pt>
                <c:pt idx="11252">
                  <c:v>25.1</c:v>
                </c:pt>
                <c:pt idx="11253">
                  <c:v>24.8</c:v>
                </c:pt>
                <c:pt idx="11254">
                  <c:v>24.4</c:v>
                </c:pt>
                <c:pt idx="11255">
                  <c:v>23.4</c:v>
                </c:pt>
                <c:pt idx="11256">
                  <c:v>23.4</c:v>
                </c:pt>
                <c:pt idx="11257">
                  <c:v>22.6</c:v>
                </c:pt>
                <c:pt idx="11258">
                  <c:v>21.7</c:v>
                </c:pt>
                <c:pt idx="11259">
                  <c:v>21.8</c:v>
                </c:pt>
                <c:pt idx="11260">
                  <c:v>21.8</c:v>
                </c:pt>
                <c:pt idx="11261">
                  <c:v>22</c:v>
                </c:pt>
                <c:pt idx="11262">
                  <c:v>22.3</c:v>
                </c:pt>
                <c:pt idx="11263">
                  <c:v>21.7</c:v>
                </c:pt>
                <c:pt idx="11264">
                  <c:v>22.5</c:v>
                </c:pt>
                <c:pt idx="11265">
                  <c:v>22.6</c:v>
                </c:pt>
                <c:pt idx="11266">
                  <c:v>23.6</c:v>
                </c:pt>
                <c:pt idx="11267">
                  <c:v>25.9</c:v>
                </c:pt>
                <c:pt idx="11268">
                  <c:v>28.1</c:v>
                </c:pt>
                <c:pt idx="11269">
                  <c:v>28.3</c:v>
                </c:pt>
                <c:pt idx="11270">
                  <c:v>28.3</c:v>
                </c:pt>
                <c:pt idx="11271">
                  <c:v>27.6</c:v>
                </c:pt>
                <c:pt idx="11272">
                  <c:v>27.5</c:v>
                </c:pt>
                <c:pt idx="11273">
                  <c:v>26.8</c:v>
                </c:pt>
                <c:pt idx="11274">
                  <c:v>25</c:v>
                </c:pt>
                <c:pt idx="11275">
                  <c:v>23.6</c:v>
                </c:pt>
                <c:pt idx="11276">
                  <c:v>23.6</c:v>
                </c:pt>
                <c:pt idx="11277">
                  <c:v>23.7</c:v>
                </c:pt>
                <c:pt idx="11278">
                  <c:v>24</c:v>
                </c:pt>
                <c:pt idx="11279">
                  <c:v>22.9</c:v>
                </c:pt>
                <c:pt idx="11280">
                  <c:v>22.7</c:v>
                </c:pt>
                <c:pt idx="11281">
                  <c:v>22.5</c:v>
                </c:pt>
                <c:pt idx="11282">
                  <c:v>22.3</c:v>
                </c:pt>
                <c:pt idx="11283">
                  <c:v>21.8</c:v>
                </c:pt>
                <c:pt idx="11284">
                  <c:v>21.7</c:v>
                </c:pt>
                <c:pt idx="11285">
                  <c:v>21.5</c:v>
                </c:pt>
                <c:pt idx="11286">
                  <c:v>21.2</c:v>
                </c:pt>
                <c:pt idx="11287">
                  <c:v>21.2</c:v>
                </c:pt>
                <c:pt idx="11288">
                  <c:v>21</c:v>
                </c:pt>
                <c:pt idx="11289">
                  <c:v>22.6</c:v>
                </c:pt>
                <c:pt idx="11290">
                  <c:v>24.9</c:v>
                </c:pt>
                <c:pt idx="11291">
                  <c:v>26.8</c:v>
                </c:pt>
                <c:pt idx="11292">
                  <c:v>28.4</c:v>
                </c:pt>
                <c:pt idx="11293">
                  <c:v>29.9</c:v>
                </c:pt>
                <c:pt idx="11294">
                  <c:v>29.9</c:v>
                </c:pt>
                <c:pt idx="11295">
                  <c:v>29.8</c:v>
                </c:pt>
                <c:pt idx="11296">
                  <c:v>28.9</c:v>
                </c:pt>
                <c:pt idx="11297">
                  <c:v>28.7</c:v>
                </c:pt>
                <c:pt idx="11298">
                  <c:v>27.6</c:v>
                </c:pt>
                <c:pt idx="11299">
                  <c:v>26</c:v>
                </c:pt>
                <c:pt idx="11300">
                  <c:v>25.3</c:v>
                </c:pt>
                <c:pt idx="11301">
                  <c:v>25</c:v>
                </c:pt>
                <c:pt idx="11302">
                  <c:v>23.4</c:v>
                </c:pt>
                <c:pt idx="11303">
                  <c:v>22.6</c:v>
                </c:pt>
                <c:pt idx="11304">
                  <c:v>22.3</c:v>
                </c:pt>
                <c:pt idx="11305">
                  <c:v>22.1</c:v>
                </c:pt>
                <c:pt idx="11306">
                  <c:v>22</c:v>
                </c:pt>
                <c:pt idx="11307">
                  <c:v>21.5</c:v>
                </c:pt>
                <c:pt idx="11308">
                  <c:v>20.9</c:v>
                </c:pt>
                <c:pt idx="11309">
                  <c:v>21.4</c:v>
                </c:pt>
                <c:pt idx="11310">
                  <c:v>21.7</c:v>
                </c:pt>
                <c:pt idx="11311">
                  <c:v>21.6</c:v>
                </c:pt>
                <c:pt idx="11312">
                  <c:v>21</c:v>
                </c:pt>
                <c:pt idx="11313">
                  <c:v>23.1</c:v>
                </c:pt>
                <c:pt idx="11314">
                  <c:v>23.7</c:v>
                </c:pt>
                <c:pt idx="11315">
                  <c:v>24.8</c:v>
                </c:pt>
                <c:pt idx="11316">
                  <c:v>25.7</c:v>
                </c:pt>
                <c:pt idx="11317">
                  <c:v>26.5</c:v>
                </c:pt>
                <c:pt idx="11318">
                  <c:v>27.3</c:v>
                </c:pt>
                <c:pt idx="11319">
                  <c:v>27.5</c:v>
                </c:pt>
                <c:pt idx="11320">
                  <c:v>26.4</c:v>
                </c:pt>
                <c:pt idx="11321">
                  <c:v>24.3</c:v>
                </c:pt>
                <c:pt idx="11322">
                  <c:v>23.4</c:v>
                </c:pt>
                <c:pt idx="11323">
                  <c:v>23.1</c:v>
                </c:pt>
                <c:pt idx="11324">
                  <c:v>23.1</c:v>
                </c:pt>
                <c:pt idx="11325">
                  <c:v>23.9</c:v>
                </c:pt>
                <c:pt idx="11326">
                  <c:v>23.6</c:v>
                </c:pt>
                <c:pt idx="11327">
                  <c:v>22.9</c:v>
                </c:pt>
                <c:pt idx="11328">
                  <c:v>22.4</c:v>
                </c:pt>
                <c:pt idx="11329">
                  <c:v>21.8</c:v>
                </c:pt>
                <c:pt idx="11330">
                  <c:v>21.4</c:v>
                </c:pt>
                <c:pt idx="11331">
                  <c:v>21</c:v>
                </c:pt>
                <c:pt idx="11332">
                  <c:v>20.6</c:v>
                </c:pt>
                <c:pt idx="11333">
                  <c:v>20.7</c:v>
                </c:pt>
                <c:pt idx="11334">
                  <c:v>20.399999999999999</c:v>
                </c:pt>
                <c:pt idx="11335">
                  <c:v>20.7</c:v>
                </c:pt>
                <c:pt idx="11336">
                  <c:v>21.2</c:v>
                </c:pt>
                <c:pt idx="11337">
                  <c:v>22</c:v>
                </c:pt>
                <c:pt idx="11338">
                  <c:v>24.7</c:v>
                </c:pt>
                <c:pt idx="11339">
                  <c:v>24.8</c:v>
                </c:pt>
                <c:pt idx="11340">
                  <c:v>19.100000000000001</c:v>
                </c:pt>
                <c:pt idx="11341">
                  <c:v>26.4</c:v>
                </c:pt>
                <c:pt idx="11342">
                  <c:v>27.2</c:v>
                </c:pt>
                <c:pt idx="11343">
                  <c:v>25.7</c:v>
                </c:pt>
                <c:pt idx="11344">
                  <c:v>25.8</c:v>
                </c:pt>
                <c:pt idx="11345">
                  <c:v>23.2</c:v>
                </c:pt>
                <c:pt idx="11346">
                  <c:v>23.6</c:v>
                </c:pt>
                <c:pt idx="11347">
                  <c:v>23.3</c:v>
                </c:pt>
                <c:pt idx="11348">
                  <c:v>22</c:v>
                </c:pt>
                <c:pt idx="11349">
                  <c:v>21.7</c:v>
                </c:pt>
                <c:pt idx="11350">
                  <c:v>22</c:v>
                </c:pt>
                <c:pt idx="11351">
                  <c:v>22.1</c:v>
                </c:pt>
                <c:pt idx="11352">
                  <c:v>21.5</c:v>
                </c:pt>
                <c:pt idx="11353">
                  <c:v>20.9</c:v>
                </c:pt>
                <c:pt idx="11354">
                  <c:v>20.7</c:v>
                </c:pt>
                <c:pt idx="11355">
                  <c:v>20.7</c:v>
                </c:pt>
                <c:pt idx="11356">
                  <c:v>20.7</c:v>
                </c:pt>
                <c:pt idx="11357">
                  <c:v>20.9</c:v>
                </c:pt>
                <c:pt idx="11358">
                  <c:v>20.9</c:v>
                </c:pt>
                <c:pt idx="11359">
                  <c:v>20.9</c:v>
                </c:pt>
                <c:pt idx="11360">
                  <c:v>20.9</c:v>
                </c:pt>
                <c:pt idx="11361">
                  <c:v>21.2</c:v>
                </c:pt>
                <c:pt idx="11362">
                  <c:v>21.1</c:v>
                </c:pt>
                <c:pt idx="11363">
                  <c:v>21.7</c:v>
                </c:pt>
                <c:pt idx="11364">
                  <c:v>23.1</c:v>
                </c:pt>
                <c:pt idx="11365">
                  <c:v>24.7</c:v>
                </c:pt>
                <c:pt idx="11366">
                  <c:v>26.5</c:v>
                </c:pt>
                <c:pt idx="11367">
                  <c:v>26.6</c:v>
                </c:pt>
                <c:pt idx="11368">
                  <c:v>26.8</c:v>
                </c:pt>
                <c:pt idx="11369">
                  <c:v>26.6</c:v>
                </c:pt>
                <c:pt idx="11370">
                  <c:v>25.9</c:v>
                </c:pt>
                <c:pt idx="11371">
                  <c:v>25.3</c:v>
                </c:pt>
                <c:pt idx="11372">
                  <c:v>24.1</c:v>
                </c:pt>
                <c:pt idx="11373">
                  <c:v>23.4</c:v>
                </c:pt>
                <c:pt idx="11374">
                  <c:v>22.5</c:v>
                </c:pt>
                <c:pt idx="11375">
                  <c:v>22</c:v>
                </c:pt>
                <c:pt idx="11376">
                  <c:v>21.8</c:v>
                </c:pt>
                <c:pt idx="11377">
                  <c:v>21.4</c:v>
                </c:pt>
                <c:pt idx="11378">
                  <c:v>21.3</c:v>
                </c:pt>
                <c:pt idx="11379">
                  <c:v>20.9</c:v>
                </c:pt>
                <c:pt idx="11380">
                  <c:v>20.7</c:v>
                </c:pt>
                <c:pt idx="11381">
                  <c:v>20.9</c:v>
                </c:pt>
                <c:pt idx="11382">
                  <c:v>20.8</c:v>
                </c:pt>
                <c:pt idx="11383">
                  <c:v>20.6</c:v>
                </c:pt>
                <c:pt idx="11384">
                  <c:v>21.1</c:v>
                </c:pt>
                <c:pt idx="11385">
                  <c:v>21.5</c:v>
                </c:pt>
                <c:pt idx="11386">
                  <c:v>23.2</c:v>
                </c:pt>
                <c:pt idx="11387">
                  <c:v>23.4</c:v>
                </c:pt>
                <c:pt idx="11388">
                  <c:v>24.1</c:v>
                </c:pt>
                <c:pt idx="11389">
                  <c:v>25.8</c:v>
                </c:pt>
                <c:pt idx="11390">
                  <c:v>26.5</c:v>
                </c:pt>
                <c:pt idx="11391">
                  <c:v>27.6</c:v>
                </c:pt>
                <c:pt idx="11392">
                  <c:v>28.1</c:v>
                </c:pt>
                <c:pt idx="11393">
                  <c:v>27.2</c:v>
                </c:pt>
                <c:pt idx="11394">
                  <c:v>26.2</c:v>
                </c:pt>
                <c:pt idx="11395">
                  <c:v>25.2</c:v>
                </c:pt>
                <c:pt idx="11396">
                  <c:v>24.9</c:v>
                </c:pt>
                <c:pt idx="11397">
                  <c:v>23.8</c:v>
                </c:pt>
                <c:pt idx="11398">
                  <c:v>23.2</c:v>
                </c:pt>
                <c:pt idx="11399">
                  <c:v>22.6</c:v>
                </c:pt>
                <c:pt idx="11400">
                  <c:v>22.1</c:v>
                </c:pt>
                <c:pt idx="11401">
                  <c:v>21.8</c:v>
                </c:pt>
                <c:pt idx="11402">
                  <c:v>21.4</c:v>
                </c:pt>
                <c:pt idx="11403">
                  <c:v>21.4</c:v>
                </c:pt>
                <c:pt idx="11404">
                  <c:v>21.7</c:v>
                </c:pt>
                <c:pt idx="11405">
                  <c:v>21.5</c:v>
                </c:pt>
                <c:pt idx="11406">
                  <c:v>21.2</c:v>
                </c:pt>
                <c:pt idx="11407">
                  <c:v>21.2</c:v>
                </c:pt>
                <c:pt idx="11408">
                  <c:v>21.2</c:v>
                </c:pt>
                <c:pt idx="11409">
                  <c:v>21.4</c:v>
                </c:pt>
                <c:pt idx="11410">
                  <c:v>23.3</c:v>
                </c:pt>
                <c:pt idx="11411">
                  <c:v>25.1</c:v>
                </c:pt>
                <c:pt idx="11412">
                  <c:v>27.5</c:v>
                </c:pt>
                <c:pt idx="11413">
                  <c:v>30.2</c:v>
                </c:pt>
                <c:pt idx="11414">
                  <c:v>29.5</c:v>
                </c:pt>
                <c:pt idx="11415">
                  <c:v>29</c:v>
                </c:pt>
                <c:pt idx="11416">
                  <c:v>27.9</c:v>
                </c:pt>
                <c:pt idx="11417">
                  <c:v>27.8</c:v>
                </c:pt>
                <c:pt idx="11418">
                  <c:v>26.7</c:v>
                </c:pt>
                <c:pt idx="11419">
                  <c:v>26.4</c:v>
                </c:pt>
                <c:pt idx="11420">
                  <c:v>25.9</c:v>
                </c:pt>
                <c:pt idx="11421">
                  <c:v>25.1</c:v>
                </c:pt>
                <c:pt idx="11422">
                  <c:v>23.9</c:v>
                </c:pt>
                <c:pt idx="11423">
                  <c:v>23.8</c:v>
                </c:pt>
                <c:pt idx="11424">
                  <c:v>23.8</c:v>
                </c:pt>
                <c:pt idx="11425">
                  <c:v>23.1</c:v>
                </c:pt>
                <c:pt idx="11426">
                  <c:v>22</c:v>
                </c:pt>
                <c:pt idx="11427">
                  <c:v>21.4</c:v>
                </c:pt>
                <c:pt idx="11428">
                  <c:v>20.9</c:v>
                </c:pt>
                <c:pt idx="11429">
                  <c:v>21</c:v>
                </c:pt>
                <c:pt idx="11430">
                  <c:v>21.4</c:v>
                </c:pt>
                <c:pt idx="11431">
                  <c:v>21.4</c:v>
                </c:pt>
                <c:pt idx="11432">
                  <c:v>21.8</c:v>
                </c:pt>
                <c:pt idx="11433">
                  <c:v>22.7</c:v>
                </c:pt>
                <c:pt idx="11434">
                  <c:v>23.9</c:v>
                </c:pt>
                <c:pt idx="11435">
                  <c:v>24.9</c:v>
                </c:pt>
                <c:pt idx="11436">
                  <c:v>26.1</c:v>
                </c:pt>
                <c:pt idx="11437">
                  <c:v>26.9</c:v>
                </c:pt>
                <c:pt idx="11438">
                  <c:v>28</c:v>
                </c:pt>
                <c:pt idx="11439">
                  <c:v>27.7</c:v>
                </c:pt>
                <c:pt idx="11440">
                  <c:v>27.7</c:v>
                </c:pt>
                <c:pt idx="11441">
                  <c:v>27.2</c:v>
                </c:pt>
                <c:pt idx="11442">
                  <c:v>26.4</c:v>
                </c:pt>
                <c:pt idx="11443">
                  <c:v>26.1</c:v>
                </c:pt>
                <c:pt idx="11444">
                  <c:v>25.6</c:v>
                </c:pt>
                <c:pt idx="11445">
                  <c:v>24.8</c:v>
                </c:pt>
                <c:pt idx="11446">
                  <c:v>24</c:v>
                </c:pt>
                <c:pt idx="11447">
                  <c:v>23.2</c:v>
                </c:pt>
                <c:pt idx="11448">
                  <c:v>22.9</c:v>
                </c:pt>
                <c:pt idx="11449">
                  <c:v>22.5</c:v>
                </c:pt>
                <c:pt idx="11450">
                  <c:v>21.7</c:v>
                </c:pt>
                <c:pt idx="11451">
                  <c:v>21.7</c:v>
                </c:pt>
                <c:pt idx="11452">
                  <c:v>21.4</c:v>
                </c:pt>
                <c:pt idx="11453">
                  <c:v>21.5</c:v>
                </c:pt>
                <c:pt idx="11454">
                  <c:v>21.4</c:v>
                </c:pt>
                <c:pt idx="11455">
                  <c:v>21.1</c:v>
                </c:pt>
                <c:pt idx="11456">
                  <c:v>21.2</c:v>
                </c:pt>
                <c:pt idx="11457">
                  <c:v>22</c:v>
                </c:pt>
                <c:pt idx="11458">
                  <c:v>23.1</c:v>
                </c:pt>
                <c:pt idx="11459">
                  <c:v>24.5</c:v>
                </c:pt>
                <c:pt idx="11460">
                  <c:v>25.8</c:v>
                </c:pt>
                <c:pt idx="11461">
                  <c:v>27.7</c:v>
                </c:pt>
                <c:pt idx="11462">
                  <c:v>29.2</c:v>
                </c:pt>
                <c:pt idx="11463">
                  <c:v>28.7</c:v>
                </c:pt>
                <c:pt idx="11464">
                  <c:v>28.3</c:v>
                </c:pt>
                <c:pt idx="11465">
                  <c:v>27.5</c:v>
                </c:pt>
                <c:pt idx="11466">
                  <c:v>26.4</c:v>
                </c:pt>
                <c:pt idx="11467">
                  <c:v>24.3</c:v>
                </c:pt>
                <c:pt idx="11468">
                  <c:v>24</c:v>
                </c:pt>
                <c:pt idx="11469">
                  <c:v>23.7</c:v>
                </c:pt>
                <c:pt idx="11470">
                  <c:v>23.9</c:v>
                </c:pt>
                <c:pt idx="11471">
                  <c:v>23.6</c:v>
                </c:pt>
                <c:pt idx="11472">
                  <c:v>23.7</c:v>
                </c:pt>
                <c:pt idx="11473">
                  <c:v>23.5</c:v>
                </c:pt>
                <c:pt idx="11474">
                  <c:v>22.6</c:v>
                </c:pt>
                <c:pt idx="11475">
                  <c:v>22.4</c:v>
                </c:pt>
                <c:pt idx="11476">
                  <c:v>22.5</c:v>
                </c:pt>
                <c:pt idx="11477">
                  <c:v>22.2</c:v>
                </c:pt>
                <c:pt idx="11478">
                  <c:v>21.7</c:v>
                </c:pt>
                <c:pt idx="11479">
                  <c:v>22</c:v>
                </c:pt>
                <c:pt idx="11480">
                  <c:v>22.5</c:v>
                </c:pt>
                <c:pt idx="11481">
                  <c:v>22.9</c:v>
                </c:pt>
                <c:pt idx="11482">
                  <c:v>23.8</c:v>
                </c:pt>
                <c:pt idx="11483">
                  <c:v>25</c:v>
                </c:pt>
                <c:pt idx="11484">
                  <c:v>27.9</c:v>
                </c:pt>
                <c:pt idx="11485">
                  <c:v>28.8</c:v>
                </c:pt>
                <c:pt idx="11486">
                  <c:v>30.1</c:v>
                </c:pt>
                <c:pt idx="11487">
                  <c:v>29.4</c:v>
                </c:pt>
                <c:pt idx="11488">
                  <c:v>29.1</c:v>
                </c:pt>
                <c:pt idx="11489">
                  <c:v>29.2</c:v>
                </c:pt>
                <c:pt idx="11490">
                  <c:v>26.5</c:v>
                </c:pt>
                <c:pt idx="11491">
                  <c:v>25.7</c:v>
                </c:pt>
                <c:pt idx="11492">
                  <c:v>24.7</c:v>
                </c:pt>
                <c:pt idx="11493">
                  <c:v>23.6</c:v>
                </c:pt>
                <c:pt idx="11494">
                  <c:v>23.1</c:v>
                </c:pt>
                <c:pt idx="11495">
                  <c:v>22.5</c:v>
                </c:pt>
                <c:pt idx="11496">
                  <c:v>22.3</c:v>
                </c:pt>
                <c:pt idx="11497">
                  <c:v>21.6</c:v>
                </c:pt>
                <c:pt idx="11498">
                  <c:v>21.6</c:v>
                </c:pt>
                <c:pt idx="11499">
                  <c:v>21.8</c:v>
                </c:pt>
                <c:pt idx="11500">
                  <c:v>21.7</c:v>
                </c:pt>
                <c:pt idx="11501">
                  <c:v>20.7</c:v>
                </c:pt>
                <c:pt idx="11502">
                  <c:v>20.7</c:v>
                </c:pt>
                <c:pt idx="11503">
                  <c:v>21</c:v>
                </c:pt>
                <c:pt idx="11504">
                  <c:v>21.2</c:v>
                </c:pt>
                <c:pt idx="11505">
                  <c:v>22.2</c:v>
                </c:pt>
                <c:pt idx="11506">
                  <c:v>23.4</c:v>
                </c:pt>
                <c:pt idx="11507">
                  <c:v>24.2</c:v>
                </c:pt>
                <c:pt idx="11508">
                  <c:v>26.1</c:v>
                </c:pt>
                <c:pt idx="11509">
                  <c:v>28.6</c:v>
                </c:pt>
                <c:pt idx="11510">
                  <c:v>28.8</c:v>
                </c:pt>
                <c:pt idx="11511">
                  <c:v>29.5</c:v>
                </c:pt>
                <c:pt idx="11512">
                  <c:v>29.1</c:v>
                </c:pt>
                <c:pt idx="11513">
                  <c:v>29.8</c:v>
                </c:pt>
                <c:pt idx="11514">
                  <c:v>28.4</c:v>
                </c:pt>
                <c:pt idx="11515">
                  <c:v>26.4</c:v>
                </c:pt>
                <c:pt idx="11516">
                  <c:v>24.6</c:v>
                </c:pt>
                <c:pt idx="11517">
                  <c:v>23.9</c:v>
                </c:pt>
                <c:pt idx="11518">
                  <c:v>23.9</c:v>
                </c:pt>
                <c:pt idx="11519">
                  <c:v>23.4</c:v>
                </c:pt>
                <c:pt idx="11520">
                  <c:v>23.3</c:v>
                </c:pt>
                <c:pt idx="11521">
                  <c:v>22.5</c:v>
                </c:pt>
                <c:pt idx="11522">
                  <c:v>22.4</c:v>
                </c:pt>
                <c:pt idx="11523">
                  <c:v>21.7</c:v>
                </c:pt>
                <c:pt idx="11524">
                  <c:v>21.5</c:v>
                </c:pt>
                <c:pt idx="11525">
                  <c:v>21.3</c:v>
                </c:pt>
                <c:pt idx="11526">
                  <c:v>20.7</c:v>
                </c:pt>
                <c:pt idx="11527">
                  <c:v>20.9</c:v>
                </c:pt>
                <c:pt idx="11528">
                  <c:v>21.6</c:v>
                </c:pt>
                <c:pt idx="11529">
                  <c:v>23</c:v>
                </c:pt>
                <c:pt idx="11530">
                  <c:v>23.7</c:v>
                </c:pt>
                <c:pt idx="11531">
                  <c:v>25.6</c:v>
                </c:pt>
                <c:pt idx="11532">
                  <c:v>27.3</c:v>
                </c:pt>
                <c:pt idx="11533">
                  <c:v>29.3</c:v>
                </c:pt>
                <c:pt idx="11534">
                  <c:v>30.6</c:v>
                </c:pt>
                <c:pt idx="11535">
                  <c:v>30.6</c:v>
                </c:pt>
                <c:pt idx="11536">
                  <c:v>30.8</c:v>
                </c:pt>
                <c:pt idx="11537">
                  <c:v>31.1</c:v>
                </c:pt>
                <c:pt idx="11538">
                  <c:v>29.6</c:v>
                </c:pt>
                <c:pt idx="11539">
                  <c:v>27.2</c:v>
                </c:pt>
                <c:pt idx="11540">
                  <c:v>25.4</c:v>
                </c:pt>
                <c:pt idx="11541">
                  <c:v>24</c:v>
                </c:pt>
                <c:pt idx="11542">
                  <c:v>23.2</c:v>
                </c:pt>
                <c:pt idx="11543">
                  <c:v>22.5</c:v>
                </c:pt>
                <c:pt idx="11544">
                  <c:v>21.7</c:v>
                </c:pt>
                <c:pt idx="11545">
                  <c:v>20.8</c:v>
                </c:pt>
                <c:pt idx="11546">
                  <c:v>21.4</c:v>
                </c:pt>
                <c:pt idx="11547">
                  <c:v>21.5</c:v>
                </c:pt>
                <c:pt idx="11548">
                  <c:v>21.3</c:v>
                </c:pt>
                <c:pt idx="11549">
                  <c:v>20.9</c:v>
                </c:pt>
                <c:pt idx="11550">
                  <c:v>20.7</c:v>
                </c:pt>
                <c:pt idx="11551">
                  <c:v>20.3</c:v>
                </c:pt>
                <c:pt idx="11552">
                  <c:v>20.7</c:v>
                </c:pt>
                <c:pt idx="11553">
                  <c:v>21.5</c:v>
                </c:pt>
                <c:pt idx="11554">
                  <c:v>23.2</c:v>
                </c:pt>
                <c:pt idx="11555">
                  <c:v>25.9</c:v>
                </c:pt>
                <c:pt idx="11556">
                  <c:v>27.8</c:v>
                </c:pt>
                <c:pt idx="11557">
                  <c:v>29.4</c:v>
                </c:pt>
                <c:pt idx="11558">
                  <c:v>30.4</c:v>
                </c:pt>
                <c:pt idx="11559">
                  <c:v>32</c:v>
                </c:pt>
                <c:pt idx="11560">
                  <c:v>32.200000000000003</c:v>
                </c:pt>
                <c:pt idx="11561">
                  <c:v>25.5</c:v>
                </c:pt>
                <c:pt idx="11562">
                  <c:v>28.6</c:v>
                </c:pt>
                <c:pt idx="11563">
                  <c:v>26.5</c:v>
                </c:pt>
                <c:pt idx="11564">
                  <c:v>24.5</c:v>
                </c:pt>
                <c:pt idx="11565">
                  <c:v>24.6</c:v>
                </c:pt>
                <c:pt idx="11566">
                  <c:v>24</c:v>
                </c:pt>
                <c:pt idx="11567">
                  <c:v>24.3</c:v>
                </c:pt>
                <c:pt idx="11568">
                  <c:v>24</c:v>
                </c:pt>
                <c:pt idx="11569">
                  <c:v>23.6</c:v>
                </c:pt>
                <c:pt idx="11570">
                  <c:v>23.1</c:v>
                </c:pt>
                <c:pt idx="11571">
                  <c:v>22.9</c:v>
                </c:pt>
                <c:pt idx="11572">
                  <c:v>22.7</c:v>
                </c:pt>
                <c:pt idx="11573">
                  <c:v>22.3</c:v>
                </c:pt>
                <c:pt idx="11574">
                  <c:v>22.1</c:v>
                </c:pt>
                <c:pt idx="11575">
                  <c:v>22.1</c:v>
                </c:pt>
                <c:pt idx="11576">
                  <c:v>22</c:v>
                </c:pt>
                <c:pt idx="11577">
                  <c:v>22.4</c:v>
                </c:pt>
                <c:pt idx="11578">
                  <c:v>23.1</c:v>
                </c:pt>
                <c:pt idx="11579">
                  <c:v>25.4</c:v>
                </c:pt>
                <c:pt idx="11580">
                  <c:v>26.1</c:v>
                </c:pt>
                <c:pt idx="11581">
                  <c:v>28.3</c:v>
                </c:pt>
                <c:pt idx="11582">
                  <c:v>29.4</c:v>
                </c:pt>
                <c:pt idx="11583">
                  <c:v>28.4</c:v>
                </c:pt>
                <c:pt idx="11584">
                  <c:v>29.7</c:v>
                </c:pt>
                <c:pt idx="11585">
                  <c:v>29.3</c:v>
                </c:pt>
                <c:pt idx="11586">
                  <c:v>30.2</c:v>
                </c:pt>
                <c:pt idx="11587">
                  <c:v>28.4</c:v>
                </c:pt>
                <c:pt idx="11588">
                  <c:v>26.7</c:v>
                </c:pt>
                <c:pt idx="11589">
                  <c:v>24.8</c:v>
                </c:pt>
                <c:pt idx="11590">
                  <c:v>23.6</c:v>
                </c:pt>
                <c:pt idx="11591">
                  <c:v>22.9</c:v>
                </c:pt>
                <c:pt idx="11592">
                  <c:v>22.3</c:v>
                </c:pt>
                <c:pt idx="11593">
                  <c:v>21.7</c:v>
                </c:pt>
                <c:pt idx="11594">
                  <c:v>21</c:v>
                </c:pt>
                <c:pt idx="11595">
                  <c:v>20.399999999999999</c:v>
                </c:pt>
                <c:pt idx="11596">
                  <c:v>20.2</c:v>
                </c:pt>
                <c:pt idx="11597">
                  <c:v>20.3</c:v>
                </c:pt>
                <c:pt idx="11598">
                  <c:v>20.100000000000001</c:v>
                </c:pt>
                <c:pt idx="11599">
                  <c:v>20.3</c:v>
                </c:pt>
                <c:pt idx="11600">
                  <c:v>20.2</c:v>
                </c:pt>
                <c:pt idx="11601">
                  <c:v>20.6</c:v>
                </c:pt>
                <c:pt idx="11602">
                  <c:v>22.3</c:v>
                </c:pt>
                <c:pt idx="11603">
                  <c:v>23.4</c:v>
                </c:pt>
                <c:pt idx="11604">
                  <c:v>25.4</c:v>
                </c:pt>
                <c:pt idx="11605">
                  <c:v>19.100000000000001</c:v>
                </c:pt>
                <c:pt idx="11606">
                  <c:v>27.8</c:v>
                </c:pt>
                <c:pt idx="11607">
                  <c:v>28.6</c:v>
                </c:pt>
                <c:pt idx="11608">
                  <c:v>28.1</c:v>
                </c:pt>
                <c:pt idx="11609">
                  <c:v>29.4</c:v>
                </c:pt>
                <c:pt idx="11610">
                  <c:v>27.3</c:v>
                </c:pt>
                <c:pt idx="11611">
                  <c:v>26.2</c:v>
                </c:pt>
                <c:pt idx="11612">
                  <c:v>25.2</c:v>
                </c:pt>
                <c:pt idx="11613">
                  <c:v>24.3</c:v>
                </c:pt>
                <c:pt idx="11614">
                  <c:v>23.2</c:v>
                </c:pt>
                <c:pt idx="11615">
                  <c:v>22.5</c:v>
                </c:pt>
                <c:pt idx="11616">
                  <c:v>22</c:v>
                </c:pt>
                <c:pt idx="11617">
                  <c:v>21.8</c:v>
                </c:pt>
                <c:pt idx="11618">
                  <c:v>21.4</c:v>
                </c:pt>
                <c:pt idx="11619">
                  <c:v>21</c:v>
                </c:pt>
                <c:pt idx="11620">
                  <c:v>20.399999999999999</c:v>
                </c:pt>
                <c:pt idx="11621">
                  <c:v>20.100000000000001</c:v>
                </c:pt>
                <c:pt idx="11622">
                  <c:v>20.399999999999999</c:v>
                </c:pt>
                <c:pt idx="11623">
                  <c:v>20</c:v>
                </c:pt>
                <c:pt idx="11624">
                  <c:v>20</c:v>
                </c:pt>
                <c:pt idx="11625">
                  <c:v>20</c:v>
                </c:pt>
                <c:pt idx="11626">
                  <c:v>22.2</c:v>
                </c:pt>
                <c:pt idx="11627">
                  <c:v>23.4</c:v>
                </c:pt>
                <c:pt idx="11628">
                  <c:v>26.4</c:v>
                </c:pt>
                <c:pt idx="11629">
                  <c:v>27</c:v>
                </c:pt>
                <c:pt idx="11630">
                  <c:v>27.9</c:v>
                </c:pt>
                <c:pt idx="11631">
                  <c:v>28.5</c:v>
                </c:pt>
                <c:pt idx="11632">
                  <c:v>27.8</c:v>
                </c:pt>
                <c:pt idx="11633">
                  <c:v>28</c:v>
                </c:pt>
                <c:pt idx="11634">
                  <c:v>26.6</c:v>
                </c:pt>
                <c:pt idx="11635">
                  <c:v>25.9</c:v>
                </c:pt>
                <c:pt idx="11636">
                  <c:v>24.2</c:v>
                </c:pt>
                <c:pt idx="11637">
                  <c:v>22.5</c:v>
                </c:pt>
                <c:pt idx="11638">
                  <c:v>21.6</c:v>
                </c:pt>
                <c:pt idx="11639">
                  <c:v>21</c:v>
                </c:pt>
                <c:pt idx="11640">
                  <c:v>20.8</c:v>
                </c:pt>
                <c:pt idx="11641">
                  <c:v>20.7</c:v>
                </c:pt>
                <c:pt idx="11642">
                  <c:v>20.6</c:v>
                </c:pt>
                <c:pt idx="11643">
                  <c:v>20.399999999999999</c:v>
                </c:pt>
                <c:pt idx="11644">
                  <c:v>20.2</c:v>
                </c:pt>
                <c:pt idx="11645">
                  <c:v>19.8</c:v>
                </c:pt>
                <c:pt idx="11646">
                  <c:v>19.8</c:v>
                </c:pt>
                <c:pt idx="11647">
                  <c:v>20</c:v>
                </c:pt>
                <c:pt idx="11648">
                  <c:v>20.2</c:v>
                </c:pt>
                <c:pt idx="11649">
                  <c:v>21.6</c:v>
                </c:pt>
                <c:pt idx="11650">
                  <c:v>24</c:v>
                </c:pt>
                <c:pt idx="11651">
                  <c:v>25.9</c:v>
                </c:pt>
                <c:pt idx="11652">
                  <c:v>26.6</c:v>
                </c:pt>
                <c:pt idx="11653">
                  <c:v>28.8</c:v>
                </c:pt>
                <c:pt idx="11654">
                  <c:v>28.3</c:v>
                </c:pt>
                <c:pt idx="11655">
                  <c:v>29.3</c:v>
                </c:pt>
                <c:pt idx="11656">
                  <c:v>29.8</c:v>
                </c:pt>
                <c:pt idx="11657">
                  <c:v>29.7</c:v>
                </c:pt>
                <c:pt idx="11658">
                  <c:v>27.3</c:v>
                </c:pt>
                <c:pt idx="11659">
                  <c:v>25.8</c:v>
                </c:pt>
                <c:pt idx="11660">
                  <c:v>24.2</c:v>
                </c:pt>
                <c:pt idx="11661">
                  <c:v>23.1</c:v>
                </c:pt>
                <c:pt idx="11662">
                  <c:v>22.6</c:v>
                </c:pt>
                <c:pt idx="11663">
                  <c:v>21.8</c:v>
                </c:pt>
                <c:pt idx="11664">
                  <c:v>21.1</c:v>
                </c:pt>
                <c:pt idx="11665">
                  <c:v>19.899999999999999</c:v>
                </c:pt>
                <c:pt idx="11666">
                  <c:v>19.8</c:v>
                </c:pt>
                <c:pt idx="11667">
                  <c:v>19</c:v>
                </c:pt>
                <c:pt idx="11668">
                  <c:v>18.8</c:v>
                </c:pt>
                <c:pt idx="11669">
                  <c:v>18.7</c:v>
                </c:pt>
                <c:pt idx="11670">
                  <c:v>18.100000000000001</c:v>
                </c:pt>
                <c:pt idx="11671">
                  <c:v>17.899999999999999</c:v>
                </c:pt>
                <c:pt idx="11672">
                  <c:v>18.600000000000001</c:v>
                </c:pt>
                <c:pt idx="11673">
                  <c:v>19</c:v>
                </c:pt>
                <c:pt idx="11674">
                  <c:v>22.9</c:v>
                </c:pt>
                <c:pt idx="11675">
                  <c:v>25.6</c:v>
                </c:pt>
                <c:pt idx="11676">
                  <c:v>28.1</c:v>
                </c:pt>
                <c:pt idx="11677">
                  <c:v>27.7</c:v>
                </c:pt>
                <c:pt idx="11678">
                  <c:v>28.5</c:v>
                </c:pt>
                <c:pt idx="11679">
                  <c:v>29.5</c:v>
                </c:pt>
                <c:pt idx="11680">
                  <c:v>29.2</c:v>
                </c:pt>
                <c:pt idx="11681">
                  <c:v>29.2</c:v>
                </c:pt>
                <c:pt idx="11682">
                  <c:v>27.5</c:v>
                </c:pt>
                <c:pt idx="11683">
                  <c:v>26.1</c:v>
                </c:pt>
                <c:pt idx="11684">
                  <c:v>24</c:v>
                </c:pt>
                <c:pt idx="11685">
                  <c:v>22.9</c:v>
                </c:pt>
                <c:pt idx="11686">
                  <c:v>21.5</c:v>
                </c:pt>
                <c:pt idx="11687">
                  <c:v>20.6</c:v>
                </c:pt>
                <c:pt idx="11688">
                  <c:v>20</c:v>
                </c:pt>
                <c:pt idx="11689">
                  <c:v>20</c:v>
                </c:pt>
                <c:pt idx="11690">
                  <c:v>19.600000000000001</c:v>
                </c:pt>
                <c:pt idx="11691">
                  <c:v>19.2</c:v>
                </c:pt>
                <c:pt idx="11692">
                  <c:v>18.2</c:v>
                </c:pt>
                <c:pt idx="11693">
                  <c:v>18</c:v>
                </c:pt>
                <c:pt idx="11694">
                  <c:v>17.8</c:v>
                </c:pt>
                <c:pt idx="11695">
                  <c:v>17.3</c:v>
                </c:pt>
                <c:pt idx="11696">
                  <c:v>17.5</c:v>
                </c:pt>
                <c:pt idx="11697">
                  <c:v>20.3</c:v>
                </c:pt>
                <c:pt idx="11698">
                  <c:v>23.1</c:v>
                </c:pt>
                <c:pt idx="11699">
                  <c:v>24.8</c:v>
                </c:pt>
                <c:pt idx="11700">
                  <c:v>26.4</c:v>
                </c:pt>
                <c:pt idx="11701">
                  <c:v>27.4</c:v>
                </c:pt>
                <c:pt idx="11702">
                  <c:v>28.5</c:v>
                </c:pt>
                <c:pt idx="11703">
                  <c:v>29</c:v>
                </c:pt>
                <c:pt idx="11704">
                  <c:v>30.3</c:v>
                </c:pt>
                <c:pt idx="11729">
                  <c:v>29.5</c:v>
                </c:pt>
                <c:pt idx="11730">
                  <c:v>27.6</c:v>
                </c:pt>
                <c:pt idx="11731">
                  <c:v>26.4</c:v>
                </c:pt>
                <c:pt idx="11732">
                  <c:v>24.9</c:v>
                </c:pt>
                <c:pt idx="11733">
                  <c:v>24.8</c:v>
                </c:pt>
                <c:pt idx="11734">
                  <c:v>23.9</c:v>
                </c:pt>
                <c:pt idx="11735">
                  <c:v>23.6</c:v>
                </c:pt>
                <c:pt idx="11736">
                  <c:v>22.7</c:v>
                </c:pt>
                <c:pt idx="11737">
                  <c:v>22.4</c:v>
                </c:pt>
                <c:pt idx="11738">
                  <c:v>22.1</c:v>
                </c:pt>
                <c:pt idx="11739">
                  <c:v>21.7</c:v>
                </c:pt>
                <c:pt idx="11740">
                  <c:v>20.9</c:v>
                </c:pt>
                <c:pt idx="11741">
                  <c:v>20.6</c:v>
                </c:pt>
                <c:pt idx="11742">
                  <c:v>20.5</c:v>
                </c:pt>
                <c:pt idx="11743">
                  <c:v>20.2</c:v>
                </c:pt>
                <c:pt idx="11744">
                  <c:v>20.9</c:v>
                </c:pt>
                <c:pt idx="11745">
                  <c:v>22.1</c:v>
                </c:pt>
                <c:pt idx="11746">
                  <c:v>25.4</c:v>
                </c:pt>
                <c:pt idx="11747">
                  <c:v>27.7</c:v>
                </c:pt>
                <c:pt idx="11748">
                  <c:v>29.2</c:v>
                </c:pt>
                <c:pt idx="11749">
                  <c:v>30</c:v>
                </c:pt>
                <c:pt idx="11750">
                  <c:v>31.1</c:v>
                </c:pt>
                <c:pt idx="11751">
                  <c:v>31.3</c:v>
                </c:pt>
                <c:pt idx="11752">
                  <c:v>31</c:v>
                </c:pt>
                <c:pt idx="11753">
                  <c:v>31.1</c:v>
                </c:pt>
                <c:pt idx="11754">
                  <c:v>29.3</c:v>
                </c:pt>
                <c:pt idx="11755">
                  <c:v>28.1</c:v>
                </c:pt>
                <c:pt idx="11756">
                  <c:v>26.2</c:v>
                </c:pt>
                <c:pt idx="11757">
                  <c:v>26.1</c:v>
                </c:pt>
                <c:pt idx="11758">
                  <c:v>25</c:v>
                </c:pt>
                <c:pt idx="11759">
                  <c:v>23.6</c:v>
                </c:pt>
                <c:pt idx="11760">
                  <c:v>22.8</c:v>
                </c:pt>
                <c:pt idx="11761">
                  <c:v>22</c:v>
                </c:pt>
                <c:pt idx="11762">
                  <c:v>21.6</c:v>
                </c:pt>
                <c:pt idx="11763">
                  <c:v>20.399999999999999</c:v>
                </c:pt>
                <c:pt idx="11764">
                  <c:v>19.8</c:v>
                </c:pt>
                <c:pt idx="11765">
                  <c:v>12.7</c:v>
                </c:pt>
                <c:pt idx="11766">
                  <c:v>19.2</c:v>
                </c:pt>
                <c:pt idx="11767">
                  <c:v>18.7</c:v>
                </c:pt>
                <c:pt idx="11768">
                  <c:v>19.2</c:v>
                </c:pt>
                <c:pt idx="11769">
                  <c:v>23.3</c:v>
                </c:pt>
                <c:pt idx="11770">
                  <c:v>19.100000000000001</c:v>
                </c:pt>
                <c:pt idx="11771">
                  <c:v>27.9</c:v>
                </c:pt>
                <c:pt idx="11772">
                  <c:v>28.9</c:v>
                </c:pt>
                <c:pt idx="11773">
                  <c:v>30.2</c:v>
                </c:pt>
                <c:pt idx="11774">
                  <c:v>30.5</c:v>
                </c:pt>
                <c:pt idx="11775">
                  <c:v>31.4</c:v>
                </c:pt>
                <c:pt idx="11776">
                  <c:v>32</c:v>
                </c:pt>
                <c:pt idx="11777">
                  <c:v>30.6</c:v>
                </c:pt>
                <c:pt idx="11778">
                  <c:v>29.4</c:v>
                </c:pt>
                <c:pt idx="11779">
                  <c:v>27.8</c:v>
                </c:pt>
                <c:pt idx="11780">
                  <c:v>26.9</c:v>
                </c:pt>
                <c:pt idx="11781">
                  <c:v>25.3</c:v>
                </c:pt>
                <c:pt idx="11782">
                  <c:v>24.4</c:v>
                </c:pt>
                <c:pt idx="11783">
                  <c:v>23.8</c:v>
                </c:pt>
                <c:pt idx="11784">
                  <c:v>23.1</c:v>
                </c:pt>
                <c:pt idx="11785">
                  <c:v>22.8</c:v>
                </c:pt>
                <c:pt idx="11786">
                  <c:v>22.9</c:v>
                </c:pt>
                <c:pt idx="11787">
                  <c:v>22.2</c:v>
                </c:pt>
                <c:pt idx="11788">
                  <c:v>22.3</c:v>
                </c:pt>
                <c:pt idx="11789">
                  <c:v>21.3</c:v>
                </c:pt>
                <c:pt idx="11790">
                  <c:v>21.2</c:v>
                </c:pt>
                <c:pt idx="11791">
                  <c:v>21.2</c:v>
                </c:pt>
                <c:pt idx="11792">
                  <c:v>21.2</c:v>
                </c:pt>
                <c:pt idx="11793">
                  <c:v>22</c:v>
                </c:pt>
                <c:pt idx="11794">
                  <c:v>23</c:v>
                </c:pt>
                <c:pt idx="11795">
                  <c:v>19.100000000000001</c:v>
                </c:pt>
                <c:pt idx="11796">
                  <c:v>27.4</c:v>
                </c:pt>
                <c:pt idx="11797">
                  <c:v>29.2</c:v>
                </c:pt>
                <c:pt idx="11798">
                  <c:v>29</c:v>
                </c:pt>
                <c:pt idx="11799">
                  <c:v>29</c:v>
                </c:pt>
                <c:pt idx="11800">
                  <c:v>28.5</c:v>
                </c:pt>
                <c:pt idx="11801">
                  <c:v>28.1</c:v>
                </c:pt>
                <c:pt idx="11802">
                  <c:v>26.8</c:v>
                </c:pt>
                <c:pt idx="11803">
                  <c:v>25.6</c:v>
                </c:pt>
                <c:pt idx="11804">
                  <c:v>24.8</c:v>
                </c:pt>
                <c:pt idx="11805">
                  <c:v>24.1</c:v>
                </c:pt>
                <c:pt idx="11806">
                  <c:v>23.7</c:v>
                </c:pt>
                <c:pt idx="11807">
                  <c:v>22.1</c:v>
                </c:pt>
                <c:pt idx="11808">
                  <c:v>21.5</c:v>
                </c:pt>
                <c:pt idx="11809">
                  <c:v>21</c:v>
                </c:pt>
                <c:pt idx="11810">
                  <c:v>20.7</c:v>
                </c:pt>
                <c:pt idx="11811">
                  <c:v>20.2</c:v>
                </c:pt>
                <c:pt idx="11812">
                  <c:v>19.2</c:v>
                </c:pt>
                <c:pt idx="11813">
                  <c:v>19.2</c:v>
                </c:pt>
                <c:pt idx="11814">
                  <c:v>19</c:v>
                </c:pt>
                <c:pt idx="11815">
                  <c:v>18.7</c:v>
                </c:pt>
                <c:pt idx="11816">
                  <c:v>19</c:v>
                </c:pt>
                <c:pt idx="11817">
                  <c:v>20</c:v>
                </c:pt>
                <c:pt idx="11818">
                  <c:v>21.8</c:v>
                </c:pt>
                <c:pt idx="11819">
                  <c:v>23.4</c:v>
                </c:pt>
                <c:pt idx="11820">
                  <c:v>25.7</c:v>
                </c:pt>
                <c:pt idx="11821">
                  <c:v>28.9</c:v>
                </c:pt>
                <c:pt idx="11822">
                  <c:v>29.1</c:v>
                </c:pt>
                <c:pt idx="11823">
                  <c:v>30.6</c:v>
                </c:pt>
                <c:pt idx="11824">
                  <c:v>29.3</c:v>
                </c:pt>
                <c:pt idx="11825">
                  <c:v>30</c:v>
                </c:pt>
                <c:pt idx="11826">
                  <c:v>28.9</c:v>
                </c:pt>
                <c:pt idx="11827">
                  <c:v>27</c:v>
                </c:pt>
                <c:pt idx="11828">
                  <c:v>25.8</c:v>
                </c:pt>
                <c:pt idx="11829">
                  <c:v>24.4</c:v>
                </c:pt>
                <c:pt idx="11830">
                  <c:v>23</c:v>
                </c:pt>
                <c:pt idx="11831">
                  <c:v>22</c:v>
                </c:pt>
                <c:pt idx="11832">
                  <c:v>21.1</c:v>
                </c:pt>
                <c:pt idx="11833">
                  <c:v>21.1</c:v>
                </c:pt>
                <c:pt idx="11834">
                  <c:v>20.3</c:v>
                </c:pt>
                <c:pt idx="11835">
                  <c:v>19.600000000000001</c:v>
                </c:pt>
                <c:pt idx="11836">
                  <c:v>20.100000000000001</c:v>
                </c:pt>
                <c:pt idx="11837">
                  <c:v>20.3</c:v>
                </c:pt>
                <c:pt idx="11838">
                  <c:v>20.3</c:v>
                </c:pt>
                <c:pt idx="11839">
                  <c:v>20.3</c:v>
                </c:pt>
                <c:pt idx="11840">
                  <c:v>20.399999999999999</c:v>
                </c:pt>
                <c:pt idx="11841">
                  <c:v>22</c:v>
                </c:pt>
                <c:pt idx="11842">
                  <c:v>24.7</c:v>
                </c:pt>
                <c:pt idx="11843">
                  <c:v>25.8</c:v>
                </c:pt>
                <c:pt idx="11844">
                  <c:v>26.9</c:v>
                </c:pt>
                <c:pt idx="11845">
                  <c:v>28.2</c:v>
                </c:pt>
                <c:pt idx="11846">
                  <c:v>29.4</c:v>
                </c:pt>
                <c:pt idx="11847">
                  <c:v>28.9</c:v>
                </c:pt>
                <c:pt idx="11848">
                  <c:v>29.8</c:v>
                </c:pt>
                <c:pt idx="11849">
                  <c:v>28.9</c:v>
                </c:pt>
                <c:pt idx="11850">
                  <c:v>28</c:v>
                </c:pt>
                <c:pt idx="11851">
                  <c:v>26.7</c:v>
                </c:pt>
                <c:pt idx="11852">
                  <c:v>25.6</c:v>
                </c:pt>
                <c:pt idx="11853">
                  <c:v>25</c:v>
                </c:pt>
                <c:pt idx="11854">
                  <c:v>23.6</c:v>
                </c:pt>
                <c:pt idx="11855">
                  <c:v>22.5</c:v>
                </c:pt>
                <c:pt idx="11856">
                  <c:v>21.5</c:v>
                </c:pt>
                <c:pt idx="11857">
                  <c:v>20.5</c:v>
                </c:pt>
                <c:pt idx="11858">
                  <c:v>20</c:v>
                </c:pt>
                <c:pt idx="11859">
                  <c:v>20</c:v>
                </c:pt>
                <c:pt idx="11860">
                  <c:v>19.2</c:v>
                </c:pt>
                <c:pt idx="11861">
                  <c:v>19</c:v>
                </c:pt>
                <c:pt idx="11862">
                  <c:v>19.399999999999999</c:v>
                </c:pt>
                <c:pt idx="11863">
                  <c:v>12.7</c:v>
                </c:pt>
                <c:pt idx="11864">
                  <c:v>19.2</c:v>
                </c:pt>
                <c:pt idx="11865">
                  <c:v>21.8</c:v>
                </c:pt>
                <c:pt idx="11866">
                  <c:v>24.3</c:v>
                </c:pt>
                <c:pt idx="11867">
                  <c:v>25.8</c:v>
                </c:pt>
                <c:pt idx="11868">
                  <c:v>27.4</c:v>
                </c:pt>
                <c:pt idx="11869">
                  <c:v>28.3</c:v>
                </c:pt>
                <c:pt idx="11870">
                  <c:v>30.3</c:v>
                </c:pt>
                <c:pt idx="11871">
                  <c:v>29.4</c:v>
                </c:pt>
                <c:pt idx="11872">
                  <c:v>29.7</c:v>
                </c:pt>
                <c:pt idx="11873">
                  <c:v>29</c:v>
                </c:pt>
                <c:pt idx="11874">
                  <c:v>27.5</c:v>
                </c:pt>
                <c:pt idx="11875">
                  <c:v>26</c:v>
                </c:pt>
                <c:pt idx="11876">
                  <c:v>24.9</c:v>
                </c:pt>
                <c:pt idx="11877">
                  <c:v>25</c:v>
                </c:pt>
                <c:pt idx="11878">
                  <c:v>24.2</c:v>
                </c:pt>
                <c:pt idx="11879">
                  <c:v>23.5</c:v>
                </c:pt>
                <c:pt idx="11880">
                  <c:v>22.6</c:v>
                </c:pt>
                <c:pt idx="11881">
                  <c:v>21.8</c:v>
                </c:pt>
                <c:pt idx="11882">
                  <c:v>21.4</c:v>
                </c:pt>
                <c:pt idx="11883">
                  <c:v>22.2</c:v>
                </c:pt>
                <c:pt idx="11884">
                  <c:v>20.8</c:v>
                </c:pt>
                <c:pt idx="11885">
                  <c:v>20.3</c:v>
                </c:pt>
                <c:pt idx="11886">
                  <c:v>19.899999999999999</c:v>
                </c:pt>
                <c:pt idx="11887">
                  <c:v>19.5</c:v>
                </c:pt>
                <c:pt idx="11888">
                  <c:v>19.8</c:v>
                </c:pt>
                <c:pt idx="11889">
                  <c:v>24.3</c:v>
                </c:pt>
                <c:pt idx="11890">
                  <c:v>23.8</c:v>
                </c:pt>
                <c:pt idx="11891">
                  <c:v>28.6</c:v>
                </c:pt>
                <c:pt idx="11892">
                  <c:v>30.1</c:v>
                </c:pt>
                <c:pt idx="11893">
                  <c:v>29.7</c:v>
                </c:pt>
                <c:pt idx="11894">
                  <c:v>30.1</c:v>
                </c:pt>
                <c:pt idx="11895">
                  <c:v>30.3</c:v>
                </c:pt>
                <c:pt idx="11896">
                  <c:v>31.7</c:v>
                </c:pt>
                <c:pt idx="11897">
                  <c:v>31</c:v>
                </c:pt>
                <c:pt idx="11898">
                  <c:v>30.3</c:v>
                </c:pt>
                <c:pt idx="11899">
                  <c:v>27.6</c:v>
                </c:pt>
                <c:pt idx="11900">
                  <c:v>25.9</c:v>
                </c:pt>
                <c:pt idx="11901">
                  <c:v>24.5</c:v>
                </c:pt>
                <c:pt idx="11902">
                  <c:v>24.3</c:v>
                </c:pt>
                <c:pt idx="11903">
                  <c:v>22.7</c:v>
                </c:pt>
                <c:pt idx="11904">
                  <c:v>21.9</c:v>
                </c:pt>
                <c:pt idx="11905">
                  <c:v>21.7</c:v>
                </c:pt>
                <c:pt idx="11906">
                  <c:v>21.8</c:v>
                </c:pt>
                <c:pt idx="11907">
                  <c:v>21.5</c:v>
                </c:pt>
                <c:pt idx="11908">
                  <c:v>21.2</c:v>
                </c:pt>
                <c:pt idx="11909">
                  <c:v>21</c:v>
                </c:pt>
                <c:pt idx="11910">
                  <c:v>20.100000000000001</c:v>
                </c:pt>
                <c:pt idx="11911">
                  <c:v>20.2</c:v>
                </c:pt>
                <c:pt idx="11912">
                  <c:v>20.9</c:v>
                </c:pt>
                <c:pt idx="11913">
                  <c:v>21.8</c:v>
                </c:pt>
                <c:pt idx="11914">
                  <c:v>24</c:v>
                </c:pt>
                <c:pt idx="11915">
                  <c:v>24.9</c:v>
                </c:pt>
                <c:pt idx="11916">
                  <c:v>27.6</c:v>
                </c:pt>
                <c:pt idx="11917">
                  <c:v>28.9</c:v>
                </c:pt>
                <c:pt idx="11918">
                  <c:v>30.7</c:v>
                </c:pt>
                <c:pt idx="11919">
                  <c:v>30.3</c:v>
                </c:pt>
                <c:pt idx="11920">
                  <c:v>30.1</c:v>
                </c:pt>
                <c:pt idx="11921">
                  <c:v>30.5</c:v>
                </c:pt>
                <c:pt idx="11922">
                  <c:v>29.2</c:v>
                </c:pt>
                <c:pt idx="11923">
                  <c:v>27.5</c:v>
                </c:pt>
                <c:pt idx="11924">
                  <c:v>26.2</c:v>
                </c:pt>
                <c:pt idx="11925">
                  <c:v>26.2</c:v>
                </c:pt>
                <c:pt idx="11926">
                  <c:v>19.100000000000001</c:v>
                </c:pt>
                <c:pt idx="11927">
                  <c:v>25.1</c:v>
                </c:pt>
                <c:pt idx="11928">
                  <c:v>24.5</c:v>
                </c:pt>
                <c:pt idx="11929">
                  <c:v>24.6</c:v>
                </c:pt>
                <c:pt idx="11930">
                  <c:v>23.9</c:v>
                </c:pt>
                <c:pt idx="11931">
                  <c:v>23.3</c:v>
                </c:pt>
                <c:pt idx="11932">
                  <c:v>22.8</c:v>
                </c:pt>
                <c:pt idx="11933">
                  <c:v>22.5</c:v>
                </c:pt>
                <c:pt idx="11934">
                  <c:v>22.5</c:v>
                </c:pt>
                <c:pt idx="11935">
                  <c:v>22.6</c:v>
                </c:pt>
                <c:pt idx="11936">
                  <c:v>22.6</c:v>
                </c:pt>
                <c:pt idx="11937">
                  <c:v>23.5</c:v>
                </c:pt>
                <c:pt idx="11938">
                  <c:v>25.2</c:v>
                </c:pt>
                <c:pt idx="11939">
                  <c:v>25.4</c:v>
                </c:pt>
                <c:pt idx="11940">
                  <c:v>29.3</c:v>
                </c:pt>
                <c:pt idx="11941">
                  <c:v>30</c:v>
                </c:pt>
                <c:pt idx="11942">
                  <c:v>29.5</c:v>
                </c:pt>
                <c:pt idx="11943">
                  <c:v>29.7</c:v>
                </c:pt>
                <c:pt idx="11944">
                  <c:v>30.2</c:v>
                </c:pt>
                <c:pt idx="11945">
                  <c:v>29.3</c:v>
                </c:pt>
                <c:pt idx="11946">
                  <c:v>28.4</c:v>
                </c:pt>
                <c:pt idx="11947">
                  <c:v>27.8</c:v>
                </c:pt>
                <c:pt idx="11948">
                  <c:v>26.2</c:v>
                </c:pt>
                <c:pt idx="11949">
                  <c:v>25.2</c:v>
                </c:pt>
                <c:pt idx="11950">
                  <c:v>23.9</c:v>
                </c:pt>
                <c:pt idx="11951">
                  <c:v>23.2</c:v>
                </c:pt>
                <c:pt idx="11952">
                  <c:v>22.3</c:v>
                </c:pt>
                <c:pt idx="11953">
                  <c:v>21.8</c:v>
                </c:pt>
                <c:pt idx="11954">
                  <c:v>21.2</c:v>
                </c:pt>
                <c:pt idx="11955">
                  <c:v>20.3</c:v>
                </c:pt>
                <c:pt idx="11956">
                  <c:v>19.899999999999999</c:v>
                </c:pt>
                <c:pt idx="11957">
                  <c:v>19.8</c:v>
                </c:pt>
                <c:pt idx="11958">
                  <c:v>19</c:v>
                </c:pt>
                <c:pt idx="11959">
                  <c:v>18.899999999999999</c:v>
                </c:pt>
                <c:pt idx="11960">
                  <c:v>19.399999999999999</c:v>
                </c:pt>
                <c:pt idx="11961">
                  <c:v>24</c:v>
                </c:pt>
                <c:pt idx="11962">
                  <c:v>25</c:v>
                </c:pt>
                <c:pt idx="11963">
                  <c:v>27.8</c:v>
                </c:pt>
                <c:pt idx="11964">
                  <c:v>28.2</c:v>
                </c:pt>
                <c:pt idx="11965">
                  <c:v>30.9</c:v>
                </c:pt>
                <c:pt idx="11966">
                  <c:v>30.5</c:v>
                </c:pt>
                <c:pt idx="11967">
                  <c:v>30</c:v>
                </c:pt>
                <c:pt idx="11968">
                  <c:v>30.1</c:v>
                </c:pt>
                <c:pt idx="11969">
                  <c:v>29.3</c:v>
                </c:pt>
                <c:pt idx="11970">
                  <c:v>28.1</c:v>
                </c:pt>
                <c:pt idx="11971">
                  <c:v>26.9</c:v>
                </c:pt>
                <c:pt idx="11972">
                  <c:v>25.4</c:v>
                </c:pt>
                <c:pt idx="11973">
                  <c:v>23.7</c:v>
                </c:pt>
                <c:pt idx="11974">
                  <c:v>22.3</c:v>
                </c:pt>
                <c:pt idx="11975">
                  <c:v>21.3</c:v>
                </c:pt>
                <c:pt idx="11976">
                  <c:v>21</c:v>
                </c:pt>
                <c:pt idx="11977">
                  <c:v>21</c:v>
                </c:pt>
                <c:pt idx="11978">
                  <c:v>19.8</c:v>
                </c:pt>
                <c:pt idx="11979">
                  <c:v>19</c:v>
                </c:pt>
                <c:pt idx="11980">
                  <c:v>18.8</c:v>
                </c:pt>
                <c:pt idx="11981">
                  <c:v>18.399999999999999</c:v>
                </c:pt>
                <c:pt idx="11982">
                  <c:v>18.399999999999999</c:v>
                </c:pt>
                <c:pt idx="11983">
                  <c:v>18.100000000000001</c:v>
                </c:pt>
                <c:pt idx="11984">
                  <c:v>19.2</c:v>
                </c:pt>
                <c:pt idx="11985">
                  <c:v>20.7</c:v>
                </c:pt>
                <c:pt idx="11986">
                  <c:v>22</c:v>
                </c:pt>
                <c:pt idx="11987">
                  <c:v>22.8</c:v>
                </c:pt>
                <c:pt idx="11988">
                  <c:v>23.7</c:v>
                </c:pt>
                <c:pt idx="11989">
                  <c:v>24.7</c:v>
                </c:pt>
                <c:pt idx="11990">
                  <c:v>26.4</c:v>
                </c:pt>
                <c:pt idx="11991">
                  <c:v>27.4</c:v>
                </c:pt>
                <c:pt idx="11992">
                  <c:v>28.9</c:v>
                </c:pt>
                <c:pt idx="11993">
                  <c:v>29</c:v>
                </c:pt>
                <c:pt idx="11994">
                  <c:v>29.8</c:v>
                </c:pt>
                <c:pt idx="11995">
                  <c:v>26.1</c:v>
                </c:pt>
                <c:pt idx="11996">
                  <c:v>24.3</c:v>
                </c:pt>
                <c:pt idx="11997">
                  <c:v>23.4</c:v>
                </c:pt>
                <c:pt idx="11998">
                  <c:v>21.8</c:v>
                </c:pt>
                <c:pt idx="11999">
                  <c:v>21.4</c:v>
                </c:pt>
                <c:pt idx="12000">
                  <c:v>21.2</c:v>
                </c:pt>
                <c:pt idx="12001">
                  <c:v>20.9</c:v>
                </c:pt>
                <c:pt idx="12002">
                  <c:v>19.7</c:v>
                </c:pt>
                <c:pt idx="12003">
                  <c:v>19.5</c:v>
                </c:pt>
                <c:pt idx="12004">
                  <c:v>19</c:v>
                </c:pt>
                <c:pt idx="12005">
                  <c:v>18.899999999999999</c:v>
                </c:pt>
                <c:pt idx="12006">
                  <c:v>18.899999999999999</c:v>
                </c:pt>
                <c:pt idx="12007">
                  <c:v>18.5</c:v>
                </c:pt>
                <c:pt idx="12008">
                  <c:v>12.7</c:v>
                </c:pt>
                <c:pt idx="12009">
                  <c:v>22.7</c:v>
                </c:pt>
                <c:pt idx="12010">
                  <c:v>25.2</c:v>
                </c:pt>
                <c:pt idx="12011">
                  <c:v>25.6</c:v>
                </c:pt>
                <c:pt idx="12012">
                  <c:v>28.6</c:v>
                </c:pt>
                <c:pt idx="12013">
                  <c:v>27.9</c:v>
                </c:pt>
                <c:pt idx="12014">
                  <c:v>30.2</c:v>
                </c:pt>
                <c:pt idx="12015">
                  <c:v>31.5</c:v>
                </c:pt>
                <c:pt idx="12016">
                  <c:v>31.2</c:v>
                </c:pt>
                <c:pt idx="12017">
                  <c:v>31.4</c:v>
                </c:pt>
                <c:pt idx="12018">
                  <c:v>28.3</c:v>
                </c:pt>
                <c:pt idx="12019">
                  <c:v>26.9</c:v>
                </c:pt>
                <c:pt idx="12020">
                  <c:v>25.3</c:v>
                </c:pt>
                <c:pt idx="12021">
                  <c:v>23.1</c:v>
                </c:pt>
                <c:pt idx="12022">
                  <c:v>22.3</c:v>
                </c:pt>
                <c:pt idx="12023">
                  <c:v>21.5</c:v>
                </c:pt>
                <c:pt idx="12024">
                  <c:v>20.9</c:v>
                </c:pt>
                <c:pt idx="12025">
                  <c:v>20.7</c:v>
                </c:pt>
                <c:pt idx="12026">
                  <c:v>20</c:v>
                </c:pt>
                <c:pt idx="12027">
                  <c:v>19.7</c:v>
                </c:pt>
                <c:pt idx="12028">
                  <c:v>19.3</c:v>
                </c:pt>
                <c:pt idx="12029">
                  <c:v>18.899999999999999</c:v>
                </c:pt>
                <c:pt idx="12030">
                  <c:v>19.3</c:v>
                </c:pt>
                <c:pt idx="12031">
                  <c:v>19.2</c:v>
                </c:pt>
                <c:pt idx="12032">
                  <c:v>19.2</c:v>
                </c:pt>
                <c:pt idx="12033">
                  <c:v>21.9</c:v>
                </c:pt>
                <c:pt idx="12034">
                  <c:v>24.3</c:v>
                </c:pt>
                <c:pt idx="12035">
                  <c:v>26.1</c:v>
                </c:pt>
                <c:pt idx="12036">
                  <c:v>27.2</c:v>
                </c:pt>
                <c:pt idx="12037">
                  <c:v>26.6</c:v>
                </c:pt>
                <c:pt idx="12038">
                  <c:v>27</c:v>
                </c:pt>
                <c:pt idx="12039">
                  <c:v>27.3</c:v>
                </c:pt>
                <c:pt idx="12040">
                  <c:v>27.8</c:v>
                </c:pt>
                <c:pt idx="12041">
                  <c:v>27.9</c:v>
                </c:pt>
                <c:pt idx="12042">
                  <c:v>28.4</c:v>
                </c:pt>
                <c:pt idx="12043">
                  <c:v>26.6</c:v>
                </c:pt>
                <c:pt idx="12044">
                  <c:v>24.5</c:v>
                </c:pt>
                <c:pt idx="12045">
                  <c:v>23.1</c:v>
                </c:pt>
                <c:pt idx="12046">
                  <c:v>21.8</c:v>
                </c:pt>
                <c:pt idx="12047">
                  <c:v>21.3</c:v>
                </c:pt>
                <c:pt idx="12048">
                  <c:v>20.9</c:v>
                </c:pt>
                <c:pt idx="12049">
                  <c:v>20.100000000000001</c:v>
                </c:pt>
                <c:pt idx="12050">
                  <c:v>20</c:v>
                </c:pt>
                <c:pt idx="12051">
                  <c:v>19.7</c:v>
                </c:pt>
                <c:pt idx="12052">
                  <c:v>19.7</c:v>
                </c:pt>
                <c:pt idx="12053">
                  <c:v>19.8</c:v>
                </c:pt>
                <c:pt idx="12054">
                  <c:v>19.8</c:v>
                </c:pt>
                <c:pt idx="12055">
                  <c:v>19.3</c:v>
                </c:pt>
                <c:pt idx="12056">
                  <c:v>19.2</c:v>
                </c:pt>
                <c:pt idx="12057">
                  <c:v>21.9</c:v>
                </c:pt>
                <c:pt idx="12058">
                  <c:v>24.3</c:v>
                </c:pt>
                <c:pt idx="12059">
                  <c:v>26.4</c:v>
                </c:pt>
                <c:pt idx="12060">
                  <c:v>28.1</c:v>
                </c:pt>
                <c:pt idx="12061">
                  <c:v>28.4</c:v>
                </c:pt>
                <c:pt idx="12062">
                  <c:v>29.6</c:v>
                </c:pt>
                <c:pt idx="12063">
                  <c:v>30.7</c:v>
                </c:pt>
                <c:pt idx="12064">
                  <c:v>31</c:v>
                </c:pt>
                <c:pt idx="12065">
                  <c:v>29.9</c:v>
                </c:pt>
                <c:pt idx="12066">
                  <c:v>28.1</c:v>
                </c:pt>
                <c:pt idx="12067">
                  <c:v>26.6</c:v>
                </c:pt>
                <c:pt idx="12068">
                  <c:v>24.6</c:v>
                </c:pt>
                <c:pt idx="12069">
                  <c:v>23.2</c:v>
                </c:pt>
                <c:pt idx="12070">
                  <c:v>22.4</c:v>
                </c:pt>
                <c:pt idx="12071">
                  <c:v>21.7</c:v>
                </c:pt>
                <c:pt idx="12072">
                  <c:v>21.4</c:v>
                </c:pt>
                <c:pt idx="12073">
                  <c:v>21.5</c:v>
                </c:pt>
                <c:pt idx="12074">
                  <c:v>20.8</c:v>
                </c:pt>
                <c:pt idx="12075">
                  <c:v>20</c:v>
                </c:pt>
                <c:pt idx="12076">
                  <c:v>20</c:v>
                </c:pt>
                <c:pt idx="12077">
                  <c:v>20</c:v>
                </c:pt>
                <c:pt idx="12078">
                  <c:v>20.2</c:v>
                </c:pt>
                <c:pt idx="12079">
                  <c:v>20.100000000000001</c:v>
                </c:pt>
                <c:pt idx="12080">
                  <c:v>20.399999999999999</c:v>
                </c:pt>
                <c:pt idx="12081">
                  <c:v>21.3</c:v>
                </c:pt>
                <c:pt idx="12082">
                  <c:v>22.5</c:v>
                </c:pt>
                <c:pt idx="12083">
                  <c:v>23.6</c:v>
                </c:pt>
                <c:pt idx="12084">
                  <c:v>24.8</c:v>
                </c:pt>
                <c:pt idx="12085">
                  <c:v>26.8</c:v>
                </c:pt>
                <c:pt idx="12086">
                  <c:v>27.9</c:v>
                </c:pt>
                <c:pt idx="12087">
                  <c:v>27.6</c:v>
                </c:pt>
                <c:pt idx="12088">
                  <c:v>28.8</c:v>
                </c:pt>
                <c:pt idx="12089">
                  <c:v>28.7</c:v>
                </c:pt>
                <c:pt idx="12090">
                  <c:v>27.8</c:v>
                </c:pt>
                <c:pt idx="12091">
                  <c:v>27</c:v>
                </c:pt>
                <c:pt idx="12092">
                  <c:v>26.2</c:v>
                </c:pt>
                <c:pt idx="12093">
                  <c:v>23.9</c:v>
                </c:pt>
                <c:pt idx="12094">
                  <c:v>22.9</c:v>
                </c:pt>
                <c:pt idx="12095">
                  <c:v>22.3</c:v>
                </c:pt>
                <c:pt idx="12096">
                  <c:v>21.9</c:v>
                </c:pt>
                <c:pt idx="12097">
                  <c:v>22.1</c:v>
                </c:pt>
                <c:pt idx="12098">
                  <c:v>21.2</c:v>
                </c:pt>
                <c:pt idx="12099">
                  <c:v>20.7</c:v>
                </c:pt>
                <c:pt idx="12100">
                  <c:v>20.5</c:v>
                </c:pt>
                <c:pt idx="12101">
                  <c:v>19.8</c:v>
                </c:pt>
                <c:pt idx="12102">
                  <c:v>19.8</c:v>
                </c:pt>
                <c:pt idx="12103">
                  <c:v>20.100000000000001</c:v>
                </c:pt>
                <c:pt idx="12104">
                  <c:v>20.3</c:v>
                </c:pt>
                <c:pt idx="12105">
                  <c:v>20.9</c:v>
                </c:pt>
                <c:pt idx="12106">
                  <c:v>24.8</c:v>
                </c:pt>
                <c:pt idx="12107">
                  <c:v>19.100000000000001</c:v>
                </c:pt>
                <c:pt idx="12108">
                  <c:v>26.5</c:v>
                </c:pt>
                <c:pt idx="12109">
                  <c:v>27.8</c:v>
                </c:pt>
                <c:pt idx="12110">
                  <c:v>28.7</c:v>
                </c:pt>
                <c:pt idx="12111">
                  <c:v>28.6</c:v>
                </c:pt>
                <c:pt idx="12112">
                  <c:v>28.7</c:v>
                </c:pt>
                <c:pt idx="12113">
                  <c:v>27.7</c:v>
                </c:pt>
                <c:pt idx="12114">
                  <c:v>27.5</c:v>
                </c:pt>
                <c:pt idx="12115">
                  <c:v>26.4</c:v>
                </c:pt>
                <c:pt idx="12116">
                  <c:v>22.9</c:v>
                </c:pt>
                <c:pt idx="12117">
                  <c:v>22.3</c:v>
                </c:pt>
                <c:pt idx="12118">
                  <c:v>21.5</c:v>
                </c:pt>
                <c:pt idx="12119">
                  <c:v>21.5</c:v>
                </c:pt>
                <c:pt idx="12120">
                  <c:v>21.1</c:v>
                </c:pt>
                <c:pt idx="12121">
                  <c:v>20.9</c:v>
                </c:pt>
                <c:pt idx="12122">
                  <c:v>20</c:v>
                </c:pt>
                <c:pt idx="12123">
                  <c:v>19.399999999999999</c:v>
                </c:pt>
                <c:pt idx="12124">
                  <c:v>12.7</c:v>
                </c:pt>
                <c:pt idx="12125">
                  <c:v>12.7</c:v>
                </c:pt>
                <c:pt idx="12126">
                  <c:v>18.8</c:v>
                </c:pt>
                <c:pt idx="12127">
                  <c:v>12.7</c:v>
                </c:pt>
                <c:pt idx="12128">
                  <c:v>19.5</c:v>
                </c:pt>
                <c:pt idx="12129">
                  <c:v>20.6</c:v>
                </c:pt>
                <c:pt idx="12130">
                  <c:v>21.9</c:v>
                </c:pt>
                <c:pt idx="12131">
                  <c:v>24.5</c:v>
                </c:pt>
                <c:pt idx="12132">
                  <c:v>25.3</c:v>
                </c:pt>
                <c:pt idx="12133">
                  <c:v>27.3</c:v>
                </c:pt>
                <c:pt idx="12134">
                  <c:v>28.4</c:v>
                </c:pt>
                <c:pt idx="12135">
                  <c:v>28.8</c:v>
                </c:pt>
                <c:pt idx="12136">
                  <c:v>28.4</c:v>
                </c:pt>
                <c:pt idx="12137">
                  <c:v>29.2</c:v>
                </c:pt>
                <c:pt idx="12138">
                  <c:v>27.7</c:v>
                </c:pt>
                <c:pt idx="12139">
                  <c:v>25.1</c:v>
                </c:pt>
                <c:pt idx="12140">
                  <c:v>24.2</c:v>
                </c:pt>
                <c:pt idx="12141">
                  <c:v>24</c:v>
                </c:pt>
                <c:pt idx="12142">
                  <c:v>23.3</c:v>
                </c:pt>
                <c:pt idx="12143">
                  <c:v>22.8</c:v>
                </c:pt>
                <c:pt idx="12144">
                  <c:v>22.5</c:v>
                </c:pt>
                <c:pt idx="12145">
                  <c:v>22.1</c:v>
                </c:pt>
                <c:pt idx="12146">
                  <c:v>21.6</c:v>
                </c:pt>
                <c:pt idx="12147">
                  <c:v>20.8</c:v>
                </c:pt>
                <c:pt idx="12148">
                  <c:v>20.7</c:v>
                </c:pt>
                <c:pt idx="12149">
                  <c:v>19.600000000000001</c:v>
                </c:pt>
                <c:pt idx="12150">
                  <c:v>19.5</c:v>
                </c:pt>
                <c:pt idx="12151">
                  <c:v>19</c:v>
                </c:pt>
                <c:pt idx="12152">
                  <c:v>19.399999999999999</c:v>
                </c:pt>
                <c:pt idx="12153">
                  <c:v>19.899999999999999</c:v>
                </c:pt>
                <c:pt idx="12154">
                  <c:v>20.9</c:v>
                </c:pt>
                <c:pt idx="12155">
                  <c:v>22.3</c:v>
                </c:pt>
                <c:pt idx="12156">
                  <c:v>23.6</c:v>
                </c:pt>
                <c:pt idx="12157">
                  <c:v>25.1</c:v>
                </c:pt>
                <c:pt idx="12158">
                  <c:v>26.3</c:v>
                </c:pt>
                <c:pt idx="12159">
                  <c:v>28.6</c:v>
                </c:pt>
                <c:pt idx="12160">
                  <c:v>28.2</c:v>
                </c:pt>
                <c:pt idx="12161">
                  <c:v>26.4</c:v>
                </c:pt>
                <c:pt idx="12162">
                  <c:v>26.1</c:v>
                </c:pt>
                <c:pt idx="12163">
                  <c:v>25.6</c:v>
                </c:pt>
                <c:pt idx="12164">
                  <c:v>24.8</c:v>
                </c:pt>
                <c:pt idx="12165">
                  <c:v>23.4</c:v>
                </c:pt>
                <c:pt idx="12166">
                  <c:v>22.3</c:v>
                </c:pt>
                <c:pt idx="12167">
                  <c:v>21.8</c:v>
                </c:pt>
                <c:pt idx="12168">
                  <c:v>20.9</c:v>
                </c:pt>
                <c:pt idx="12169">
                  <c:v>21</c:v>
                </c:pt>
                <c:pt idx="12170">
                  <c:v>20.6</c:v>
                </c:pt>
                <c:pt idx="12171">
                  <c:v>20.8</c:v>
                </c:pt>
                <c:pt idx="12172">
                  <c:v>19.8</c:v>
                </c:pt>
                <c:pt idx="12173">
                  <c:v>19.899999999999999</c:v>
                </c:pt>
                <c:pt idx="12174">
                  <c:v>20.100000000000001</c:v>
                </c:pt>
                <c:pt idx="12175">
                  <c:v>20.5</c:v>
                </c:pt>
                <c:pt idx="12176">
                  <c:v>20.399999999999999</c:v>
                </c:pt>
                <c:pt idx="12177">
                  <c:v>21.9</c:v>
                </c:pt>
                <c:pt idx="12178">
                  <c:v>24</c:v>
                </c:pt>
                <c:pt idx="12179">
                  <c:v>25.3</c:v>
                </c:pt>
                <c:pt idx="12180">
                  <c:v>27.2</c:v>
                </c:pt>
                <c:pt idx="12181">
                  <c:v>29.3</c:v>
                </c:pt>
                <c:pt idx="12182">
                  <c:v>30.1</c:v>
                </c:pt>
                <c:pt idx="12183">
                  <c:v>30.9</c:v>
                </c:pt>
                <c:pt idx="12184">
                  <c:v>30.9</c:v>
                </c:pt>
                <c:pt idx="12185">
                  <c:v>29.8</c:v>
                </c:pt>
                <c:pt idx="12186">
                  <c:v>28.1</c:v>
                </c:pt>
                <c:pt idx="12187">
                  <c:v>26.6</c:v>
                </c:pt>
                <c:pt idx="12188">
                  <c:v>25.4</c:v>
                </c:pt>
                <c:pt idx="12189">
                  <c:v>24.5</c:v>
                </c:pt>
                <c:pt idx="12190">
                  <c:v>23.1</c:v>
                </c:pt>
                <c:pt idx="12191">
                  <c:v>22.2</c:v>
                </c:pt>
                <c:pt idx="12192">
                  <c:v>22.1</c:v>
                </c:pt>
                <c:pt idx="12193">
                  <c:v>21</c:v>
                </c:pt>
                <c:pt idx="12194">
                  <c:v>20.7</c:v>
                </c:pt>
                <c:pt idx="12195">
                  <c:v>20.2</c:v>
                </c:pt>
                <c:pt idx="12196">
                  <c:v>19.7</c:v>
                </c:pt>
                <c:pt idx="12197">
                  <c:v>20</c:v>
                </c:pt>
                <c:pt idx="12198">
                  <c:v>19.899999999999999</c:v>
                </c:pt>
                <c:pt idx="12199">
                  <c:v>19.600000000000001</c:v>
                </c:pt>
                <c:pt idx="12200">
                  <c:v>20.6</c:v>
                </c:pt>
                <c:pt idx="12201">
                  <c:v>21.7</c:v>
                </c:pt>
                <c:pt idx="12202">
                  <c:v>24.3</c:v>
                </c:pt>
                <c:pt idx="12203">
                  <c:v>26.2</c:v>
                </c:pt>
                <c:pt idx="12204">
                  <c:v>26.4</c:v>
                </c:pt>
                <c:pt idx="12205">
                  <c:v>27</c:v>
                </c:pt>
                <c:pt idx="12206">
                  <c:v>26.7</c:v>
                </c:pt>
                <c:pt idx="12207">
                  <c:v>27.8</c:v>
                </c:pt>
                <c:pt idx="12208">
                  <c:v>26.5</c:v>
                </c:pt>
                <c:pt idx="12209">
                  <c:v>24.9</c:v>
                </c:pt>
                <c:pt idx="12210">
                  <c:v>22.9</c:v>
                </c:pt>
                <c:pt idx="12211">
                  <c:v>22.3</c:v>
                </c:pt>
                <c:pt idx="12212">
                  <c:v>22.4</c:v>
                </c:pt>
                <c:pt idx="12213">
                  <c:v>22.6</c:v>
                </c:pt>
                <c:pt idx="12214">
                  <c:v>22.5</c:v>
                </c:pt>
                <c:pt idx="12215">
                  <c:v>22</c:v>
                </c:pt>
                <c:pt idx="12216">
                  <c:v>21.8</c:v>
                </c:pt>
                <c:pt idx="12217">
                  <c:v>21.2</c:v>
                </c:pt>
                <c:pt idx="12218">
                  <c:v>21.5</c:v>
                </c:pt>
                <c:pt idx="12219">
                  <c:v>21.1</c:v>
                </c:pt>
                <c:pt idx="12220">
                  <c:v>20.9</c:v>
                </c:pt>
                <c:pt idx="12221">
                  <c:v>20.9</c:v>
                </c:pt>
                <c:pt idx="12222">
                  <c:v>20.6</c:v>
                </c:pt>
                <c:pt idx="12223">
                  <c:v>20.9</c:v>
                </c:pt>
                <c:pt idx="12224">
                  <c:v>20.9</c:v>
                </c:pt>
                <c:pt idx="12225">
                  <c:v>23.6</c:v>
                </c:pt>
                <c:pt idx="12226">
                  <c:v>25.4</c:v>
                </c:pt>
                <c:pt idx="12227">
                  <c:v>27.7</c:v>
                </c:pt>
                <c:pt idx="12228">
                  <c:v>30.4</c:v>
                </c:pt>
                <c:pt idx="12229">
                  <c:v>31.7</c:v>
                </c:pt>
                <c:pt idx="12230">
                  <c:v>32.299999999999997</c:v>
                </c:pt>
                <c:pt idx="12231">
                  <c:v>34.5</c:v>
                </c:pt>
                <c:pt idx="12232">
                  <c:v>33.6</c:v>
                </c:pt>
                <c:pt idx="12233">
                  <c:v>32.299999999999997</c:v>
                </c:pt>
                <c:pt idx="12234">
                  <c:v>29</c:v>
                </c:pt>
                <c:pt idx="12235">
                  <c:v>26.5</c:v>
                </c:pt>
                <c:pt idx="12236">
                  <c:v>24.9</c:v>
                </c:pt>
                <c:pt idx="12237">
                  <c:v>23.4</c:v>
                </c:pt>
                <c:pt idx="12238">
                  <c:v>22.1</c:v>
                </c:pt>
                <c:pt idx="12239">
                  <c:v>21.4</c:v>
                </c:pt>
                <c:pt idx="12240">
                  <c:v>21.2</c:v>
                </c:pt>
                <c:pt idx="12241">
                  <c:v>20.9</c:v>
                </c:pt>
                <c:pt idx="12242">
                  <c:v>20.5</c:v>
                </c:pt>
                <c:pt idx="12243">
                  <c:v>20.6</c:v>
                </c:pt>
                <c:pt idx="12244">
                  <c:v>19.600000000000001</c:v>
                </c:pt>
                <c:pt idx="12245">
                  <c:v>20.100000000000001</c:v>
                </c:pt>
                <c:pt idx="12246">
                  <c:v>19.600000000000001</c:v>
                </c:pt>
                <c:pt idx="12247">
                  <c:v>19.600000000000001</c:v>
                </c:pt>
                <c:pt idx="12248">
                  <c:v>20.5</c:v>
                </c:pt>
                <c:pt idx="12249">
                  <c:v>22.8</c:v>
                </c:pt>
                <c:pt idx="12250">
                  <c:v>24.2</c:v>
                </c:pt>
                <c:pt idx="12257">
                  <c:v>30.9</c:v>
                </c:pt>
                <c:pt idx="12258">
                  <c:v>28.9</c:v>
                </c:pt>
                <c:pt idx="12259">
                  <c:v>26.5</c:v>
                </c:pt>
                <c:pt idx="12260">
                  <c:v>24.3</c:v>
                </c:pt>
                <c:pt idx="12261">
                  <c:v>22.9</c:v>
                </c:pt>
                <c:pt idx="12262">
                  <c:v>21.9</c:v>
                </c:pt>
                <c:pt idx="12263">
                  <c:v>20.6</c:v>
                </c:pt>
                <c:pt idx="12264">
                  <c:v>20.2</c:v>
                </c:pt>
                <c:pt idx="12265">
                  <c:v>20.399999999999999</c:v>
                </c:pt>
                <c:pt idx="12266">
                  <c:v>20.3</c:v>
                </c:pt>
                <c:pt idx="12267">
                  <c:v>20</c:v>
                </c:pt>
                <c:pt idx="12268">
                  <c:v>19.399999999999999</c:v>
                </c:pt>
                <c:pt idx="12269">
                  <c:v>19</c:v>
                </c:pt>
                <c:pt idx="12270">
                  <c:v>18.5</c:v>
                </c:pt>
                <c:pt idx="12271">
                  <c:v>18.5</c:v>
                </c:pt>
                <c:pt idx="12272">
                  <c:v>18.8</c:v>
                </c:pt>
                <c:pt idx="12273">
                  <c:v>19.600000000000001</c:v>
                </c:pt>
                <c:pt idx="12274">
                  <c:v>20.100000000000001</c:v>
                </c:pt>
                <c:pt idx="12275">
                  <c:v>21.1</c:v>
                </c:pt>
                <c:pt idx="12276">
                  <c:v>23.1</c:v>
                </c:pt>
                <c:pt idx="12277">
                  <c:v>25.6</c:v>
                </c:pt>
                <c:pt idx="12278">
                  <c:v>27.9</c:v>
                </c:pt>
                <c:pt idx="12279">
                  <c:v>29.5</c:v>
                </c:pt>
                <c:pt idx="12280">
                  <c:v>30</c:v>
                </c:pt>
                <c:pt idx="12281">
                  <c:v>30.6</c:v>
                </c:pt>
                <c:pt idx="12282">
                  <c:v>30.3</c:v>
                </c:pt>
                <c:pt idx="12283">
                  <c:v>26.1</c:v>
                </c:pt>
                <c:pt idx="12284">
                  <c:v>23.5</c:v>
                </c:pt>
                <c:pt idx="12285">
                  <c:v>21.7</c:v>
                </c:pt>
                <c:pt idx="12286">
                  <c:v>20.6</c:v>
                </c:pt>
                <c:pt idx="12287">
                  <c:v>20</c:v>
                </c:pt>
                <c:pt idx="12288">
                  <c:v>18.8</c:v>
                </c:pt>
                <c:pt idx="12289">
                  <c:v>18.399999999999999</c:v>
                </c:pt>
                <c:pt idx="12290">
                  <c:v>17.600000000000001</c:v>
                </c:pt>
                <c:pt idx="12291">
                  <c:v>17.399999999999999</c:v>
                </c:pt>
                <c:pt idx="12292">
                  <c:v>17.100000000000001</c:v>
                </c:pt>
                <c:pt idx="12293">
                  <c:v>17.2</c:v>
                </c:pt>
                <c:pt idx="12294">
                  <c:v>17.8</c:v>
                </c:pt>
                <c:pt idx="12295">
                  <c:v>17.899999999999999</c:v>
                </c:pt>
                <c:pt idx="12296">
                  <c:v>17.399999999999999</c:v>
                </c:pt>
                <c:pt idx="12297">
                  <c:v>18.3</c:v>
                </c:pt>
                <c:pt idx="12298">
                  <c:v>20.3</c:v>
                </c:pt>
                <c:pt idx="12299">
                  <c:v>22.4</c:v>
                </c:pt>
                <c:pt idx="12300">
                  <c:v>24</c:v>
                </c:pt>
                <c:pt idx="12301">
                  <c:v>25.3</c:v>
                </c:pt>
                <c:pt idx="12302">
                  <c:v>27.3</c:v>
                </c:pt>
                <c:pt idx="12303">
                  <c:v>26.6</c:v>
                </c:pt>
                <c:pt idx="12304">
                  <c:v>26.8</c:v>
                </c:pt>
                <c:pt idx="12305">
                  <c:v>26.4</c:v>
                </c:pt>
                <c:pt idx="12306">
                  <c:v>26.7</c:v>
                </c:pt>
                <c:pt idx="12307">
                  <c:v>24.7</c:v>
                </c:pt>
                <c:pt idx="12308">
                  <c:v>23.2</c:v>
                </c:pt>
                <c:pt idx="12309">
                  <c:v>21.7</c:v>
                </c:pt>
                <c:pt idx="12310">
                  <c:v>20.3</c:v>
                </c:pt>
                <c:pt idx="12311">
                  <c:v>19</c:v>
                </c:pt>
                <c:pt idx="12312">
                  <c:v>18.899999999999999</c:v>
                </c:pt>
                <c:pt idx="12313">
                  <c:v>18.2</c:v>
                </c:pt>
                <c:pt idx="12314">
                  <c:v>18.100000000000001</c:v>
                </c:pt>
                <c:pt idx="12315">
                  <c:v>16.8</c:v>
                </c:pt>
                <c:pt idx="12316">
                  <c:v>17.3</c:v>
                </c:pt>
                <c:pt idx="12317">
                  <c:v>17.3</c:v>
                </c:pt>
                <c:pt idx="12318">
                  <c:v>16.7</c:v>
                </c:pt>
                <c:pt idx="12319">
                  <c:v>16.399999999999999</c:v>
                </c:pt>
                <c:pt idx="12320">
                  <c:v>16</c:v>
                </c:pt>
                <c:pt idx="12321">
                  <c:v>20.3</c:v>
                </c:pt>
                <c:pt idx="12322">
                  <c:v>21.7</c:v>
                </c:pt>
                <c:pt idx="12323">
                  <c:v>24.5</c:v>
                </c:pt>
                <c:pt idx="12324">
                  <c:v>26.3</c:v>
                </c:pt>
                <c:pt idx="12325">
                  <c:v>26.5</c:v>
                </c:pt>
                <c:pt idx="12328">
                  <c:v>29.7</c:v>
                </c:pt>
                <c:pt idx="12330">
                  <c:v>27.1</c:v>
                </c:pt>
                <c:pt idx="12331">
                  <c:v>24.3</c:v>
                </c:pt>
                <c:pt idx="12332">
                  <c:v>22.5</c:v>
                </c:pt>
                <c:pt idx="12333">
                  <c:v>20.8</c:v>
                </c:pt>
                <c:pt idx="12334">
                  <c:v>19.600000000000001</c:v>
                </c:pt>
                <c:pt idx="12335">
                  <c:v>19.3</c:v>
                </c:pt>
                <c:pt idx="12336">
                  <c:v>18.899999999999999</c:v>
                </c:pt>
                <c:pt idx="12337">
                  <c:v>18</c:v>
                </c:pt>
                <c:pt idx="12338">
                  <c:v>16.899999999999999</c:v>
                </c:pt>
                <c:pt idx="12339">
                  <c:v>16.399999999999999</c:v>
                </c:pt>
                <c:pt idx="12340">
                  <c:v>17.100000000000001</c:v>
                </c:pt>
                <c:pt idx="12341">
                  <c:v>16.5</c:v>
                </c:pt>
                <c:pt idx="12342">
                  <c:v>15.6</c:v>
                </c:pt>
                <c:pt idx="12343">
                  <c:v>15.3</c:v>
                </c:pt>
                <c:pt idx="12344">
                  <c:v>15.9</c:v>
                </c:pt>
                <c:pt idx="12345">
                  <c:v>20.399999999999999</c:v>
                </c:pt>
                <c:pt idx="12346">
                  <c:v>23.7</c:v>
                </c:pt>
                <c:pt idx="12347">
                  <c:v>25.3</c:v>
                </c:pt>
                <c:pt idx="12348">
                  <c:v>27.3</c:v>
                </c:pt>
                <c:pt idx="12349">
                  <c:v>29.2</c:v>
                </c:pt>
                <c:pt idx="12350">
                  <c:v>29.2</c:v>
                </c:pt>
                <c:pt idx="12351">
                  <c:v>31.3</c:v>
                </c:pt>
                <c:pt idx="12352">
                  <c:v>31.6</c:v>
                </c:pt>
                <c:pt idx="12353">
                  <c:v>32</c:v>
                </c:pt>
                <c:pt idx="12354">
                  <c:v>29.3</c:v>
                </c:pt>
                <c:pt idx="12355">
                  <c:v>25.2</c:v>
                </c:pt>
                <c:pt idx="12356">
                  <c:v>22.7</c:v>
                </c:pt>
                <c:pt idx="12357">
                  <c:v>21.2</c:v>
                </c:pt>
                <c:pt idx="12358">
                  <c:v>20.2</c:v>
                </c:pt>
                <c:pt idx="12359">
                  <c:v>19.600000000000001</c:v>
                </c:pt>
                <c:pt idx="12360">
                  <c:v>19.2</c:v>
                </c:pt>
                <c:pt idx="12361">
                  <c:v>18.600000000000001</c:v>
                </c:pt>
                <c:pt idx="12362">
                  <c:v>17.8</c:v>
                </c:pt>
                <c:pt idx="12363">
                  <c:v>17.3</c:v>
                </c:pt>
                <c:pt idx="12364">
                  <c:v>16.8</c:v>
                </c:pt>
                <c:pt idx="12365">
                  <c:v>16.5</c:v>
                </c:pt>
                <c:pt idx="12366">
                  <c:v>16.399999999999999</c:v>
                </c:pt>
                <c:pt idx="12367">
                  <c:v>16.3</c:v>
                </c:pt>
                <c:pt idx="12368">
                  <c:v>16.3</c:v>
                </c:pt>
                <c:pt idx="12369">
                  <c:v>18.5</c:v>
                </c:pt>
                <c:pt idx="12370">
                  <c:v>20.8</c:v>
                </c:pt>
                <c:pt idx="12371">
                  <c:v>23.4</c:v>
                </c:pt>
                <c:pt idx="12372">
                  <c:v>24.5</c:v>
                </c:pt>
                <c:pt idx="12373">
                  <c:v>26.1</c:v>
                </c:pt>
                <c:pt idx="12374">
                  <c:v>28.3</c:v>
                </c:pt>
                <c:pt idx="12375">
                  <c:v>28.4</c:v>
                </c:pt>
                <c:pt idx="12376">
                  <c:v>29.5</c:v>
                </c:pt>
                <c:pt idx="12377">
                  <c:v>30.3</c:v>
                </c:pt>
                <c:pt idx="12378">
                  <c:v>26.7</c:v>
                </c:pt>
                <c:pt idx="12379">
                  <c:v>23.9</c:v>
                </c:pt>
                <c:pt idx="12380">
                  <c:v>22.7</c:v>
                </c:pt>
                <c:pt idx="12381">
                  <c:v>21.1</c:v>
                </c:pt>
                <c:pt idx="12382">
                  <c:v>20.2</c:v>
                </c:pt>
                <c:pt idx="12383">
                  <c:v>19.8</c:v>
                </c:pt>
                <c:pt idx="12384">
                  <c:v>19.3</c:v>
                </c:pt>
                <c:pt idx="12385">
                  <c:v>18.899999999999999</c:v>
                </c:pt>
                <c:pt idx="12386">
                  <c:v>19.399999999999999</c:v>
                </c:pt>
                <c:pt idx="12387">
                  <c:v>18.2</c:v>
                </c:pt>
                <c:pt idx="12388">
                  <c:v>18.2</c:v>
                </c:pt>
                <c:pt idx="12389">
                  <c:v>17.899999999999999</c:v>
                </c:pt>
                <c:pt idx="12390">
                  <c:v>17.899999999999999</c:v>
                </c:pt>
                <c:pt idx="12391">
                  <c:v>17.8</c:v>
                </c:pt>
                <c:pt idx="12392">
                  <c:v>17.7</c:v>
                </c:pt>
                <c:pt idx="12393">
                  <c:v>18.100000000000001</c:v>
                </c:pt>
                <c:pt idx="12394">
                  <c:v>12.7</c:v>
                </c:pt>
                <c:pt idx="12395">
                  <c:v>19.5</c:v>
                </c:pt>
                <c:pt idx="12396">
                  <c:v>19.899999999999999</c:v>
                </c:pt>
                <c:pt idx="12397">
                  <c:v>20.8</c:v>
                </c:pt>
                <c:pt idx="12398">
                  <c:v>21.8</c:v>
                </c:pt>
                <c:pt idx="12399">
                  <c:v>23.2</c:v>
                </c:pt>
                <c:pt idx="12400">
                  <c:v>24.2</c:v>
                </c:pt>
                <c:pt idx="12401">
                  <c:v>24.8</c:v>
                </c:pt>
                <c:pt idx="12402">
                  <c:v>25.3</c:v>
                </c:pt>
                <c:pt idx="12403">
                  <c:v>23.3</c:v>
                </c:pt>
                <c:pt idx="12404">
                  <c:v>22.4</c:v>
                </c:pt>
                <c:pt idx="12405">
                  <c:v>21.6</c:v>
                </c:pt>
                <c:pt idx="12406">
                  <c:v>20.3</c:v>
                </c:pt>
                <c:pt idx="12407">
                  <c:v>19</c:v>
                </c:pt>
                <c:pt idx="12408">
                  <c:v>19</c:v>
                </c:pt>
                <c:pt idx="12409">
                  <c:v>18.8</c:v>
                </c:pt>
                <c:pt idx="12410">
                  <c:v>18.100000000000001</c:v>
                </c:pt>
                <c:pt idx="12411">
                  <c:v>17.899999999999999</c:v>
                </c:pt>
                <c:pt idx="12412">
                  <c:v>17.2</c:v>
                </c:pt>
                <c:pt idx="12413">
                  <c:v>16.7</c:v>
                </c:pt>
                <c:pt idx="12414">
                  <c:v>16.5</c:v>
                </c:pt>
                <c:pt idx="12415">
                  <c:v>17.100000000000001</c:v>
                </c:pt>
                <c:pt idx="12416">
                  <c:v>18.100000000000001</c:v>
                </c:pt>
                <c:pt idx="12417">
                  <c:v>18.899999999999999</c:v>
                </c:pt>
                <c:pt idx="12418">
                  <c:v>20.3</c:v>
                </c:pt>
                <c:pt idx="12419">
                  <c:v>22.4</c:v>
                </c:pt>
                <c:pt idx="12420">
                  <c:v>24.3</c:v>
                </c:pt>
                <c:pt idx="12421">
                  <c:v>25.9</c:v>
                </c:pt>
                <c:pt idx="12422">
                  <c:v>27.9</c:v>
                </c:pt>
                <c:pt idx="12423">
                  <c:v>29</c:v>
                </c:pt>
                <c:pt idx="12424">
                  <c:v>29.5</c:v>
                </c:pt>
                <c:pt idx="12425">
                  <c:v>28.9</c:v>
                </c:pt>
                <c:pt idx="12426">
                  <c:v>29</c:v>
                </c:pt>
                <c:pt idx="12427">
                  <c:v>25.6</c:v>
                </c:pt>
                <c:pt idx="12428">
                  <c:v>23.7</c:v>
                </c:pt>
                <c:pt idx="12429">
                  <c:v>22</c:v>
                </c:pt>
                <c:pt idx="12430">
                  <c:v>21.2</c:v>
                </c:pt>
                <c:pt idx="12431">
                  <c:v>20.7</c:v>
                </c:pt>
                <c:pt idx="12432">
                  <c:v>20.399999999999999</c:v>
                </c:pt>
                <c:pt idx="12433">
                  <c:v>20.100000000000001</c:v>
                </c:pt>
                <c:pt idx="12434">
                  <c:v>20.2</c:v>
                </c:pt>
                <c:pt idx="12435">
                  <c:v>20</c:v>
                </c:pt>
                <c:pt idx="12436">
                  <c:v>20</c:v>
                </c:pt>
                <c:pt idx="12437">
                  <c:v>20</c:v>
                </c:pt>
                <c:pt idx="12438">
                  <c:v>19.8</c:v>
                </c:pt>
                <c:pt idx="12439">
                  <c:v>20.100000000000001</c:v>
                </c:pt>
                <c:pt idx="12440">
                  <c:v>19.600000000000001</c:v>
                </c:pt>
                <c:pt idx="12441">
                  <c:v>20.399999999999999</c:v>
                </c:pt>
                <c:pt idx="12442">
                  <c:v>22.1</c:v>
                </c:pt>
                <c:pt idx="12449">
                  <c:v>27.2</c:v>
                </c:pt>
                <c:pt idx="12450">
                  <c:v>27.5</c:v>
                </c:pt>
                <c:pt idx="12451">
                  <c:v>26.5</c:v>
                </c:pt>
                <c:pt idx="12452">
                  <c:v>25.1</c:v>
                </c:pt>
                <c:pt idx="12453">
                  <c:v>23.4</c:v>
                </c:pt>
                <c:pt idx="12454">
                  <c:v>22.9</c:v>
                </c:pt>
                <c:pt idx="12455">
                  <c:v>21.8</c:v>
                </c:pt>
                <c:pt idx="12456">
                  <c:v>21.7</c:v>
                </c:pt>
                <c:pt idx="12457">
                  <c:v>21</c:v>
                </c:pt>
                <c:pt idx="12458">
                  <c:v>20.3</c:v>
                </c:pt>
                <c:pt idx="12459">
                  <c:v>19.8</c:v>
                </c:pt>
                <c:pt idx="12460">
                  <c:v>19.3</c:v>
                </c:pt>
                <c:pt idx="12461">
                  <c:v>18.2</c:v>
                </c:pt>
                <c:pt idx="12462">
                  <c:v>17.899999999999999</c:v>
                </c:pt>
                <c:pt idx="12463">
                  <c:v>17.399999999999999</c:v>
                </c:pt>
                <c:pt idx="12464">
                  <c:v>17.7</c:v>
                </c:pt>
                <c:pt idx="12465">
                  <c:v>20</c:v>
                </c:pt>
                <c:pt idx="12466">
                  <c:v>21.5</c:v>
                </c:pt>
                <c:pt idx="12467">
                  <c:v>23.5</c:v>
                </c:pt>
                <c:pt idx="12468">
                  <c:v>25.3</c:v>
                </c:pt>
                <c:pt idx="12469">
                  <c:v>28.4</c:v>
                </c:pt>
                <c:pt idx="12470">
                  <c:v>30</c:v>
                </c:pt>
                <c:pt idx="12471">
                  <c:v>30.6</c:v>
                </c:pt>
                <c:pt idx="12472">
                  <c:v>30.9</c:v>
                </c:pt>
                <c:pt idx="12473">
                  <c:v>29.2</c:v>
                </c:pt>
                <c:pt idx="12474">
                  <c:v>27.5</c:v>
                </c:pt>
                <c:pt idx="12475">
                  <c:v>24.8</c:v>
                </c:pt>
                <c:pt idx="12476">
                  <c:v>22.9</c:v>
                </c:pt>
                <c:pt idx="12477">
                  <c:v>21.7</c:v>
                </c:pt>
                <c:pt idx="12478">
                  <c:v>21</c:v>
                </c:pt>
                <c:pt idx="12479">
                  <c:v>20.3</c:v>
                </c:pt>
                <c:pt idx="12480">
                  <c:v>19.8</c:v>
                </c:pt>
                <c:pt idx="12481">
                  <c:v>19.3</c:v>
                </c:pt>
                <c:pt idx="12482">
                  <c:v>18.7</c:v>
                </c:pt>
                <c:pt idx="12483">
                  <c:v>18.2</c:v>
                </c:pt>
                <c:pt idx="12484">
                  <c:v>17.7</c:v>
                </c:pt>
                <c:pt idx="12485">
                  <c:v>17.3</c:v>
                </c:pt>
                <c:pt idx="12486">
                  <c:v>17.100000000000001</c:v>
                </c:pt>
                <c:pt idx="12487">
                  <c:v>16.399999999999999</c:v>
                </c:pt>
                <c:pt idx="12488">
                  <c:v>16.399999999999999</c:v>
                </c:pt>
                <c:pt idx="12489">
                  <c:v>19.600000000000001</c:v>
                </c:pt>
                <c:pt idx="12490">
                  <c:v>21.4</c:v>
                </c:pt>
                <c:pt idx="12491">
                  <c:v>23.1</c:v>
                </c:pt>
                <c:pt idx="12492">
                  <c:v>24.8</c:v>
                </c:pt>
                <c:pt idx="12493">
                  <c:v>26.4</c:v>
                </c:pt>
                <c:pt idx="12494">
                  <c:v>27.5</c:v>
                </c:pt>
                <c:pt idx="12495">
                  <c:v>28.7</c:v>
                </c:pt>
                <c:pt idx="12496">
                  <c:v>30.5</c:v>
                </c:pt>
                <c:pt idx="12497">
                  <c:v>29.5</c:v>
                </c:pt>
                <c:pt idx="12498">
                  <c:v>30.1</c:v>
                </c:pt>
                <c:pt idx="12499">
                  <c:v>25.7</c:v>
                </c:pt>
                <c:pt idx="12500">
                  <c:v>23</c:v>
                </c:pt>
                <c:pt idx="12501">
                  <c:v>21.4</c:v>
                </c:pt>
                <c:pt idx="12502">
                  <c:v>20.6</c:v>
                </c:pt>
                <c:pt idx="12503">
                  <c:v>20.2</c:v>
                </c:pt>
                <c:pt idx="12504">
                  <c:v>19.8</c:v>
                </c:pt>
                <c:pt idx="12505">
                  <c:v>12.7</c:v>
                </c:pt>
                <c:pt idx="12506">
                  <c:v>18.600000000000001</c:v>
                </c:pt>
                <c:pt idx="12507">
                  <c:v>17.600000000000001</c:v>
                </c:pt>
                <c:pt idx="12508">
                  <c:v>17</c:v>
                </c:pt>
                <c:pt idx="12509">
                  <c:v>16.600000000000001</c:v>
                </c:pt>
                <c:pt idx="12510">
                  <c:v>16.3</c:v>
                </c:pt>
                <c:pt idx="12511">
                  <c:v>16</c:v>
                </c:pt>
                <c:pt idx="12512">
                  <c:v>15.6</c:v>
                </c:pt>
                <c:pt idx="12513">
                  <c:v>17.2</c:v>
                </c:pt>
                <c:pt idx="12514">
                  <c:v>19.3</c:v>
                </c:pt>
                <c:pt idx="12515">
                  <c:v>22.3</c:v>
                </c:pt>
                <c:pt idx="12516">
                  <c:v>23.7</c:v>
                </c:pt>
                <c:pt idx="12517">
                  <c:v>19.100000000000001</c:v>
                </c:pt>
                <c:pt idx="12518">
                  <c:v>27.4</c:v>
                </c:pt>
                <c:pt idx="12519">
                  <c:v>28.4</c:v>
                </c:pt>
                <c:pt idx="12520">
                  <c:v>27.6</c:v>
                </c:pt>
                <c:pt idx="12521">
                  <c:v>28.2</c:v>
                </c:pt>
                <c:pt idx="12522">
                  <c:v>26.1</c:v>
                </c:pt>
                <c:pt idx="12523">
                  <c:v>23.9</c:v>
                </c:pt>
                <c:pt idx="12524">
                  <c:v>22.3</c:v>
                </c:pt>
                <c:pt idx="12525">
                  <c:v>21.7</c:v>
                </c:pt>
                <c:pt idx="12526">
                  <c:v>20.100000000000001</c:v>
                </c:pt>
                <c:pt idx="12527">
                  <c:v>19.5</c:v>
                </c:pt>
                <c:pt idx="12528">
                  <c:v>18.2</c:v>
                </c:pt>
                <c:pt idx="12529">
                  <c:v>18.2</c:v>
                </c:pt>
                <c:pt idx="12530">
                  <c:v>17.600000000000001</c:v>
                </c:pt>
                <c:pt idx="12531">
                  <c:v>17.7</c:v>
                </c:pt>
                <c:pt idx="12532">
                  <c:v>17.399999999999999</c:v>
                </c:pt>
                <c:pt idx="12533">
                  <c:v>16.8</c:v>
                </c:pt>
                <c:pt idx="12534">
                  <c:v>16.2</c:v>
                </c:pt>
                <c:pt idx="12535">
                  <c:v>15.4</c:v>
                </c:pt>
                <c:pt idx="12536">
                  <c:v>15.9</c:v>
                </c:pt>
                <c:pt idx="12537">
                  <c:v>18.7</c:v>
                </c:pt>
                <c:pt idx="12538">
                  <c:v>21.1</c:v>
                </c:pt>
                <c:pt idx="12539">
                  <c:v>23.3</c:v>
                </c:pt>
                <c:pt idx="12540">
                  <c:v>25.4</c:v>
                </c:pt>
                <c:pt idx="12541">
                  <c:v>26.2</c:v>
                </c:pt>
                <c:pt idx="12542">
                  <c:v>27.5</c:v>
                </c:pt>
                <c:pt idx="12543">
                  <c:v>27.9</c:v>
                </c:pt>
                <c:pt idx="12544">
                  <c:v>28.6</c:v>
                </c:pt>
                <c:pt idx="12545">
                  <c:v>28.8</c:v>
                </c:pt>
                <c:pt idx="12546">
                  <c:v>26.3</c:v>
                </c:pt>
                <c:pt idx="12547">
                  <c:v>24.5</c:v>
                </c:pt>
                <c:pt idx="12548">
                  <c:v>22.9</c:v>
                </c:pt>
                <c:pt idx="12549">
                  <c:v>21.5</c:v>
                </c:pt>
                <c:pt idx="12550">
                  <c:v>20.5</c:v>
                </c:pt>
                <c:pt idx="12551">
                  <c:v>19.8</c:v>
                </c:pt>
                <c:pt idx="12552">
                  <c:v>19.5</c:v>
                </c:pt>
                <c:pt idx="12553">
                  <c:v>19.3</c:v>
                </c:pt>
                <c:pt idx="12554">
                  <c:v>19.2</c:v>
                </c:pt>
                <c:pt idx="12555">
                  <c:v>19</c:v>
                </c:pt>
                <c:pt idx="12556">
                  <c:v>18.899999999999999</c:v>
                </c:pt>
                <c:pt idx="12557">
                  <c:v>18.3</c:v>
                </c:pt>
                <c:pt idx="12558">
                  <c:v>17.600000000000001</c:v>
                </c:pt>
                <c:pt idx="12559">
                  <c:v>17.399999999999999</c:v>
                </c:pt>
                <c:pt idx="12560">
                  <c:v>16.600000000000001</c:v>
                </c:pt>
                <c:pt idx="12561">
                  <c:v>19.399999999999999</c:v>
                </c:pt>
                <c:pt idx="12562">
                  <c:v>21</c:v>
                </c:pt>
                <c:pt idx="12563">
                  <c:v>22.8</c:v>
                </c:pt>
                <c:pt idx="12564">
                  <c:v>24</c:v>
                </c:pt>
                <c:pt idx="12565">
                  <c:v>26.4</c:v>
                </c:pt>
                <c:pt idx="12566">
                  <c:v>28.1</c:v>
                </c:pt>
                <c:pt idx="12567">
                  <c:v>29.3</c:v>
                </c:pt>
                <c:pt idx="12568">
                  <c:v>29.9</c:v>
                </c:pt>
                <c:pt idx="12569">
                  <c:v>30</c:v>
                </c:pt>
                <c:pt idx="12570">
                  <c:v>28.5</c:v>
                </c:pt>
                <c:pt idx="12571">
                  <c:v>24.9</c:v>
                </c:pt>
                <c:pt idx="12572">
                  <c:v>23.1</c:v>
                </c:pt>
                <c:pt idx="12573">
                  <c:v>22</c:v>
                </c:pt>
                <c:pt idx="12574">
                  <c:v>21.3</c:v>
                </c:pt>
                <c:pt idx="12575">
                  <c:v>20</c:v>
                </c:pt>
                <c:pt idx="12576">
                  <c:v>19.600000000000001</c:v>
                </c:pt>
                <c:pt idx="12577">
                  <c:v>18.7</c:v>
                </c:pt>
                <c:pt idx="12578">
                  <c:v>17.899999999999999</c:v>
                </c:pt>
                <c:pt idx="12579">
                  <c:v>17.899999999999999</c:v>
                </c:pt>
                <c:pt idx="12580">
                  <c:v>17.5</c:v>
                </c:pt>
                <c:pt idx="12581">
                  <c:v>17.2</c:v>
                </c:pt>
                <c:pt idx="12582">
                  <c:v>17</c:v>
                </c:pt>
                <c:pt idx="12583">
                  <c:v>16.7</c:v>
                </c:pt>
                <c:pt idx="12584">
                  <c:v>16.7</c:v>
                </c:pt>
                <c:pt idx="12585">
                  <c:v>17.899999999999999</c:v>
                </c:pt>
                <c:pt idx="12586">
                  <c:v>21.5</c:v>
                </c:pt>
                <c:pt idx="12587">
                  <c:v>22.3</c:v>
                </c:pt>
                <c:pt idx="12588">
                  <c:v>23.2</c:v>
                </c:pt>
                <c:pt idx="12589">
                  <c:v>24.2</c:v>
                </c:pt>
                <c:pt idx="12590">
                  <c:v>25.8</c:v>
                </c:pt>
                <c:pt idx="12591">
                  <c:v>26.4</c:v>
                </c:pt>
                <c:pt idx="12592">
                  <c:v>25.9</c:v>
                </c:pt>
                <c:pt idx="12593">
                  <c:v>25.4</c:v>
                </c:pt>
                <c:pt idx="12594">
                  <c:v>25.6</c:v>
                </c:pt>
                <c:pt idx="12595">
                  <c:v>23.5</c:v>
                </c:pt>
                <c:pt idx="12596">
                  <c:v>22.7</c:v>
                </c:pt>
                <c:pt idx="12597">
                  <c:v>21.7</c:v>
                </c:pt>
                <c:pt idx="12598">
                  <c:v>20.7</c:v>
                </c:pt>
                <c:pt idx="12599">
                  <c:v>20</c:v>
                </c:pt>
                <c:pt idx="12600">
                  <c:v>18.5</c:v>
                </c:pt>
                <c:pt idx="12601">
                  <c:v>18.3</c:v>
                </c:pt>
                <c:pt idx="12602">
                  <c:v>17.100000000000001</c:v>
                </c:pt>
                <c:pt idx="12603">
                  <c:v>16.7</c:v>
                </c:pt>
                <c:pt idx="12604">
                  <c:v>16.2</c:v>
                </c:pt>
                <c:pt idx="12605">
                  <c:v>15.7</c:v>
                </c:pt>
                <c:pt idx="12606">
                  <c:v>15.9</c:v>
                </c:pt>
                <c:pt idx="12607">
                  <c:v>15.4</c:v>
                </c:pt>
                <c:pt idx="12608">
                  <c:v>15.6</c:v>
                </c:pt>
                <c:pt idx="12609">
                  <c:v>17.7</c:v>
                </c:pt>
                <c:pt idx="12610">
                  <c:v>20.100000000000001</c:v>
                </c:pt>
                <c:pt idx="12611">
                  <c:v>22.9</c:v>
                </c:pt>
                <c:pt idx="12612">
                  <c:v>26.1</c:v>
                </c:pt>
                <c:pt idx="12613">
                  <c:v>27.3</c:v>
                </c:pt>
                <c:pt idx="12614">
                  <c:v>28.8</c:v>
                </c:pt>
                <c:pt idx="12615">
                  <c:v>29.5</c:v>
                </c:pt>
                <c:pt idx="12616">
                  <c:v>29.7</c:v>
                </c:pt>
                <c:pt idx="12617">
                  <c:v>29.3</c:v>
                </c:pt>
                <c:pt idx="12618">
                  <c:v>27.3</c:v>
                </c:pt>
                <c:pt idx="12619">
                  <c:v>24.3</c:v>
                </c:pt>
                <c:pt idx="12620">
                  <c:v>22.6</c:v>
                </c:pt>
                <c:pt idx="12621">
                  <c:v>21.5</c:v>
                </c:pt>
                <c:pt idx="12622">
                  <c:v>20.3</c:v>
                </c:pt>
                <c:pt idx="12623">
                  <c:v>19.399999999999999</c:v>
                </c:pt>
                <c:pt idx="12624">
                  <c:v>18.899999999999999</c:v>
                </c:pt>
                <c:pt idx="12625">
                  <c:v>18.2</c:v>
                </c:pt>
                <c:pt idx="12626">
                  <c:v>17.899999999999999</c:v>
                </c:pt>
                <c:pt idx="12627">
                  <c:v>17.3</c:v>
                </c:pt>
                <c:pt idx="12628">
                  <c:v>16.7</c:v>
                </c:pt>
                <c:pt idx="12629">
                  <c:v>16.600000000000001</c:v>
                </c:pt>
                <c:pt idx="12630">
                  <c:v>16.7</c:v>
                </c:pt>
                <c:pt idx="12631">
                  <c:v>16.399999999999999</c:v>
                </c:pt>
                <c:pt idx="12632">
                  <c:v>16.600000000000001</c:v>
                </c:pt>
                <c:pt idx="12633">
                  <c:v>17.100000000000001</c:v>
                </c:pt>
                <c:pt idx="12634">
                  <c:v>19.8</c:v>
                </c:pt>
                <c:pt idx="12635">
                  <c:v>20.7</c:v>
                </c:pt>
                <c:pt idx="12636">
                  <c:v>22.5</c:v>
                </c:pt>
                <c:pt idx="12637">
                  <c:v>23.1</c:v>
                </c:pt>
                <c:pt idx="12638">
                  <c:v>24.9</c:v>
                </c:pt>
                <c:pt idx="12639">
                  <c:v>27.5</c:v>
                </c:pt>
                <c:pt idx="12640">
                  <c:v>27.1</c:v>
                </c:pt>
                <c:pt idx="12641">
                  <c:v>26.3</c:v>
                </c:pt>
                <c:pt idx="12642">
                  <c:v>25.8</c:v>
                </c:pt>
                <c:pt idx="12643">
                  <c:v>25.1</c:v>
                </c:pt>
                <c:pt idx="12644">
                  <c:v>22.9</c:v>
                </c:pt>
                <c:pt idx="12645">
                  <c:v>21.8</c:v>
                </c:pt>
                <c:pt idx="12646">
                  <c:v>21.3</c:v>
                </c:pt>
                <c:pt idx="12647">
                  <c:v>21</c:v>
                </c:pt>
                <c:pt idx="12648">
                  <c:v>20.6</c:v>
                </c:pt>
                <c:pt idx="12649">
                  <c:v>20.7</c:v>
                </c:pt>
                <c:pt idx="12650">
                  <c:v>20.3</c:v>
                </c:pt>
                <c:pt idx="12651">
                  <c:v>19.600000000000001</c:v>
                </c:pt>
                <c:pt idx="12652">
                  <c:v>19.600000000000001</c:v>
                </c:pt>
                <c:pt idx="12653">
                  <c:v>18.7</c:v>
                </c:pt>
                <c:pt idx="12654">
                  <c:v>18.100000000000001</c:v>
                </c:pt>
                <c:pt idx="12655">
                  <c:v>17.399999999999999</c:v>
                </c:pt>
                <c:pt idx="12656">
                  <c:v>17.8</c:v>
                </c:pt>
                <c:pt idx="12657">
                  <c:v>19.899999999999999</c:v>
                </c:pt>
                <c:pt idx="12658">
                  <c:v>22.6</c:v>
                </c:pt>
                <c:pt idx="12659">
                  <c:v>24.9</c:v>
                </c:pt>
                <c:pt idx="12660">
                  <c:v>26.2</c:v>
                </c:pt>
                <c:pt idx="12661">
                  <c:v>27.8</c:v>
                </c:pt>
                <c:pt idx="12662">
                  <c:v>29.2</c:v>
                </c:pt>
                <c:pt idx="12663">
                  <c:v>30.4</c:v>
                </c:pt>
                <c:pt idx="12664">
                  <c:v>29.4</c:v>
                </c:pt>
                <c:pt idx="12665">
                  <c:v>29</c:v>
                </c:pt>
                <c:pt idx="12666">
                  <c:v>26.7</c:v>
                </c:pt>
                <c:pt idx="12667">
                  <c:v>24.5</c:v>
                </c:pt>
                <c:pt idx="12668">
                  <c:v>23.6</c:v>
                </c:pt>
                <c:pt idx="12669">
                  <c:v>21.3</c:v>
                </c:pt>
                <c:pt idx="12670">
                  <c:v>20.399999999999999</c:v>
                </c:pt>
                <c:pt idx="12671">
                  <c:v>20.7</c:v>
                </c:pt>
                <c:pt idx="12672">
                  <c:v>19.2</c:v>
                </c:pt>
                <c:pt idx="12673">
                  <c:v>18.399999999999999</c:v>
                </c:pt>
                <c:pt idx="12674">
                  <c:v>18.3</c:v>
                </c:pt>
                <c:pt idx="12675">
                  <c:v>17.7</c:v>
                </c:pt>
                <c:pt idx="12676">
                  <c:v>17.7</c:v>
                </c:pt>
                <c:pt idx="12677">
                  <c:v>17</c:v>
                </c:pt>
                <c:pt idx="12678">
                  <c:v>16.600000000000001</c:v>
                </c:pt>
                <c:pt idx="12679">
                  <c:v>16.2</c:v>
                </c:pt>
                <c:pt idx="12680">
                  <c:v>16.5</c:v>
                </c:pt>
                <c:pt idx="12681">
                  <c:v>18.8</c:v>
                </c:pt>
                <c:pt idx="12682">
                  <c:v>22</c:v>
                </c:pt>
                <c:pt idx="12683">
                  <c:v>24.7</c:v>
                </c:pt>
                <c:pt idx="12684">
                  <c:v>25.7</c:v>
                </c:pt>
                <c:pt idx="12685">
                  <c:v>27.6</c:v>
                </c:pt>
                <c:pt idx="12686">
                  <c:v>28.2</c:v>
                </c:pt>
                <c:pt idx="12687">
                  <c:v>29.5</c:v>
                </c:pt>
                <c:pt idx="12688">
                  <c:v>30</c:v>
                </c:pt>
                <c:pt idx="12689">
                  <c:v>30.1</c:v>
                </c:pt>
                <c:pt idx="12690">
                  <c:v>28.4</c:v>
                </c:pt>
                <c:pt idx="12691">
                  <c:v>25.9</c:v>
                </c:pt>
                <c:pt idx="12692">
                  <c:v>24.1</c:v>
                </c:pt>
                <c:pt idx="12693">
                  <c:v>22.7</c:v>
                </c:pt>
                <c:pt idx="12694">
                  <c:v>21.1</c:v>
                </c:pt>
                <c:pt idx="12695">
                  <c:v>20</c:v>
                </c:pt>
                <c:pt idx="12696">
                  <c:v>19.3</c:v>
                </c:pt>
                <c:pt idx="12697">
                  <c:v>18.2</c:v>
                </c:pt>
                <c:pt idx="12698">
                  <c:v>18.399999999999999</c:v>
                </c:pt>
                <c:pt idx="12699">
                  <c:v>17.8</c:v>
                </c:pt>
                <c:pt idx="12700">
                  <c:v>16.899999999999999</c:v>
                </c:pt>
                <c:pt idx="12701">
                  <c:v>16.600000000000001</c:v>
                </c:pt>
                <c:pt idx="12702">
                  <c:v>16</c:v>
                </c:pt>
                <c:pt idx="12703">
                  <c:v>15.4</c:v>
                </c:pt>
                <c:pt idx="12704">
                  <c:v>15.9</c:v>
                </c:pt>
                <c:pt idx="12706">
                  <c:v>21</c:v>
                </c:pt>
                <c:pt idx="12707">
                  <c:v>23.8</c:v>
                </c:pt>
                <c:pt idx="12708">
                  <c:v>25.4</c:v>
                </c:pt>
                <c:pt idx="12709">
                  <c:v>26.7</c:v>
                </c:pt>
                <c:pt idx="12710">
                  <c:v>28.2</c:v>
                </c:pt>
                <c:pt idx="12711">
                  <c:v>29.3</c:v>
                </c:pt>
                <c:pt idx="12712">
                  <c:v>29.7</c:v>
                </c:pt>
                <c:pt idx="12713">
                  <c:v>29.3</c:v>
                </c:pt>
                <c:pt idx="12714">
                  <c:v>26.4</c:v>
                </c:pt>
                <c:pt idx="12715">
                  <c:v>24.6</c:v>
                </c:pt>
                <c:pt idx="12716">
                  <c:v>22.4</c:v>
                </c:pt>
                <c:pt idx="12717">
                  <c:v>21.1</c:v>
                </c:pt>
                <c:pt idx="12718">
                  <c:v>19.8</c:v>
                </c:pt>
                <c:pt idx="12719">
                  <c:v>18.899999999999999</c:v>
                </c:pt>
                <c:pt idx="12720">
                  <c:v>18.600000000000001</c:v>
                </c:pt>
                <c:pt idx="12721">
                  <c:v>18.600000000000001</c:v>
                </c:pt>
                <c:pt idx="12722">
                  <c:v>18.399999999999999</c:v>
                </c:pt>
                <c:pt idx="12723">
                  <c:v>17.8</c:v>
                </c:pt>
                <c:pt idx="12724">
                  <c:v>17.5</c:v>
                </c:pt>
                <c:pt idx="12725">
                  <c:v>16.600000000000001</c:v>
                </c:pt>
                <c:pt idx="12726">
                  <c:v>16</c:v>
                </c:pt>
                <c:pt idx="12727">
                  <c:v>15.9</c:v>
                </c:pt>
                <c:pt idx="12728">
                  <c:v>15.9</c:v>
                </c:pt>
                <c:pt idx="12729">
                  <c:v>17.3</c:v>
                </c:pt>
                <c:pt idx="12730">
                  <c:v>19.899999999999999</c:v>
                </c:pt>
                <c:pt idx="12731">
                  <c:v>22.4</c:v>
                </c:pt>
                <c:pt idx="12732">
                  <c:v>24.6</c:v>
                </c:pt>
                <c:pt idx="12733">
                  <c:v>25</c:v>
                </c:pt>
                <c:pt idx="12734">
                  <c:v>26.2</c:v>
                </c:pt>
                <c:pt idx="12735">
                  <c:v>27.3</c:v>
                </c:pt>
                <c:pt idx="12736">
                  <c:v>28</c:v>
                </c:pt>
                <c:pt idx="12737">
                  <c:v>28.7</c:v>
                </c:pt>
                <c:pt idx="12738">
                  <c:v>24.8</c:v>
                </c:pt>
                <c:pt idx="12739">
                  <c:v>23.2</c:v>
                </c:pt>
                <c:pt idx="12740">
                  <c:v>21.5</c:v>
                </c:pt>
                <c:pt idx="12741">
                  <c:v>20</c:v>
                </c:pt>
                <c:pt idx="12742">
                  <c:v>19</c:v>
                </c:pt>
                <c:pt idx="12743">
                  <c:v>18.3</c:v>
                </c:pt>
                <c:pt idx="12744">
                  <c:v>17.399999999999999</c:v>
                </c:pt>
                <c:pt idx="12745">
                  <c:v>17</c:v>
                </c:pt>
                <c:pt idx="12746">
                  <c:v>16.8</c:v>
                </c:pt>
                <c:pt idx="12747">
                  <c:v>16.399999999999999</c:v>
                </c:pt>
                <c:pt idx="12748">
                  <c:v>15.8</c:v>
                </c:pt>
                <c:pt idx="12749">
                  <c:v>16.100000000000001</c:v>
                </c:pt>
                <c:pt idx="12750">
                  <c:v>15.5</c:v>
                </c:pt>
                <c:pt idx="12751">
                  <c:v>15</c:v>
                </c:pt>
                <c:pt idx="12752">
                  <c:v>15.4</c:v>
                </c:pt>
                <c:pt idx="12753">
                  <c:v>17.899999999999999</c:v>
                </c:pt>
                <c:pt idx="12754">
                  <c:v>20</c:v>
                </c:pt>
                <c:pt idx="12755">
                  <c:v>22.6</c:v>
                </c:pt>
                <c:pt idx="12756">
                  <c:v>24.3</c:v>
                </c:pt>
                <c:pt idx="12757">
                  <c:v>25.6</c:v>
                </c:pt>
                <c:pt idx="12758">
                  <c:v>26.7</c:v>
                </c:pt>
                <c:pt idx="12759">
                  <c:v>28.7</c:v>
                </c:pt>
                <c:pt idx="12760">
                  <c:v>28.6</c:v>
                </c:pt>
                <c:pt idx="12761">
                  <c:v>27.7</c:v>
                </c:pt>
                <c:pt idx="12762">
                  <c:v>26.7</c:v>
                </c:pt>
                <c:pt idx="12763">
                  <c:v>23.1</c:v>
                </c:pt>
                <c:pt idx="12764">
                  <c:v>20.7</c:v>
                </c:pt>
                <c:pt idx="12765">
                  <c:v>19.3</c:v>
                </c:pt>
                <c:pt idx="12766">
                  <c:v>18.3</c:v>
                </c:pt>
                <c:pt idx="12767">
                  <c:v>18.100000000000001</c:v>
                </c:pt>
                <c:pt idx="12768">
                  <c:v>17.2</c:v>
                </c:pt>
                <c:pt idx="12769">
                  <c:v>16.899999999999999</c:v>
                </c:pt>
                <c:pt idx="12770">
                  <c:v>16.399999999999999</c:v>
                </c:pt>
                <c:pt idx="12771">
                  <c:v>15.3</c:v>
                </c:pt>
                <c:pt idx="12772">
                  <c:v>14.8</c:v>
                </c:pt>
                <c:pt idx="12773">
                  <c:v>14.2</c:v>
                </c:pt>
                <c:pt idx="12774">
                  <c:v>14.9</c:v>
                </c:pt>
                <c:pt idx="12775">
                  <c:v>14.8</c:v>
                </c:pt>
                <c:pt idx="12776">
                  <c:v>14.4</c:v>
                </c:pt>
                <c:pt idx="12777">
                  <c:v>17.5</c:v>
                </c:pt>
                <c:pt idx="12778">
                  <c:v>20</c:v>
                </c:pt>
                <c:pt idx="12779">
                  <c:v>21.8</c:v>
                </c:pt>
                <c:pt idx="12780">
                  <c:v>23.3</c:v>
                </c:pt>
                <c:pt idx="12781">
                  <c:v>24.6</c:v>
                </c:pt>
                <c:pt idx="12782">
                  <c:v>25.8</c:v>
                </c:pt>
                <c:pt idx="12783">
                  <c:v>27.6</c:v>
                </c:pt>
                <c:pt idx="12784">
                  <c:v>28.3</c:v>
                </c:pt>
                <c:pt idx="12785">
                  <c:v>27.3</c:v>
                </c:pt>
                <c:pt idx="12786">
                  <c:v>25.6</c:v>
                </c:pt>
                <c:pt idx="12787">
                  <c:v>23.2</c:v>
                </c:pt>
                <c:pt idx="12788">
                  <c:v>20.9</c:v>
                </c:pt>
                <c:pt idx="12789">
                  <c:v>19.2</c:v>
                </c:pt>
                <c:pt idx="12790">
                  <c:v>18.2</c:v>
                </c:pt>
                <c:pt idx="12791">
                  <c:v>17.899999999999999</c:v>
                </c:pt>
                <c:pt idx="12792">
                  <c:v>17.100000000000001</c:v>
                </c:pt>
                <c:pt idx="12793">
                  <c:v>16.2</c:v>
                </c:pt>
                <c:pt idx="12794">
                  <c:v>15.4</c:v>
                </c:pt>
                <c:pt idx="12795">
                  <c:v>14.8</c:v>
                </c:pt>
                <c:pt idx="12796">
                  <c:v>15</c:v>
                </c:pt>
                <c:pt idx="12797">
                  <c:v>14.3</c:v>
                </c:pt>
                <c:pt idx="12798">
                  <c:v>13.8</c:v>
                </c:pt>
                <c:pt idx="12799">
                  <c:v>13.2</c:v>
                </c:pt>
                <c:pt idx="12800">
                  <c:v>13.7</c:v>
                </c:pt>
                <c:pt idx="12801">
                  <c:v>16.7</c:v>
                </c:pt>
                <c:pt idx="12802">
                  <c:v>19</c:v>
                </c:pt>
                <c:pt idx="12803">
                  <c:v>20.9</c:v>
                </c:pt>
                <c:pt idx="12804">
                  <c:v>23.2</c:v>
                </c:pt>
                <c:pt idx="12805">
                  <c:v>25.4</c:v>
                </c:pt>
                <c:pt idx="12806">
                  <c:v>26.4</c:v>
                </c:pt>
                <c:pt idx="12807">
                  <c:v>28.8</c:v>
                </c:pt>
                <c:pt idx="12808">
                  <c:v>28.4</c:v>
                </c:pt>
                <c:pt idx="12809">
                  <c:v>28.6</c:v>
                </c:pt>
                <c:pt idx="12810">
                  <c:v>26.3</c:v>
                </c:pt>
                <c:pt idx="12811">
                  <c:v>23.1</c:v>
                </c:pt>
                <c:pt idx="12812">
                  <c:v>20.9</c:v>
                </c:pt>
                <c:pt idx="12813">
                  <c:v>19.2</c:v>
                </c:pt>
                <c:pt idx="12814">
                  <c:v>18.3</c:v>
                </c:pt>
                <c:pt idx="12815">
                  <c:v>17.7</c:v>
                </c:pt>
                <c:pt idx="12816">
                  <c:v>16.8</c:v>
                </c:pt>
                <c:pt idx="12817">
                  <c:v>16.3</c:v>
                </c:pt>
                <c:pt idx="12818">
                  <c:v>16.100000000000001</c:v>
                </c:pt>
                <c:pt idx="12819">
                  <c:v>15.4</c:v>
                </c:pt>
                <c:pt idx="12820">
                  <c:v>14.8</c:v>
                </c:pt>
                <c:pt idx="12821">
                  <c:v>14.8</c:v>
                </c:pt>
                <c:pt idx="12822">
                  <c:v>14.2</c:v>
                </c:pt>
                <c:pt idx="12823">
                  <c:v>14</c:v>
                </c:pt>
                <c:pt idx="12824">
                  <c:v>14</c:v>
                </c:pt>
                <c:pt idx="12825">
                  <c:v>16.3</c:v>
                </c:pt>
                <c:pt idx="12826">
                  <c:v>19.399999999999999</c:v>
                </c:pt>
                <c:pt idx="12830">
                  <c:v>26.9</c:v>
                </c:pt>
                <c:pt idx="12831">
                  <c:v>28.3</c:v>
                </c:pt>
                <c:pt idx="12832">
                  <c:v>29.2</c:v>
                </c:pt>
                <c:pt idx="12833">
                  <c:v>26</c:v>
                </c:pt>
                <c:pt idx="12834">
                  <c:v>24.3</c:v>
                </c:pt>
                <c:pt idx="12835">
                  <c:v>22.9</c:v>
                </c:pt>
                <c:pt idx="12836">
                  <c:v>21.7</c:v>
                </c:pt>
                <c:pt idx="12837">
                  <c:v>20.9</c:v>
                </c:pt>
                <c:pt idx="12838">
                  <c:v>19.8</c:v>
                </c:pt>
                <c:pt idx="12839">
                  <c:v>18.899999999999999</c:v>
                </c:pt>
                <c:pt idx="12840">
                  <c:v>18.600000000000001</c:v>
                </c:pt>
                <c:pt idx="12841">
                  <c:v>18.5</c:v>
                </c:pt>
                <c:pt idx="12842">
                  <c:v>18.3</c:v>
                </c:pt>
                <c:pt idx="12843">
                  <c:v>17.899999999999999</c:v>
                </c:pt>
                <c:pt idx="12844">
                  <c:v>17.3</c:v>
                </c:pt>
                <c:pt idx="12845">
                  <c:v>16.8</c:v>
                </c:pt>
                <c:pt idx="12846">
                  <c:v>16.8</c:v>
                </c:pt>
                <c:pt idx="12847">
                  <c:v>16.600000000000001</c:v>
                </c:pt>
                <c:pt idx="12848">
                  <c:v>16.7</c:v>
                </c:pt>
                <c:pt idx="12849">
                  <c:v>18.8</c:v>
                </c:pt>
                <c:pt idx="12850">
                  <c:v>19.8</c:v>
                </c:pt>
                <c:pt idx="12851">
                  <c:v>21.2</c:v>
                </c:pt>
                <c:pt idx="12852">
                  <c:v>23.4</c:v>
                </c:pt>
                <c:pt idx="12853">
                  <c:v>26.5</c:v>
                </c:pt>
                <c:pt idx="12854">
                  <c:v>28.3</c:v>
                </c:pt>
                <c:pt idx="12855">
                  <c:v>29.3</c:v>
                </c:pt>
                <c:pt idx="12856">
                  <c:v>29.9</c:v>
                </c:pt>
                <c:pt idx="12857">
                  <c:v>29.1</c:v>
                </c:pt>
                <c:pt idx="12858">
                  <c:v>27.2</c:v>
                </c:pt>
                <c:pt idx="12859">
                  <c:v>25</c:v>
                </c:pt>
                <c:pt idx="12860">
                  <c:v>22.9</c:v>
                </c:pt>
                <c:pt idx="12861">
                  <c:v>21.5</c:v>
                </c:pt>
                <c:pt idx="12862">
                  <c:v>20.3</c:v>
                </c:pt>
                <c:pt idx="12863">
                  <c:v>19.8</c:v>
                </c:pt>
                <c:pt idx="12864">
                  <c:v>19.5</c:v>
                </c:pt>
                <c:pt idx="12865">
                  <c:v>19</c:v>
                </c:pt>
                <c:pt idx="12866">
                  <c:v>18.5</c:v>
                </c:pt>
                <c:pt idx="12867">
                  <c:v>18.399999999999999</c:v>
                </c:pt>
                <c:pt idx="12868">
                  <c:v>18.2</c:v>
                </c:pt>
                <c:pt idx="12869">
                  <c:v>17.5</c:v>
                </c:pt>
                <c:pt idx="12870">
                  <c:v>16.8</c:v>
                </c:pt>
                <c:pt idx="12871">
                  <c:v>16.2</c:v>
                </c:pt>
                <c:pt idx="12872">
                  <c:v>16.2</c:v>
                </c:pt>
                <c:pt idx="12873">
                  <c:v>19.899999999999999</c:v>
                </c:pt>
                <c:pt idx="12874">
                  <c:v>21.4</c:v>
                </c:pt>
                <c:pt idx="12875">
                  <c:v>22.9</c:v>
                </c:pt>
                <c:pt idx="12876">
                  <c:v>25.7</c:v>
                </c:pt>
                <c:pt idx="12877">
                  <c:v>26.7</c:v>
                </c:pt>
                <c:pt idx="12878">
                  <c:v>28.6</c:v>
                </c:pt>
                <c:pt idx="12879">
                  <c:v>29.5</c:v>
                </c:pt>
                <c:pt idx="12880">
                  <c:v>31.1</c:v>
                </c:pt>
                <c:pt idx="12881">
                  <c:v>30</c:v>
                </c:pt>
                <c:pt idx="12882">
                  <c:v>28.7</c:v>
                </c:pt>
                <c:pt idx="12883">
                  <c:v>25.9</c:v>
                </c:pt>
                <c:pt idx="12884">
                  <c:v>22.9</c:v>
                </c:pt>
                <c:pt idx="12885">
                  <c:v>20.3</c:v>
                </c:pt>
                <c:pt idx="12886">
                  <c:v>12.7</c:v>
                </c:pt>
                <c:pt idx="12887">
                  <c:v>18.399999999999999</c:v>
                </c:pt>
                <c:pt idx="12888">
                  <c:v>18.399999999999999</c:v>
                </c:pt>
                <c:pt idx="12889">
                  <c:v>18.7</c:v>
                </c:pt>
                <c:pt idx="12890">
                  <c:v>12.7</c:v>
                </c:pt>
                <c:pt idx="12891">
                  <c:v>19.2</c:v>
                </c:pt>
                <c:pt idx="12892">
                  <c:v>19</c:v>
                </c:pt>
                <c:pt idx="12893">
                  <c:v>19</c:v>
                </c:pt>
                <c:pt idx="12894">
                  <c:v>19</c:v>
                </c:pt>
                <c:pt idx="12895">
                  <c:v>19.2</c:v>
                </c:pt>
                <c:pt idx="12896">
                  <c:v>19.3</c:v>
                </c:pt>
                <c:pt idx="12897">
                  <c:v>19.7</c:v>
                </c:pt>
                <c:pt idx="12898">
                  <c:v>20.3</c:v>
                </c:pt>
                <c:pt idx="12899">
                  <c:v>22.8</c:v>
                </c:pt>
                <c:pt idx="12900">
                  <c:v>25.6</c:v>
                </c:pt>
                <c:pt idx="12901">
                  <c:v>25.1</c:v>
                </c:pt>
                <c:pt idx="12902">
                  <c:v>26.4</c:v>
                </c:pt>
                <c:pt idx="12903">
                  <c:v>26.7</c:v>
                </c:pt>
                <c:pt idx="12904">
                  <c:v>26.9</c:v>
                </c:pt>
                <c:pt idx="12905">
                  <c:v>27.3</c:v>
                </c:pt>
                <c:pt idx="12906">
                  <c:v>26.4</c:v>
                </c:pt>
                <c:pt idx="12907">
                  <c:v>25</c:v>
                </c:pt>
                <c:pt idx="12908">
                  <c:v>22.1</c:v>
                </c:pt>
                <c:pt idx="12909">
                  <c:v>20.7</c:v>
                </c:pt>
                <c:pt idx="12910">
                  <c:v>19.5</c:v>
                </c:pt>
                <c:pt idx="12911">
                  <c:v>19</c:v>
                </c:pt>
                <c:pt idx="12912">
                  <c:v>18.100000000000001</c:v>
                </c:pt>
                <c:pt idx="12913">
                  <c:v>17.899999999999999</c:v>
                </c:pt>
                <c:pt idx="12914">
                  <c:v>17.399999999999999</c:v>
                </c:pt>
                <c:pt idx="12915">
                  <c:v>16.3</c:v>
                </c:pt>
                <c:pt idx="12916">
                  <c:v>16</c:v>
                </c:pt>
                <c:pt idx="12917">
                  <c:v>15.1</c:v>
                </c:pt>
                <c:pt idx="12918">
                  <c:v>15.1</c:v>
                </c:pt>
                <c:pt idx="12919">
                  <c:v>14.9</c:v>
                </c:pt>
                <c:pt idx="12920">
                  <c:v>15.3</c:v>
                </c:pt>
                <c:pt idx="12921">
                  <c:v>18.7</c:v>
                </c:pt>
                <c:pt idx="12922">
                  <c:v>20.6</c:v>
                </c:pt>
                <c:pt idx="12923">
                  <c:v>22.4</c:v>
                </c:pt>
                <c:pt idx="12924">
                  <c:v>24.3</c:v>
                </c:pt>
                <c:pt idx="12925">
                  <c:v>26.4</c:v>
                </c:pt>
                <c:pt idx="12926">
                  <c:v>27.1</c:v>
                </c:pt>
                <c:pt idx="12927">
                  <c:v>28.7</c:v>
                </c:pt>
                <c:pt idx="12928">
                  <c:v>29.2</c:v>
                </c:pt>
                <c:pt idx="12929">
                  <c:v>29.7</c:v>
                </c:pt>
                <c:pt idx="12930">
                  <c:v>26.6</c:v>
                </c:pt>
                <c:pt idx="12931">
                  <c:v>24.5</c:v>
                </c:pt>
                <c:pt idx="12932">
                  <c:v>22.8</c:v>
                </c:pt>
                <c:pt idx="12933">
                  <c:v>20.6</c:v>
                </c:pt>
                <c:pt idx="12934">
                  <c:v>18.899999999999999</c:v>
                </c:pt>
                <c:pt idx="12935">
                  <c:v>18.399999999999999</c:v>
                </c:pt>
                <c:pt idx="12936">
                  <c:v>18.8</c:v>
                </c:pt>
                <c:pt idx="12937">
                  <c:v>18.899999999999999</c:v>
                </c:pt>
                <c:pt idx="12938">
                  <c:v>18.5</c:v>
                </c:pt>
                <c:pt idx="12939">
                  <c:v>18.600000000000001</c:v>
                </c:pt>
                <c:pt idx="12940">
                  <c:v>18.5</c:v>
                </c:pt>
                <c:pt idx="12941">
                  <c:v>18.5</c:v>
                </c:pt>
                <c:pt idx="12942">
                  <c:v>18.8</c:v>
                </c:pt>
                <c:pt idx="12943">
                  <c:v>18.7</c:v>
                </c:pt>
                <c:pt idx="12944">
                  <c:v>18.600000000000001</c:v>
                </c:pt>
                <c:pt idx="12945">
                  <c:v>18.899999999999999</c:v>
                </c:pt>
                <c:pt idx="12946">
                  <c:v>12.7</c:v>
                </c:pt>
                <c:pt idx="12947">
                  <c:v>19.3</c:v>
                </c:pt>
                <c:pt idx="12948">
                  <c:v>20</c:v>
                </c:pt>
                <c:pt idx="12949">
                  <c:v>21.4</c:v>
                </c:pt>
                <c:pt idx="12950">
                  <c:v>21.8</c:v>
                </c:pt>
                <c:pt idx="12951">
                  <c:v>22.4</c:v>
                </c:pt>
                <c:pt idx="12952">
                  <c:v>22.9</c:v>
                </c:pt>
                <c:pt idx="12953">
                  <c:v>22.7</c:v>
                </c:pt>
                <c:pt idx="12954">
                  <c:v>22.4</c:v>
                </c:pt>
                <c:pt idx="12955">
                  <c:v>22.3</c:v>
                </c:pt>
                <c:pt idx="12956">
                  <c:v>21.5</c:v>
                </c:pt>
                <c:pt idx="12957">
                  <c:v>21.2</c:v>
                </c:pt>
                <c:pt idx="12958">
                  <c:v>20.6</c:v>
                </c:pt>
                <c:pt idx="12959">
                  <c:v>20</c:v>
                </c:pt>
                <c:pt idx="12960">
                  <c:v>19.7</c:v>
                </c:pt>
                <c:pt idx="12961">
                  <c:v>19.3</c:v>
                </c:pt>
                <c:pt idx="12962">
                  <c:v>19.399999999999999</c:v>
                </c:pt>
                <c:pt idx="12963">
                  <c:v>19</c:v>
                </c:pt>
                <c:pt idx="12964">
                  <c:v>18.8</c:v>
                </c:pt>
                <c:pt idx="12965">
                  <c:v>18.7</c:v>
                </c:pt>
                <c:pt idx="12966">
                  <c:v>18.399999999999999</c:v>
                </c:pt>
                <c:pt idx="12967">
                  <c:v>18.5</c:v>
                </c:pt>
                <c:pt idx="12968">
                  <c:v>18.7</c:v>
                </c:pt>
                <c:pt idx="12969">
                  <c:v>19.2</c:v>
                </c:pt>
                <c:pt idx="12970">
                  <c:v>20.8</c:v>
                </c:pt>
                <c:pt idx="12971">
                  <c:v>21.4</c:v>
                </c:pt>
                <c:pt idx="12972">
                  <c:v>22.6</c:v>
                </c:pt>
                <c:pt idx="12973">
                  <c:v>23.9</c:v>
                </c:pt>
                <c:pt idx="12974">
                  <c:v>24.6</c:v>
                </c:pt>
                <c:pt idx="12975">
                  <c:v>26.1</c:v>
                </c:pt>
                <c:pt idx="12976">
                  <c:v>26.7</c:v>
                </c:pt>
                <c:pt idx="12977">
                  <c:v>27.6</c:v>
                </c:pt>
                <c:pt idx="12978">
                  <c:v>27</c:v>
                </c:pt>
                <c:pt idx="12979">
                  <c:v>25.6</c:v>
                </c:pt>
                <c:pt idx="12980">
                  <c:v>22.1</c:v>
                </c:pt>
                <c:pt idx="12981">
                  <c:v>20.2</c:v>
                </c:pt>
                <c:pt idx="12982">
                  <c:v>19.7</c:v>
                </c:pt>
                <c:pt idx="12983">
                  <c:v>18.2</c:v>
                </c:pt>
                <c:pt idx="12984">
                  <c:v>17.5</c:v>
                </c:pt>
                <c:pt idx="12985">
                  <c:v>16.8</c:v>
                </c:pt>
                <c:pt idx="12986">
                  <c:v>16.8</c:v>
                </c:pt>
                <c:pt idx="12987">
                  <c:v>15.9</c:v>
                </c:pt>
                <c:pt idx="12988">
                  <c:v>15.1</c:v>
                </c:pt>
                <c:pt idx="12989">
                  <c:v>14.8</c:v>
                </c:pt>
                <c:pt idx="12990">
                  <c:v>14.5</c:v>
                </c:pt>
                <c:pt idx="12991">
                  <c:v>13.8</c:v>
                </c:pt>
                <c:pt idx="12992">
                  <c:v>14.5</c:v>
                </c:pt>
                <c:pt idx="12993">
                  <c:v>18.5</c:v>
                </c:pt>
                <c:pt idx="12994">
                  <c:v>21.4</c:v>
                </c:pt>
                <c:pt idx="12995">
                  <c:v>22.9</c:v>
                </c:pt>
                <c:pt idx="12996">
                  <c:v>24.8</c:v>
                </c:pt>
                <c:pt idx="12997">
                  <c:v>26.4</c:v>
                </c:pt>
                <c:pt idx="12998">
                  <c:v>27.5</c:v>
                </c:pt>
                <c:pt idx="12999">
                  <c:v>28.6</c:v>
                </c:pt>
                <c:pt idx="13000">
                  <c:v>29.3</c:v>
                </c:pt>
                <c:pt idx="13001">
                  <c:v>29.5</c:v>
                </c:pt>
                <c:pt idx="13002">
                  <c:v>26.1</c:v>
                </c:pt>
                <c:pt idx="13003">
                  <c:v>23.2</c:v>
                </c:pt>
                <c:pt idx="13004">
                  <c:v>21.3</c:v>
                </c:pt>
                <c:pt idx="13005">
                  <c:v>19.7</c:v>
                </c:pt>
                <c:pt idx="13006">
                  <c:v>18.600000000000001</c:v>
                </c:pt>
                <c:pt idx="13007">
                  <c:v>17.600000000000001</c:v>
                </c:pt>
                <c:pt idx="13008">
                  <c:v>17</c:v>
                </c:pt>
                <c:pt idx="13009">
                  <c:v>16.5</c:v>
                </c:pt>
                <c:pt idx="13010">
                  <c:v>16.3</c:v>
                </c:pt>
                <c:pt idx="13011">
                  <c:v>15.4</c:v>
                </c:pt>
                <c:pt idx="13012">
                  <c:v>14.5</c:v>
                </c:pt>
                <c:pt idx="13013">
                  <c:v>14.8</c:v>
                </c:pt>
                <c:pt idx="13014">
                  <c:v>15</c:v>
                </c:pt>
                <c:pt idx="13015">
                  <c:v>14.9</c:v>
                </c:pt>
                <c:pt idx="13016">
                  <c:v>15.2</c:v>
                </c:pt>
                <c:pt idx="13017">
                  <c:v>17.3</c:v>
                </c:pt>
                <c:pt idx="13018">
                  <c:v>19</c:v>
                </c:pt>
                <c:pt idx="13019">
                  <c:v>21.7</c:v>
                </c:pt>
                <c:pt idx="13020">
                  <c:v>23.6</c:v>
                </c:pt>
                <c:pt idx="13021">
                  <c:v>25.2</c:v>
                </c:pt>
                <c:pt idx="13022">
                  <c:v>27.1</c:v>
                </c:pt>
                <c:pt idx="13023">
                  <c:v>28.4</c:v>
                </c:pt>
                <c:pt idx="13024">
                  <c:v>28.8</c:v>
                </c:pt>
                <c:pt idx="13025">
                  <c:v>29.6</c:v>
                </c:pt>
                <c:pt idx="13026">
                  <c:v>27.9</c:v>
                </c:pt>
                <c:pt idx="13027">
                  <c:v>24.3</c:v>
                </c:pt>
                <c:pt idx="13028">
                  <c:v>21.5</c:v>
                </c:pt>
                <c:pt idx="13029">
                  <c:v>19.8</c:v>
                </c:pt>
                <c:pt idx="13030">
                  <c:v>18.8</c:v>
                </c:pt>
                <c:pt idx="13031">
                  <c:v>18</c:v>
                </c:pt>
                <c:pt idx="13032">
                  <c:v>17.399999999999999</c:v>
                </c:pt>
                <c:pt idx="13033">
                  <c:v>17</c:v>
                </c:pt>
                <c:pt idx="13034">
                  <c:v>16</c:v>
                </c:pt>
                <c:pt idx="13035">
                  <c:v>15.6</c:v>
                </c:pt>
                <c:pt idx="13036">
                  <c:v>14.9</c:v>
                </c:pt>
                <c:pt idx="13037">
                  <c:v>14.6</c:v>
                </c:pt>
                <c:pt idx="13038">
                  <c:v>14.6</c:v>
                </c:pt>
                <c:pt idx="13039">
                  <c:v>14.2</c:v>
                </c:pt>
                <c:pt idx="13040">
                  <c:v>14.6</c:v>
                </c:pt>
                <c:pt idx="13041">
                  <c:v>18.2</c:v>
                </c:pt>
                <c:pt idx="13042">
                  <c:v>20.6</c:v>
                </c:pt>
                <c:pt idx="13043">
                  <c:v>22.9</c:v>
                </c:pt>
                <c:pt idx="13044">
                  <c:v>25.1</c:v>
                </c:pt>
                <c:pt idx="13045">
                  <c:v>26.5</c:v>
                </c:pt>
                <c:pt idx="13046">
                  <c:v>27.6</c:v>
                </c:pt>
                <c:pt idx="13047">
                  <c:v>28.8</c:v>
                </c:pt>
                <c:pt idx="13048">
                  <c:v>28.9</c:v>
                </c:pt>
                <c:pt idx="13049">
                  <c:v>27.7</c:v>
                </c:pt>
                <c:pt idx="13050">
                  <c:v>24.8</c:v>
                </c:pt>
                <c:pt idx="13051">
                  <c:v>22.5</c:v>
                </c:pt>
                <c:pt idx="13052">
                  <c:v>21</c:v>
                </c:pt>
                <c:pt idx="13053">
                  <c:v>20</c:v>
                </c:pt>
                <c:pt idx="13054">
                  <c:v>18.899999999999999</c:v>
                </c:pt>
                <c:pt idx="13055">
                  <c:v>19</c:v>
                </c:pt>
                <c:pt idx="13056">
                  <c:v>18.399999999999999</c:v>
                </c:pt>
                <c:pt idx="13057">
                  <c:v>17.399999999999999</c:v>
                </c:pt>
                <c:pt idx="13058">
                  <c:v>17.600000000000001</c:v>
                </c:pt>
                <c:pt idx="13059">
                  <c:v>17.2</c:v>
                </c:pt>
                <c:pt idx="13060">
                  <c:v>16.3</c:v>
                </c:pt>
                <c:pt idx="13061">
                  <c:v>15.6</c:v>
                </c:pt>
                <c:pt idx="13062">
                  <c:v>15.1</c:v>
                </c:pt>
                <c:pt idx="13063">
                  <c:v>14.8</c:v>
                </c:pt>
                <c:pt idx="13064">
                  <c:v>14.8</c:v>
                </c:pt>
                <c:pt idx="13065">
                  <c:v>18.2</c:v>
                </c:pt>
                <c:pt idx="13066">
                  <c:v>21.7</c:v>
                </c:pt>
                <c:pt idx="13067">
                  <c:v>23.2</c:v>
                </c:pt>
                <c:pt idx="13068">
                  <c:v>25.6</c:v>
                </c:pt>
                <c:pt idx="13069">
                  <c:v>28.4</c:v>
                </c:pt>
                <c:pt idx="13070">
                  <c:v>29.8</c:v>
                </c:pt>
                <c:pt idx="13071">
                  <c:v>30.5</c:v>
                </c:pt>
                <c:pt idx="13072">
                  <c:v>31.1</c:v>
                </c:pt>
                <c:pt idx="13073">
                  <c:v>28.9</c:v>
                </c:pt>
                <c:pt idx="13074">
                  <c:v>26.7</c:v>
                </c:pt>
                <c:pt idx="13075">
                  <c:v>24.4</c:v>
                </c:pt>
                <c:pt idx="13076">
                  <c:v>22.3</c:v>
                </c:pt>
                <c:pt idx="13077">
                  <c:v>20.5</c:v>
                </c:pt>
                <c:pt idx="13078">
                  <c:v>19.399999999999999</c:v>
                </c:pt>
                <c:pt idx="13079">
                  <c:v>18.7</c:v>
                </c:pt>
                <c:pt idx="13080">
                  <c:v>18.2</c:v>
                </c:pt>
                <c:pt idx="13081">
                  <c:v>18</c:v>
                </c:pt>
                <c:pt idx="13082">
                  <c:v>17</c:v>
                </c:pt>
                <c:pt idx="13083">
                  <c:v>17</c:v>
                </c:pt>
                <c:pt idx="13084">
                  <c:v>16.5</c:v>
                </c:pt>
                <c:pt idx="13085">
                  <c:v>16.3</c:v>
                </c:pt>
                <c:pt idx="13086">
                  <c:v>16</c:v>
                </c:pt>
                <c:pt idx="13087">
                  <c:v>15.7</c:v>
                </c:pt>
                <c:pt idx="13088">
                  <c:v>16.2</c:v>
                </c:pt>
                <c:pt idx="13089">
                  <c:v>17.2</c:v>
                </c:pt>
                <c:pt idx="13090">
                  <c:v>18.7</c:v>
                </c:pt>
                <c:pt idx="13091">
                  <c:v>21.3</c:v>
                </c:pt>
                <c:pt idx="13092">
                  <c:v>23.7</c:v>
                </c:pt>
                <c:pt idx="13093">
                  <c:v>25</c:v>
                </c:pt>
                <c:pt idx="13094">
                  <c:v>26.9</c:v>
                </c:pt>
                <c:pt idx="13095">
                  <c:v>28.7</c:v>
                </c:pt>
                <c:pt idx="13096">
                  <c:v>29.3</c:v>
                </c:pt>
                <c:pt idx="13097">
                  <c:v>29.4</c:v>
                </c:pt>
                <c:pt idx="13098">
                  <c:v>26.9</c:v>
                </c:pt>
                <c:pt idx="13099">
                  <c:v>23.7</c:v>
                </c:pt>
                <c:pt idx="13100">
                  <c:v>22.1</c:v>
                </c:pt>
                <c:pt idx="13101">
                  <c:v>20.6</c:v>
                </c:pt>
                <c:pt idx="13102">
                  <c:v>19.600000000000001</c:v>
                </c:pt>
                <c:pt idx="13103">
                  <c:v>19.5</c:v>
                </c:pt>
                <c:pt idx="13104">
                  <c:v>19.3</c:v>
                </c:pt>
                <c:pt idx="13105">
                  <c:v>18.3</c:v>
                </c:pt>
                <c:pt idx="13106">
                  <c:v>17.899999999999999</c:v>
                </c:pt>
                <c:pt idx="13107">
                  <c:v>17.399999999999999</c:v>
                </c:pt>
                <c:pt idx="13108">
                  <c:v>16.8</c:v>
                </c:pt>
                <c:pt idx="13109">
                  <c:v>16.7</c:v>
                </c:pt>
                <c:pt idx="13110">
                  <c:v>16.2</c:v>
                </c:pt>
                <c:pt idx="13111">
                  <c:v>15.9</c:v>
                </c:pt>
                <c:pt idx="13112">
                  <c:v>15.9</c:v>
                </c:pt>
                <c:pt idx="13113">
                  <c:v>17</c:v>
                </c:pt>
                <c:pt idx="13114">
                  <c:v>17.899999999999999</c:v>
                </c:pt>
                <c:pt idx="13115">
                  <c:v>18.899999999999999</c:v>
                </c:pt>
                <c:pt idx="13116">
                  <c:v>20</c:v>
                </c:pt>
                <c:pt idx="13117">
                  <c:v>21.3</c:v>
                </c:pt>
                <c:pt idx="13118">
                  <c:v>23.2</c:v>
                </c:pt>
                <c:pt idx="13119">
                  <c:v>25</c:v>
                </c:pt>
                <c:pt idx="13120">
                  <c:v>25.1</c:v>
                </c:pt>
                <c:pt idx="13121">
                  <c:v>19.100000000000001</c:v>
                </c:pt>
                <c:pt idx="13122">
                  <c:v>25.9</c:v>
                </c:pt>
                <c:pt idx="13123">
                  <c:v>23.2</c:v>
                </c:pt>
                <c:pt idx="13124">
                  <c:v>20.9</c:v>
                </c:pt>
                <c:pt idx="13125">
                  <c:v>19.8</c:v>
                </c:pt>
                <c:pt idx="13126">
                  <c:v>12.7</c:v>
                </c:pt>
                <c:pt idx="13127">
                  <c:v>18.3</c:v>
                </c:pt>
                <c:pt idx="13128">
                  <c:v>18.100000000000001</c:v>
                </c:pt>
                <c:pt idx="13129">
                  <c:v>17.7</c:v>
                </c:pt>
                <c:pt idx="13130">
                  <c:v>17.100000000000001</c:v>
                </c:pt>
                <c:pt idx="13131">
                  <c:v>16.8</c:v>
                </c:pt>
                <c:pt idx="13132">
                  <c:v>15.9</c:v>
                </c:pt>
                <c:pt idx="13133">
                  <c:v>16.899999999999999</c:v>
                </c:pt>
                <c:pt idx="13134">
                  <c:v>17.100000000000001</c:v>
                </c:pt>
                <c:pt idx="13135">
                  <c:v>17.100000000000001</c:v>
                </c:pt>
                <c:pt idx="13136">
                  <c:v>17.399999999999999</c:v>
                </c:pt>
                <c:pt idx="13137">
                  <c:v>18.2</c:v>
                </c:pt>
                <c:pt idx="13138">
                  <c:v>12.7</c:v>
                </c:pt>
                <c:pt idx="13139">
                  <c:v>20.9</c:v>
                </c:pt>
                <c:pt idx="13140">
                  <c:v>23.5</c:v>
                </c:pt>
                <c:pt idx="13141">
                  <c:v>19.100000000000001</c:v>
                </c:pt>
                <c:pt idx="13142">
                  <c:v>26.7</c:v>
                </c:pt>
                <c:pt idx="13143">
                  <c:v>27.8</c:v>
                </c:pt>
                <c:pt idx="13144">
                  <c:v>28.4</c:v>
                </c:pt>
                <c:pt idx="13145">
                  <c:v>27.3</c:v>
                </c:pt>
                <c:pt idx="13146">
                  <c:v>26</c:v>
                </c:pt>
                <c:pt idx="13147">
                  <c:v>23.1</c:v>
                </c:pt>
                <c:pt idx="13148">
                  <c:v>21.2</c:v>
                </c:pt>
                <c:pt idx="13149">
                  <c:v>19.5</c:v>
                </c:pt>
                <c:pt idx="13150">
                  <c:v>18.399999999999999</c:v>
                </c:pt>
                <c:pt idx="13151">
                  <c:v>17.399999999999999</c:v>
                </c:pt>
                <c:pt idx="13152">
                  <c:v>17</c:v>
                </c:pt>
                <c:pt idx="13153">
                  <c:v>17</c:v>
                </c:pt>
                <c:pt idx="13154">
                  <c:v>16.399999999999999</c:v>
                </c:pt>
                <c:pt idx="13155">
                  <c:v>16</c:v>
                </c:pt>
                <c:pt idx="13156">
                  <c:v>15.4</c:v>
                </c:pt>
                <c:pt idx="13157">
                  <c:v>14.9</c:v>
                </c:pt>
                <c:pt idx="13158">
                  <c:v>15.1</c:v>
                </c:pt>
                <c:pt idx="13159">
                  <c:v>14.2</c:v>
                </c:pt>
                <c:pt idx="13160">
                  <c:v>14.3</c:v>
                </c:pt>
                <c:pt idx="13161">
                  <c:v>16.5</c:v>
                </c:pt>
                <c:pt idx="13162">
                  <c:v>18.7</c:v>
                </c:pt>
                <c:pt idx="13163">
                  <c:v>21.2</c:v>
                </c:pt>
                <c:pt idx="13164">
                  <c:v>24.5</c:v>
                </c:pt>
                <c:pt idx="13165">
                  <c:v>26.4</c:v>
                </c:pt>
                <c:pt idx="13166">
                  <c:v>28.2</c:v>
                </c:pt>
                <c:pt idx="13167">
                  <c:v>29</c:v>
                </c:pt>
                <c:pt idx="13168">
                  <c:v>30</c:v>
                </c:pt>
                <c:pt idx="13169">
                  <c:v>27.9</c:v>
                </c:pt>
                <c:pt idx="13170">
                  <c:v>25.1</c:v>
                </c:pt>
                <c:pt idx="13171">
                  <c:v>22.4</c:v>
                </c:pt>
                <c:pt idx="13172">
                  <c:v>20.6</c:v>
                </c:pt>
                <c:pt idx="13173">
                  <c:v>19.2</c:v>
                </c:pt>
                <c:pt idx="13174">
                  <c:v>18.2</c:v>
                </c:pt>
                <c:pt idx="13175">
                  <c:v>17.399999999999999</c:v>
                </c:pt>
                <c:pt idx="13176">
                  <c:v>17</c:v>
                </c:pt>
                <c:pt idx="13177">
                  <c:v>16.2</c:v>
                </c:pt>
                <c:pt idx="13178">
                  <c:v>16.5</c:v>
                </c:pt>
                <c:pt idx="13179">
                  <c:v>15.9</c:v>
                </c:pt>
                <c:pt idx="13180">
                  <c:v>14.9</c:v>
                </c:pt>
                <c:pt idx="13181">
                  <c:v>14.8</c:v>
                </c:pt>
                <c:pt idx="13182">
                  <c:v>14.6</c:v>
                </c:pt>
                <c:pt idx="13183">
                  <c:v>14</c:v>
                </c:pt>
                <c:pt idx="13184">
                  <c:v>14.3</c:v>
                </c:pt>
                <c:pt idx="13185">
                  <c:v>17.399999999999999</c:v>
                </c:pt>
                <c:pt idx="13186">
                  <c:v>19.2</c:v>
                </c:pt>
                <c:pt idx="13187">
                  <c:v>21.1</c:v>
                </c:pt>
                <c:pt idx="13188">
                  <c:v>23.8</c:v>
                </c:pt>
                <c:pt idx="13189">
                  <c:v>25.3</c:v>
                </c:pt>
                <c:pt idx="13190">
                  <c:v>26.3</c:v>
                </c:pt>
                <c:pt idx="13191">
                  <c:v>27.9</c:v>
                </c:pt>
                <c:pt idx="13192">
                  <c:v>27.9</c:v>
                </c:pt>
                <c:pt idx="13193">
                  <c:v>27.6</c:v>
                </c:pt>
                <c:pt idx="13194">
                  <c:v>24</c:v>
                </c:pt>
                <c:pt idx="13195">
                  <c:v>22.3</c:v>
                </c:pt>
                <c:pt idx="13196">
                  <c:v>20.9</c:v>
                </c:pt>
                <c:pt idx="13197">
                  <c:v>19.5</c:v>
                </c:pt>
                <c:pt idx="13198">
                  <c:v>18.8</c:v>
                </c:pt>
                <c:pt idx="13199">
                  <c:v>18.2</c:v>
                </c:pt>
                <c:pt idx="13200">
                  <c:v>17.8</c:v>
                </c:pt>
                <c:pt idx="13201">
                  <c:v>17.3</c:v>
                </c:pt>
                <c:pt idx="13202">
                  <c:v>17.3</c:v>
                </c:pt>
                <c:pt idx="13203">
                  <c:v>16.399999999999999</c:v>
                </c:pt>
                <c:pt idx="13204">
                  <c:v>17.100000000000001</c:v>
                </c:pt>
                <c:pt idx="13205">
                  <c:v>16.8</c:v>
                </c:pt>
                <c:pt idx="13206">
                  <c:v>16.399999999999999</c:v>
                </c:pt>
                <c:pt idx="13207">
                  <c:v>16.2</c:v>
                </c:pt>
                <c:pt idx="13208">
                  <c:v>16.5</c:v>
                </c:pt>
                <c:pt idx="13209">
                  <c:v>18</c:v>
                </c:pt>
                <c:pt idx="13210">
                  <c:v>20.3</c:v>
                </c:pt>
                <c:pt idx="13211">
                  <c:v>21.7</c:v>
                </c:pt>
                <c:pt idx="13212">
                  <c:v>24.2</c:v>
                </c:pt>
                <c:pt idx="13213">
                  <c:v>24.6</c:v>
                </c:pt>
                <c:pt idx="13214">
                  <c:v>26.1</c:v>
                </c:pt>
                <c:pt idx="13215">
                  <c:v>26.4</c:v>
                </c:pt>
                <c:pt idx="13216">
                  <c:v>26.2</c:v>
                </c:pt>
                <c:pt idx="13217">
                  <c:v>26.2</c:v>
                </c:pt>
                <c:pt idx="13218">
                  <c:v>25.9</c:v>
                </c:pt>
                <c:pt idx="13219">
                  <c:v>23.7</c:v>
                </c:pt>
                <c:pt idx="13220">
                  <c:v>21.6</c:v>
                </c:pt>
                <c:pt idx="13221">
                  <c:v>19.7</c:v>
                </c:pt>
                <c:pt idx="13222">
                  <c:v>17.8</c:v>
                </c:pt>
                <c:pt idx="13223">
                  <c:v>17.8</c:v>
                </c:pt>
                <c:pt idx="13224">
                  <c:v>17.899999999999999</c:v>
                </c:pt>
                <c:pt idx="13225">
                  <c:v>17.7</c:v>
                </c:pt>
                <c:pt idx="13226">
                  <c:v>17.7</c:v>
                </c:pt>
                <c:pt idx="13227">
                  <c:v>17.3</c:v>
                </c:pt>
                <c:pt idx="13228">
                  <c:v>17.2</c:v>
                </c:pt>
                <c:pt idx="13229">
                  <c:v>16.7</c:v>
                </c:pt>
                <c:pt idx="13230">
                  <c:v>16.2</c:v>
                </c:pt>
                <c:pt idx="13231">
                  <c:v>16.3</c:v>
                </c:pt>
                <c:pt idx="13232">
                  <c:v>16.3</c:v>
                </c:pt>
                <c:pt idx="13233">
                  <c:v>16.899999999999999</c:v>
                </c:pt>
                <c:pt idx="13234">
                  <c:v>18.7</c:v>
                </c:pt>
                <c:pt idx="13235">
                  <c:v>19.899999999999999</c:v>
                </c:pt>
                <c:pt idx="13236">
                  <c:v>22.8</c:v>
                </c:pt>
                <c:pt idx="13237">
                  <c:v>25.1</c:v>
                </c:pt>
                <c:pt idx="13238">
                  <c:v>25.9</c:v>
                </c:pt>
                <c:pt idx="13239">
                  <c:v>27.6</c:v>
                </c:pt>
                <c:pt idx="13240">
                  <c:v>27.8</c:v>
                </c:pt>
                <c:pt idx="13241">
                  <c:v>28.3</c:v>
                </c:pt>
                <c:pt idx="13242">
                  <c:v>27.5</c:v>
                </c:pt>
                <c:pt idx="13243">
                  <c:v>23.7</c:v>
                </c:pt>
                <c:pt idx="13244">
                  <c:v>21.4</c:v>
                </c:pt>
                <c:pt idx="13245">
                  <c:v>19.600000000000001</c:v>
                </c:pt>
                <c:pt idx="13246">
                  <c:v>18.399999999999999</c:v>
                </c:pt>
                <c:pt idx="13247">
                  <c:v>17.5</c:v>
                </c:pt>
                <c:pt idx="13248">
                  <c:v>16.899999999999999</c:v>
                </c:pt>
                <c:pt idx="13249">
                  <c:v>16.5</c:v>
                </c:pt>
                <c:pt idx="13250">
                  <c:v>15.9</c:v>
                </c:pt>
                <c:pt idx="13251">
                  <c:v>15.8</c:v>
                </c:pt>
                <c:pt idx="13252">
                  <c:v>15.5</c:v>
                </c:pt>
                <c:pt idx="13253">
                  <c:v>15.4</c:v>
                </c:pt>
                <c:pt idx="13254">
                  <c:v>14.9</c:v>
                </c:pt>
                <c:pt idx="13255">
                  <c:v>14.8</c:v>
                </c:pt>
                <c:pt idx="13256">
                  <c:v>14.8</c:v>
                </c:pt>
                <c:pt idx="13257">
                  <c:v>17.399999999999999</c:v>
                </c:pt>
                <c:pt idx="13258">
                  <c:v>18.8</c:v>
                </c:pt>
                <c:pt idx="13259">
                  <c:v>21.5</c:v>
                </c:pt>
                <c:pt idx="13260">
                  <c:v>23</c:v>
                </c:pt>
                <c:pt idx="13261">
                  <c:v>25.2</c:v>
                </c:pt>
                <c:pt idx="13262">
                  <c:v>27</c:v>
                </c:pt>
                <c:pt idx="13263">
                  <c:v>28.2</c:v>
                </c:pt>
                <c:pt idx="13264">
                  <c:v>28.7</c:v>
                </c:pt>
                <c:pt idx="13265">
                  <c:v>28.8</c:v>
                </c:pt>
                <c:pt idx="13266">
                  <c:v>26.4</c:v>
                </c:pt>
                <c:pt idx="13267">
                  <c:v>23.3</c:v>
                </c:pt>
                <c:pt idx="13268">
                  <c:v>20.9</c:v>
                </c:pt>
                <c:pt idx="13269">
                  <c:v>12.7</c:v>
                </c:pt>
                <c:pt idx="13270">
                  <c:v>18.100000000000001</c:v>
                </c:pt>
                <c:pt idx="13271">
                  <c:v>17.399999999999999</c:v>
                </c:pt>
                <c:pt idx="13272">
                  <c:v>16.8</c:v>
                </c:pt>
                <c:pt idx="13273">
                  <c:v>16.399999999999999</c:v>
                </c:pt>
                <c:pt idx="13274">
                  <c:v>16.2</c:v>
                </c:pt>
                <c:pt idx="13275">
                  <c:v>16.3</c:v>
                </c:pt>
                <c:pt idx="13276">
                  <c:v>16.3</c:v>
                </c:pt>
                <c:pt idx="13277">
                  <c:v>16.2</c:v>
                </c:pt>
                <c:pt idx="13278">
                  <c:v>16.2</c:v>
                </c:pt>
                <c:pt idx="13279">
                  <c:v>16</c:v>
                </c:pt>
                <c:pt idx="13280">
                  <c:v>16.3</c:v>
                </c:pt>
                <c:pt idx="13281">
                  <c:v>17.100000000000001</c:v>
                </c:pt>
                <c:pt idx="13282">
                  <c:v>18.5</c:v>
                </c:pt>
                <c:pt idx="13283">
                  <c:v>21.4</c:v>
                </c:pt>
                <c:pt idx="13284">
                  <c:v>22.8</c:v>
                </c:pt>
                <c:pt idx="13285">
                  <c:v>25.3</c:v>
                </c:pt>
                <c:pt idx="13286">
                  <c:v>27.3</c:v>
                </c:pt>
                <c:pt idx="13287">
                  <c:v>28.9</c:v>
                </c:pt>
                <c:pt idx="13288">
                  <c:v>29.5</c:v>
                </c:pt>
                <c:pt idx="13289">
                  <c:v>28.9</c:v>
                </c:pt>
                <c:pt idx="13290">
                  <c:v>25.9</c:v>
                </c:pt>
                <c:pt idx="13291">
                  <c:v>22.9</c:v>
                </c:pt>
                <c:pt idx="13292">
                  <c:v>19.899999999999999</c:v>
                </c:pt>
                <c:pt idx="13293">
                  <c:v>12.7</c:v>
                </c:pt>
                <c:pt idx="13294">
                  <c:v>18.3</c:v>
                </c:pt>
                <c:pt idx="13295">
                  <c:v>17.899999999999999</c:v>
                </c:pt>
                <c:pt idx="13296">
                  <c:v>17.8</c:v>
                </c:pt>
                <c:pt idx="13297">
                  <c:v>17.600000000000001</c:v>
                </c:pt>
                <c:pt idx="13298">
                  <c:v>17.7</c:v>
                </c:pt>
                <c:pt idx="13299">
                  <c:v>17.399999999999999</c:v>
                </c:pt>
                <c:pt idx="13300">
                  <c:v>17.3</c:v>
                </c:pt>
                <c:pt idx="13301">
                  <c:v>17.3</c:v>
                </c:pt>
                <c:pt idx="13302">
                  <c:v>17.3</c:v>
                </c:pt>
                <c:pt idx="13303">
                  <c:v>17.100000000000001</c:v>
                </c:pt>
                <c:pt idx="13304">
                  <c:v>17.399999999999999</c:v>
                </c:pt>
                <c:pt idx="13305">
                  <c:v>18</c:v>
                </c:pt>
                <c:pt idx="13306">
                  <c:v>18.399999999999999</c:v>
                </c:pt>
                <c:pt idx="13307">
                  <c:v>19.600000000000001</c:v>
                </c:pt>
                <c:pt idx="13308">
                  <c:v>20.9</c:v>
                </c:pt>
                <c:pt idx="13309">
                  <c:v>23.8</c:v>
                </c:pt>
                <c:pt idx="13310">
                  <c:v>25.7</c:v>
                </c:pt>
                <c:pt idx="13311">
                  <c:v>26.3</c:v>
                </c:pt>
                <c:pt idx="13312">
                  <c:v>27.3</c:v>
                </c:pt>
                <c:pt idx="13313">
                  <c:v>27.4</c:v>
                </c:pt>
                <c:pt idx="13314">
                  <c:v>26.2</c:v>
                </c:pt>
                <c:pt idx="13315">
                  <c:v>23.9</c:v>
                </c:pt>
                <c:pt idx="13316">
                  <c:v>21.4</c:v>
                </c:pt>
                <c:pt idx="13317">
                  <c:v>19.7</c:v>
                </c:pt>
                <c:pt idx="13318">
                  <c:v>18.5</c:v>
                </c:pt>
                <c:pt idx="13319">
                  <c:v>17.7</c:v>
                </c:pt>
                <c:pt idx="13320">
                  <c:v>17.399999999999999</c:v>
                </c:pt>
                <c:pt idx="13321">
                  <c:v>16.8</c:v>
                </c:pt>
                <c:pt idx="13322">
                  <c:v>16.5</c:v>
                </c:pt>
                <c:pt idx="13323">
                  <c:v>15.8</c:v>
                </c:pt>
                <c:pt idx="13324">
                  <c:v>15.6</c:v>
                </c:pt>
                <c:pt idx="13325">
                  <c:v>14.9</c:v>
                </c:pt>
                <c:pt idx="13326">
                  <c:v>15.4</c:v>
                </c:pt>
                <c:pt idx="13327">
                  <c:v>16</c:v>
                </c:pt>
                <c:pt idx="13328">
                  <c:v>15.7</c:v>
                </c:pt>
                <c:pt idx="13329">
                  <c:v>16.7</c:v>
                </c:pt>
                <c:pt idx="13330">
                  <c:v>19</c:v>
                </c:pt>
                <c:pt idx="13331">
                  <c:v>21.2</c:v>
                </c:pt>
                <c:pt idx="13332">
                  <c:v>23.5</c:v>
                </c:pt>
                <c:pt idx="13333">
                  <c:v>25.6</c:v>
                </c:pt>
                <c:pt idx="13334">
                  <c:v>27.8</c:v>
                </c:pt>
                <c:pt idx="13335">
                  <c:v>28.6</c:v>
                </c:pt>
                <c:pt idx="13336">
                  <c:v>28.9</c:v>
                </c:pt>
                <c:pt idx="13337">
                  <c:v>27.8</c:v>
                </c:pt>
                <c:pt idx="13338">
                  <c:v>25.3</c:v>
                </c:pt>
                <c:pt idx="13339">
                  <c:v>23.2</c:v>
                </c:pt>
                <c:pt idx="13340">
                  <c:v>21.7</c:v>
                </c:pt>
                <c:pt idx="13341">
                  <c:v>20</c:v>
                </c:pt>
                <c:pt idx="13342">
                  <c:v>12.7</c:v>
                </c:pt>
                <c:pt idx="13343">
                  <c:v>18</c:v>
                </c:pt>
                <c:pt idx="13344">
                  <c:v>17.399999999999999</c:v>
                </c:pt>
                <c:pt idx="13345">
                  <c:v>17</c:v>
                </c:pt>
                <c:pt idx="13346">
                  <c:v>16.7</c:v>
                </c:pt>
                <c:pt idx="13347">
                  <c:v>16.3</c:v>
                </c:pt>
                <c:pt idx="13348">
                  <c:v>16</c:v>
                </c:pt>
                <c:pt idx="13349">
                  <c:v>16</c:v>
                </c:pt>
                <c:pt idx="13350">
                  <c:v>15.8</c:v>
                </c:pt>
                <c:pt idx="13351">
                  <c:v>15.8</c:v>
                </c:pt>
                <c:pt idx="13352">
                  <c:v>15.7</c:v>
                </c:pt>
                <c:pt idx="13353">
                  <c:v>16.8</c:v>
                </c:pt>
                <c:pt idx="13354">
                  <c:v>20</c:v>
                </c:pt>
                <c:pt idx="13355">
                  <c:v>21.7</c:v>
                </c:pt>
                <c:pt idx="13356">
                  <c:v>24.1</c:v>
                </c:pt>
                <c:pt idx="13357">
                  <c:v>26.4</c:v>
                </c:pt>
                <c:pt idx="13358">
                  <c:v>27.6</c:v>
                </c:pt>
                <c:pt idx="13359">
                  <c:v>29.7</c:v>
                </c:pt>
                <c:pt idx="13360">
                  <c:v>30.2</c:v>
                </c:pt>
                <c:pt idx="13361">
                  <c:v>29.2</c:v>
                </c:pt>
                <c:pt idx="13362">
                  <c:v>25.6</c:v>
                </c:pt>
                <c:pt idx="13363">
                  <c:v>23.7</c:v>
                </c:pt>
                <c:pt idx="13364">
                  <c:v>21.3</c:v>
                </c:pt>
                <c:pt idx="13365">
                  <c:v>19.899999999999999</c:v>
                </c:pt>
                <c:pt idx="13366">
                  <c:v>18.7</c:v>
                </c:pt>
                <c:pt idx="13367">
                  <c:v>17.899999999999999</c:v>
                </c:pt>
                <c:pt idx="13368">
                  <c:v>17.2</c:v>
                </c:pt>
                <c:pt idx="13369">
                  <c:v>17.100000000000001</c:v>
                </c:pt>
                <c:pt idx="13370">
                  <c:v>17.2</c:v>
                </c:pt>
                <c:pt idx="13371">
                  <c:v>16.899999999999999</c:v>
                </c:pt>
                <c:pt idx="13372">
                  <c:v>16.7</c:v>
                </c:pt>
                <c:pt idx="13373">
                  <c:v>16</c:v>
                </c:pt>
                <c:pt idx="13374">
                  <c:v>15.6</c:v>
                </c:pt>
                <c:pt idx="13375">
                  <c:v>15.6</c:v>
                </c:pt>
                <c:pt idx="13376">
                  <c:v>15.9</c:v>
                </c:pt>
                <c:pt idx="13377">
                  <c:v>18.399999999999999</c:v>
                </c:pt>
                <c:pt idx="13378">
                  <c:v>19.7</c:v>
                </c:pt>
                <c:pt idx="13379">
                  <c:v>22.4</c:v>
                </c:pt>
                <c:pt idx="13380">
                  <c:v>23.9</c:v>
                </c:pt>
                <c:pt idx="13381">
                  <c:v>25.7</c:v>
                </c:pt>
                <c:pt idx="13382">
                  <c:v>27.6</c:v>
                </c:pt>
                <c:pt idx="13383">
                  <c:v>29.3</c:v>
                </c:pt>
                <c:pt idx="13384">
                  <c:v>29.8</c:v>
                </c:pt>
                <c:pt idx="13403">
                  <c:v>19.3</c:v>
                </c:pt>
                <c:pt idx="13404">
                  <c:v>22.6</c:v>
                </c:pt>
                <c:pt idx="13405">
                  <c:v>24</c:v>
                </c:pt>
                <c:pt idx="13406">
                  <c:v>26.1</c:v>
                </c:pt>
                <c:pt idx="13407">
                  <c:v>27.5</c:v>
                </c:pt>
                <c:pt idx="13408">
                  <c:v>28.1</c:v>
                </c:pt>
                <c:pt idx="13409">
                  <c:v>28.7</c:v>
                </c:pt>
                <c:pt idx="13410">
                  <c:v>27.9</c:v>
                </c:pt>
                <c:pt idx="13411">
                  <c:v>24.3</c:v>
                </c:pt>
                <c:pt idx="13412">
                  <c:v>21.8</c:v>
                </c:pt>
                <c:pt idx="13413">
                  <c:v>19.899999999999999</c:v>
                </c:pt>
                <c:pt idx="13414">
                  <c:v>18.5</c:v>
                </c:pt>
                <c:pt idx="13415">
                  <c:v>17.399999999999999</c:v>
                </c:pt>
                <c:pt idx="13416">
                  <c:v>17.2</c:v>
                </c:pt>
                <c:pt idx="13417">
                  <c:v>16.600000000000001</c:v>
                </c:pt>
                <c:pt idx="13418">
                  <c:v>16.3</c:v>
                </c:pt>
                <c:pt idx="13419">
                  <c:v>16.600000000000001</c:v>
                </c:pt>
                <c:pt idx="13420">
                  <c:v>16.399999999999999</c:v>
                </c:pt>
                <c:pt idx="13421">
                  <c:v>16.5</c:v>
                </c:pt>
                <c:pt idx="13422">
                  <c:v>16.2</c:v>
                </c:pt>
                <c:pt idx="13423">
                  <c:v>16.2</c:v>
                </c:pt>
                <c:pt idx="13424">
                  <c:v>16.7</c:v>
                </c:pt>
                <c:pt idx="13425">
                  <c:v>17.600000000000001</c:v>
                </c:pt>
                <c:pt idx="13426">
                  <c:v>18.7</c:v>
                </c:pt>
                <c:pt idx="13427">
                  <c:v>20.100000000000001</c:v>
                </c:pt>
                <c:pt idx="13428">
                  <c:v>21.7</c:v>
                </c:pt>
                <c:pt idx="13429">
                  <c:v>24.5</c:v>
                </c:pt>
                <c:pt idx="13430">
                  <c:v>25.6</c:v>
                </c:pt>
                <c:pt idx="13431">
                  <c:v>27.6</c:v>
                </c:pt>
                <c:pt idx="13432">
                  <c:v>27.2</c:v>
                </c:pt>
                <c:pt idx="13433">
                  <c:v>26.7</c:v>
                </c:pt>
                <c:pt idx="13434">
                  <c:v>26.7</c:v>
                </c:pt>
                <c:pt idx="13435">
                  <c:v>24.3</c:v>
                </c:pt>
                <c:pt idx="13436">
                  <c:v>22</c:v>
                </c:pt>
                <c:pt idx="13437">
                  <c:v>20.7</c:v>
                </c:pt>
                <c:pt idx="13438">
                  <c:v>19.399999999999999</c:v>
                </c:pt>
                <c:pt idx="13439">
                  <c:v>17.899999999999999</c:v>
                </c:pt>
                <c:pt idx="13440">
                  <c:v>17.399999999999999</c:v>
                </c:pt>
                <c:pt idx="13441">
                  <c:v>16.899999999999999</c:v>
                </c:pt>
                <c:pt idx="13442">
                  <c:v>16.8</c:v>
                </c:pt>
                <c:pt idx="13443">
                  <c:v>16.5</c:v>
                </c:pt>
                <c:pt idx="13444">
                  <c:v>16.7</c:v>
                </c:pt>
                <c:pt idx="13445">
                  <c:v>16.5</c:v>
                </c:pt>
                <c:pt idx="13446">
                  <c:v>16.2</c:v>
                </c:pt>
                <c:pt idx="13447">
                  <c:v>15.3</c:v>
                </c:pt>
                <c:pt idx="13448">
                  <c:v>15.4</c:v>
                </c:pt>
                <c:pt idx="13449">
                  <c:v>16.3</c:v>
                </c:pt>
                <c:pt idx="13450">
                  <c:v>18.3</c:v>
                </c:pt>
                <c:pt idx="13451">
                  <c:v>20.2</c:v>
                </c:pt>
                <c:pt idx="13452">
                  <c:v>22.7</c:v>
                </c:pt>
                <c:pt idx="13453">
                  <c:v>25.4</c:v>
                </c:pt>
                <c:pt idx="13454">
                  <c:v>27.5</c:v>
                </c:pt>
                <c:pt idx="13455">
                  <c:v>28.7</c:v>
                </c:pt>
                <c:pt idx="13456">
                  <c:v>28.7</c:v>
                </c:pt>
                <c:pt idx="13457">
                  <c:v>28.4</c:v>
                </c:pt>
                <c:pt idx="13458">
                  <c:v>26.4</c:v>
                </c:pt>
                <c:pt idx="13459">
                  <c:v>23.2</c:v>
                </c:pt>
                <c:pt idx="13460">
                  <c:v>21.3</c:v>
                </c:pt>
                <c:pt idx="13461">
                  <c:v>19.3</c:v>
                </c:pt>
                <c:pt idx="13462">
                  <c:v>18.3</c:v>
                </c:pt>
                <c:pt idx="13463">
                  <c:v>17.5</c:v>
                </c:pt>
                <c:pt idx="13464">
                  <c:v>17.5</c:v>
                </c:pt>
                <c:pt idx="13465">
                  <c:v>17.100000000000001</c:v>
                </c:pt>
                <c:pt idx="13466">
                  <c:v>17</c:v>
                </c:pt>
                <c:pt idx="13467">
                  <c:v>16.8</c:v>
                </c:pt>
                <c:pt idx="13468">
                  <c:v>17</c:v>
                </c:pt>
                <c:pt idx="13469">
                  <c:v>17</c:v>
                </c:pt>
                <c:pt idx="13470">
                  <c:v>16.899999999999999</c:v>
                </c:pt>
                <c:pt idx="13471">
                  <c:v>17.100000000000001</c:v>
                </c:pt>
                <c:pt idx="13472">
                  <c:v>17.100000000000001</c:v>
                </c:pt>
                <c:pt idx="13473">
                  <c:v>17.600000000000001</c:v>
                </c:pt>
                <c:pt idx="13474">
                  <c:v>17.899999999999999</c:v>
                </c:pt>
                <c:pt idx="13475">
                  <c:v>12.7</c:v>
                </c:pt>
                <c:pt idx="13476">
                  <c:v>21.3</c:v>
                </c:pt>
                <c:pt idx="13477">
                  <c:v>22.9</c:v>
                </c:pt>
                <c:pt idx="13478">
                  <c:v>25.4</c:v>
                </c:pt>
                <c:pt idx="13479">
                  <c:v>26.5</c:v>
                </c:pt>
                <c:pt idx="13480">
                  <c:v>27.6</c:v>
                </c:pt>
                <c:pt idx="13481">
                  <c:v>27.6</c:v>
                </c:pt>
                <c:pt idx="13482">
                  <c:v>27.5</c:v>
                </c:pt>
                <c:pt idx="13483">
                  <c:v>25.3</c:v>
                </c:pt>
                <c:pt idx="13484">
                  <c:v>21.8</c:v>
                </c:pt>
                <c:pt idx="13485">
                  <c:v>19.899999999999999</c:v>
                </c:pt>
                <c:pt idx="13486">
                  <c:v>18.3</c:v>
                </c:pt>
                <c:pt idx="13487">
                  <c:v>17.3</c:v>
                </c:pt>
                <c:pt idx="13488">
                  <c:v>16.8</c:v>
                </c:pt>
                <c:pt idx="13489">
                  <c:v>16.5</c:v>
                </c:pt>
                <c:pt idx="13490">
                  <c:v>16.100000000000001</c:v>
                </c:pt>
                <c:pt idx="13491">
                  <c:v>16</c:v>
                </c:pt>
                <c:pt idx="13492">
                  <c:v>16</c:v>
                </c:pt>
                <c:pt idx="13493">
                  <c:v>16.2</c:v>
                </c:pt>
                <c:pt idx="13494">
                  <c:v>16.399999999999999</c:v>
                </c:pt>
                <c:pt idx="13495">
                  <c:v>16.3</c:v>
                </c:pt>
                <c:pt idx="13496">
                  <c:v>16.3</c:v>
                </c:pt>
                <c:pt idx="13497">
                  <c:v>16.7</c:v>
                </c:pt>
                <c:pt idx="13498">
                  <c:v>17.2</c:v>
                </c:pt>
                <c:pt idx="13499">
                  <c:v>17.7</c:v>
                </c:pt>
                <c:pt idx="13500">
                  <c:v>18.5</c:v>
                </c:pt>
                <c:pt idx="13501">
                  <c:v>21.4</c:v>
                </c:pt>
                <c:pt idx="13502">
                  <c:v>22.6</c:v>
                </c:pt>
                <c:pt idx="13503">
                  <c:v>25.2</c:v>
                </c:pt>
                <c:pt idx="13504">
                  <c:v>25.9</c:v>
                </c:pt>
                <c:pt idx="13505">
                  <c:v>26.1</c:v>
                </c:pt>
                <c:pt idx="13506">
                  <c:v>25.9</c:v>
                </c:pt>
                <c:pt idx="13507">
                  <c:v>24.3</c:v>
                </c:pt>
                <c:pt idx="13508">
                  <c:v>22.6</c:v>
                </c:pt>
                <c:pt idx="13509">
                  <c:v>20.5</c:v>
                </c:pt>
                <c:pt idx="13510">
                  <c:v>19.2</c:v>
                </c:pt>
                <c:pt idx="13511">
                  <c:v>17.899999999999999</c:v>
                </c:pt>
                <c:pt idx="13512">
                  <c:v>17.399999999999999</c:v>
                </c:pt>
                <c:pt idx="13513">
                  <c:v>17.3</c:v>
                </c:pt>
                <c:pt idx="13514">
                  <c:v>16.5</c:v>
                </c:pt>
                <c:pt idx="13515">
                  <c:v>16.899999999999999</c:v>
                </c:pt>
                <c:pt idx="13516">
                  <c:v>16.600000000000001</c:v>
                </c:pt>
                <c:pt idx="13517">
                  <c:v>16.7</c:v>
                </c:pt>
                <c:pt idx="13518">
                  <c:v>16.7</c:v>
                </c:pt>
                <c:pt idx="13519">
                  <c:v>16.600000000000001</c:v>
                </c:pt>
                <c:pt idx="13520">
                  <c:v>16.600000000000001</c:v>
                </c:pt>
                <c:pt idx="13521">
                  <c:v>17.3</c:v>
                </c:pt>
                <c:pt idx="13522">
                  <c:v>17.8</c:v>
                </c:pt>
                <c:pt idx="13523">
                  <c:v>19.5</c:v>
                </c:pt>
                <c:pt idx="13524">
                  <c:v>22.2</c:v>
                </c:pt>
                <c:pt idx="13525">
                  <c:v>24.3</c:v>
                </c:pt>
                <c:pt idx="13526">
                  <c:v>26.5</c:v>
                </c:pt>
                <c:pt idx="13527">
                  <c:v>27.8</c:v>
                </c:pt>
                <c:pt idx="13528">
                  <c:v>28.2</c:v>
                </c:pt>
                <c:pt idx="13529">
                  <c:v>28.3</c:v>
                </c:pt>
                <c:pt idx="13530">
                  <c:v>26.3</c:v>
                </c:pt>
                <c:pt idx="13531">
                  <c:v>23.1</c:v>
                </c:pt>
                <c:pt idx="13532">
                  <c:v>20.7</c:v>
                </c:pt>
                <c:pt idx="13533">
                  <c:v>19.3</c:v>
                </c:pt>
                <c:pt idx="13534">
                  <c:v>18.2</c:v>
                </c:pt>
                <c:pt idx="13535">
                  <c:v>17.600000000000001</c:v>
                </c:pt>
                <c:pt idx="13536">
                  <c:v>17</c:v>
                </c:pt>
                <c:pt idx="13537">
                  <c:v>16.8</c:v>
                </c:pt>
                <c:pt idx="13538">
                  <c:v>17</c:v>
                </c:pt>
                <c:pt idx="13539">
                  <c:v>17</c:v>
                </c:pt>
                <c:pt idx="13540">
                  <c:v>16.8</c:v>
                </c:pt>
                <c:pt idx="13541">
                  <c:v>16.8</c:v>
                </c:pt>
                <c:pt idx="13542">
                  <c:v>16.600000000000001</c:v>
                </c:pt>
                <c:pt idx="13543">
                  <c:v>16.7</c:v>
                </c:pt>
                <c:pt idx="13544">
                  <c:v>16.7</c:v>
                </c:pt>
                <c:pt idx="13545">
                  <c:v>17.2</c:v>
                </c:pt>
                <c:pt idx="13546">
                  <c:v>17.899999999999999</c:v>
                </c:pt>
                <c:pt idx="13547">
                  <c:v>18.5</c:v>
                </c:pt>
                <c:pt idx="13548">
                  <c:v>20.6</c:v>
                </c:pt>
                <c:pt idx="13549">
                  <c:v>23.5</c:v>
                </c:pt>
                <c:pt idx="13550">
                  <c:v>25.9</c:v>
                </c:pt>
                <c:pt idx="13551">
                  <c:v>26.7</c:v>
                </c:pt>
                <c:pt idx="13552">
                  <c:v>28.1</c:v>
                </c:pt>
                <c:pt idx="13553">
                  <c:v>28.7</c:v>
                </c:pt>
                <c:pt idx="13554">
                  <c:v>27.3</c:v>
                </c:pt>
                <c:pt idx="13555">
                  <c:v>23.2</c:v>
                </c:pt>
                <c:pt idx="13556">
                  <c:v>21.1</c:v>
                </c:pt>
                <c:pt idx="13557">
                  <c:v>19.399999999999999</c:v>
                </c:pt>
                <c:pt idx="13558">
                  <c:v>17.899999999999999</c:v>
                </c:pt>
                <c:pt idx="13559">
                  <c:v>17.399999999999999</c:v>
                </c:pt>
                <c:pt idx="13560">
                  <c:v>16.899999999999999</c:v>
                </c:pt>
                <c:pt idx="13561">
                  <c:v>16.600000000000001</c:v>
                </c:pt>
                <c:pt idx="13562">
                  <c:v>16.2</c:v>
                </c:pt>
                <c:pt idx="13563">
                  <c:v>16.399999999999999</c:v>
                </c:pt>
                <c:pt idx="13564">
                  <c:v>16.3</c:v>
                </c:pt>
                <c:pt idx="13565">
                  <c:v>16.3</c:v>
                </c:pt>
                <c:pt idx="13566">
                  <c:v>16.2</c:v>
                </c:pt>
                <c:pt idx="13567">
                  <c:v>16.3</c:v>
                </c:pt>
                <c:pt idx="13568">
                  <c:v>16.3</c:v>
                </c:pt>
                <c:pt idx="13569">
                  <c:v>16.8</c:v>
                </c:pt>
                <c:pt idx="13570">
                  <c:v>17.399999999999999</c:v>
                </c:pt>
                <c:pt idx="13571">
                  <c:v>17.8</c:v>
                </c:pt>
                <c:pt idx="13572">
                  <c:v>18.8</c:v>
                </c:pt>
                <c:pt idx="13573">
                  <c:v>19.3</c:v>
                </c:pt>
                <c:pt idx="13574">
                  <c:v>20.2</c:v>
                </c:pt>
                <c:pt idx="13575">
                  <c:v>20.9</c:v>
                </c:pt>
                <c:pt idx="13576">
                  <c:v>22.8</c:v>
                </c:pt>
                <c:pt idx="13577">
                  <c:v>24.3</c:v>
                </c:pt>
                <c:pt idx="13578">
                  <c:v>24.3</c:v>
                </c:pt>
                <c:pt idx="13579">
                  <c:v>22.6</c:v>
                </c:pt>
                <c:pt idx="13580">
                  <c:v>21.1</c:v>
                </c:pt>
                <c:pt idx="13581">
                  <c:v>19.8</c:v>
                </c:pt>
                <c:pt idx="13582">
                  <c:v>18.600000000000001</c:v>
                </c:pt>
                <c:pt idx="13583">
                  <c:v>18.600000000000001</c:v>
                </c:pt>
                <c:pt idx="13584">
                  <c:v>18.2</c:v>
                </c:pt>
                <c:pt idx="13585">
                  <c:v>18.100000000000001</c:v>
                </c:pt>
                <c:pt idx="13586">
                  <c:v>18</c:v>
                </c:pt>
                <c:pt idx="13587">
                  <c:v>17.8</c:v>
                </c:pt>
                <c:pt idx="13588">
                  <c:v>17.600000000000001</c:v>
                </c:pt>
                <c:pt idx="13589">
                  <c:v>17.600000000000001</c:v>
                </c:pt>
                <c:pt idx="13590">
                  <c:v>17.5</c:v>
                </c:pt>
                <c:pt idx="13591">
                  <c:v>17</c:v>
                </c:pt>
                <c:pt idx="13592">
                  <c:v>17.100000000000001</c:v>
                </c:pt>
                <c:pt idx="13593">
                  <c:v>17.8</c:v>
                </c:pt>
                <c:pt idx="13594">
                  <c:v>18.899999999999999</c:v>
                </c:pt>
                <c:pt idx="13595">
                  <c:v>19.5</c:v>
                </c:pt>
                <c:pt idx="13596">
                  <c:v>20</c:v>
                </c:pt>
                <c:pt idx="13597">
                  <c:v>22.2</c:v>
                </c:pt>
                <c:pt idx="13598">
                  <c:v>24.8</c:v>
                </c:pt>
                <c:pt idx="13599">
                  <c:v>25.9</c:v>
                </c:pt>
                <c:pt idx="13600">
                  <c:v>26.5</c:v>
                </c:pt>
                <c:pt idx="13601">
                  <c:v>26.7</c:v>
                </c:pt>
                <c:pt idx="13602">
                  <c:v>26.8</c:v>
                </c:pt>
                <c:pt idx="13603">
                  <c:v>24.3</c:v>
                </c:pt>
                <c:pt idx="13604">
                  <c:v>21.1</c:v>
                </c:pt>
                <c:pt idx="13605">
                  <c:v>19.5</c:v>
                </c:pt>
                <c:pt idx="13606">
                  <c:v>18.899999999999999</c:v>
                </c:pt>
                <c:pt idx="13607">
                  <c:v>17.8</c:v>
                </c:pt>
                <c:pt idx="13608">
                  <c:v>17.2</c:v>
                </c:pt>
                <c:pt idx="13609">
                  <c:v>16.600000000000001</c:v>
                </c:pt>
                <c:pt idx="13610">
                  <c:v>16.5</c:v>
                </c:pt>
                <c:pt idx="13611">
                  <c:v>15.7</c:v>
                </c:pt>
                <c:pt idx="13612">
                  <c:v>15.4</c:v>
                </c:pt>
                <c:pt idx="13613">
                  <c:v>15.7</c:v>
                </c:pt>
                <c:pt idx="13614">
                  <c:v>15.8</c:v>
                </c:pt>
                <c:pt idx="13615">
                  <c:v>16</c:v>
                </c:pt>
                <c:pt idx="13616">
                  <c:v>16.2</c:v>
                </c:pt>
                <c:pt idx="13617">
                  <c:v>16.8</c:v>
                </c:pt>
                <c:pt idx="13618">
                  <c:v>17.7</c:v>
                </c:pt>
                <c:pt idx="13619">
                  <c:v>18.100000000000001</c:v>
                </c:pt>
                <c:pt idx="13620">
                  <c:v>18.7</c:v>
                </c:pt>
                <c:pt idx="13621">
                  <c:v>21</c:v>
                </c:pt>
                <c:pt idx="13622">
                  <c:v>22.8</c:v>
                </c:pt>
                <c:pt idx="13623">
                  <c:v>25.7</c:v>
                </c:pt>
                <c:pt idx="13624">
                  <c:v>26.4</c:v>
                </c:pt>
                <c:pt idx="13625">
                  <c:v>26.4</c:v>
                </c:pt>
                <c:pt idx="13626">
                  <c:v>25.8</c:v>
                </c:pt>
                <c:pt idx="13627">
                  <c:v>22.2</c:v>
                </c:pt>
                <c:pt idx="13628">
                  <c:v>20.100000000000001</c:v>
                </c:pt>
                <c:pt idx="13629">
                  <c:v>18.7</c:v>
                </c:pt>
                <c:pt idx="13630">
                  <c:v>17.899999999999999</c:v>
                </c:pt>
                <c:pt idx="13631">
                  <c:v>17.399999999999999</c:v>
                </c:pt>
                <c:pt idx="13632">
                  <c:v>17</c:v>
                </c:pt>
                <c:pt idx="13633">
                  <c:v>16.8</c:v>
                </c:pt>
                <c:pt idx="13634">
                  <c:v>16.8</c:v>
                </c:pt>
                <c:pt idx="13635">
                  <c:v>16.399999999999999</c:v>
                </c:pt>
                <c:pt idx="13636">
                  <c:v>15.9</c:v>
                </c:pt>
                <c:pt idx="13637">
                  <c:v>16.2</c:v>
                </c:pt>
                <c:pt idx="13638">
                  <c:v>16.2</c:v>
                </c:pt>
                <c:pt idx="13639">
                  <c:v>16.7</c:v>
                </c:pt>
                <c:pt idx="13640">
                  <c:v>17.100000000000001</c:v>
                </c:pt>
                <c:pt idx="13641">
                  <c:v>17.600000000000001</c:v>
                </c:pt>
                <c:pt idx="13642">
                  <c:v>18.600000000000001</c:v>
                </c:pt>
                <c:pt idx="13643">
                  <c:v>19.2</c:v>
                </c:pt>
                <c:pt idx="13644">
                  <c:v>20</c:v>
                </c:pt>
                <c:pt idx="13645">
                  <c:v>20.6</c:v>
                </c:pt>
                <c:pt idx="13646">
                  <c:v>20.6</c:v>
                </c:pt>
                <c:pt idx="13647">
                  <c:v>21.6</c:v>
                </c:pt>
                <c:pt idx="13648">
                  <c:v>22.1</c:v>
                </c:pt>
                <c:pt idx="13649">
                  <c:v>22.8</c:v>
                </c:pt>
                <c:pt idx="13650">
                  <c:v>22.3</c:v>
                </c:pt>
                <c:pt idx="13651">
                  <c:v>21.9</c:v>
                </c:pt>
                <c:pt idx="13652">
                  <c:v>21.4</c:v>
                </c:pt>
                <c:pt idx="13653">
                  <c:v>19.8</c:v>
                </c:pt>
                <c:pt idx="13654">
                  <c:v>18.8</c:v>
                </c:pt>
                <c:pt idx="13655">
                  <c:v>18.2</c:v>
                </c:pt>
                <c:pt idx="13656">
                  <c:v>17.7</c:v>
                </c:pt>
                <c:pt idx="13657">
                  <c:v>17.600000000000001</c:v>
                </c:pt>
                <c:pt idx="13658">
                  <c:v>17.2</c:v>
                </c:pt>
                <c:pt idx="13659">
                  <c:v>16.899999999999999</c:v>
                </c:pt>
                <c:pt idx="13660">
                  <c:v>16.899999999999999</c:v>
                </c:pt>
                <c:pt idx="13661">
                  <c:v>16.8</c:v>
                </c:pt>
                <c:pt idx="13662">
                  <c:v>16.8</c:v>
                </c:pt>
                <c:pt idx="13663">
                  <c:v>16.7</c:v>
                </c:pt>
                <c:pt idx="13664">
                  <c:v>16.600000000000001</c:v>
                </c:pt>
                <c:pt idx="13665">
                  <c:v>17.3</c:v>
                </c:pt>
                <c:pt idx="13666">
                  <c:v>17.399999999999999</c:v>
                </c:pt>
                <c:pt idx="13667">
                  <c:v>18.2</c:v>
                </c:pt>
                <c:pt idx="13668">
                  <c:v>19</c:v>
                </c:pt>
                <c:pt idx="13669">
                  <c:v>19.8</c:v>
                </c:pt>
                <c:pt idx="13670">
                  <c:v>21</c:v>
                </c:pt>
                <c:pt idx="13671">
                  <c:v>22.6</c:v>
                </c:pt>
                <c:pt idx="13672">
                  <c:v>23.7</c:v>
                </c:pt>
                <c:pt idx="13673">
                  <c:v>23.9</c:v>
                </c:pt>
                <c:pt idx="13674">
                  <c:v>24.1</c:v>
                </c:pt>
                <c:pt idx="13675">
                  <c:v>23.8</c:v>
                </c:pt>
                <c:pt idx="13676">
                  <c:v>21</c:v>
                </c:pt>
                <c:pt idx="13677">
                  <c:v>19.3</c:v>
                </c:pt>
                <c:pt idx="13678">
                  <c:v>17.899999999999999</c:v>
                </c:pt>
                <c:pt idx="13679">
                  <c:v>16.899999999999999</c:v>
                </c:pt>
                <c:pt idx="13680">
                  <c:v>16.2</c:v>
                </c:pt>
                <c:pt idx="13681">
                  <c:v>16</c:v>
                </c:pt>
                <c:pt idx="13682">
                  <c:v>15.4</c:v>
                </c:pt>
                <c:pt idx="13683">
                  <c:v>15.5</c:v>
                </c:pt>
                <c:pt idx="13684">
                  <c:v>14.5</c:v>
                </c:pt>
                <c:pt idx="13685">
                  <c:v>14.8</c:v>
                </c:pt>
                <c:pt idx="13686">
                  <c:v>15.4</c:v>
                </c:pt>
                <c:pt idx="13687">
                  <c:v>15.9</c:v>
                </c:pt>
                <c:pt idx="13688">
                  <c:v>15.7</c:v>
                </c:pt>
                <c:pt idx="13689">
                  <c:v>16.399999999999999</c:v>
                </c:pt>
                <c:pt idx="13690">
                  <c:v>17.100000000000001</c:v>
                </c:pt>
                <c:pt idx="13691">
                  <c:v>17.600000000000001</c:v>
                </c:pt>
                <c:pt idx="13692">
                  <c:v>18.399999999999999</c:v>
                </c:pt>
                <c:pt idx="13693">
                  <c:v>19.8</c:v>
                </c:pt>
                <c:pt idx="13694">
                  <c:v>21.8</c:v>
                </c:pt>
                <c:pt idx="13695">
                  <c:v>23.7</c:v>
                </c:pt>
                <c:pt idx="13696">
                  <c:v>24.3</c:v>
                </c:pt>
                <c:pt idx="13697">
                  <c:v>25.1</c:v>
                </c:pt>
                <c:pt idx="13698">
                  <c:v>24.8</c:v>
                </c:pt>
                <c:pt idx="13699">
                  <c:v>23.6</c:v>
                </c:pt>
                <c:pt idx="13700">
                  <c:v>21.1</c:v>
                </c:pt>
                <c:pt idx="13701">
                  <c:v>19.3</c:v>
                </c:pt>
                <c:pt idx="13702">
                  <c:v>18.100000000000001</c:v>
                </c:pt>
                <c:pt idx="13703">
                  <c:v>16.899999999999999</c:v>
                </c:pt>
                <c:pt idx="13704">
                  <c:v>16.3</c:v>
                </c:pt>
                <c:pt idx="13705">
                  <c:v>16.399999999999999</c:v>
                </c:pt>
                <c:pt idx="13706">
                  <c:v>16</c:v>
                </c:pt>
                <c:pt idx="13707">
                  <c:v>16.100000000000001</c:v>
                </c:pt>
                <c:pt idx="13708">
                  <c:v>16.3</c:v>
                </c:pt>
                <c:pt idx="13709">
                  <c:v>16.2</c:v>
                </c:pt>
                <c:pt idx="13710">
                  <c:v>16.3</c:v>
                </c:pt>
                <c:pt idx="13711">
                  <c:v>16.3</c:v>
                </c:pt>
                <c:pt idx="13712">
                  <c:v>16.3</c:v>
                </c:pt>
                <c:pt idx="13713">
                  <c:v>17</c:v>
                </c:pt>
                <c:pt idx="13714">
                  <c:v>18.399999999999999</c:v>
                </c:pt>
                <c:pt idx="13715">
                  <c:v>20.5</c:v>
                </c:pt>
                <c:pt idx="13716">
                  <c:v>22.8</c:v>
                </c:pt>
                <c:pt idx="13717">
                  <c:v>24.8</c:v>
                </c:pt>
                <c:pt idx="13718">
                  <c:v>25.7</c:v>
                </c:pt>
                <c:pt idx="13719">
                  <c:v>26.3</c:v>
                </c:pt>
                <c:pt idx="13720">
                  <c:v>27.2</c:v>
                </c:pt>
                <c:pt idx="13721">
                  <c:v>27.3</c:v>
                </c:pt>
                <c:pt idx="13722">
                  <c:v>24.8</c:v>
                </c:pt>
                <c:pt idx="13723">
                  <c:v>21.4</c:v>
                </c:pt>
                <c:pt idx="13724">
                  <c:v>19.8</c:v>
                </c:pt>
                <c:pt idx="13725">
                  <c:v>18.5</c:v>
                </c:pt>
                <c:pt idx="13726">
                  <c:v>17.8</c:v>
                </c:pt>
                <c:pt idx="13727">
                  <c:v>17.399999999999999</c:v>
                </c:pt>
                <c:pt idx="13728">
                  <c:v>16.5</c:v>
                </c:pt>
                <c:pt idx="13729">
                  <c:v>16</c:v>
                </c:pt>
                <c:pt idx="13730">
                  <c:v>15.3</c:v>
                </c:pt>
                <c:pt idx="13731">
                  <c:v>14.8</c:v>
                </c:pt>
                <c:pt idx="13732">
                  <c:v>14.3</c:v>
                </c:pt>
                <c:pt idx="13733">
                  <c:v>14.3</c:v>
                </c:pt>
                <c:pt idx="13734">
                  <c:v>14</c:v>
                </c:pt>
                <c:pt idx="13735">
                  <c:v>13.2</c:v>
                </c:pt>
                <c:pt idx="13736">
                  <c:v>14.2</c:v>
                </c:pt>
                <c:pt idx="13737">
                  <c:v>17.3</c:v>
                </c:pt>
                <c:pt idx="13738">
                  <c:v>19.3</c:v>
                </c:pt>
                <c:pt idx="13739">
                  <c:v>20.7</c:v>
                </c:pt>
                <c:pt idx="13740">
                  <c:v>23.1</c:v>
                </c:pt>
                <c:pt idx="13741">
                  <c:v>24.8</c:v>
                </c:pt>
                <c:pt idx="13742">
                  <c:v>25.9</c:v>
                </c:pt>
                <c:pt idx="13743">
                  <c:v>27.6</c:v>
                </c:pt>
                <c:pt idx="13744">
                  <c:v>27.9</c:v>
                </c:pt>
                <c:pt idx="13745">
                  <c:v>28.4</c:v>
                </c:pt>
                <c:pt idx="13746">
                  <c:v>19.100000000000001</c:v>
                </c:pt>
                <c:pt idx="13747">
                  <c:v>22.5</c:v>
                </c:pt>
                <c:pt idx="13748">
                  <c:v>21.1</c:v>
                </c:pt>
                <c:pt idx="13749">
                  <c:v>12.7</c:v>
                </c:pt>
                <c:pt idx="13750">
                  <c:v>18.3</c:v>
                </c:pt>
                <c:pt idx="13751">
                  <c:v>17.3</c:v>
                </c:pt>
                <c:pt idx="13752">
                  <c:v>16.7</c:v>
                </c:pt>
                <c:pt idx="13753">
                  <c:v>16.2</c:v>
                </c:pt>
                <c:pt idx="13754">
                  <c:v>15.9</c:v>
                </c:pt>
                <c:pt idx="13755">
                  <c:v>15</c:v>
                </c:pt>
                <c:pt idx="13756">
                  <c:v>14.1</c:v>
                </c:pt>
                <c:pt idx="13757">
                  <c:v>13.7</c:v>
                </c:pt>
                <c:pt idx="13758">
                  <c:v>14.1</c:v>
                </c:pt>
                <c:pt idx="13759">
                  <c:v>13.4</c:v>
                </c:pt>
                <c:pt idx="13760">
                  <c:v>13.6</c:v>
                </c:pt>
                <c:pt idx="13761">
                  <c:v>17.600000000000001</c:v>
                </c:pt>
                <c:pt idx="13762">
                  <c:v>19.899999999999999</c:v>
                </c:pt>
                <c:pt idx="13763">
                  <c:v>22</c:v>
                </c:pt>
                <c:pt idx="13764">
                  <c:v>23.8</c:v>
                </c:pt>
                <c:pt idx="13765">
                  <c:v>26.6</c:v>
                </c:pt>
                <c:pt idx="13766">
                  <c:v>28.1</c:v>
                </c:pt>
                <c:pt idx="13767">
                  <c:v>29.5</c:v>
                </c:pt>
                <c:pt idx="13768">
                  <c:v>29.9</c:v>
                </c:pt>
                <c:pt idx="13769">
                  <c:v>29.8</c:v>
                </c:pt>
                <c:pt idx="13770">
                  <c:v>26.7</c:v>
                </c:pt>
                <c:pt idx="13771">
                  <c:v>23.9</c:v>
                </c:pt>
                <c:pt idx="13772">
                  <c:v>22.3</c:v>
                </c:pt>
                <c:pt idx="13773">
                  <c:v>19.899999999999999</c:v>
                </c:pt>
                <c:pt idx="13774">
                  <c:v>18.399999999999999</c:v>
                </c:pt>
                <c:pt idx="13775">
                  <c:v>17.399999999999999</c:v>
                </c:pt>
                <c:pt idx="13776">
                  <c:v>17</c:v>
                </c:pt>
                <c:pt idx="13777">
                  <c:v>16.8</c:v>
                </c:pt>
                <c:pt idx="13778">
                  <c:v>16.5</c:v>
                </c:pt>
                <c:pt idx="13779">
                  <c:v>16.2</c:v>
                </c:pt>
                <c:pt idx="13780">
                  <c:v>16.2</c:v>
                </c:pt>
                <c:pt idx="13781">
                  <c:v>16.399999999999999</c:v>
                </c:pt>
                <c:pt idx="13782">
                  <c:v>16.3</c:v>
                </c:pt>
                <c:pt idx="13783">
                  <c:v>16.399999999999999</c:v>
                </c:pt>
                <c:pt idx="13784">
                  <c:v>16.899999999999999</c:v>
                </c:pt>
                <c:pt idx="13785">
                  <c:v>17.3</c:v>
                </c:pt>
                <c:pt idx="13786">
                  <c:v>17.7</c:v>
                </c:pt>
                <c:pt idx="13787">
                  <c:v>18.600000000000001</c:v>
                </c:pt>
                <c:pt idx="13788">
                  <c:v>20.3</c:v>
                </c:pt>
                <c:pt idx="13789">
                  <c:v>22.9</c:v>
                </c:pt>
                <c:pt idx="13790">
                  <c:v>22.6</c:v>
                </c:pt>
                <c:pt idx="13791">
                  <c:v>24.7</c:v>
                </c:pt>
                <c:pt idx="13792">
                  <c:v>26.2</c:v>
                </c:pt>
                <c:pt idx="13793">
                  <c:v>25.7</c:v>
                </c:pt>
                <c:pt idx="13794">
                  <c:v>26.3</c:v>
                </c:pt>
                <c:pt idx="13795">
                  <c:v>24.7</c:v>
                </c:pt>
                <c:pt idx="13796">
                  <c:v>22.2</c:v>
                </c:pt>
                <c:pt idx="13797">
                  <c:v>20.5</c:v>
                </c:pt>
                <c:pt idx="13798">
                  <c:v>19.5</c:v>
                </c:pt>
                <c:pt idx="13799">
                  <c:v>18.600000000000001</c:v>
                </c:pt>
                <c:pt idx="13800">
                  <c:v>18</c:v>
                </c:pt>
                <c:pt idx="13801">
                  <c:v>17.399999999999999</c:v>
                </c:pt>
                <c:pt idx="13802">
                  <c:v>17</c:v>
                </c:pt>
                <c:pt idx="13803">
                  <c:v>16.8</c:v>
                </c:pt>
                <c:pt idx="13804">
                  <c:v>16.5</c:v>
                </c:pt>
                <c:pt idx="13805">
                  <c:v>16.5</c:v>
                </c:pt>
                <c:pt idx="13806">
                  <c:v>16.399999999999999</c:v>
                </c:pt>
                <c:pt idx="13807">
                  <c:v>16.5</c:v>
                </c:pt>
                <c:pt idx="13808">
                  <c:v>16.7</c:v>
                </c:pt>
                <c:pt idx="13809">
                  <c:v>16.7</c:v>
                </c:pt>
                <c:pt idx="13810">
                  <c:v>17.2</c:v>
                </c:pt>
                <c:pt idx="13811">
                  <c:v>19.2</c:v>
                </c:pt>
                <c:pt idx="13812">
                  <c:v>22.1</c:v>
                </c:pt>
                <c:pt idx="13813">
                  <c:v>24.4</c:v>
                </c:pt>
                <c:pt idx="13814">
                  <c:v>25.6</c:v>
                </c:pt>
                <c:pt idx="13815">
                  <c:v>26.7</c:v>
                </c:pt>
                <c:pt idx="13816">
                  <c:v>26.9</c:v>
                </c:pt>
                <c:pt idx="13817">
                  <c:v>28.9</c:v>
                </c:pt>
                <c:pt idx="13818">
                  <c:v>24.8</c:v>
                </c:pt>
                <c:pt idx="13819">
                  <c:v>23.2</c:v>
                </c:pt>
                <c:pt idx="13820">
                  <c:v>21</c:v>
                </c:pt>
                <c:pt idx="13821">
                  <c:v>19.8</c:v>
                </c:pt>
                <c:pt idx="13822">
                  <c:v>18.5</c:v>
                </c:pt>
                <c:pt idx="13823">
                  <c:v>17.5</c:v>
                </c:pt>
                <c:pt idx="13824">
                  <c:v>17.600000000000001</c:v>
                </c:pt>
                <c:pt idx="13825">
                  <c:v>17.3</c:v>
                </c:pt>
                <c:pt idx="13826">
                  <c:v>16.7</c:v>
                </c:pt>
                <c:pt idx="13827">
                  <c:v>16.7</c:v>
                </c:pt>
                <c:pt idx="13828">
                  <c:v>16.899999999999999</c:v>
                </c:pt>
                <c:pt idx="13829">
                  <c:v>16.8</c:v>
                </c:pt>
                <c:pt idx="13830">
                  <c:v>17.100000000000001</c:v>
                </c:pt>
                <c:pt idx="13831">
                  <c:v>17</c:v>
                </c:pt>
                <c:pt idx="13832">
                  <c:v>17.100000000000001</c:v>
                </c:pt>
                <c:pt idx="13833">
                  <c:v>17.8</c:v>
                </c:pt>
                <c:pt idx="13834">
                  <c:v>18.399999999999999</c:v>
                </c:pt>
                <c:pt idx="13835">
                  <c:v>19.399999999999999</c:v>
                </c:pt>
                <c:pt idx="13836">
                  <c:v>21</c:v>
                </c:pt>
                <c:pt idx="13837">
                  <c:v>22.7</c:v>
                </c:pt>
                <c:pt idx="13838">
                  <c:v>25.9</c:v>
                </c:pt>
                <c:pt idx="13839">
                  <c:v>27.5</c:v>
                </c:pt>
                <c:pt idx="13840">
                  <c:v>28.1</c:v>
                </c:pt>
                <c:pt idx="13841">
                  <c:v>28.5</c:v>
                </c:pt>
                <c:pt idx="13842">
                  <c:v>27.5</c:v>
                </c:pt>
                <c:pt idx="13843">
                  <c:v>24.2</c:v>
                </c:pt>
                <c:pt idx="13844">
                  <c:v>21.2</c:v>
                </c:pt>
                <c:pt idx="13845">
                  <c:v>19.399999999999999</c:v>
                </c:pt>
                <c:pt idx="13846">
                  <c:v>17.8</c:v>
                </c:pt>
                <c:pt idx="13847">
                  <c:v>17.2</c:v>
                </c:pt>
                <c:pt idx="13848">
                  <c:v>16.899999999999999</c:v>
                </c:pt>
                <c:pt idx="13849">
                  <c:v>16.7</c:v>
                </c:pt>
                <c:pt idx="13850">
                  <c:v>16.600000000000001</c:v>
                </c:pt>
                <c:pt idx="13851">
                  <c:v>16.5</c:v>
                </c:pt>
                <c:pt idx="13852">
                  <c:v>16.600000000000001</c:v>
                </c:pt>
                <c:pt idx="13853">
                  <c:v>16.399999999999999</c:v>
                </c:pt>
                <c:pt idx="13854">
                  <c:v>16.5</c:v>
                </c:pt>
                <c:pt idx="13855">
                  <c:v>16.8</c:v>
                </c:pt>
                <c:pt idx="13856">
                  <c:v>16.7</c:v>
                </c:pt>
                <c:pt idx="13857">
                  <c:v>17.3</c:v>
                </c:pt>
                <c:pt idx="13858">
                  <c:v>18.2</c:v>
                </c:pt>
                <c:pt idx="13859">
                  <c:v>19.600000000000001</c:v>
                </c:pt>
                <c:pt idx="13860">
                  <c:v>22.8</c:v>
                </c:pt>
                <c:pt idx="13861">
                  <c:v>24.5</c:v>
                </c:pt>
                <c:pt idx="13862">
                  <c:v>26.6</c:v>
                </c:pt>
                <c:pt idx="13863">
                  <c:v>27.8</c:v>
                </c:pt>
                <c:pt idx="13864">
                  <c:v>27.5</c:v>
                </c:pt>
                <c:pt idx="13865">
                  <c:v>26.7</c:v>
                </c:pt>
                <c:pt idx="13866">
                  <c:v>25.6</c:v>
                </c:pt>
                <c:pt idx="13867">
                  <c:v>23.7</c:v>
                </c:pt>
                <c:pt idx="13868">
                  <c:v>21.5</c:v>
                </c:pt>
                <c:pt idx="13869">
                  <c:v>19.3</c:v>
                </c:pt>
                <c:pt idx="13870">
                  <c:v>18.100000000000001</c:v>
                </c:pt>
                <c:pt idx="13871">
                  <c:v>17.5</c:v>
                </c:pt>
                <c:pt idx="13872">
                  <c:v>16.8</c:v>
                </c:pt>
                <c:pt idx="13873">
                  <c:v>16.399999999999999</c:v>
                </c:pt>
                <c:pt idx="13874">
                  <c:v>16</c:v>
                </c:pt>
                <c:pt idx="13875">
                  <c:v>15.3</c:v>
                </c:pt>
                <c:pt idx="13876">
                  <c:v>14.8</c:v>
                </c:pt>
                <c:pt idx="13877">
                  <c:v>14.3</c:v>
                </c:pt>
                <c:pt idx="13878">
                  <c:v>14.2</c:v>
                </c:pt>
                <c:pt idx="13879">
                  <c:v>13.7</c:v>
                </c:pt>
                <c:pt idx="13880">
                  <c:v>14.9</c:v>
                </c:pt>
                <c:pt idx="13881">
                  <c:v>15.4</c:v>
                </c:pt>
                <c:pt idx="13882">
                  <c:v>16.600000000000001</c:v>
                </c:pt>
                <c:pt idx="13883">
                  <c:v>19.600000000000001</c:v>
                </c:pt>
                <c:pt idx="13884">
                  <c:v>22.1</c:v>
                </c:pt>
                <c:pt idx="13885">
                  <c:v>24.2</c:v>
                </c:pt>
                <c:pt idx="13886">
                  <c:v>26.4</c:v>
                </c:pt>
                <c:pt idx="13887">
                  <c:v>27.8</c:v>
                </c:pt>
                <c:pt idx="13888">
                  <c:v>27.9</c:v>
                </c:pt>
                <c:pt idx="13889">
                  <c:v>28.1</c:v>
                </c:pt>
                <c:pt idx="13890">
                  <c:v>26.4</c:v>
                </c:pt>
                <c:pt idx="13891">
                  <c:v>24.2</c:v>
                </c:pt>
                <c:pt idx="13892">
                  <c:v>21.2</c:v>
                </c:pt>
                <c:pt idx="13893">
                  <c:v>19.3</c:v>
                </c:pt>
                <c:pt idx="13894">
                  <c:v>18</c:v>
                </c:pt>
                <c:pt idx="13895">
                  <c:v>17.3</c:v>
                </c:pt>
                <c:pt idx="13896">
                  <c:v>16.7</c:v>
                </c:pt>
                <c:pt idx="13897">
                  <c:v>16.3</c:v>
                </c:pt>
                <c:pt idx="13898">
                  <c:v>15.9</c:v>
                </c:pt>
                <c:pt idx="13899">
                  <c:v>15.4</c:v>
                </c:pt>
                <c:pt idx="13900">
                  <c:v>14.8</c:v>
                </c:pt>
                <c:pt idx="13901">
                  <c:v>14.8</c:v>
                </c:pt>
                <c:pt idx="13902">
                  <c:v>16.2</c:v>
                </c:pt>
                <c:pt idx="13903">
                  <c:v>15.9</c:v>
                </c:pt>
                <c:pt idx="13904">
                  <c:v>15.9</c:v>
                </c:pt>
                <c:pt idx="13905">
                  <c:v>16.5</c:v>
                </c:pt>
                <c:pt idx="13906">
                  <c:v>17.3</c:v>
                </c:pt>
                <c:pt idx="13907">
                  <c:v>17.5</c:v>
                </c:pt>
                <c:pt idx="13908">
                  <c:v>18.600000000000001</c:v>
                </c:pt>
                <c:pt idx="13909">
                  <c:v>19.5</c:v>
                </c:pt>
                <c:pt idx="13910">
                  <c:v>20.2</c:v>
                </c:pt>
                <c:pt idx="13911">
                  <c:v>21.8</c:v>
                </c:pt>
                <c:pt idx="13912">
                  <c:v>23</c:v>
                </c:pt>
                <c:pt idx="13913">
                  <c:v>22.5</c:v>
                </c:pt>
                <c:pt idx="13914">
                  <c:v>22.8</c:v>
                </c:pt>
                <c:pt idx="13915">
                  <c:v>21.1</c:v>
                </c:pt>
                <c:pt idx="13916">
                  <c:v>20.3</c:v>
                </c:pt>
                <c:pt idx="13917">
                  <c:v>19.3</c:v>
                </c:pt>
                <c:pt idx="13918">
                  <c:v>18.7</c:v>
                </c:pt>
                <c:pt idx="13919">
                  <c:v>18.600000000000001</c:v>
                </c:pt>
                <c:pt idx="13920">
                  <c:v>18</c:v>
                </c:pt>
                <c:pt idx="13921">
                  <c:v>17.399999999999999</c:v>
                </c:pt>
                <c:pt idx="13922">
                  <c:v>17.100000000000001</c:v>
                </c:pt>
                <c:pt idx="13923">
                  <c:v>16.8</c:v>
                </c:pt>
                <c:pt idx="13924">
                  <c:v>17.100000000000001</c:v>
                </c:pt>
                <c:pt idx="13925">
                  <c:v>16.8</c:v>
                </c:pt>
                <c:pt idx="13926">
                  <c:v>16.3</c:v>
                </c:pt>
                <c:pt idx="13927">
                  <c:v>16.100000000000001</c:v>
                </c:pt>
                <c:pt idx="13928">
                  <c:v>16.2</c:v>
                </c:pt>
                <c:pt idx="13929">
                  <c:v>17.899999999999999</c:v>
                </c:pt>
                <c:pt idx="13930">
                  <c:v>19.899999999999999</c:v>
                </c:pt>
                <c:pt idx="13931">
                  <c:v>22.5</c:v>
                </c:pt>
                <c:pt idx="13932">
                  <c:v>23.5</c:v>
                </c:pt>
                <c:pt idx="13933">
                  <c:v>26.1</c:v>
                </c:pt>
                <c:pt idx="13934">
                  <c:v>27.1</c:v>
                </c:pt>
                <c:pt idx="13935">
                  <c:v>27</c:v>
                </c:pt>
                <c:pt idx="13936">
                  <c:v>26.9</c:v>
                </c:pt>
                <c:pt idx="13937">
                  <c:v>26.5</c:v>
                </c:pt>
                <c:pt idx="13938">
                  <c:v>25.6</c:v>
                </c:pt>
                <c:pt idx="13939">
                  <c:v>23</c:v>
                </c:pt>
                <c:pt idx="13940">
                  <c:v>20.6</c:v>
                </c:pt>
                <c:pt idx="13941">
                  <c:v>12.7</c:v>
                </c:pt>
                <c:pt idx="13942">
                  <c:v>17.8</c:v>
                </c:pt>
                <c:pt idx="13943">
                  <c:v>17.100000000000001</c:v>
                </c:pt>
                <c:pt idx="13944">
                  <c:v>16.399999999999999</c:v>
                </c:pt>
                <c:pt idx="13945">
                  <c:v>16.2</c:v>
                </c:pt>
                <c:pt idx="13946">
                  <c:v>15.7</c:v>
                </c:pt>
                <c:pt idx="13947">
                  <c:v>15.4</c:v>
                </c:pt>
                <c:pt idx="13948">
                  <c:v>15.5</c:v>
                </c:pt>
                <c:pt idx="13949">
                  <c:v>15.7</c:v>
                </c:pt>
                <c:pt idx="13950">
                  <c:v>15.7</c:v>
                </c:pt>
                <c:pt idx="13951">
                  <c:v>15.5</c:v>
                </c:pt>
                <c:pt idx="13952">
                  <c:v>15.7</c:v>
                </c:pt>
                <c:pt idx="13953">
                  <c:v>16</c:v>
                </c:pt>
                <c:pt idx="13954">
                  <c:v>16.7</c:v>
                </c:pt>
                <c:pt idx="13955">
                  <c:v>18</c:v>
                </c:pt>
                <c:pt idx="13956">
                  <c:v>19.600000000000001</c:v>
                </c:pt>
                <c:pt idx="13957">
                  <c:v>19.8</c:v>
                </c:pt>
                <c:pt idx="13958">
                  <c:v>21.7</c:v>
                </c:pt>
                <c:pt idx="13959">
                  <c:v>23.4</c:v>
                </c:pt>
                <c:pt idx="13960">
                  <c:v>25</c:v>
                </c:pt>
                <c:pt idx="13961">
                  <c:v>25.3</c:v>
                </c:pt>
                <c:pt idx="13962">
                  <c:v>24.2</c:v>
                </c:pt>
                <c:pt idx="13963">
                  <c:v>22.1</c:v>
                </c:pt>
                <c:pt idx="13964">
                  <c:v>20.9</c:v>
                </c:pt>
                <c:pt idx="13965">
                  <c:v>19.3</c:v>
                </c:pt>
                <c:pt idx="13966">
                  <c:v>18.5</c:v>
                </c:pt>
                <c:pt idx="13967">
                  <c:v>17.399999999999999</c:v>
                </c:pt>
                <c:pt idx="13968">
                  <c:v>17.100000000000001</c:v>
                </c:pt>
                <c:pt idx="13969">
                  <c:v>17.2</c:v>
                </c:pt>
                <c:pt idx="13970">
                  <c:v>16.899999999999999</c:v>
                </c:pt>
                <c:pt idx="13971">
                  <c:v>17.100000000000001</c:v>
                </c:pt>
                <c:pt idx="13972">
                  <c:v>16.899999999999999</c:v>
                </c:pt>
                <c:pt idx="13973">
                  <c:v>16.2</c:v>
                </c:pt>
                <c:pt idx="13974">
                  <c:v>16.100000000000001</c:v>
                </c:pt>
                <c:pt idx="13975">
                  <c:v>16.2</c:v>
                </c:pt>
                <c:pt idx="13976">
                  <c:v>16.5</c:v>
                </c:pt>
                <c:pt idx="13977">
                  <c:v>17.399999999999999</c:v>
                </c:pt>
                <c:pt idx="13978">
                  <c:v>18.2</c:v>
                </c:pt>
                <c:pt idx="13989">
                  <c:v>20.2</c:v>
                </c:pt>
                <c:pt idx="13990">
                  <c:v>18.3</c:v>
                </c:pt>
                <c:pt idx="13991">
                  <c:v>17.399999999999999</c:v>
                </c:pt>
                <c:pt idx="13992">
                  <c:v>17</c:v>
                </c:pt>
                <c:pt idx="13993">
                  <c:v>16.7</c:v>
                </c:pt>
                <c:pt idx="13994">
                  <c:v>16</c:v>
                </c:pt>
                <c:pt idx="13995">
                  <c:v>15.7</c:v>
                </c:pt>
                <c:pt idx="13996">
                  <c:v>16</c:v>
                </c:pt>
                <c:pt idx="13997">
                  <c:v>16.5</c:v>
                </c:pt>
                <c:pt idx="13998">
                  <c:v>16.3</c:v>
                </c:pt>
                <c:pt idx="13999">
                  <c:v>16.399999999999999</c:v>
                </c:pt>
                <c:pt idx="14000">
                  <c:v>16.600000000000001</c:v>
                </c:pt>
                <c:pt idx="14001">
                  <c:v>17.100000000000001</c:v>
                </c:pt>
                <c:pt idx="14002">
                  <c:v>17.399999999999999</c:v>
                </c:pt>
                <c:pt idx="14003">
                  <c:v>18.399999999999999</c:v>
                </c:pt>
                <c:pt idx="14004">
                  <c:v>19.2</c:v>
                </c:pt>
                <c:pt idx="14005">
                  <c:v>20.399999999999999</c:v>
                </c:pt>
                <c:pt idx="14006">
                  <c:v>23</c:v>
                </c:pt>
                <c:pt idx="14007">
                  <c:v>24.7</c:v>
                </c:pt>
                <c:pt idx="14008">
                  <c:v>25.4</c:v>
                </c:pt>
                <c:pt idx="14009">
                  <c:v>26.4</c:v>
                </c:pt>
                <c:pt idx="14010">
                  <c:v>26.6</c:v>
                </c:pt>
                <c:pt idx="14011">
                  <c:v>24.5</c:v>
                </c:pt>
                <c:pt idx="14012">
                  <c:v>21.8</c:v>
                </c:pt>
                <c:pt idx="14013">
                  <c:v>19.2</c:v>
                </c:pt>
                <c:pt idx="14014">
                  <c:v>17.899999999999999</c:v>
                </c:pt>
                <c:pt idx="14015">
                  <c:v>17</c:v>
                </c:pt>
                <c:pt idx="14016">
                  <c:v>16.3</c:v>
                </c:pt>
                <c:pt idx="14017">
                  <c:v>16.3</c:v>
                </c:pt>
                <c:pt idx="14018">
                  <c:v>16.8</c:v>
                </c:pt>
                <c:pt idx="14019">
                  <c:v>16.8</c:v>
                </c:pt>
                <c:pt idx="14020">
                  <c:v>16.8</c:v>
                </c:pt>
                <c:pt idx="14021">
                  <c:v>16.5</c:v>
                </c:pt>
                <c:pt idx="14022">
                  <c:v>16.2</c:v>
                </c:pt>
                <c:pt idx="14023">
                  <c:v>16.2</c:v>
                </c:pt>
                <c:pt idx="14024">
                  <c:v>16.3</c:v>
                </c:pt>
                <c:pt idx="14025">
                  <c:v>17.100000000000001</c:v>
                </c:pt>
                <c:pt idx="14026">
                  <c:v>17.5</c:v>
                </c:pt>
                <c:pt idx="14027">
                  <c:v>18.899999999999999</c:v>
                </c:pt>
                <c:pt idx="14028">
                  <c:v>21</c:v>
                </c:pt>
                <c:pt idx="14029">
                  <c:v>22.1</c:v>
                </c:pt>
                <c:pt idx="14030">
                  <c:v>24.8</c:v>
                </c:pt>
                <c:pt idx="14031">
                  <c:v>26</c:v>
                </c:pt>
                <c:pt idx="14032">
                  <c:v>25.8</c:v>
                </c:pt>
                <c:pt idx="14033">
                  <c:v>24.2</c:v>
                </c:pt>
                <c:pt idx="14034">
                  <c:v>22.8</c:v>
                </c:pt>
                <c:pt idx="14035">
                  <c:v>22.3</c:v>
                </c:pt>
                <c:pt idx="14036">
                  <c:v>21.7</c:v>
                </c:pt>
                <c:pt idx="14037">
                  <c:v>20.6</c:v>
                </c:pt>
                <c:pt idx="14038">
                  <c:v>18.7</c:v>
                </c:pt>
                <c:pt idx="14039">
                  <c:v>17.899999999999999</c:v>
                </c:pt>
                <c:pt idx="14040">
                  <c:v>17.100000000000001</c:v>
                </c:pt>
                <c:pt idx="14041">
                  <c:v>16.5</c:v>
                </c:pt>
                <c:pt idx="14042">
                  <c:v>16.3</c:v>
                </c:pt>
                <c:pt idx="14043">
                  <c:v>15.1</c:v>
                </c:pt>
                <c:pt idx="14044">
                  <c:v>14.5</c:v>
                </c:pt>
                <c:pt idx="14045">
                  <c:v>13.9</c:v>
                </c:pt>
                <c:pt idx="14046">
                  <c:v>14.5</c:v>
                </c:pt>
                <c:pt idx="14047">
                  <c:v>15.2</c:v>
                </c:pt>
                <c:pt idx="14048">
                  <c:v>15.4</c:v>
                </c:pt>
                <c:pt idx="14049">
                  <c:v>16</c:v>
                </c:pt>
                <c:pt idx="14050">
                  <c:v>16.7</c:v>
                </c:pt>
                <c:pt idx="14051">
                  <c:v>17.2</c:v>
                </c:pt>
                <c:pt idx="14052">
                  <c:v>19.8</c:v>
                </c:pt>
                <c:pt idx="14053">
                  <c:v>23.1</c:v>
                </c:pt>
                <c:pt idx="14054">
                  <c:v>25.3</c:v>
                </c:pt>
                <c:pt idx="14055">
                  <c:v>26.9</c:v>
                </c:pt>
                <c:pt idx="14056">
                  <c:v>27.2</c:v>
                </c:pt>
                <c:pt idx="14057">
                  <c:v>27.1</c:v>
                </c:pt>
                <c:pt idx="14058">
                  <c:v>25.2</c:v>
                </c:pt>
                <c:pt idx="14059">
                  <c:v>23.5</c:v>
                </c:pt>
                <c:pt idx="14060">
                  <c:v>21.8</c:v>
                </c:pt>
                <c:pt idx="14061">
                  <c:v>19.5</c:v>
                </c:pt>
                <c:pt idx="14062">
                  <c:v>18.5</c:v>
                </c:pt>
                <c:pt idx="14063">
                  <c:v>17.600000000000001</c:v>
                </c:pt>
                <c:pt idx="14064">
                  <c:v>16.8</c:v>
                </c:pt>
                <c:pt idx="14065">
                  <c:v>16.3</c:v>
                </c:pt>
                <c:pt idx="14066">
                  <c:v>15.9</c:v>
                </c:pt>
                <c:pt idx="14067">
                  <c:v>15.6</c:v>
                </c:pt>
                <c:pt idx="14068">
                  <c:v>15.7</c:v>
                </c:pt>
                <c:pt idx="14069">
                  <c:v>15.9</c:v>
                </c:pt>
                <c:pt idx="14070">
                  <c:v>16</c:v>
                </c:pt>
                <c:pt idx="14071">
                  <c:v>15.9</c:v>
                </c:pt>
                <c:pt idx="14072">
                  <c:v>15.9</c:v>
                </c:pt>
                <c:pt idx="14073">
                  <c:v>16.5</c:v>
                </c:pt>
                <c:pt idx="14074">
                  <c:v>17</c:v>
                </c:pt>
                <c:pt idx="14075">
                  <c:v>17.899999999999999</c:v>
                </c:pt>
                <c:pt idx="14076">
                  <c:v>19.100000000000001</c:v>
                </c:pt>
                <c:pt idx="14077">
                  <c:v>21.4</c:v>
                </c:pt>
                <c:pt idx="14078">
                  <c:v>24</c:v>
                </c:pt>
                <c:pt idx="14079">
                  <c:v>25</c:v>
                </c:pt>
                <c:pt idx="14080">
                  <c:v>26.1</c:v>
                </c:pt>
                <c:pt idx="14081">
                  <c:v>26</c:v>
                </c:pt>
                <c:pt idx="14082">
                  <c:v>24.8</c:v>
                </c:pt>
                <c:pt idx="14083">
                  <c:v>22.5</c:v>
                </c:pt>
                <c:pt idx="14084">
                  <c:v>20.3</c:v>
                </c:pt>
                <c:pt idx="14085">
                  <c:v>18.600000000000001</c:v>
                </c:pt>
                <c:pt idx="14086">
                  <c:v>17.399999999999999</c:v>
                </c:pt>
                <c:pt idx="14087">
                  <c:v>16.7</c:v>
                </c:pt>
                <c:pt idx="14088">
                  <c:v>16.2</c:v>
                </c:pt>
                <c:pt idx="14089">
                  <c:v>15.9</c:v>
                </c:pt>
                <c:pt idx="14090">
                  <c:v>16.2</c:v>
                </c:pt>
                <c:pt idx="14091">
                  <c:v>16.3</c:v>
                </c:pt>
                <c:pt idx="14092">
                  <c:v>16.2</c:v>
                </c:pt>
                <c:pt idx="14093">
                  <c:v>15.9</c:v>
                </c:pt>
                <c:pt idx="14094">
                  <c:v>16</c:v>
                </c:pt>
                <c:pt idx="14095">
                  <c:v>15.7</c:v>
                </c:pt>
                <c:pt idx="14096">
                  <c:v>15.7</c:v>
                </c:pt>
                <c:pt idx="14097">
                  <c:v>16.2</c:v>
                </c:pt>
                <c:pt idx="14098">
                  <c:v>16.7</c:v>
                </c:pt>
                <c:pt idx="14099">
                  <c:v>17.5</c:v>
                </c:pt>
                <c:pt idx="14100">
                  <c:v>20</c:v>
                </c:pt>
                <c:pt idx="14101">
                  <c:v>22.6</c:v>
                </c:pt>
                <c:pt idx="14102">
                  <c:v>25.5</c:v>
                </c:pt>
                <c:pt idx="14103">
                  <c:v>26.8</c:v>
                </c:pt>
                <c:pt idx="14104">
                  <c:v>27.6</c:v>
                </c:pt>
                <c:pt idx="14105">
                  <c:v>29</c:v>
                </c:pt>
                <c:pt idx="14106">
                  <c:v>27</c:v>
                </c:pt>
                <c:pt idx="14107">
                  <c:v>25.6</c:v>
                </c:pt>
                <c:pt idx="14108">
                  <c:v>21.6</c:v>
                </c:pt>
                <c:pt idx="14109">
                  <c:v>20.3</c:v>
                </c:pt>
                <c:pt idx="14110">
                  <c:v>18.2</c:v>
                </c:pt>
                <c:pt idx="14111">
                  <c:v>17.399999999999999</c:v>
                </c:pt>
                <c:pt idx="14112">
                  <c:v>17.100000000000001</c:v>
                </c:pt>
                <c:pt idx="14113">
                  <c:v>17</c:v>
                </c:pt>
                <c:pt idx="14114">
                  <c:v>16.8</c:v>
                </c:pt>
                <c:pt idx="14115">
                  <c:v>17</c:v>
                </c:pt>
                <c:pt idx="14116">
                  <c:v>16.899999999999999</c:v>
                </c:pt>
                <c:pt idx="14117">
                  <c:v>17.2</c:v>
                </c:pt>
                <c:pt idx="14118">
                  <c:v>17.3</c:v>
                </c:pt>
                <c:pt idx="14119">
                  <c:v>17.2</c:v>
                </c:pt>
                <c:pt idx="14120">
                  <c:v>17.2</c:v>
                </c:pt>
                <c:pt idx="14121">
                  <c:v>17.8</c:v>
                </c:pt>
                <c:pt idx="14122">
                  <c:v>19.8</c:v>
                </c:pt>
                <c:pt idx="14123">
                  <c:v>22.4</c:v>
                </c:pt>
                <c:pt idx="14124">
                  <c:v>25.2</c:v>
                </c:pt>
                <c:pt idx="14125">
                  <c:v>27</c:v>
                </c:pt>
                <c:pt idx="14126">
                  <c:v>28.9</c:v>
                </c:pt>
                <c:pt idx="14127">
                  <c:v>29.8</c:v>
                </c:pt>
                <c:pt idx="14128">
                  <c:v>30.3</c:v>
                </c:pt>
                <c:pt idx="14129">
                  <c:v>30.3</c:v>
                </c:pt>
                <c:pt idx="14130">
                  <c:v>27.5</c:v>
                </c:pt>
                <c:pt idx="14131">
                  <c:v>24.9</c:v>
                </c:pt>
                <c:pt idx="14132">
                  <c:v>22.9</c:v>
                </c:pt>
                <c:pt idx="14133">
                  <c:v>21</c:v>
                </c:pt>
                <c:pt idx="14134">
                  <c:v>19.8</c:v>
                </c:pt>
                <c:pt idx="14135">
                  <c:v>18.5</c:v>
                </c:pt>
                <c:pt idx="14136">
                  <c:v>18.100000000000001</c:v>
                </c:pt>
                <c:pt idx="14137">
                  <c:v>17.399999999999999</c:v>
                </c:pt>
                <c:pt idx="14138">
                  <c:v>16.8</c:v>
                </c:pt>
                <c:pt idx="14139">
                  <c:v>16.399999999999999</c:v>
                </c:pt>
                <c:pt idx="14140">
                  <c:v>15.8</c:v>
                </c:pt>
                <c:pt idx="14141">
                  <c:v>15.2</c:v>
                </c:pt>
                <c:pt idx="14142">
                  <c:v>14.8</c:v>
                </c:pt>
                <c:pt idx="14143">
                  <c:v>14.6</c:v>
                </c:pt>
                <c:pt idx="14144">
                  <c:v>14.8</c:v>
                </c:pt>
                <c:pt idx="14145">
                  <c:v>19.2</c:v>
                </c:pt>
                <c:pt idx="14146">
                  <c:v>21.6</c:v>
                </c:pt>
                <c:pt idx="14147">
                  <c:v>24.2</c:v>
                </c:pt>
                <c:pt idx="14148">
                  <c:v>27.4</c:v>
                </c:pt>
                <c:pt idx="14149">
                  <c:v>29.3</c:v>
                </c:pt>
                <c:pt idx="14150">
                  <c:v>30.3</c:v>
                </c:pt>
                <c:pt idx="14151">
                  <c:v>30.9</c:v>
                </c:pt>
                <c:pt idx="14152">
                  <c:v>30.8</c:v>
                </c:pt>
                <c:pt idx="14153">
                  <c:v>28.4</c:v>
                </c:pt>
                <c:pt idx="14154">
                  <c:v>26.5</c:v>
                </c:pt>
                <c:pt idx="14155">
                  <c:v>22.9</c:v>
                </c:pt>
                <c:pt idx="14156">
                  <c:v>21.1</c:v>
                </c:pt>
                <c:pt idx="14157">
                  <c:v>19.399999999999999</c:v>
                </c:pt>
                <c:pt idx="14158">
                  <c:v>18.600000000000001</c:v>
                </c:pt>
                <c:pt idx="14159">
                  <c:v>18.2</c:v>
                </c:pt>
                <c:pt idx="14160">
                  <c:v>17.3</c:v>
                </c:pt>
                <c:pt idx="14161">
                  <c:v>16.8</c:v>
                </c:pt>
                <c:pt idx="14162">
                  <c:v>16</c:v>
                </c:pt>
                <c:pt idx="14163">
                  <c:v>15.8</c:v>
                </c:pt>
                <c:pt idx="14164">
                  <c:v>15.6</c:v>
                </c:pt>
                <c:pt idx="14165">
                  <c:v>15</c:v>
                </c:pt>
                <c:pt idx="14166">
                  <c:v>14.9</c:v>
                </c:pt>
                <c:pt idx="14167">
                  <c:v>16</c:v>
                </c:pt>
                <c:pt idx="14168">
                  <c:v>16.399999999999999</c:v>
                </c:pt>
                <c:pt idx="14169">
                  <c:v>17</c:v>
                </c:pt>
                <c:pt idx="14170">
                  <c:v>17.7</c:v>
                </c:pt>
                <c:pt idx="14171">
                  <c:v>18.8</c:v>
                </c:pt>
                <c:pt idx="14172">
                  <c:v>21.1</c:v>
                </c:pt>
                <c:pt idx="14173">
                  <c:v>23.1</c:v>
                </c:pt>
                <c:pt idx="14174">
                  <c:v>25.4</c:v>
                </c:pt>
                <c:pt idx="14175">
                  <c:v>27.3</c:v>
                </c:pt>
                <c:pt idx="14176">
                  <c:v>27.8</c:v>
                </c:pt>
                <c:pt idx="14177">
                  <c:v>28.1</c:v>
                </c:pt>
                <c:pt idx="14178">
                  <c:v>27.9</c:v>
                </c:pt>
                <c:pt idx="14179">
                  <c:v>26.1</c:v>
                </c:pt>
                <c:pt idx="14180">
                  <c:v>24.3</c:v>
                </c:pt>
                <c:pt idx="14181">
                  <c:v>20.9</c:v>
                </c:pt>
                <c:pt idx="14182">
                  <c:v>19.2</c:v>
                </c:pt>
                <c:pt idx="14183">
                  <c:v>17.8</c:v>
                </c:pt>
                <c:pt idx="14184">
                  <c:v>17.2</c:v>
                </c:pt>
                <c:pt idx="14185">
                  <c:v>16.600000000000001</c:v>
                </c:pt>
                <c:pt idx="14186">
                  <c:v>16.2</c:v>
                </c:pt>
                <c:pt idx="14187">
                  <c:v>16.2</c:v>
                </c:pt>
                <c:pt idx="14188">
                  <c:v>16.5</c:v>
                </c:pt>
                <c:pt idx="14189">
                  <c:v>16.399999999999999</c:v>
                </c:pt>
                <c:pt idx="14190">
                  <c:v>16.5</c:v>
                </c:pt>
                <c:pt idx="14191">
                  <c:v>16.7</c:v>
                </c:pt>
                <c:pt idx="14192">
                  <c:v>16.8</c:v>
                </c:pt>
                <c:pt idx="14193">
                  <c:v>17.100000000000001</c:v>
                </c:pt>
                <c:pt idx="14194">
                  <c:v>17.7</c:v>
                </c:pt>
                <c:pt idx="14195">
                  <c:v>18.399999999999999</c:v>
                </c:pt>
                <c:pt idx="14196">
                  <c:v>21.5</c:v>
                </c:pt>
                <c:pt idx="14197">
                  <c:v>23.7</c:v>
                </c:pt>
                <c:pt idx="14198">
                  <c:v>26</c:v>
                </c:pt>
                <c:pt idx="14199">
                  <c:v>28</c:v>
                </c:pt>
                <c:pt idx="14200">
                  <c:v>28.9</c:v>
                </c:pt>
                <c:pt idx="14201">
                  <c:v>28.6</c:v>
                </c:pt>
                <c:pt idx="14202">
                  <c:v>28.7</c:v>
                </c:pt>
                <c:pt idx="14203">
                  <c:v>26.4</c:v>
                </c:pt>
                <c:pt idx="14204">
                  <c:v>21.8</c:v>
                </c:pt>
                <c:pt idx="14205">
                  <c:v>20.100000000000001</c:v>
                </c:pt>
                <c:pt idx="14206">
                  <c:v>18.5</c:v>
                </c:pt>
                <c:pt idx="14207">
                  <c:v>17.5</c:v>
                </c:pt>
                <c:pt idx="14208">
                  <c:v>17</c:v>
                </c:pt>
                <c:pt idx="14209">
                  <c:v>16.7</c:v>
                </c:pt>
                <c:pt idx="14210">
                  <c:v>16.5</c:v>
                </c:pt>
                <c:pt idx="14211">
                  <c:v>16.2</c:v>
                </c:pt>
                <c:pt idx="14212">
                  <c:v>15.6</c:v>
                </c:pt>
                <c:pt idx="14213">
                  <c:v>15.9</c:v>
                </c:pt>
                <c:pt idx="14214">
                  <c:v>16.399999999999999</c:v>
                </c:pt>
                <c:pt idx="14215">
                  <c:v>16.600000000000001</c:v>
                </c:pt>
                <c:pt idx="14216">
                  <c:v>16.8</c:v>
                </c:pt>
                <c:pt idx="14217">
                  <c:v>17.3</c:v>
                </c:pt>
                <c:pt idx="14218">
                  <c:v>18.2</c:v>
                </c:pt>
                <c:pt idx="14219">
                  <c:v>21.7</c:v>
                </c:pt>
                <c:pt idx="14220">
                  <c:v>22.1</c:v>
                </c:pt>
                <c:pt idx="14221">
                  <c:v>24.7</c:v>
                </c:pt>
                <c:pt idx="14222">
                  <c:v>26.8</c:v>
                </c:pt>
                <c:pt idx="14223">
                  <c:v>28.3</c:v>
                </c:pt>
                <c:pt idx="14224">
                  <c:v>28.8</c:v>
                </c:pt>
                <c:pt idx="14225">
                  <c:v>28.6</c:v>
                </c:pt>
                <c:pt idx="14226">
                  <c:v>28.4</c:v>
                </c:pt>
                <c:pt idx="14227">
                  <c:v>26.4</c:v>
                </c:pt>
                <c:pt idx="14228">
                  <c:v>22.6</c:v>
                </c:pt>
                <c:pt idx="14229">
                  <c:v>20.3</c:v>
                </c:pt>
                <c:pt idx="14230">
                  <c:v>18.5</c:v>
                </c:pt>
                <c:pt idx="14231">
                  <c:v>17.899999999999999</c:v>
                </c:pt>
                <c:pt idx="14232">
                  <c:v>17.3</c:v>
                </c:pt>
                <c:pt idx="14233">
                  <c:v>16.8</c:v>
                </c:pt>
                <c:pt idx="14234">
                  <c:v>16.3</c:v>
                </c:pt>
                <c:pt idx="14235">
                  <c:v>16.100000000000001</c:v>
                </c:pt>
                <c:pt idx="14236">
                  <c:v>15.1</c:v>
                </c:pt>
                <c:pt idx="14237">
                  <c:v>14.5</c:v>
                </c:pt>
                <c:pt idx="14238">
                  <c:v>14.3</c:v>
                </c:pt>
                <c:pt idx="14239">
                  <c:v>14</c:v>
                </c:pt>
                <c:pt idx="14240">
                  <c:v>14.6</c:v>
                </c:pt>
                <c:pt idx="14241">
                  <c:v>17.7</c:v>
                </c:pt>
                <c:pt idx="14242">
                  <c:v>20.5</c:v>
                </c:pt>
                <c:pt idx="14243">
                  <c:v>22.7</c:v>
                </c:pt>
                <c:pt idx="14244">
                  <c:v>25.1</c:v>
                </c:pt>
                <c:pt idx="14245">
                  <c:v>27.4</c:v>
                </c:pt>
                <c:pt idx="14246">
                  <c:v>28.1</c:v>
                </c:pt>
                <c:pt idx="14247">
                  <c:v>30.1</c:v>
                </c:pt>
                <c:pt idx="14248">
                  <c:v>30.9</c:v>
                </c:pt>
                <c:pt idx="14249">
                  <c:v>29.2</c:v>
                </c:pt>
                <c:pt idx="14250">
                  <c:v>26.5</c:v>
                </c:pt>
                <c:pt idx="14251">
                  <c:v>24.2</c:v>
                </c:pt>
                <c:pt idx="14252">
                  <c:v>22.7</c:v>
                </c:pt>
                <c:pt idx="14253">
                  <c:v>20.7</c:v>
                </c:pt>
                <c:pt idx="14254">
                  <c:v>19</c:v>
                </c:pt>
                <c:pt idx="14255">
                  <c:v>18</c:v>
                </c:pt>
                <c:pt idx="14256">
                  <c:v>17.399999999999999</c:v>
                </c:pt>
                <c:pt idx="14257">
                  <c:v>17</c:v>
                </c:pt>
                <c:pt idx="14258">
                  <c:v>16.7</c:v>
                </c:pt>
                <c:pt idx="14259">
                  <c:v>16.2</c:v>
                </c:pt>
                <c:pt idx="14260">
                  <c:v>15.9</c:v>
                </c:pt>
                <c:pt idx="14261">
                  <c:v>15.8</c:v>
                </c:pt>
                <c:pt idx="14262">
                  <c:v>15.7</c:v>
                </c:pt>
                <c:pt idx="14263">
                  <c:v>16.100000000000001</c:v>
                </c:pt>
                <c:pt idx="14264">
                  <c:v>16.399999999999999</c:v>
                </c:pt>
                <c:pt idx="14265">
                  <c:v>16.600000000000001</c:v>
                </c:pt>
                <c:pt idx="14266">
                  <c:v>17.3</c:v>
                </c:pt>
                <c:pt idx="14267">
                  <c:v>18.8</c:v>
                </c:pt>
                <c:pt idx="14268">
                  <c:v>22.6</c:v>
                </c:pt>
                <c:pt idx="14269">
                  <c:v>24.7</c:v>
                </c:pt>
                <c:pt idx="14270">
                  <c:v>27.2</c:v>
                </c:pt>
                <c:pt idx="14271">
                  <c:v>28.7</c:v>
                </c:pt>
                <c:pt idx="14272">
                  <c:v>30.7</c:v>
                </c:pt>
                <c:pt idx="14273">
                  <c:v>30</c:v>
                </c:pt>
                <c:pt idx="14274">
                  <c:v>26.2</c:v>
                </c:pt>
                <c:pt idx="14275">
                  <c:v>23.4</c:v>
                </c:pt>
                <c:pt idx="14276">
                  <c:v>21.3</c:v>
                </c:pt>
                <c:pt idx="14277">
                  <c:v>19.7</c:v>
                </c:pt>
                <c:pt idx="14278">
                  <c:v>18.8</c:v>
                </c:pt>
                <c:pt idx="14279">
                  <c:v>18</c:v>
                </c:pt>
                <c:pt idx="14280">
                  <c:v>17.2</c:v>
                </c:pt>
                <c:pt idx="14281">
                  <c:v>16.8</c:v>
                </c:pt>
                <c:pt idx="14282">
                  <c:v>16.399999999999999</c:v>
                </c:pt>
                <c:pt idx="14283">
                  <c:v>16.2</c:v>
                </c:pt>
                <c:pt idx="14284">
                  <c:v>16.3</c:v>
                </c:pt>
                <c:pt idx="14285">
                  <c:v>16</c:v>
                </c:pt>
                <c:pt idx="14286">
                  <c:v>16.600000000000001</c:v>
                </c:pt>
                <c:pt idx="14287">
                  <c:v>16.8</c:v>
                </c:pt>
                <c:pt idx="14288">
                  <c:v>16.899999999999999</c:v>
                </c:pt>
                <c:pt idx="14289">
                  <c:v>17.3</c:v>
                </c:pt>
                <c:pt idx="14290">
                  <c:v>19.3</c:v>
                </c:pt>
                <c:pt idx="14291">
                  <c:v>21.8</c:v>
                </c:pt>
                <c:pt idx="14292">
                  <c:v>24.5</c:v>
                </c:pt>
                <c:pt idx="14293">
                  <c:v>26.5</c:v>
                </c:pt>
                <c:pt idx="14294">
                  <c:v>27.8</c:v>
                </c:pt>
                <c:pt idx="14295">
                  <c:v>28.6</c:v>
                </c:pt>
                <c:pt idx="14296">
                  <c:v>29.1</c:v>
                </c:pt>
                <c:pt idx="14297">
                  <c:v>29.3</c:v>
                </c:pt>
                <c:pt idx="14298">
                  <c:v>26.2</c:v>
                </c:pt>
                <c:pt idx="14299">
                  <c:v>23.6</c:v>
                </c:pt>
                <c:pt idx="14300">
                  <c:v>21.4</c:v>
                </c:pt>
                <c:pt idx="14301">
                  <c:v>19.899999999999999</c:v>
                </c:pt>
                <c:pt idx="14302">
                  <c:v>18.5</c:v>
                </c:pt>
                <c:pt idx="14303">
                  <c:v>17.8</c:v>
                </c:pt>
                <c:pt idx="14304">
                  <c:v>17.3</c:v>
                </c:pt>
                <c:pt idx="14305">
                  <c:v>17</c:v>
                </c:pt>
                <c:pt idx="14306">
                  <c:v>17.2</c:v>
                </c:pt>
                <c:pt idx="14307">
                  <c:v>17</c:v>
                </c:pt>
                <c:pt idx="14308">
                  <c:v>17.2</c:v>
                </c:pt>
                <c:pt idx="14309">
                  <c:v>17.2</c:v>
                </c:pt>
                <c:pt idx="14310">
                  <c:v>17.100000000000001</c:v>
                </c:pt>
                <c:pt idx="14311">
                  <c:v>17.3</c:v>
                </c:pt>
                <c:pt idx="14312">
                  <c:v>17.3</c:v>
                </c:pt>
                <c:pt idx="14313">
                  <c:v>17.8</c:v>
                </c:pt>
                <c:pt idx="14314">
                  <c:v>19</c:v>
                </c:pt>
                <c:pt idx="14315">
                  <c:v>20.7</c:v>
                </c:pt>
                <c:pt idx="14316">
                  <c:v>23.1</c:v>
                </c:pt>
                <c:pt idx="14317">
                  <c:v>24.8</c:v>
                </c:pt>
                <c:pt idx="14318">
                  <c:v>26.5</c:v>
                </c:pt>
                <c:pt idx="14319">
                  <c:v>28</c:v>
                </c:pt>
                <c:pt idx="14320">
                  <c:v>28.6</c:v>
                </c:pt>
                <c:pt idx="14321">
                  <c:v>28.6</c:v>
                </c:pt>
                <c:pt idx="14322">
                  <c:v>27.3</c:v>
                </c:pt>
                <c:pt idx="14324">
                  <c:v>20.9</c:v>
                </c:pt>
                <c:pt idx="14325">
                  <c:v>19.2</c:v>
                </c:pt>
                <c:pt idx="14326">
                  <c:v>18.100000000000001</c:v>
                </c:pt>
                <c:pt idx="14327">
                  <c:v>17.5</c:v>
                </c:pt>
                <c:pt idx="14328">
                  <c:v>17</c:v>
                </c:pt>
                <c:pt idx="14329">
                  <c:v>16.8</c:v>
                </c:pt>
                <c:pt idx="14330">
                  <c:v>16.399999999999999</c:v>
                </c:pt>
                <c:pt idx="14331">
                  <c:v>15.7</c:v>
                </c:pt>
                <c:pt idx="14332">
                  <c:v>15.6</c:v>
                </c:pt>
                <c:pt idx="14333">
                  <c:v>15.1</c:v>
                </c:pt>
                <c:pt idx="14334">
                  <c:v>14.6</c:v>
                </c:pt>
                <c:pt idx="14335">
                  <c:v>15.6</c:v>
                </c:pt>
                <c:pt idx="14336">
                  <c:v>16.2</c:v>
                </c:pt>
                <c:pt idx="14337">
                  <c:v>16.8</c:v>
                </c:pt>
                <c:pt idx="14338">
                  <c:v>18</c:v>
                </c:pt>
                <c:pt idx="14339">
                  <c:v>19.899999999999999</c:v>
                </c:pt>
                <c:pt idx="14340">
                  <c:v>22.9</c:v>
                </c:pt>
                <c:pt idx="14341">
                  <c:v>25.1</c:v>
                </c:pt>
                <c:pt idx="14342">
                  <c:v>26.5</c:v>
                </c:pt>
                <c:pt idx="14343">
                  <c:v>28.4</c:v>
                </c:pt>
                <c:pt idx="14344">
                  <c:v>28.7</c:v>
                </c:pt>
                <c:pt idx="14345">
                  <c:v>28.6</c:v>
                </c:pt>
                <c:pt idx="14346">
                  <c:v>25.9</c:v>
                </c:pt>
                <c:pt idx="14347">
                  <c:v>22.9</c:v>
                </c:pt>
                <c:pt idx="14348">
                  <c:v>20.9</c:v>
                </c:pt>
                <c:pt idx="14349">
                  <c:v>19.3</c:v>
                </c:pt>
                <c:pt idx="14350">
                  <c:v>18.5</c:v>
                </c:pt>
                <c:pt idx="14351">
                  <c:v>17.7</c:v>
                </c:pt>
                <c:pt idx="14352">
                  <c:v>17.100000000000001</c:v>
                </c:pt>
                <c:pt idx="14353">
                  <c:v>16.5</c:v>
                </c:pt>
                <c:pt idx="14354">
                  <c:v>16.100000000000001</c:v>
                </c:pt>
                <c:pt idx="14355">
                  <c:v>15.8</c:v>
                </c:pt>
                <c:pt idx="14356">
                  <c:v>16.3</c:v>
                </c:pt>
                <c:pt idx="14357">
                  <c:v>16.7</c:v>
                </c:pt>
                <c:pt idx="14358">
                  <c:v>16.8</c:v>
                </c:pt>
                <c:pt idx="14359">
                  <c:v>16.8</c:v>
                </c:pt>
                <c:pt idx="14360">
                  <c:v>17</c:v>
                </c:pt>
                <c:pt idx="14361">
                  <c:v>17.100000000000001</c:v>
                </c:pt>
                <c:pt idx="14362">
                  <c:v>17.7</c:v>
                </c:pt>
                <c:pt idx="14363">
                  <c:v>19.3</c:v>
                </c:pt>
                <c:pt idx="14364">
                  <c:v>22.3</c:v>
                </c:pt>
                <c:pt idx="14365">
                  <c:v>25</c:v>
                </c:pt>
                <c:pt idx="14366">
                  <c:v>26.2</c:v>
                </c:pt>
                <c:pt idx="14367">
                  <c:v>26.4</c:v>
                </c:pt>
                <c:pt idx="14368">
                  <c:v>27.4</c:v>
                </c:pt>
                <c:pt idx="14369">
                  <c:v>26.7</c:v>
                </c:pt>
                <c:pt idx="14370">
                  <c:v>26</c:v>
                </c:pt>
                <c:pt idx="14371">
                  <c:v>24</c:v>
                </c:pt>
                <c:pt idx="14372">
                  <c:v>21.2</c:v>
                </c:pt>
                <c:pt idx="14373">
                  <c:v>20</c:v>
                </c:pt>
                <c:pt idx="14374">
                  <c:v>18.7</c:v>
                </c:pt>
                <c:pt idx="14375">
                  <c:v>18.3</c:v>
                </c:pt>
                <c:pt idx="14376">
                  <c:v>17.7</c:v>
                </c:pt>
                <c:pt idx="14377">
                  <c:v>17.100000000000001</c:v>
                </c:pt>
                <c:pt idx="14378">
                  <c:v>16.8</c:v>
                </c:pt>
                <c:pt idx="14379">
                  <c:v>16.100000000000001</c:v>
                </c:pt>
                <c:pt idx="14380">
                  <c:v>15.9</c:v>
                </c:pt>
                <c:pt idx="14381">
                  <c:v>15.9</c:v>
                </c:pt>
                <c:pt idx="14382">
                  <c:v>16.3</c:v>
                </c:pt>
                <c:pt idx="14383">
                  <c:v>16.5</c:v>
                </c:pt>
                <c:pt idx="14384">
                  <c:v>17</c:v>
                </c:pt>
                <c:pt idx="14385">
                  <c:v>17.399999999999999</c:v>
                </c:pt>
                <c:pt idx="14386">
                  <c:v>18</c:v>
                </c:pt>
                <c:pt idx="14387">
                  <c:v>18.5</c:v>
                </c:pt>
                <c:pt idx="14388">
                  <c:v>20.9</c:v>
                </c:pt>
                <c:pt idx="14390">
                  <c:v>25.6</c:v>
                </c:pt>
                <c:pt idx="14391">
                  <c:v>26.7</c:v>
                </c:pt>
                <c:pt idx="14392">
                  <c:v>27.3</c:v>
                </c:pt>
                <c:pt idx="14393">
                  <c:v>27.2</c:v>
                </c:pt>
                <c:pt idx="14394">
                  <c:v>26.2</c:v>
                </c:pt>
                <c:pt idx="14395">
                  <c:v>24.5</c:v>
                </c:pt>
                <c:pt idx="14396">
                  <c:v>22.1</c:v>
                </c:pt>
                <c:pt idx="14397">
                  <c:v>20.5</c:v>
                </c:pt>
                <c:pt idx="14398">
                  <c:v>18.8</c:v>
                </c:pt>
                <c:pt idx="14399">
                  <c:v>17.899999999999999</c:v>
                </c:pt>
                <c:pt idx="14400">
                  <c:v>17.2</c:v>
                </c:pt>
                <c:pt idx="14401">
                  <c:v>17</c:v>
                </c:pt>
                <c:pt idx="14402">
                  <c:v>16.7</c:v>
                </c:pt>
                <c:pt idx="14403">
                  <c:v>17.100000000000001</c:v>
                </c:pt>
                <c:pt idx="14404">
                  <c:v>17.100000000000001</c:v>
                </c:pt>
                <c:pt idx="14405">
                  <c:v>17.100000000000001</c:v>
                </c:pt>
                <c:pt idx="14406">
                  <c:v>17.100000000000001</c:v>
                </c:pt>
                <c:pt idx="14407">
                  <c:v>17.100000000000001</c:v>
                </c:pt>
                <c:pt idx="14408">
                  <c:v>17.399999999999999</c:v>
                </c:pt>
                <c:pt idx="14409">
                  <c:v>17.899999999999999</c:v>
                </c:pt>
                <c:pt idx="14410">
                  <c:v>19.899999999999999</c:v>
                </c:pt>
                <c:pt idx="14411">
                  <c:v>23.4</c:v>
                </c:pt>
                <c:pt idx="14412">
                  <c:v>25.7</c:v>
                </c:pt>
                <c:pt idx="14413">
                  <c:v>28.3</c:v>
                </c:pt>
                <c:pt idx="14414">
                  <c:v>28.8</c:v>
                </c:pt>
                <c:pt idx="14415">
                  <c:v>29.6</c:v>
                </c:pt>
                <c:pt idx="14416">
                  <c:v>28.8</c:v>
                </c:pt>
                <c:pt idx="14417">
                  <c:v>27.1</c:v>
                </c:pt>
                <c:pt idx="14418">
                  <c:v>25.3</c:v>
                </c:pt>
                <c:pt idx="14419">
                  <c:v>23.2</c:v>
                </c:pt>
                <c:pt idx="14420">
                  <c:v>22.2</c:v>
                </c:pt>
                <c:pt idx="14421">
                  <c:v>21.2</c:v>
                </c:pt>
                <c:pt idx="14422">
                  <c:v>20.100000000000001</c:v>
                </c:pt>
                <c:pt idx="14423">
                  <c:v>18.899999999999999</c:v>
                </c:pt>
                <c:pt idx="14424">
                  <c:v>18.399999999999999</c:v>
                </c:pt>
                <c:pt idx="14425">
                  <c:v>17.7</c:v>
                </c:pt>
                <c:pt idx="14426">
                  <c:v>18.2</c:v>
                </c:pt>
                <c:pt idx="14427">
                  <c:v>18.2</c:v>
                </c:pt>
                <c:pt idx="14428">
                  <c:v>18.100000000000001</c:v>
                </c:pt>
                <c:pt idx="14429">
                  <c:v>18.100000000000001</c:v>
                </c:pt>
                <c:pt idx="14430">
                  <c:v>18.100000000000001</c:v>
                </c:pt>
                <c:pt idx="14431">
                  <c:v>17.7</c:v>
                </c:pt>
                <c:pt idx="14432">
                  <c:v>18.100000000000001</c:v>
                </c:pt>
                <c:pt idx="14433">
                  <c:v>19.100000000000001</c:v>
                </c:pt>
                <c:pt idx="14434">
                  <c:v>19.600000000000001</c:v>
                </c:pt>
                <c:pt idx="14435">
                  <c:v>21.6</c:v>
                </c:pt>
                <c:pt idx="14436">
                  <c:v>24.3</c:v>
                </c:pt>
                <c:pt idx="14437">
                  <c:v>26.5</c:v>
                </c:pt>
                <c:pt idx="14438">
                  <c:v>29.5</c:v>
                </c:pt>
                <c:pt idx="14439">
                  <c:v>31</c:v>
                </c:pt>
                <c:pt idx="14440">
                  <c:v>32</c:v>
                </c:pt>
                <c:pt idx="14441">
                  <c:v>31.6</c:v>
                </c:pt>
                <c:pt idx="14442">
                  <c:v>30.4</c:v>
                </c:pt>
                <c:pt idx="14444">
                  <c:v>23.2</c:v>
                </c:pt>
                <c:pt idx="14445">
                  <c:v>21.1</c:v>
                </c:pt>
                <c:pt idx="14446">
                  <c:v>20.3</c:v>
                </c:pt>
                <c:pt idx="14447">
                  <c:v>19.2</c:v>
                </c:pt>
                <c:pt idx="14448">
                  <c:v>18.600000000000001</c:v>
                </c:pt>
                <c:pt idx="14449">
                  <c:v>18.2</c:v>
                </c:pt>
                <c:pt idx="14450">
                  <c:v>17.8</c:v>
                </c:pt>
                <c:pt idx="14451">
                  <c:v>17</c:v>
                </c:pt>
                <c:pt idx="14452">
                  <c:v>16.5</c:v>
                </c:pt>
                <c:pt idx="14453">
                  <c:v>16.2</c:v>
                </c:pt>
                <c:pt idx="14454">
                  <c:v>17.3</c:v>
                </c:pt>
                <c:pt idx="14455">
                  <c:v>17.399999999999999</c:v>
                </c:pt>
                <c:pt idx="14456">
                  <c:v>17.399999999999999</c:v>
                </c:pt>
                <c:pt idx="14457">
                  <c:v>18.3</c:v>
                </c:pt>
                <c:pt idx="14458">
                  <c:v>18.899999999999999</c:v>
                </c:pt>
                <c:pt idx="14459">
                  <c:v>20</c:v>
                </c:pt>
                <c:pt idx="14460">
                  <c:v>21.8</c:v>
                </c:pt>
                <c:pt idx="14461">
                  <c:v>24.8</c:v>
                </c:pt>
                <c:pt idx="14462">
                  <c:v>26.1</c:v>
                </c:pt>
                <c:pt idx="14463">
                  <c:v>27.6</c:v>
                </c:pt>
                <c:pt idx="14464">
                  <c:v>29.3</c:v>
                </c:pt>
                <c:pt idx="14465">
                  <c:v>28.4</c:v>
                </c:pt>
                <c:pt idx="14466">
                  <c:v>26.5</c:v>
                </c:pt>
                <c:pt idx="14467">
                  <c:v>25.1</c:v>
                </c:pt>
                <c:pt idx="14468">
                  <c:v>23.2</c:v>
                </c:pt>
                <c:pt idx="14469">
                  <c:v>22</c:v>
                </c:pt>
                <c:pt idx="14470">
                  <c:v>20.2</c:v>
                </c:pt>
                <c:pt idx="14471">
                  <c:v>19.100000000000001</c:v>
                </c:pt>
                <c:pt idx="14472">
                  <c:v>18.899999999999999</c:v>
                </c:pt>
                <c:pt idx="14473">
                  <c:v>18.8</c:v>
                </c:pt>
                <c:pt idx="14474">
                  <c:v>18.399999999999999</c:v>
                </c:pt>
                <c:pt idx="14475">
                  <c:v>17.899999999999999</c:v>
                </c:pt>
                <c:pt idx="14476">
                  <c:v>17.2</c:v>
                </c:pt>
                <c:pt idx="14477">
                  <c:v>17.3</c:v>
                </c:pt>
                <c:pt idx="14478">
                  <c:v>17.600000000000001</c:v>
                </c:pt>
                <c:pt idx="14479">
                  <c:v>17.8</c:v>
                </c:pt>
                <c:pt idx="14480">
                  <c:v>17.8</c:v>
                </c:pt>
                <c:pt idx="14481">
                  <c:v>18.2</c:v>
                </c:pt>
                <c:pt idx="14482">
                  <c:v>18.899999999999999</c:v>
                </c:pt>
                <c:pt idx="14483">
                  <c:v>19.5</c:v>
                </c:pt>
                <c:pt idx="14484">
                  <c:v>20.100000000000001</c:v>
                </c:pt>
                <c:pt idx="14485">
                  <c:v>21.4</c:v>
                </c:pt>
                <c:pt idx="14486">
                  <c:v>22.9</c:v>
                </c:pt>
                <c:pt idx="14487">
                  <c:v>25.4</c:v>
                </c:pt>
                <c:pt idx="14488">
                  <c:v>26.7</c:v>
                </c:pt>
                <c:pt idx="14489">
                  <c:v>26.3</c:v>
                </c:pt>
                <c:pt idx="14490">
                  <c:v>26.5</c:v>
                </c:pt>
                <c:pt idx="14491">
                  <c:v>24.6</c:v>
                </c:pt>
                <c:pt idx="14492">
                  <c:v>22</c:v>
                </c:pt>
                <c:pt idx="14493">
                  <c:v>20.3</c:v>
                </c:pt>
                <c:pt idx="14494">
                  <c:v>18.899999999999999</c:v>
                </c:pt>
                <c:pt idx="14495">
                  <c:v>18.5</c:v>
                </c:pt>
                <c:pt idx="14496">
                  <c:v>18.100000000000001</c:v>
                </c:pt>
                <c:pt idx="14497">
                  <c:v>17.7</c:v>
                </c:pt>
                <c:pt idx="14498">
                  <c:v>17.399999999999999</c:v>
                </c:pt>
                <c:pt idx="14499">
                  <c:v>17.2</c:v>
                </c:pt>
                <c:pt idx="14500">
                  <c:v>17</c:v>
                </c:pt>
                <c:pt idx="14501">
                  <c:v>17</c:v>
                </c:pt>
                <c:pt idx="14502">
                  <c:v>17.3</c:v>
                </c:pt>
                <c:pt idx="14503">
                  <c:v>17.3</c:v>
                </c:pt>
                <c:pt idx="14504">
                  <c:v>17.600000000000001</c:v>
                </c:pt>
                <c:pt idx="14505">
                  <c:v>18.3</c:v>
                </c:pt>
                <c:pt idx="14506">
                  <c:v>18.7</c:v>
                </c:pt>
                <c:pt idx="14507">
                  <c:v>19.899999999999999</c:v>
                </c:pt>
                <c:pt idx="14508">
                  <c:v>22.9</c:v>
                </c:pt>
                <c:pt idx="14509">
                  <c:v>24.3</c:v>
                </c:pt>
                <c:pt idx="14510">
                  <c:v>26.7</c:v>
                </c:pt>
                <c:pt idx="14511">
                  <c:v>27.2</c:v>
                </c:pt>
                <c:pt idx="14512">
                  <c:v>27.7</c:v>
                </c:pt>
                <c:pt idx="14513">
                  <c:v>27.1</c:v>
                </c:pt>
                <c:pt idx="14514">
                  <c:v>25.7</c:v>
                </c:pt>
                <c:pt idx="14515">
                  <c:v>24</c:v>
                </c:pt>
                <c:pt idx="14516">
                  <c:v>21</c:v>
                </c:pt>
                <c:pt idx="14517">
                  <c:v>19.600000000000001</c:v>
                </c:pt>
                <c:pt idx="14518">
                  <c:v>18.8</c:v>
                </c:pt>
                <c:pt idx="14519">
                  <c:v>18.2</c:v>
                </c:pt>
                <c:pt idx="14520">
                  <c:v>17.7</c:v>
                </c:pt>
                <c:pt idx="14521">
                  <c:v>17.600000000000001</c:v>
                </c:pt>
                <c:pt idx="14522">
                  <c:v>17.7</c:v>
                </c:pt>
                <c:pt idx="14523">
                  <c:v>17.399999999999999</c:v>
                </c:pt>
                <c:pt idx="14524">
                  <c:v>17.8</c:v>
                </c:pt>
                <c:pt idx="14525">
                  <c:v>17.600000000000001</c:v>
                </c:pt>
                <c:pt idx="14526">
                  <c:v>17.399999999999999</c:v>
                </c:pt>
                <c:pt idx="14527">
                  <c:v>17.600000000000001</c:v>
                </c:pt>
                <c:pt idx="14528">
                  <c:v>17.399999999999999</c:v>
                </c:pt>
                <c:pt idx="14529">
                  <c:v>18.100000000000001</c:v>
                </c:pt>
                <c:pt idx="14530">
                  <c:v>18.5</c:v>
                </c:pt>
                <c:pt idx="14531">
                  <c:v>20.100000000000001</c:v>
                </c:pt>
                <c:pt idx="14532">
                  <c:v>22.6</c:v>
                </c:pt>
                <c:pt idx="14533">
                  <c:v>24.5</c:v>
                </c:pt>
                <c:pt idx="14534">
                  <c:v>26.6</c:v>
                </c:pt>
                <c:pt idx="14535">
                  <c:v>27.6</c:v>
                </c:pt>
                <c:pt idx="14536">
                  <c:v>27</c:v>
                </c:pt>
                <c:pt idx="14537">
                  <c:v>27.5</c:v>
                </c:pt>
                <c:pt idx="14538">
                  <c:v>26.5</c:v>
                </c:pt>
                <c:pt idx="14539">
                  <c:v>24</c:v>
                </c:pt>
                <c:pt idx="14541">
                  <c:v>18.899999999999999</c:v>
                </c:pt>
                <c:pt idx="14542">
                  <c:v>17.8</c:v>
                </c:pt>
                <c:pt idx="14543">
                  <c:v>17.100000000000001</c:v>
                </c:pt>
                <c:pt idx="14544">
                  <c:v>16.899999999999999</c:v>
                </c:pt>
                <c:pt idx="14545">
                  <c:v>16.7</c:v>
                </c:pt>
                <c:pt idx="14546">
                  <c:v>17.3</c:v>
                </c:pt>
                <c:pt idx="14547">
                  <c:v>17.2</c:v>
                </c:pt>
                <c:pt idx="14548">
                  <c:v>17.2</c:v>
                </c:pt>
                <c:pt idx="14549">
                  <c:v>17.2</c:v>
                </c:pt>
                <c:pt idx="14550">
                  <c:v>17.100000000000001</c:v>
                </c:pt>
                <c:pt idx="14551">
                  <c:v>17</c:v>
                </c:pt>
                <c:pt idx="14552">
                  <c:v>16.899999999999999</c:v>
                </c:pt>
                <c:pt idx="14553">
                  <c:v>17.399999999999999</c:v>
                </c:pt>
                <c:pt idx="14554">
                  <c:v>17.899999999999999</c:v>
                </c:pt>
                <c:pt idx="14555">
                  <c:v>19.2</c:v>
                </c:pt>
                <c:pt idx="14556">
                  <c:v>21</c:v>
                </c:pt>
                <c:pt idx="14557">
                  <c:v>22.9</c:v>
                </c:pt>
                <c:pt idx="14558">
                  <c:v>25.6</c:v>
                </c:pt>
                <c:pt idx="14559">
                  <c:v>26.2</c:v>
                </c:pt>
                <c:pt idx="14560">
                  <c:v>25.9</c:v>
                </c:pt>
                <c:pt idx="14561">
                  <c:v>26.8</c:v>
                </c:pt>
                <c:pt idx="14562">
                  <c:v>26.5</c:v>
                </c:pt>
                <c:pt idx="14563">
                  <c:v>24.5</c:v>
                </c:pt>
                <c:pt idx="14565">
                  <c:v>18.899999999999999</c:v>
                </c:pt>
                <c:pt idx="14566">
                  <c:v>17.8</c:v>
                </c:pt>
                <c:pt idx="14567">
                  <c:v>16.8</c:v>
                </c:pt>
                <c:pt idx="14568">
                  <c:v>16.7</c:v>
                </c:pt>
                <c:pt idx="14569">
                  <c:v>16.5</c:v>
                </c:pt>
                <c:pt idx="14570">
                  <c:v>16.8</c:v>
                </c:pt>
                <c:pt idx="14571">
                  <c:v>16.8</c:v>
                </c:pt>
                <c:pt idx="14572">
                  <c:v>16.600000000000001</c:v>
                </c:pt>
                <c:pt idx="14573">
                  <c:v>16.5</c:v>
                </c:pt>
                <c:pt idx="14574">
                  <c:v>16.5</c:v>
                </c:pt>
                <c:pt idx="14575">
                  <c:v>16.5</c:v>
                </c:pt>
                <c:pt idx="14576">
                  <c:v>16.7</c:v>
                </c:pt>
                <c:pt idx="14577">
                  <c:v>17</c:v>
                </c:pt>
                <c:pt idx="14578">
                  <c:v>17.7</c:v>
                </c:pt>
                <c:pt idx="14579">
                  <c:v>19</c:v>
                </c:pt>
                <c:pt idx="14580">
                  <c:v>21.7</c:v>
                </c:pt>
                <c:pt idx="14581">
                  <c:v>23.9</c:v>
                </c:pt>
                <c:pt idx="14582">
                  <c:v>25.6</c:v>
                </c:pt>
                <c:pt idx="14583">
                  <c:v>26.5</c:v>
                </c:pt>
                <c:pt idx="14584">
                  <c:v>27</c:v>
                </c:pt>
                <c:pt idx="14585">
                  <c:v>27.5</c:v>
                </c:pt>
                <c:pt idx="14586">
                  <c:v>25.8</c:v>
                </c:pt>
                <c:pt idx="14587">
                  <c:v>23.8</c:v>
                </c:pt>
                <c:pt idx="14589">
                  <c:v>19.399999999999999</c:v>
                </c:pt>
                <c:pt idx="14590">
                  <c:v>17.8</c:v>
                </c:pt>
                <c:pt idx="14591">
                  <c:v>17.3</c:v>
                </c:pt>
                <c:pt idx="14592">
                  <c:v>17</c:v>
                </c:pt>
                <c:pt idx="14593">
                  <c:v>16.2</c:v>
                </c:pt>
                <c:pt idx="14594">
                  <c:v>16</c:v>
                </c:pt>
                <c:pt idx="14595">
                  <c:v>16.5</c:v>
                </c:pt>
                <c:pt idx="14596">
                  <c:v>16.399999999999999</c:v>
                </c:pt>
                <c:pt idx="14597">
                  <c:v>16.7</c:v>
                </c:pt>
                <c:pt idx="14598">
                  <c:v>16.600000000000001</c:v>
                </c:pt>
                <c:pt idx="14599">
                  <c:v>16.3</c:v>
                </c:pt>
                <c:pt idx="14600">
                  <c:v>16.7</c:v>
                </c:pt>
                <c:pt idx="14601">
                  <c:v>17</c:v>
                </c:pt>
                <c:pt idx="14602">
                  <c:v>18.2</c:v>
                </c:pt>
                <c:pt idx="14603">
                  <c:v>19.8</c:v>
                </c:pt>
                <c:pt idx="14604">
                  <c:v>21.5</c:v>
                </c:pt>
                <c:pt idx="14605">
                  <c:v>24.3</c:v>
                </c:pt>
                <c:pt idx="14606">
                  <c:v>25.1</c:v>
                </c:pt>
                <c:pt idx="14607">
                  <c:v>26.8</c:v>
                </c:pt>
                <c:pt idx="14608">
                  <c:v>26.5</c:v>
                </c:pt>
                <c:pt idx="14609">
                  <c:v>24.9</c:v>
                </c:pt>
                <c:pt idx="14610">
                  <c:v>24.8</c:v>
                </c:pt>
                <c:pt idx="14611">
                  <c:v>23.6</c:v>
                </c:pt>
                <c:pt idx="14612">
                  <c:v>21.4</c:v>
                </c:pt>
                <c:pt idx="14613">
                  <c:v>18.8</c:v>
                </c:pt>
                <c:pt idx="14614">
                  <c:v>17.899999999999999</c:v>
                </c:pt>
                <c:pt idx="14615">
                  <c:v>17.399999999999999</c:v>
                </c:pt>
                <c:pt idx="14616">
                  <c:v>16.8</c:v>
                </c:pt>
                <c:pt idx="14617">
                  <c:v>16.2</c:v>
                </c:pt>
                <c:pt idx="14618">
                  <c:v>15.5</c:v>
                </c:pt>
                <c:pt idx="14619">
                  <c:v>15.7</c:v>
                </c:pt>
                <c:pt idx="14620">
                  <c:v>15.4</c:v>
                </c:pt>
                <c:pt idx="14621">
                  <c:v>14.6</c:v>
                </c:pt>
                <c:pt idx="14622">
                  <c:v>14.1</c:v>
                </c:pt>
                <c:pt idx="14623">
                  <c:v>13.8</c:v>
                </c:pt>
                <c:pt idx="14624">
                  <c:v>14.8</c:v>
                </c:pt>
                <c:pt idx="14626">
                  <c:v>21</c:v>
                </c:pt>
                <c:pt idx="14627">
                  <c:v>22.6</c:v>
                </c:pt>
                <c:pt idx="14628">
                  <c:v>24.3</c:v>
                </c:pt>
                <c:pt idx="14629">
                  <c:v>26.2</c:v>
                </c:pt>
                <c:pt idx="14630">
                  <c:v>28.4</c:v>
                </c:pt>
                <c:pt idx="14631">
                  <c:v>29.6</c:v>
                </c:pt>
                <c:pt idx="14632">
                  <c:v>30.3</c:v>
                </c:pt>
                <c:pt idx="14633">
                  <c:v>29.1</c:v>
                </c:pt>
                <c:pt idx="14634">
                  <c:v>27</c:v>
                </c:pt>
                <c:pt idx="14636">
                  <c:v>21.7</c:v>
                </c:pt>
                <c:pt idx="14637">
                  <c:v>19.899999999999999</c:v>
                </c:pt>
                <c:pt idx="14638">
                  <c:v>19.100000000000001</c:v>
                </c:pt>
                <c:pt idx="14639">
                  <c:v>18.2</c:v>
                </c:pt>
                <c:pt idx="14640">
                  <c:v>17.7</c:v>
                </c:pt>
                <c:pt idx="14641">
                  <c:v>17.2</c:v>
                </c:pt>
                <c:pt idx="14642">
                  <c:v>16.3</c:v>
                </c:pt>
                <c:pt idx="14643">
                  <c:v>16.2</c:v>
                </c:pt>
                <c:pt idx="14644">
                  <c:v>15.9</c:v>
                </c:pt>
                <c:pt idx="14645">
                  <c:v>15.5</c:v>
                </c:pt>
                <c:pt idx="14646">
                  <c:v>15.4</c:v>
                </c:pt>
                <c:pt idx="14647">
                  <c:v>14.8</c:v>
                </c:pt>
                <c:pt idx="14648">
                  <c:v>15.3</c:v>
                </c:pt>
                <c:pt idx="14650">
                  <c:v>18.8</c:v>
                </c:pt>
                <c:pt idx="14653">
                  <c:v>27.5</c:v>
                </c:pt>
                <c:pt idx="14654">
                  <c:v>28.9</c:v>
                </c:pt>
                <c:pt idx="14655">
                  <c:v>31</c:v>
                </c:pt>
                <c:pt idx="14656">
                  <c:v>31.4</c:v>
                </c:pt>
                <c:pt idx="14657">
                  <c:v>29.7</c:v>
                </c:pt>
                <c:pt idx="14659">
                  <c:v>24.2</c:v>
                </c:pt>
                <c:pt idx="14660">
                  <c:v>21.7</c:v>
                </c:pt>
                <c:pt idx="14661">
                  <c:v>20.399999999999999</c:v>
                </c:pt>
                <c:pt idx="14662">
                  <c:v>19.2</c:v>
                </c:pt>
                <c:pt idx="14663">
                  <c:v>18.2</c:v>
                </c:pt>
                <c:pt idx="14664">
                  <c:v>17.899999999999999</c:v>
                </c:pt>
                <c:pt idx="14665">
                  <c:v>17.5</c:v>
                </c:pt>
                <c:pt idx="14666">
                  <c:v>17</c:v>
                </c:pt>
                <c:pt idx="14667">
                  <c:v>16.899999999999999</c:v>
                </c:pt>
                <c:pt idx="14668">
                  <c:v>16.8</c:v>
                </c:pt>
                <c:pt idx="14669">
                  <c:v>16</c:v>
                </c:pt>
                <c:pt idx="14670">
                  <c:v>15.3</c:v>
                </c:pt>
                <c:pt idx="14671">
                  <c:v>15.4</c:v>
                </c:pt>
                <c:pt idx="14672">
                  <c:v>15.8</c:v>
                </c:pt>
                <c:pt idx="14673">
                  <c:v>17.5</c:v>
                </c:pt>
                <c:pt idx="14674">
                  <c:v>19.600000000000001</c:v>
                </c:pt>
                <c:pt idx="14675">
                  <c:v>22.3</c:v>
                </c:pt>
                <c:pt idx="14676">
                  <c:v>25.1</c:v>
                </c:pt>
                <c:pt idx="14677">
                  <c:v>26.3</c:v>
                </c:pt>
                <c:pt idx="14678">
                  <c:v>28.1</c:v>
                </c:pt>
                <c:pt idx="14679">
                  <c:v>30.6</c:v>
                </c:pt>
                <c:pt idx="14680">
                  <c:v>30.4</c:v>
                </c:pt>
                <c:pt idx="14681">
                  <c:v>29.6</c:v>
                </c:pt>
                <c:pt idx="14682">
                  <c:v>26.9</c:v>
                </c:pt>
                <c:pt idx="14683">
                  <c:v>24.2</c:v>
                </c:pt>
                <c:pt idx="14684">
                  <c:v>21.8</c:v>
                </c:pt>
                <c:pt idx="14685">
                  <c:v>20.3</c:v>
                </c:pt>
                <c:pt idx="14686">
                  <c:v>18.600000000000001</c:v>
                </c:pt>
                <c:pt idx="14687">
                  <c:v>17.899999999999999</c:v>
                </c:pt>
                <c:pt idx="14688">
                  <c:v>17.3</c:v>
                </c:pt>
                <c:pt idx="14689">
                  <c:v>16.600000000000001</c:v>
                </c:pt>
                <c:pt idx="14690">
                  <c:v>16.5</c:v>
                </c:pt>
                <c:pt idx="14691">
                  <c:v>16.3</c:v>
                </c:pt>
                <c:pt idx="14692">
                  <c:v>15.4</c:v>
                </c:pt>
                <c:pt idx="14693">
                  <c:v>15.6</c:v>
                </c:pt>
                <c:pt idx="14694">
                  <c:v>15.4</c:v>
                </c:pt>
                <c:pt idx="14695">
                  <c:v>14.7</c:v>
                </c:pt>
                <c:pt idx="14696">
                  <c:v>15.2</c:v>
                </c:pt>
                <c:pt idx="14697">
                  <c:v>17.8</c:v>
                </c:pt>
                <c:pt idx="14698">
                  <c:v>19.399999999999999</c:v>
                </c:pt>
                <c:pt idx="14699">
                  <c:v>21.8</c:v>
                </c:pt>
                <c:pt idx="14701">
                  <c:v>27.6</c:v>
                </c:pt>
                <c:pt idx="14702">
                  <c:v>29</c:v>
                </c:pt>
                <c:pt idx="14703">
                  <c:v>29.4</c:v>
                </c:pt>
                <c:pt idx="14704">
                  <c:v>30.1</c:v>
                </c:pt>
                <c:pt idx="14705">
                  <c:v>29.2</c:v>
                </c:pt>
                <c:pt idx="14706">
                  <c:v>26.8</c:v>
                </c:pt>
                <c:pt idx="14707">
                  <c:v>24.3</c:v>
                </c:pt>
                <c:pt idx="14708">
                  <c:v>21.4</c:v>
                </c:pt>
                <c:pt idx="14709">
                  <c:v>20</c:v>
                </c:pt>
                <c:pt idx="14710">
                  <c:v>18.899999999999999</c:v>
                </c:pt>
                <c:pt idx="14711">
                  <c:v>18.100000000000001</c:v>
                </c:pt>
                <c:pt idx="14712">
                  <c:v>17.399999999999999</c:v>
                </c:pt>
                <c:pt idx="14713">
                  <c:v>16.7</c:v>
                </c:pt>
                <c:pt idx="14714">
                  <c:v>16.3</c:v>
                </c:pt>
                <c:pt idx="14715">
                  <c:v>15.9</c:v>
                </c:pt>
                <c:pt idx="14716">
                  <c:v>15.4</c:v>
                </c:pt>
                <c:pt idx="14717">
                  <c:v>15.3</c:v>
                </c:pt>
                <c:pt idx="14718">
                  <c:v>15.1</c:v>
                </c:pt>
                <c:pt idx="14719">
                  <c:v>14.5</c:v>
                </c:pt>
                <c:pt idx="14720">
                  <c:v>15.4</c:v>
                </c:pt>
                <c:pt idx="14721">
                  <c:v>17.899999999999999</c:v>
                </c:pt>
                <c:pt idx="14722">
                  <c:v>20.7</c:v>
                </c:pt>
                <c:pt idx="14723">
                  <c:v>22.6</c:v>
                </c:pt>
                <c:pt idx="14724">
                  <c:v>24.8</c:v>
                </c:pt>
                <c:pt idx="14725">
                  <c:v>26.3</c:v>
                </c:pt>
                <c:pt idx="14726">
                  <c:v>28.1</c:v>
                </c:pt>
                <c:pt idx="14727">
                  <c:v>29.7</c:v>
                </c:pt>
                <c:pt idx="14728">
                  <c:v>30.7</c:v>
                </c:pt>
                <c:pt idx="14729">
                  <c:v>28.5</c:v>
                </c:pt>
                <c:pt idx="14730">
                  <c:v>26</c:v>
                </c:pt>
                <c:pt idx="14731">
                  <c:v>23.4</c:v>
                </c:pt>
                <c:pt idx="14732">
                  <c:v>20.6</c:v>
                </c:pt>
                <c:pt idx="14733">
                  <c:v>19.2</c:v>
                </c:pt>
                <c:pt idx="14734">
                  <c:v>18</c:v>
                </c:pt>
                <c:pt idx="14735">
                  <c:v>17.2</c:v>
                </c:pt>
                <c:pt idx="14736">
                  <c:v>16.899999999999999</c:v>
                </c:pt>
                <c:pt idx="14737">
                  <c:v>16.3</c:v>
                </c:pt>
                <c:pt idx="14738">
                  <c:v>15.7</c:v>
                </c:pt>
                <c:pt idx="14739">
                  <c:v>15.2</c:v>
                </c:pt>
                <c:pt idx="14740">
                  <c:v>14.7</c:v>
                </c:pt>
                <c:pt idx="14741">
                  <c:v>14.3</c:v>
                </c:pt>
                <c:pt idx="14742">
                  <c:v>14</c:v>
                </c:pt>
                <c:pt idx="14743">
                  <c:v>13.7</c:v>
                </c:pt>
                <c:pt idx="14744">
                  <c:v>14.6</c:v>
                </c:pt>
                <c:pt idx="14745">
                  <c:v>17.2</c:v>
                </c:pt>
                <c:pt idx="14746">
                  <c:v>20.100000000000001</c:v>
                </c:pt>
                <c:pt idx="14747">
                  <c:v>22.3</c:v>
                </c:pt>
                <c:pt idx="14748">
                  <c:v>24.9</c:v>
                </c:pt>
                <c:pt idx="14749">
                  <c:v>26.8</c:v>
                </c:pt>
                <c:pt idx="14750">
                  <c:v>28.7</c:v>
                </c:pt>
                <c:pt idx="14751">
                  <c:v>29.8</c:v>
                </c:pt>
                <c:pt idx="14752">
                  <c:v>30.9</c:v>
                </c:pt>
                <c:pt idx="14753">
                  <c:v>28.9</c:v>
                </c:pt>
                <c:pt idx="14755">
                  <c:v>23.2</c:v>
                </c:pt>
                <c:pt idx="14756">
                  <c:v>21.4</c:v>
                </c:pt>
                <c:pt idx="14757">
                  <c:v>20.3</c:v>
                </c:pt>
                <c:pt idx="14758">
                  <c:v>19.2</c:v>
                </c:pt>
                <c:pt idx="14759">
                  <c:v>18.100000000000001</c:v>
                </c:pt>
                <c:pt idx="14760">
                  <c:v>17.3</c:v>
                </c:pt>
                <c:pt idx="14761">
                  <c:v>16.600000000000001</c:v>
                </c:pt>
                <c:pt idx="14762">
                  <c:v>16.5</c:v>
                </c:pt>
                <c:pt idx="14763">
                  <c:v>16.2</c:v>
                </c:pt>
                <c:pt idx="14764">
                  <c:v>16.2</c:v>
                </c:pt>
                <c:pt idx="14765">
                  <c:v>16.3</c:v>
                </c:pt>
                <c:pt idx="14766">
                  <c:v>16.100000000000001</c:v>
                </c:pt>
                <c:pt idx="14767">
                  <c:v>15.9</c:v>
                </c:pt>
                <c:pt idx="14768">
                  <c:v>16.8</c:v>
                </c:pt>
                <c:pt idx="14769">
                  <c:v>18.899999999999999</c:v>
                </c:pt>
                <c:pt idx="14770">
                  <c:v>20.9</c:v>
                </c:pt>
                <c:pt idx="14771">
                  <c:v>22.2</c:v>
                </c:pt>
                <c:pt idx="14772">
                  <c:v>24.3</c:v>
                </c:pt>
                <c:pt idx="14773">
                  <c:v>25.6</c:v>
                </c:pt>
                <c:pt idx="14774">
                  <c:v>27.6</c:v>
                </c:pt>
                <c:pt idx="14775">
                  <c:v>27.3</c:v>
                </c:pt>
                <c:pt idx="14776">
                  <c:v>28.9</c:v>
                </c:pt>
                <c:pt idx="14777">
                  <c:v>29.4</c:v>
                </c:pt>
                <c:pt idx="14779">
                  <c:v>23.2</c:v>
                </c:pt>
                <c:pt idx="14780">
                  <c:v>22.6</c:v>
                </c:pt>
                <c:pt idx="14781">
                  <c:v>20.7</c:v>
                </c:pt>
                <c:pt idx="14782">
                  <c:v>20</c:v>
                </c:pt>
                <c:pt idx="14783">
                  <c:v>19.5</c:v>
                </c:pt>
                <c:pt idx="14784">
                  <c:v>18.899999999999999</c:v>
                </c:pt>
                <c:pt idx="14785">
                  <c:v>18.5</c:v>
                </c:pt>
                <c:pt idx="14786">
                  <c:v>18.2</c:v>
                </c:pt>
                <c:pt idx="14787">
                  <c:v>18.100000000000001</c:v>
                </c:pt>
                <c:pt idx="14788">
                  <c:v>17.8</c:v>
                </c:pt>
                <c:pt idx="14789">
                  <c:v>17.3</c:v>
                </c:pt>
                <c:pt idx="14790">
                  <c:v>17.100000000000001</c:v>
                </c:pt>
                <c:pt idx="14791">
                  <c:v>17.3</c:v>
                </c:pt>
                <c:pt idx="14792">
                  <c:v>17.8</c:v>
                </c:pt>
                <c:pt idx="14793">
                  <c:v>19.600000000000001</c:v>
                </c:pt>
                <c:pt idx="14794">
                  <c:v>20.9</c:v>
                </c:pt>
                <c:pt idx="14795">
                  <c:v>23.7</c:v>
                </c:pt>
                <c:pt idx="14796">
                  <c:v>25.8</c:v>
                </c:pt>
                <c:pt idx="14797">
                  <c:v>27.7</c:v>
                </c:pt>
                <c:pt idx="14798">
                  <c:v>28.8</c:v>
                </c:pt>
                <c:pt idx="14799">
                  <c:v>29.6</c:v>
                </c:pt>
                <c:pt idx="14800">
                  <c:v>29.4</c:v>
                </c:pt>
                <c:pt idx="14801">
                  <c:v>28.3</c:v>
                </c:pt>
                <c:pt idx="14802">
                  <c:v>25.6</c:v>
                </c:pt>
                <c:pt idx="14803">
                  <c:v>22.9</c:v>
                </c:pt>
                <c:pt idx="14804">
                  <c:v>21.1</c:v>
                </c:pt>
                <c:pt idx="14805">
                  <c:v>18.8</c:v>
                </c:pt>
                <c:pt idx="14806">
                  <c:v>18</c:v>
                </c:pt>
                <c:pt idx="14807">
                  <c:v>17.8</c:v>
                </c:pt>
                <c:pt idx="14808">
                  <c:v>17.3</c:v>
                </c:pt>
                <c:pt idx="14809">
                  <c:v>17.2</c:v>
                </c:pt>
                <c:pt idx="14810">
                  <c:v>17.2</c:v>
                </c:pt>
                <c:pt idx="14811">
                  <c:v>17.100000000000001</c:v>
                </c:pt>
                <c:pt idx="14812">
                  <c:v>17.2</c:v>
                </c:pt>
                <c:pt idx="14813">
                  <c:v>17.3</c:v>
                </c:pt>
                <c:pt idx="14814">
                  <c:v>16.8</c:v>
                </c:pt>
                <c:pt idx="14815">
                  <c:v>16.8</c:v>
                </c:pt>
                <c:pt idx="14816">
                  <c:v>17</c:v>
                </c:pt>
                <c:pt idx="14817">
                  <c:v>19.600000000000001</c:v>
                </c:pt>
                <c:pt idx="14818">
                  <c:v>22.5</c:v>
                </c:pt>
                <c:pt idx="14819">
                  <c:v>24.2</c:v>
                </c:pt>
                <c:pt idx="14820">
                  <c:v>26.5</c:v>
                </c:pt>
                <c:pt idx="14821">
                  <c:v>27.6</c:v>
                </c:pt>
                <c:pt idx="14822">
                  <c:v>30.3</c:v>
                </c:pt>
                <c:pt idx="14823">
                  <c:v>30.4</c:v>
                </c:pt>
                <c:pt idx="14824">
                  <c:v>30.8</c:v>
                </c:pt>
                <c:pt idx="14825">
                  <c:v>28.9</c:v>
                </c:pt>
                <c:pt idx="14826">
                  <c:v>26.5</c:v>
                </c:pt>
                <c:pt idx="14827">
                  <c:v>24.2</c:v>
                </c:pt>
                <c:pt idx="14828">
                  <c:v>22.6</c:v>
                </c:pt>
                <c:pt idx="14829">
                  <c:v>20.9</c:v>
                </c:pt>
                <c:pt idx="14830">
                  <c:v>19.5</c:v>
                </c:pt>
                <c:pt idx="14831">
                  <c:v>18.600000000000001</c:v>
                </c:pt>
                <c:pt idx="14832">
                  <c:v>18</c:v>
                </c:pt>
                <c:pt idx="14833">
                  <c:v>17.2</c:v>
                </c:pt>
                <c:pt idx="14834">
                  <c:v>16.7</c:v>
                </c:pt>
                <c:pt idx="14835">
                  <c:v>16.5</c:v>
                </c:pt>
                <c:pt idx="14836">
                  <c:v>16.3</c:v>
                </c:pt>
                <c:pt idx="14837">
                  <c:v>16.100000000000001</c:v>
                </c:pt>
                <c:pt idx="14838">
                  <c:v>16</c:v>
                </c:pt>
                <c:pt idx="14839">
                  <c:v>15.4</c:v>
                </c:pt>
                <c:pt idx="14840">
                  <c:v>16.2</c:v>
                </c:pt>
                <c:pt idx="14841">
                  <c:v>17.100000000000001</c:v>
                </c:pt>
                <c:pt idx="14842">
                  <c:v>19.8</c:v>
                </c:pt>
                <c:pt idx="14843">
                  <c:v>21.8</c:v>
                </c:pt>
                <c:pt idx="14845">
                  <c:v>27</c:v>
                </c:pt>
                <c:pt idx="14846">
                  <c:v>27.8</c:v>
                </c:pt>
                <c:pt idx="14847">
                  <c:v>29</c:v>
                </c:pt>
                <c:pt idx="14848">
                  <c:v>28.9</c:v>
                </c:pt>
                <c:pt idx="14849">
                  <c:v>27.8</c:v>
                </c:pt>
                <c:pt idx="14850">
                  <c:v>25.7</c:v>
                </c:pt>
                <c:pt idx="14852">
                  <c:v>20.5</c:v>
                </c:pt>
                <c:pt idx="14853">
                  <c:v>19.3</c:v>
                </c:pt>
                <c:pt idx="14854">
                  <c:v>18.600000000000001</c:v>
                </c:pt>
                <c:pt idx="14855">
                  <c:v>18</c:v>
                </c:pt>
                <c:pt idx="14856">
                  <c:v>17.3</c:v>
                </c:pt>
                <c:pt idx="14857">
                  <c:v>16.7</c:v>
                </c:pt>
                <c:pt idx="14858">
                  <c:v>16</c:v>
                </c:pt>
                <c:pt idx="14859">
                  <c:v>15.7</c:v>
                </c:pt>
                <c:pt idx="14860">
                  <c:v>15.6</c:v>
                </c:pt>
                <c:pt idx="14861">
                  <c:v>15.9</c:v>
                </c:pt>
                <c:pt idx="14862">
                  <c:v>16.2</c:v>
                </c:pt>
                <c:pt idx="14863">
                  <c:v>16.5</c:v>
                </c:pt>
                <c:pt idx="14864">
                  <c:v>16.5</c:v>
                </c:pt>
                <c:pt idx="14865">
                  <c:v>17.3</c:v>
                </c:pt>
                <c:pt idx="14866">
                  <c:v>18.899999999999999</c:v>
                </c:pt>
                <c:pt idx="14867">
                  <c:v>21</c:v>
                </c:pt>
                <c:pt idx="14868">
                  <c:v>23.7</c:v>
                </c:pt>
                <c:pt idx="14869">
                  <c:v>24.7</c:v>
                </c:pt>
                <c:pt idx="14870">
                  <c:v>26.1</c:v>
                </c:pt>
                <c:pt idx="14871">
                  <c:v>27.5</c:v>
                </c:pt>
                <c:pt idx="14872">
                  <c:v>28.8</c:v>
                </c:pt>
                <c:pt idx="14873">
                  <c:v>28.4</c:v>
                </c:pt>
                <c:pt idx="14874">
                  <c:v>25.9</c:v>
                </c:pt>
                <c:pt idx="14876">
                  <c:v>20.3</c:v>
                </c:pt>
                <c:pt idx="14877">
                  <c:v>19.5</c:v>
                </c:pt>
                <c:pt idx="14878">
                  <c:v>18.2</c:v>
                </c:pt>
                <c:pt idx="14879">
                  <c:v>17.399999999999999</c:v>
                </c:pt>
                <c:pt idx="14880">
                  <c:v>17.100000000000001</c:v>
                </c:pt>
                <c:pt idx="14881">
                  <c:v>16.3</c:v>
                </c:pt>
                <c:pt idx="14882">
                  <c:v>15.8</c:v>
                </c:pt>
                <c:pt idx="14883">
                  <c:v>15.4</c:v>
                </c:pt>
                <c:pt idx="14884">
                  <c:v>14.9</c:v>
                </c:pt>
                <c:pt idx="14885">
                  <c:v>14.5</c:v>
                </c:pt>
                <c:pt idx="14886">
                  <c:v>14.2</c:v>
                </c:pt>
                <c:pt idx="14887">
                  <c:v>13.8</c:v>
                </c:pt>
                <c:pt idx="14888">
                  <c:v>15.3</c:v>
                </c:pt>
                <c:pt idx="14890">
                  <c:v>20.8</c:v>
                </c:pt>
                <c:pt idx="14891">
                  <c:v>22.9</c:v>
                </c:pt>
                <c:pt idx="14892">
                  <c:v>25.8</c:v>
                </c:pt>
                <c:pt idx="14893">
                  <c:v>27.7</c:v>
                </c:pt>
                <c:pt idx="14894">
                  <c:v>28.8</c:v>
                </c:pt>
                <c:pt idx="14895">
                  <c:v>30.1</c:v>
                </c:pt>
                <c:pt idx="14896">
                  <c:v>31.2</c:v>
                </c:pt>
                <c:pt idx="14897">
                  <c:v>30.4</c:v>
                </c:pt>
                <c:pt idx="14899">
                  <c:v>22.9</c:v>
                </c:pt>
                <c:pt idx="14900">
                  <c:v>20.100000000000001</c:v>
                </c:pt>
                <c:pt idx="14901">
                  <c:v>19.100000000000001</c:v>
                </c:pt>
                <c:pt idx="14902">
                  <c:v>18.5</c:v>
                </c:pt>
                <c:pt idx="14903">
                  <c:v>17.7</c:v>
                </c:pt>
                <c:pt idx="14904">
                  <c:v>17.100000000000001</c:v>
                </c:pt>
                <c:pt idx="14905">
                  <c:v>16.7</c:v>
                </c:pt>
                <c:pt idx="14906">
                  <c:v>16.399999999999999</c:v>
                </c:pt>
                <c:pt idx="14907">
                  <c:v>15.8</c:v>
                </c:pt>
                <c:pt idx="14908">
                  <c:v>15.4</c:v>
                </c:pt>
                <c:pt idx="14909">
                  <c:v>15.6</c:v>
                </c:pt>
                <c:pt idx="14910">
                  <c:v>14.5</c:v>
                </c:pt>
                <c:pt idx="14911">
                  <c:v>14.3</c:v>
                </c:pt>
                <c:pt idx="14912">
                  <c:v>15.9</c:v>
                </c:pt>
                <c:pt idx="14913">
                  <c:v>18.7</c:v>
                </c:pt>
                <c:pt idx="14915">
                  <c:v>24.6</c:v>
                </c:pt>
                <c:pt idx="14916">
                  <c:v>25.7</c:v>
                </c:pt>
                <c:pt idx="14917">
                  <c:v>27.8</c:v>
                </c:pt>
                <c:pt idx="14918">
                  <c:v>29.7</c:v>
                </c:pt>
                <c:pt idx="14919">
                  <c:v>30.9</c:v>
                </c:pt>
                <c:pt idx="14920">
                  <c:v>30.2</c:v>
                </c:pt>
                <c:pt idx="14921">
                  <c:v>28.3</c:v>
                </c:pt>
                <c:pt idx="14922">
                  <c:v>25.9</c:v>
                </c:pt>
                <c:pt idx="14923">
                  <c:v>24.5</c:v>
                </c:pt>
                <c:pt idx="14924">
                  <c:v>22.5</c:v>
                </c:pt>
                <c:pt idx="14925">
                  <c:v>21.2</c:v>
                </c:pt>
                <c:pt idx="14926">
                  <c:v>20</c:v>
                </c:pt>
                <c:pt idx="14927">
                  <c:v>18.7</c:v>
                </c:pt>
                <c:pt idx="14928">
                  <c:v>17.899999999999999</c:v>
                </c:pt>
                <c:pt idx="14929">
                  <c:v>17.899999999999999</c:v>
                </c:pt>
                <c:pt idx="14930">
                  <c:v>17.100000000000001</c:v>
                </c:pt>
                <c:pt idx="14931">
                  <c:v>16.8</c:v>
                </c:pt>
                <c:pt idx="14932">
                  <c:v>16.7</c:v>
                </c:pt>
                <c:pt idx="14933">
                  <c:v>15.6</c:v>
                </c:pt>
                <c:pt idx="14934">
                  <c:v>15.2</c:v>
                </c:pt>
                <c:pt idx="14935">
                  <c:v>15.2</c:v>
                </c:pt>
                <c:pt idx="14936">
                  <c:v>17.100000000000001</c:v>
                </c:pt>
                <c:pt idx="14937">
                  <c:v>19.3</c:v>
                </c:pt>
                <c:pt idx="14938">
                  <c:v>21.4</c:v>
                </c:pt>
                <c:pt idx="14939">
                  <c:v>23</c:v>
                </c:pt>
                <c:pt idx="14940">
                  <c:v>25.4</c:v>
                </c:pt>
                <c:pt idx="14941">
                  <c:v>26.8</c:v>
                </c:pt>
                <c:pt idx="14942">
                  <c:v>29</c:v>
                </c:pt>
                <c:pt idx="14943">
                  <c:v>29.9</c:v>
                </c:pt>
                <c:pt idx="14944">
                  <c:v>30.7</c:v>
                </c:pt>
                <c:pt idx="14945">
                  <c:v>29</c:v>
                </c:pt>
                <c:pt idx="14946">
                  <c:v>26.6</c:v>
                </c:pt>
                <c:pt idx="14948">
                  <c:v>21.1</c:v>
                </c:pt>
                <c:pt idx="14949">
                  <c:v>19.5</c:v>
                </c:pt>
                <c:pt idx="14950">
                  <c:v>18.5</c:v>
                </c:pt>
                <c:pt idx="14951">
                  <c:v>17.7</c:v>
                </c:pt>
                <c:pt idx="14952">
                  <c:v>17.399999999999999</c:v>
                </c:pt>
                <c:pt idx="14953">
                  <c:v>16.899999999999999</c:v>
                </c:pt>
                <c:pt idx="14954">
                  <c:v>16.2</c:v>
                </c:pt>
                <c:pt idx="14955">
                  <c:v>15.7</c:v>
                </c:pt>
                <c:pt idx="14956">
                  <c:v>14.9</c:v>
                </c:pt>
                <c:pt idx="14957">
                  <c:v>15</c:v>
                </c:pt>
                <c:pt idx="14958">
                  <c:v>14.6</c:v>
                </c:pt>
                <c:pt idx="14959">
                  <c:v>14</c:v>
                </c:pt>
                <c:pt idx="14960">
                  <c:v>16</c:v>
                </c:pt>
                <c:pt idx="14961">
                  <c:v>18</c:v>
                </c:pt>
                <c:pt idx="14962">
                  <c:v>20.6</c:v>
                </c:pt>
                <c:pt idx="14963">
                  <c:v>23.1</c:v>
                </c:pt>
                <c:pt idx="14964">
                  <c:v>25.3</c:v>
                </c:pt>
                <c:pt idx="14965">
                  <c:v>27.6</c:v>
                </c:pt>
                <c:pt idx="14966">
                  <c:v>28.8</c:v>
                </c:pt>
                <c:pt idx="14967">
                  <c:v>30.2</c:v>
                </c:pt>
                <c:pt idx="14968">
                  <c:v>31</c:v>
                </c:pt>
                <c:pt idx="14969">
                  <c:v>28.4</c:v>
                </c:pt>
                <c:pt idx="14970">
                  <c:v>25.9</c:v>
                </c:pt>
                <c:pt idx="14971">
                  <c:v>23.1</c:v>
                </c:pt>
                <c:pt idx="14972">
                  <c:v>20.399999999999999</c:v>
                </c:pt>
                <c:pt idx="14973">
                  <c:v>18.5</c:v>
                </c:pt>
                <c:pt idx="14974">
                  <c:v>17.399999999999999</c:v>
                </c:pt>
                <c:pt idx="14975">
                  <c:v>17</c:v>
                </c:pt>
                <c:pt idx="14976">
                  <c:v>16.7</c:v>
                </c:pt>
                <c:pt idx="14977">
                  <c:v>16.5</c:v>
                </c:pt>
                <c:pt idx="14978">
                  <c:v>16.600000000000001</c:v>
                </c:pt>
                <c:pt idx="14979">
                  <c:v>16.5</c:v>
                </c:pt>
                <c:pt idx="14980">
                  <c:v>16.600000000000001</c:v>
                </c:pt>
                <c:pt idx="14981">
                  <c:v>16.600000000000001</c:v>
                </c:pt>
                <c:pt idx="14982">
                  <c:v>16.3</c:v>
                </c:pt>
                <c:pt idx="14983">
                  <c:v>16.5</c:v>
                </c:pt>
                <c:pt idx="14984">
                  <c:v>16.5</c:v>
                </c:pt>
                <c:pt idx="14985">
                  <c:v>17.2</c:v>
                </c:pt>
                <c:pt idx="14986">
                  <c:v>18.5</c:v>
                </c:pt>
                <c:pt idx="14987">
                  <c:v>20.399999999999999</c:v>
                </c:pt>
                <c:pt idx="14988">
                  <c:v>22.3</c:v>
                </c:pt>
                <c:pt idx="14989">
                  <c:v>25.6</c:v>
                </c:pt>
                <c:pt idx="14990">
                  <c:v>26.8</c:v>
                </c:pt>
                <c:pt idx="14991">
                  <c:v>28.5</c:v>
                </c:pt>
                <c:pt idx="14992">
                  <c:v>29.4</c:v>
                </c:pt>
                <c:pt idx="14993">
                  <c:v>29.2</c:v>
                </c:pt>
                <c:pt idx="14994">
                  <c:v>28.2</c:v>
                </c:pt>
                <c:pt idx="14995">
                  <c:v>23.5</c:v>
                </c:pt>
                <c:pt idx="14996">
                  <c:v>21.4</c:v>
                </c:pt>
                <c:pt idx="14997">
                  <c:v>19.2</c:v>
                </c:pt>
                <c:pt idx="14998">
                  <c:v>19.3</c:v>
                </c:pt>
                <c:pt idx="14999">
                  <c:v>18.5</c:v>
                </c:pt>
                <c:pt idx="15000">
                  <c:v>17.7</c:v>
                </c:pt>
                <c:pt idx="15001">
                  <c:v>17.3</c:v>
                </c:pt>
                <c:pt idx="15002">
                  <c:v>16.7</c:v>
                </c:pt>
                <c:pt idx="15003">
                  <c:v>16.5</c:v>
                </c:pt>
                <c:pt idx="15004">
                  <c:v>16</c:v>
                </c:pt>
                <c:pt idx="15005">
                  <c:v>16</c:v>
                </c:pt>
                <c:pt idx="15006">
                  <c:v>15.7</c:v>
                </c:pt>
                <c:pt idx="15007">
                  <c:v>15.4</c:v>
                </c:pt>
                <c:pt idx="15008">
                  <c:v>15.7</c:v>
                </c:pt>
                <c:pt idx="15010">
                  <c:v>20.399999999999999</c:v>
                </c:pt>
                <c:pt idx="15012">
                  <c:v>25.4</c:v>
                </c:pt>
                <c:pt idx="15013">
                  <c:v>26.5</c:v>
                </c:pt>
                <c:pt idx="15014">
                  <c:v>29</c:v>
                </c:pt>
                <c:pt idx="15015">
                  <c:v>29.8</c:v>
                </c:pt>
                <c:pt idx="15016">
                  <c:v>29.2</c:v>
                </c:pt>
                <c:pt idx="15017">
                  <c:v>27.5</c:v>
                </c:pt>
                <c:pt idx="15018">
                  <c:v>25.8</c:v>
                </c:pt>
                <c:pt idx="15019">
                  <c:v>23.4</c:v>
                </c:pt>
                <c:pt idx="15020">
                  <c:v>21.1</c:v>
                </c:pt>
                <c:pt idx="15021">
                  <c:v>19.5</c:v>
                </c:pt>
                <c:pt idx="15022">
                  <c:v>18.3</c:v>
                </c:pt>
                <c:pt idx="15023">
                  <c:v>17.7</c:v>
                </c:pt>
                <c:pt idx="15024">
                  <c:v>17.3</c:v>
                </c:pt>
                <c:pt idx="15025">
                  <c:v>16.399999999999999</c:v>
                </c:pt>
                <c:pt idx="15026">
                  <c:v>16.5</c:v>
                </c:pt>
                <c:pt idx="15027">
                  <c:v>15.7</c:v>
                </c:pt>
                <c:pt idx="15028">
                  <c:v>15.6</c:v>
                </c:pt>
                <c:pt idx="15029">
                  <c:v>15.1</c:v>
                </c:pt>
                <c:pt idx="15030">
                  <c:v>14.9</c:v>
                </c:pt>
                <c:pt idx="15031">
                  <c:v>14.6</c:v>
                </c:pt>
                <c:pt idx="15032">
                  <c:v>14.9</c:v>
                </c:pt>
                <c:pt idx="15033">
                  <c:v>17.899999999999999</c:v>
                </c:pt>
                <c:pt idx="15034">
                  <c:v>19.2</c:v>
                </c:pt>
                <c:pt idx="15035">
                  <c:v>20.8</c:v>
                </c:pt>
                <c:pt idx="15036">
                  <c:v>23.5</c:v>
                </c:pt>
                <c:pt idx="15037">
                  <c:v>25.6</c:v>
                </c:pt>
                <c:pt idx="15038">
                  <c:v>27.6</c:v>
                </c:pt>
                <c:pt idx="15039">
                  <c:v>29.2</c:v>
                </c:pt>
                <c:pt idx="15040">
                  <c:v>29.5</c:v>
                </c:pt>
                <c:pt idx="15041">
                  <c:v>28.3</c:v>
                </c:pt>
                <c:pt idx="15042">
                  <c:v>26.2</c:v>
                </c:pt>
                <c:pt idx="15043">
                  <c:v>23.4</c:v>
                </c:pt>
                <c:pt idx="15044">
                  <c:v>20.8</c:v>
                </c:pt>
                <c:pt idx="15045">
                  <c:v>18.899999999999999</c:v>
                </c:pt>
                <c:pt idx="15046">
                  <c:v>17.600000000000001</c:v>
                </c:pt>
                <c:pt idx="15047">
                  <c:v>17</c:v>
                </c:pt>
                <c:pt idx="15048">
                  <c:v>16.399999999999999</c:v>
                </c:pt>
                <c:pt idx="15049">
                  <c:v>16.3</c:v>
                </c:pt>
                <c:pt idx="15050">
                  <c:v>15.7</c:v>
                </c:pt>
                <c:pt idx="15051">
                  <c:v>14.9</c:v>
                </c:pt>
                <c:pt idx="15052">
                  <c:v>15.1</c:v>
                </c:pt>
                <c:pt idx="15053">
                  <c:v>15.5</c:v>
                </c:pt>
                <c:pt idx="15054">
                  <c:v>15.8</c:v>
                </c:pt>
                <c:pt idx="15055">
                  <c:v>15.5</c:v>
                </c:pt>
                <c:pt idx="15056">
                  <c:v>15.7</c:v>
                </c:pt>
                <c:pt idx="15057">
                  <c:v>17</c:v>
                </c:pt>
                <c:pt idx="15058">
                  <c:v>19.3</c:v>
                </c:pt>
                <c:pt idx="15059">
                  <c:v>21.4</c:v>
                </c:pt>
                <c:pt idx="15061">
                  <c:v>27</c:v>
                </c:pt>
                <c:pt idx="15062">
                  <c:v>27.5</c:v>
                </c:pt>
                <c:pt idx="15063">
                  <c:v>29</c:v>
                </c:pt>
                <c:pt idx="15064">
                  <c:v>29.9</c:v>
                </c:pt>
                <c:pt idx="15065">
                  <c:v>28.6</c:v>
                </c:pt>
                <c:pt idx="15067">
                  <c:v>22.5</c:v>
                </c:pt>
                <c:pt idx="15068">
                  <c:v>19.899999999999999</c:v>
                </c:pt>
                <c:pt idx="15069">
                  <c:v>18</c:v>
                </c:pt>
                <c:pt idx="15070">
                  <c:v>17.399999999999999</c:v>
                </c:pt>
                <c:pt idx="15071">
                  <c:v>17.2</c:v>
                </c:pt>
                <c:pt idx="15072">
                  <c:v>17</c:v>
                </c:pt>
                <c:pt idx="15073">
                  <c:v>16.8</c:v>
                </c:pt>
                <c:pt idx="15074">
                  <c:v>16.7</c:v>
                </c:pt>
                <c:pt idx="15075">
                  <c:v>16.3</c:v>
                </c:pt>
                <c:pt idx="15076">
                  <c:v>16</c:v>
                </c:pt>
                <c:pt idx="15077">
                  <c:v>16</c:v>
                </c:pt>
                <c:pt idx="15078">
                  <c:v>15.9</c:v>
                </c:pt>
                <c:pt idx="15079">
                  <c:v>15.6</c:v>
                </c:pt>
                <c:pt idx="15080">
                  <c:v>15.9</c:v>
                </c:pt>
                <c:pt idx="15081">
                  <c:v>18.899999999999999</c:v>
                </c:pt>
                <c:pt idx="15082">
                  <c:v>20.100000000000001</c:v>
                </c:pt>
                <c:pt idx="15083">
                  <c:v>23</c:v>
                </c:pt>
                <c:pt idx="15084">
                  <c:v>25</c:v>
                </c:pt>
                <c:pt idx="15085">
                  <c:v>27.6</c:v>
                </c:pt>
                <c:pt idx="15086">
                  <c:v>29.4</c:v>
                </c:pt>
                <c:pt idx="15087">
                  <c:v>30.9</c:v>
                </c:pt>
                <c:pt idx="15088">
                  <c:v>31</c:v>
                </c:pt>
                <c:pt idx="15089">
                  <c:v>28.4</c:v>
                </c:pt>
                <c:pt idx="15090">
                  <c:v>25.7</c:v>
                </c:pt>
                <c:pt idx="15091">
                  <c:v>23.8</c:v>
                </c:pt>
                <c:pt idx="15092">
                  <c:v>21.4</c:v>
                </c:pt>
                <c:pt idx="15093">
                  <c:v>19.600000000000001</c:v>
                </c:pt>
                <c:pt idx="15094">
                  <c:v>19</c:v>
                </c:pt>
                <c:pt idx="15095">
                  <c:v>17.8</c:v>
                </c:pt>
                <c:pt idx="15096">
                  <c:v>17.100000000000001</c:v>
                </c:pt>
                <c:pt idx="15097">
                  <c:v>16.600000000000001</c:v>
                </c:pt>
                <c:pt idx="15098">
                  <c:v>16.3</c:v>
                </c:pt>
                <c:pt idx="15099">
                  <c:v>15.9</c:v>
                </c:pt>
                <c:pt idx="15100">
                  <c:v>15.5</c:v>
                </c:pt>
                <c:pt idx="15101">
                  <c:v>14.9</c:v>
                </c:pt>
                <c:pt idx="15102">
                  <c:v>15</c:v>
                </c:pt>
                <c:pt idx="15103">
                  <c:v>15.3</c:v>
                </c:pt>
                <c:pt idx="15104">
                  <c:v>16.2</c:v>
                </c:pt>
                <c:pt idx="15105">
                  <c:v>18.600000000000001</c:v>
                </c:pt>
                <c:pt idx="15106">
                  <c:v>20.6</c:v>
                </c:pt>
                <c:pt idx="15107">
                  <c:v>22.4</c:v>
                </c:pt>
                <c:pt idx="15109">
                  <c:v>27.3</c:v>
                </c:pt>
                <c:pt idx="15110">
                  <c:v>29.8</c:v>
                </c:pt>
                <c:pt idx="15111">
                  <c:v>30.3</c:v>
                </c:pt>
                <c:pt idx="15112">
                  <c:v>30.9</c:v>
                </c:pt>
                <c:pt idx="15113">
                  <c:v>28.1</c:v>
                </c:pt>
                <c:pt idx="15114">
                  <c:v>25.2</c:v>
                </c:pt>
                <c:pt idx="15116">
                  <c:v>20.6</c:v>
                </c:pt>
                <c:pt idx="15117">
                  <c:v>19.399999999999999</c:v>
                </c:pt>
                <c:pt idx="15118">
                  <c:v>18.7</c:v>
                </c:pt>
                <c:pt idx="15119">
                  <c:v>18.100000000000001</c:v>
                </c:pt>
                <c:pt idx="15120">
                  <c:v>17.8</c:v>
                </c:pt>
                <c:pt idx="15121">
                  <c:v>16.8</c:v>
                </c:pt>
                <c:pt idx="15122">
                  <c:v>16.7</c:v>
                </c:pt>
                <c:pt idx="15123">
                  <c:v>16.100000000000001</c:v>
                </c:pt>
                <c:pt idx="15124">
                  <c:v>15.6</c:v>
                </c:pt>
                <c:pt idx="15125">
                  <c:v>15.5</c:v>
                </c:pt>
                <c:pt idx="15126">
                  <c:v>14.6</c:v>
                </c:pt>
                <c:pt idx="15127">
                  <c:v>14.8</c:v>
                </c:pt>
                <c:pt idx="15128">
                  <c:v>16.3</c:v>
                </c:pt>
                <c:pt idx="15129">
                  <c:v>18.600000000000001</c:v>
                </c:pt>
                <c:pt idx="15130">
                  <c:v>20.9</c:v>
                </c:pt>
                <c:pt idx="15131">
                  <c:v>23.8</c:v>
                </c:pt>
                <c:pt idx="15132">
                  <c:v>26.5</c:v>
                </c:pt>
                <c:pt idx="15133">
                  <c:v>28.9</c:v>
                </c:pt>
                <c:pt idx="15134">
                  <c:v>31</c:v>
                </c:pt>
                <c:pt idx="15135">
                  <c:v>32.1</c:v>
                </c:pt>
                <c:pt idx="15136">
                  <c:v>31.4</c:v>
                </c:pt>
                <c:pt idx="15137">
                  <c:v>28.6</c:v>
                </c:pt>
                <c:pt idx="15139">
                  <c:v>22.6</c:v>
                </c:pt>
                <c:pt idx="15140">
                  <c:v>20.2</c:v>
                </c:pt>
                <c:pt idx="15141">
                  <c:v>18.2</c:v>
                </c:pt>
                <c:pt idx="15142">
                  <c:v>17.399999999999999</c:v>
                </c:pt>
                <c:pt idx="15143">
                  <c:v>17.2</c:v>
                </c:pt>
                <c:pt idx="15144">
                  <c:v>17.399999999999999</c:v>
                </c:pt>
                <c:pt idx="15145">
                  <c:v>17</c:v>
                </c:pt>
                <c:pt idx="15146">
                  <c:v>17.100000000000001</c:v>
                </c:pt>
                <c:pt idx="15147">
                  <c:v>17.3</c:v>
                </c:pt>
                <c:pt idx="15148">
                  <c:v>17.399999999999999</c:v>
                </c:pt>
                <c:pt idx="15149">
                  <c:v>17.2</c:v>
                </c:pt>
                <c:pt idx="15150">
                  <c:v>16.899999999999999</c:v>
                </c:pt>
                <c:pt idx="15151">
                  <c:v>17</c:v>
                </c:pt>
                <c:pt idx="15152">
                  <c:v>17.100000000000001</c:v>
                </c:pt>
                <c:pt idx="15153">
                  <c:v>17.7</c:v>
                </c:pt>
                <c:pt idx="15154">
                  <c:v>18.600000000000001</c:v>
                </c:pt>
                <c:pt idx="15156">
                  <c:v>23.4</c:v>
                </c:pt>
                <c:pt idx="15157">
                  <c:v>25.5</c:v>
                </c:pt>
                <c:pt idx="15158">
                  <c:v>27.5</c:v>
                </c:pt>
                <c:pt idx="15159">
                  <c:v>29.3</c:v>
                </c:pt>
                <c:pt idx="15160">
                  <c:v>30.1</c:v>
                </c:pt>
                <c:pt idx="15161">
                  <c:v>29.3</c:v>
                </c:pt>
                <c:pt idx="15163">
                  <c:v>23.2</c:v>
                </c:pt>
                <c:pt idx="15164">
                  <c:v>22</c:v>
                </c:pt>
                <c:pt idx="15165">
                  <c:v>21.3</c:v>
                </c:pt>
                <c:pt idx="15166">
                  <c:v>19.600000000000001</c:v>
                </c:pt>
                <c:pt idx="15167">
                  <c:v>18.3</c:v>
                </c:pt>
                <c:pt idx="15168">
                  <c:v>17.8</c:v>
                </c:pt>
                <c:pt idx="15169">
                  <c:v>17.100000000000001</c:v>
                </c:pt>
                <c:pt idx="15170">
                  <c:v>16.3</c:v>
                </c:pt>
                <c:pt idx="15171">
                  <c:v>16</c:v>
                </c:pt>
                <c:pt idx="15172">
                  <c:v>15.8</c:v>
                </c:pt>
                <c:pt idx="15173">
                  <c:v>15.9</c:v>
                </c:pt>
                <c:pt idx="15174">
                  <c:v>16</c:v>
                </c:pt>
                <c:pt idx="15175">
                  <c:v>15.3</c:v>
                </c:pt>
                <c:pt idx="15176">
                  <c:v>17.3</c:v>
                </c:pt>
                <c:pt idx="15177">
                  <c:v>19.5</c:v>
                </c:pt>
                <c:pt idx="15178">
                  <c:v>22.1</c:v>
                </c:pt>
                <c:pt idx="15179">
                  <c:v>24.1</c:v>
                </c:pt>
                <c:pt idx="15180">
                  <c:v>26.3</c:v>
                </c:pt>
                <c:pt idx="15181">
                  <c:v>28.7</c:v>
                </c:pt>
                <c:pt idx="15182">
                  <c:v>30.9</c:v>
                </c:pt>
                <c:pt idx="15183">
                  <c:v>30.6</c:v>
                </c:pt>
                <c:pt idx="15184">
                  <c:v>31.6</c:v>
                </c:pt>
                <c:pt idx="15185">
                  <c:v>28.9</c:v>
                </c:pt>
                <c:pt idx="15186">
                  <c:v>27.1</c:v>
                </c:pt>
                <c:pt idx="15188">
                  <c:v>21.3</c:v>
                </c:pt>
                <c:pt idx="15189">
                  <c:v>19.600000000000001</c:v>
                </c:pt>
                <c:pt idx="15190">
                  <c:v>18.399999999999999</c:v>
                </c:pt>
                <c:pt idx="15191">
                  <c:v>17.7</c:v>
                </c:pt>
                <c:pt idx="15192">
                  <c:v>17.3</c:v>
                </c:pt>
                <c:pt idx="15193">
                  <c:v>16.3</c:v>
                </c:pt>
                <c:pt idx="15194">
                  <c:v>16.5</c:v>
                </c:pt>
                <c:pt idx="15195">
                  <c:v>16.399999999999999</c:v>
                </c:pt>
                <c:pt idx="15196">
                  <c:v>16.399999999999999</c:v>
                </c:pt>
                <c:pt idx="15197">
                  <c:v>16.7</c:v>
                </c:pt>
                <c:pt idx="15198">
                  <c:v>16.7</c:v>
                </c:pt>
                <c:pt idx="15199">
                  <c:v>16.3</c:v>
                </c:pt>
                <c:pt idx="15200">
                  <c:v>17.3</c:v>
                </c:pt>
                <c:pt idx="15201">
                  <c:v>19.8</c:v>
                </c:pt>
                <c:pt idx="15202">
                  <c:v>22</c:v>
                </c:pt>
                <c:pt idx="15203">
                  <c:v>24.4</c:v>
                </c:pt>
                <c:pt idx="15204">
                  <c:v>26.9</c:v>
                </c:pt>
                <c:pt idx="15205">
                  <c:v>28.3</c:v>
                </c:pt>
                <c:pt idx="15206">
                  <c:v>30</c:v>
                </c:pt>
                <c:pt idx="15207">
                  <c:v>31.2</c:v>
                </c:pt>
                <c:pt idx="15208">
                  <c:v>31.1</c:v>
                </c:pt>
                <c:pt idx="15209">
                  <c:v>29.3</c:v>
                </c:pt>
                <c:pt idx="15211">
                  <c:v>23.7</c:v>
                </c:pt>
                <c:pt idx="15212">
                  <c:v>21.8</c:v>
                </c:pt>
                <c:pt idx="15213">
                  <c:v>20.6</c:v>
                </c:pt>
                <c:pt idx="15214">
                  <c:v>19.5</c:v>
                </c:pt>
                <c:pt idx="15215">
                  <c:v>18.7</c:v>
                </c:pt>
                <c:pt idx="15216">
                  <c:v>18.2</c:v>
                </c:pt>
                <c:pt idx="15217">
                  <c:v>17.600000000000001</c:v>
                </c:pt>
                <c:pt idx="15218">
                  <c:v>17.2</c:v>
                </c:pt>
                <c:pt idx="15219">
                  <c:v>16.899999999999999</c:v>
                </c:pt>
                <c:pt idx="15220">
                  <c:v>16.8</c:v>
                </c:pt>
                <c:pt idx="15221">
                  <c:v>16.5</c:v>
                </c:pt>
                <c:pt idx="15222">
                  <c:v>16.7</c:v>
                </c:pt>
                <c:pt idx="15223">
                  <c:v>16.7</c:v>
                </c:pt>
                <c:pt idx="15224">
                  <c:v>17.399999999999999</c:v>
                </c:pt>
                <c:pt idx="15225">
                  <c:v>18.7</c:v>
                </c:pt>
                <c:pt idx="15226">
                  <c:v>19.5</c:v>
                </c:pt>
                <c:pt idx="15227">
                  <c:v>22.5</c:v>
                </c:pt>
                <c:pt idx="15229">
                  <c:v>27.3</c:v>
                </c:pt>
                <c:pt idx="15230">
                  <c:v>28.4</c:v>
                </c:pt>
                <c:pt idx="15231">
                  <c:v>29.8</c:v>
                </c:pt>
                <c:pt idx="15232">
                  <c:v>28.6</c:v>
                </c:pt>
                <c:pt idx="15233">
                  <c:v>28.1</c:v>
                </c:pt>
                <c:pt idx="15234">
                  <c:v>26.2</c:v>
                </c:pt>
                <c:pt idx="15235">
                  <c:v>23.3</c:v>
                </c:pt>
                <c:pt idx="15236">
                  <c:v>20.9</c:v>
                </c:pt>
                <c:pt idx="15237">
                  <c:v>19.399999999999999</c:v>
                </c:pt>
                <c:pt idx="15238">
                  <c:v>18.399999999999999</c:v>
                </c:pt>
                <c:pt idx="15239">
                  <c:v>17.8</c:v>
                </c:pt>
                <c:pt idx="15240">
                  <c:v>17.600000000000001</c:v>
                </c:pt>
                <c:pt idx="15241">
                  <c:v>17.100000000000001</c:v>
                </c:pt>
                <c:pt idx="15242">
                  <c:v>16.7</c:v>
                </c:pt>
                <c:pt idx="15243">
                  <c:v>16.7</c:v>
                </c:pt>
                <c:pt idx="15244">
                  <c:v>16.7</c:v>
                </c:pt>
                <c:pt idx="15245">
                  <c:v>16.600000000000001</c:v>
                </c:pt>
                <c:pt idx="15246">
                  <c:v>16.2</c:v>
                </c:pt>
                <c:pt idx="15247">
                  <c:v>16.2</c:v>
                </c:pt>
                <c:pt idx="15248">
                  <c:v>16.8</c:v>
                </c:pt>
                <c:pt idx="15249">
                  <c:v>17.600000000000001</c:v>
                </c:pt>
                <c:pt idx="15250">
                  <c:v>20.3</c:v>
                </c:pt>
                <c:pt idx="15251">
                  <c:v>21.4</c:v>
                </c:pt>
                <c:pt idx="15252">
                  <c:v>24.1</c:v>
                </c:pt>
                <c:pt idx="15253">
                  <c:v>25.4</c:v>
                </c:pt>
                <c:pt idx="15254">
                  <c:v>26.9</c:v>
                </c:pt>
                <c:pt idx="15255">
                  <c:v>28.9</c:v>
                </c:pt>
                <c:pt idx="15256">
                  <c:v>28.6</c:v>
                </c:pt>
                <c:pt idx="15257">
                  <c:v>28.3</c:v>
                </c:pt>
                <c:pt idx="15258">
                  <c:v>25.9</c:v>
                </c:pt>
                <c:pt idx="15259">
                  <c:v>23.6</c:v>
                </c:pt>
                <c:pt idx="15260">
                  <c:v>21.5</c:v>
                </c:pt>
                <c:pt idx="15261">
                  <c:v>19.600000000000001</c:v>
                </c:pt>
                <c:pt idx="15262">
                  <c:v>19.100000000000001</c:v>
                </c:pt>
                <c:pt idx="15263">
                  <c:v>18.2</c:v>
                </c:pt>
                <c:pt idx="15264">
                  <c:v>17.600000000000001</c:v>
                </c:pt>
                <c:pt idx="15265">
                  <c:v>17.100000000000001</c:v>
                </c:pt>
                <c:pt idx="15266">
                  <c:v>16.7</c:v>
                </c:pt>
                <c:pt idx="15267">
                  <c:v>16.5</c:v>
                </c:pt>
                <c:pt idx="15268">
                  <c:v>15.9</c:v>
                </c:pt>
                <c:pt idx="15269">
                  <c:v>15.7</c:v>
                </c:pt>
                <c:pt idx="15270">
                  <c:v>15.1</c:v>
                </c:pt>
                <c:pt idx="15271">
                  <c:v>15</c:v>
                </c:pt>
                <c:pt idx="15272">
                  <c:v>15.7</c:v>
                </c:pt>
                <c:pt idx="15273">
                  <c:v>18.399999999999999</c:v>
                </c:pt>
                <c:pt idx="15274">
                  <c:v>21.4</c:v>
                </c:pt>
                <c:pt idx="15275">
                  <c:v>23.7</c:v>
                </c:pt>
                <c:pt idx="15276">
                  <c:v>26.2</c:v>
                </c:pt>
                <c:pt idx="15277">
                  <c:v>28.7</c:v>
                </c:pt>
                <c:pt idx="15285">
                  <c:v>20</c:v>
                </c:pt>
                <c:pt idx="15286">
                  <c:v>18.5</c:v>
                </c:pt>
                <c:pt idx="15287">
                  <c:v>17.8</c:v>
                </c:pt>
                <c:pt idx="15288">
                  <c:v>17.399999999999999</c:v>
                </c:pt>
                <c:pt idx="15289">
                  <c:v>16.8</c:v>
                </c:pt>
                <c:pt idx="15290">
                  <c:v>17</c:v>
                </c:pt>
                <c:pt idx="15291">
                  <c:v>17.3</c:v>
                </c:pt>
                <c:pt idx="15292">
                  <c:v>17.3</c:v>
                </c:pt>
                <c:pt idx="15293">
                  <c:v>17.399999999999999</c:v>
                </c:pt>
                <c:pt idx="15294">
                  <c:v>17.399999999999999</c:v>
                </c:pt>
                <c:pt idx="15295">
                  <c:v>17.5</c:v>
                </c:pt>
                <c:pt idx="15296">
                  <c:v>17.899999999999999</c:v>
                </c:pt>
                <c:pt idx="15297">
                  <c:v>18.2</c:v>
                </c:pt>
                <c:pt idx="15298">
                  <c:v>19</c:v>
                </c:pt>
                <c:pt idx="15299">
                  <c:v>20.2</c:v>
                </c:pt>
                <c:pt idx="15300">
                  <c:v>22.6</c:v>
                </c:pt>
                <c:pt idx="15301">
                  <c:v>24.9</c:v>
                </c:pt>
                <c:pt idx="15302">
                  <c:v>26.6</c:v>
                </c:pt>
                <c:pt idx="15303">
                  <c:v>28.7</c:v>
                </c:pt>
                <c:pt idx="15304">
                  <c:v>30</c:v>
                </c:pt>
                <c:pt idx="15305">
                  <c:v>30.1</c:v>
                </c:pt>
                <c:pt idx="15306">
                  <c:v>28.1</c:v>
                </c:pt>
                <c:pt idx="15307">
                  <c:v>25.6</c:v>
                </c:pt>
                <c:pt idx="15309">
                  <c:v>20.399999999999999</c:v>
                </c:pt>
                <c:pt idx="15310">
                  <c:v>19.3</c:v>
                </c:pt>
                <c:pt idx="15311">
                  <c:v>18.399999999999999</c:v>
                </c:pt>
                <c:pt idx="15312">
                  <c:v>18.100000000000001</c:v>
                </c:pt>
                <c:pt idx="15313">
                  <c:v>17.8</c:v>
                </c:pt>
                <c:pt idx="15314">
                  <c:v>17.2</c:v>
                </c:pt>
                <c:pt idx="15315">
                  <c:v>17</c:v>
                </c:pt>
                <c:pt idx="15316">
                  <c:v>16.8</c:v>
                </c:pt>
                <c:pt idx="15317">
                  <c:v>16.7</c:v>
                </c:pt>
                <c:pt idx="15318">
                  <c:v>16.7</c:v>
                </c:pt>
                <c:pt idx="15319">
                  <c:v>16.5</c:v>
                </c:pt>
                <c:pt idx="15320">
                  <c:v>17.2</c:v>
                </c:pt>
                <c:pt idx="15321">
                  <c:v>19.8</c:v>
                </c:pt>
                <c:pt idx="15322">
                  <c:v>21.6</c:v>
                </c:pt>
                <c:pt idx="15323">
                  <c:v>23.2</c:v>
                </c:pt>
                <c:pt idx="15325">
                  <c:v>28.5</c:v>
                </c:pt>
                <c:pt idx="15326">
                  <c:v>29.8</c:v>
                </c:pt>
                <c:pt idx="15327">
                  <c:v>30.9</c:v>
                </c:pt>
                <c:pt idx="15328">
                  <c:v>30.6</c:v>
                </c:pt>
                <c:pt idx="15329">
                  <c:v>29.8</c:v>
                </c:pt>
                <c:pt idx="15330">
                  <c:v>26.8</c:v>
                </c:pt>
                <c:pt idx="15332">
                  <c:v>21.2</c:v>
                </c:pt>
                <c:pt idx="15333">
                  <c:v>19.7</c:v>
                </c:pt>
                <c:pt idx="15334">
                  <c:v>19.100000000000001</c:v>
                </c:pt>
                <c:pt idx="15335">
                  <c:v>18.3</c:v>
                </c:pt>
                <c:pt idx="15336">
                  <c:v>17.899999999999999</c:v>
                </c:pt>
                <c:pt idx="15337">
                  <c:v>17.5</c:v>
                </c:pt>
                <c:pt idx="15338">
                  <c:v>17.2</c:v>
                </c:pt>
                <c:pt idx="15339">
                  <c:v>16.8</c:v>
                </c:pt>
                <c:pt idx="15340">
                  <c:v>17.100000000000001</c:v>
                </c:pt>
                <c:pt idx="15341">
                  <c:v>17.3</c:v>
                </c:pt>
                <c:pt idx="15342">
                  <c:v>17.600000000000001</c:v>
                </c:pt>
                <c:pt idx="15343">
                  <c:v>17.399999999999999</c:v>
                </c:pt>
                <c:pt idx="15344">
                  <c:v>17.600000000000001</c:v>
                </c:pt>
                <c:pt idx="15345">
                  <c:v>18</c:v>
                </c:pt>
                <c:pt idx="15346">
                  <c:v>18.8</c:v>
                </c:pt>
                <c:pt idx="15347">
                  <c:v>20.100000000000001</c:v>
                </c:pt>
                <c:pt idx="15349">
                  <c:v>24.7</c:v>
                </c:pt>
                <c:pt idx="15350">
                  <c:v>27.4</c:v>
                </c:pt>
                <c:pt idx="15351">
                  <c:v>29.4</c:v>
                </c:pt>
                <c:pt idx="15352">
                  <c:v>29.8</c:v>
                </c:pt>
                <c:pt idx="15353">
                  <c:v>27.8</c:v>
                </c:pt>
                <c:pt idx="15354">
                  <c:v>25.4</c:v>
                </c:pt>
                <c:pt idx="15355">
                  <c:v>22.5</c:v>
                </c:pt>
                <c:pt idx="15356">
                  <c:v>20.7</c:v>
                </c:pt>
                <c:pt idx="15357">
                  <c:v>19.600000000000001</c:v>
                </c:pt>
                <c:pt idx="15358">
                  <c:v>19</c:v>
                </c:pt>
                <c:pt idx="15359">
                  <c:v>18.3</c:v>
                </c:pt>
                <c:pt idx="15360">
                  <c:v>18.2</c:v>
                </c:pt>
                <c:pt idx="15361">
                  <c:v>17.7</c:v>
                </c:pt>
                <c:pt idx="15362">
                  <c:v>18.2</c:v>
                </c:pt>
                <c:pt idx="15363">
                  <c:v>18</c:v>
                </c:pt>
                <c:pt idx="15364">
                  <c:v>17.8</c:v>
                </c:pt>
                <c:pt idx="15365">
                  <c:v>18</c:v>
                </c:pt>
                <c:pt idx="15366">
                  <c:v>18</c:v>
                </c:pt>
                <c:pt idx="15367">
                  <c:v>18.100000000000001</c:v>
                </c:pt>
                <c:pt idx="15368">
                  <c:v>18.2</c:v>
                </c:pt>
                <c:pt idx="15369">
                  <c:v>18.7</c:v>
                </c:pt>
                <c:pt idx="15370">
                  <c:v>20.3</c:v>
                </c:pt>
                <c:pt idx="15371">
                  <c:v>22.3</c:v>
                </c:pt>
                <c:pt idx="15372">
                  <c:v>24.6</c:v>
                </c:pt>
                <c:pt idx="15373">
                  <c:v>26.4</c:v>
                </c:pt>
                <c:pt idx="15374">
                  <c:v>28.4</c:v>
                </c:pt>
                <c:pt idx="15375">
                  <c:v>30.5</c:v>
                </c:pt>
                <c:pt idx="15376">
                  <c:v>30.5</c:v>
                </c:pt>
                <c:pt idx="15377">
                  <c:v>30.1</c:v>
                </c:pt>
                <c:pt idx="15378">
                  <c:v>27.1</c:v>
                </c:pt>
                <c:pt idx="15380">
                  <c:v>21</c:v>
                </c:pt>
                <c:pt idx="15381">
                  <c:v>19.3</c:v>
                </c:pt>
                <c:pt idx="15382">
                  <c:v>19.399999999999999</c:v>
                </c:pt>
                <c:pt idx="15383">
                  <c:v>18.8</c:v>
                </c:pt>
                <c:pt idx="15384">
                  <c:v>18.899999999999999</c:v>
                </c:pt>
                <c:pt idx="15385">
                  <c:v>18.5</c:v>
                </c:pt>
                <c:pt idx="15386">
                  <c:v>18.5</c:v>
                </c:pt>
                <c:pt idx="15387">
                  <c:v>18.2</c:v>
                </c:pt>
                <c:pt idx="15388">
                  <c:v>18.2</c:v>
                </c:pt>
                <c:pt idx="15389">
                  <c:v>18.100000000000001</c:v>
                </c:pt>
                <c:pt idx="15390">
                  <c:v>18.100000000000001</c:v>
                </c:pt>
                <c:pt idx="15391">
                  <c:v>18.2</c:v>
                </c:pt>
                <c:pt idx="15392">
                  <c:v>18.600000000000001</c:v>
                </c:pt>
                <c:pt idx="15393">
                  <c:v>19.7</c:v>
                </c:pt>
                <c:pt idx="15394">
                  <c:v>22</c:v>
                </c:pt>
                <c:pt idx="15395">
                  <c:v>23.6</c:v>
                </c:pt>
                <c:pt idx="15396">
                  <c:v>25.4</c:v>
                </c:pt>
                <c:pt idx="15397">
                  <c:v>26.5</c:v>
                </c:pt>
                <c:pt idx="15398">
                  <c:v>28.6</c:v>
                </c:pt>
                <c:pt idx="15399">
                  <c:v>30.8</c:v>
                </c:pt>
                <c:pt idx="15400">
                  <c:v>31.1</c:v>
                </c:pt>
                <c:pt idx="15401">
                  <c:v>30.9</c:v>
                </c:pt>
                <c:pt idx="15403">
                  <c:v>23.5</c:v>
                </c:pt>
                <c:pt idx="15404">
                  <c:v>22</c:v>
                </c:pt>
                <c:pt idx="15405">
                  <c:v>20.399999999999999</c:v>
                </c:pt>
                <c:pt idx="15406">
                  <c:v>19.600000000000001</c:v>
                </c:pt>
                <c:pt idx="15407">
                  <c:v>19.3</c:v>
                </c:pt>
                <c:pt idx="15408">
                  <c:v>18.899999999999999</c:v>
                </c:pt>
                <c:pt idx="15409">
                  <c:v>18.600000000000001</c:v>
                </c:pt>
                <c:pt idx="15410">
                  <c:v>18.399999999999999</c:v>
                </c:pt>
                <c:pt idx="15411">
                  <c:v>18.2</c:v>
                </c:pt>
                <c:pt idx="15412">
                  <c:v>18.5</c:v>
                </c:pt>
                <c:pt idx="15413">
                  <c:v>18.3</c:v>
                </c:pt>
                <c:pt idx="15414">
                  <c:v>18.3</c:v>
                </c:pt>
                <c:pt idx="15415">
                  <c:v>18.399999999999999</c:v>
                </c:pt>
                <c:pt idx="15416">
                  <c:v>18.7</c:v>
                </c:pt>
                <c:pt idx="15417">
                  <c:v>19.2</c:v>
                </c:pt>
                <c:pt idx="15418">
                  <c:v>20.7</c:v>
                </c:pt>
                <c:pt idx="15419">
                  <c:v>23.4</c:v>
                </c:pt>
                <c:pt idx="15420">
                  <c:v>26.3</c:v>
                </c:pt>
                <c:pt idx="15421">
                  <c:v>27.4</c:v>
                </c:pt>
                <c:pt idx="15422">
                  <c:v>29.7</c:v>
                </c:pt>
                <c:pt idx="15423">
                  <c:v>31.1</c:v>
                </c:pt>
                <c:pt idx="15424">
                  <c:v>31.5</c:v>
                </c:pt>
                <c:pt idx="15425">
                  <c:v>29.7</c:v>
                </c:pt>
                <c:pt idx="15427">
                  <c:v>24.4</c:v>
                </c:pt>
                <c:pt idx="15428">
                  <c:v>21.8</c:v>
                </c:pt>
                <c:pt idx="15429">
                  <c:v>20.5</c:v>
                </c:pt>
                <c:pt idx="15430">
                  <c:v>19.399999999999999</c:v>
                </c:pt>
                <c:pt idx="15431">
                  <c:v>18.7</c:v>
                </c:pt>
                <c:pt idx="15432">
                  <c:v>18.2</c:v>
                </c:pt>
                <c:pt idx="15433">
                  <c:v>18.2</c:v>
                </c:pt>
                <c:pt idx="15434">
                  <c:v>17.600000000000001</c:v>
                </c:pt>
                <c:pt idx="15435">
                  <c:v>17.3</c:v>
                </c:pt>
                <c:pt idx="15436">
                  <c:v>16.8</c:v>
                </c:pt>
                <c:pt idx="15437">
                  <c:v>16.7</c:v>
                </c:pt>
                <c:pt idx="15438">
                  <c:v>16.8</c:v>
                </c:pt>
                <c:pt idx="15439">
                  <c:v>17</c:v>
                </c:pt>
                <c:pt idx="15440">
                  <c:v>17.3</c:v>
                </c:pt>
                <c:pt idx="15441">
                  <c:v>17.899999999999999</c:v>
                </c:pt>
                <c:pt idx="15442">
                  <c:v>18.7</c:v>
                </c:pt>
                <c:pt idx="15443">
                  <c:v>20.3</c:v>
                </c:pt>
                <c:pt idx="15444">
                  <c:v>22.9</c:v>
                </c:pt>
                <c:pt idx="15445">
                  <c:v>25.3</c:v>
                </c:pt>
                <c:pt idx="15446">
                  <c:v>26.5</c:v>
                </c:pt>
                <c:pt idx="15447">
                  <c:v>28.6</c:v>
                </c:pt>
                <c:pt idx="15448">
                  <c:v>28.5</c:v>
                </c:pt>
                <c:pt idx="15450">
                  <c:v>23.7</c:v>
                </c:pt>
                <c:pt idx="15451">
                  <c:v>21.8</c:v>
                </c:pt>
                <c:pt idx="15452">
                  <c:v>21.4</c:v>
                </c:pt>
                <c:pt idx="15453">
                  <c:v>20</c:v>
                </c:pt>
                <c:pt idx="15454">
                  <c:v>19.5</c:v>
                </c:pt>
                <c:pt idx="15455">
                  <c:v>19.5</c:v>
                </c:pt>
                <c:pt idx="15456">
                  <c:v>19.3</c:v>
                </c:pt>
                <c:pt idx="15457">
                  <c:v>19.2</c:v>
                </c:pt>
                <c:pt idx="15458">
                  <c:v>18.899999999999999</c:v>
                </c:pt>
                <c:pt idx="15459">
                  <c:v>18.399999999999999</c:v>
                </c:pt>
                <c:pt idx="15460">
                  <c:v>18</c:v>
                </c:pt>
                <c:pt idx="15461">
                  <c:v>17.8</c:v>
                </c:pt>
                <c:pt idx="15462">
                  <c:v>18.100000000000001</c:v>
                </c:pt>
                <c:pt idx="15463">
                  <c:v>18.2</c:v>
                </c:pt>
                <c:pt idx="15464">
                  <c:v>18.7</c:v>
                </c:pt>
                <c:pt idx="15465">
                  <c:v>20.3</c:v>
                </c:pt>
                <c:pt idx="15466">
                  <c:v>22.9</c:v>
                </c:pt>
                <c:pt idx="15467">
                  <c:v>25.7</c:v>
                </c:pt>
                <c:pt idx="15468">
                  <c:v>27.6</c:v>
                </c:pt>
                <c:pt idx="15469">
                  <c:v>29.4</c:v>
                </c:pt>
                <c:pt idx="15470">
                  <c:v>30.5</c:v>
                </c:pt>
                <c:pt idx="15471">
                  <c:v>32.200000000000003</c:v>
                </c:pt>
                <c:pt idx="15472">
                  <c:v>32.5</c:v>
                </c:pt>
                <c:pt idx="15474">
                  <c:v>26.6</c:v>
                </c:pt>
                <c:pt idx="15475">
                  <c:v>24.2</c:v>
                </c:pt>
                <c:pt idx="15476">
                  <c:v>22.5</c:v>
                </c:pt>
                <c:pt idx="15477">
                  <c:v>21.3</c:v>
                </c:pt>
                <c:pt idx="15478">
                  <c:v>20.399999999999999</c:v>
                </c:pt>
                <c:pt idx="15479">
                  <c:v>20</c:v>
                </c:pt>
                <c:pt idx="15480">
                  <c:v>19.600000000000001</c:v>
                </c:pt>
                <c:pt idx="15481">
                  <c:v>19.600000000000001</c:v>
                </c:pt>
                <c:pt idx="15482">
                  <c:v>18.7</c:v>
                </c:pt>
                <c:pt idx="15483">
                  <c:v>18.5</c:v>
                </c:pt>
                <c:pt idx="15484">
                  <c:v>18.2</c:v>
                </c:pt>
                <c:pt idx="15485">
                  <c:v>18</c:v>
                </c:pt>
                <c:pt idx="15486">
                  <c:v>18</c:v>
                </c:pt>
                <c:pt idx="15487">
                  <c:v>17.8</c:v>
                </c:pt>
                <c:pt idx="15488">
                  <c:v>18.5</c:v>
                </c:pt>
                <c:pt idx="15489">
                  <c:v>20.3</c:v>
                </c:pt>
                <c:pt idx="15490">
                  <c:v>23.1</c:v>
                </c:pt>
                <c:pt idx="15491">
                  <c:v>25.8</c:v>
                </c:pt>
                <c:pt idx="15492">
                  <c:v>28</c:v>
                </c:pt>
                <c:pt idx="15493">
                  <c:v>28.4</c:v>
                </c:pt>
                <c:pt idx="15494">
                  <c:v>30.1</c:v>
                </c:pt>
                <c:pt idx="15495">
                  <c:v>31.7</c:v>
                </c:pt>
                <c:pt idx="15496">
                  <c:v>30</c:v>
                </c:pt>
                <c:pt idx="15497">
                  <c:v>28.6</c:v>
                </c:pt>
                <c:pt idx="15498">
                  <c:v>27.3</c:v>
                </c:pt>
                <c:pt idx="15500">
                  <c:v>21.8</c:v>
                </c:pt>
                <c:pt idx="15501">
                  <c:v>20.399999999999999</c:v>
                </c:pt>
                <c:pt idx="15502">
                  <c:v>19.3</c:v>
                </c:pt>
                <c:pt idx="15503">
                  <c:v>18.399999999999999</c:v>
                </c:pt>
                <c:pt idx="15504">
                  <c:v>18</c:v>
                </c:pt>
                <c:pt idx="15505">
                  <c:v>17.7</c:v>
                </c:pt>
                <c:pt idx="15506">
                  <c:v>17.8</c:v>
                </c:pt>
                <c:pt idx="15507">
                  <c:v>17.3</c:v>
                </c:pt>
                <c:pt idx="15508">
                  <c:v>17.399999999999999</c:v>
                </c:pt>
                <c:pt idx="15509">
                  <c:v>17.600000000000001</c:v>
                </c:pt>
                <c:pt idx="15510">
                  <c:v>17.600000000000001</c:v>
                </c:pt>
                <c:pt idx="15511">
                  <c:v>17.600000000000001</c:v>
                </c:pt>
                <c:pt idx="15512">
                  <c:v>18.2</c:v>
                </c:pt>
                <c:pt idx="15513">
                  <c:v>19.7</c:v>
                </c:pt>
                <c:pt idx="15515">
                  <c:v>23.9</c:v>
                </c:pt>
                <c:pt idx="15516">
                  <c:v>26.5</c:v>
                </c:pt>
                <c:pt idx="15517">
                  <c:v>28.7</c:v>
                </c:pt>
                <c:pt idx="15518">
                  <c:v>30.3</c:v>
                </c:pt>
                <c:pt idx="15519">
                  <c:v>32.5</c:v>
                </c:pt>
                <c:pt idx="15520">
                  <c:v>32</c:v>
                </c:pt>
                <c:pt idx="15521">
                  <c:v>29.7</c:v>
                </c:pt>
                <c:pt idx="15523">
                  <c:v>23.5</c:v>
                </c:pt>
                <c:pt idx="15524">
                  <c:v>21.3</c:v>
                </c:pt>
                <c:pt idx="15525">
                  <c:v>19.7</c:v>
                </c:pt>
                <c:pt idx="15526">
                  <c:v>19.3</c:v>
                </c:pt>
                <c:pt idx="15527">
                  <c:v>18.5</c:v>
                </c:pt>
                <c:pt idx="15528">
                  <c:v>18.2</c:v>
                </c:pt>
                <c:pt idx="15529">
                  <c:v>17.899999999999999</c:v>
                </c:pt>
                <c:pt idx="15530">
                  <c:v>17.399999999999999</c:v>
                </c:pt>
                <c:pt idx="15531">
                  <c:v>17.3</c:v>
                </c:pt>
                <c:pt idx="15532">
                  <c:v>17.100000000000001</c:v>
                </c:pt>
                <c:pt idx="15533">
                  <c:v>17.399999999999999</c:v>
                </c:pt>
                <c:pt idx="15534">
                  <c:v>17.600000000000001</c:v>
                </c:pt>
                <c:pt idx="15535">
                  <c:v>17.7</c:v>
                </c:pt>
                <c:pt idx="15536">
                  <c:v>18</c:v>
                </c:pt>
                <c:pt idx="15537">
                  <c:v>18.600000000000001</c:v>
                </c:pt>
                <c:pt idx="15538">
                  <c:v>18.899999999999999</c:v>
                </c:pt>
                <c:pt idx="15539">
                  <c:v>20.100000000000001</c:v>
                </c:pt>
                <c:pt idx="15540">
                  <c:v>22.6</c:v>
                </c:pt>
                <c:pt idx="15541">
                  <c:v>25.5</c:v>
                </c:pt>
                <c:pt idx="15542">
                  <c:v>26.8</c:v>
                </c:pt>
                <c:pt idx="15543">
                  <c:v>28.4</c:v>
                </c:pt>
                <c:pt idx="15544">
                  <c:v>29.4</c:v>
                </c:pt>
                <c:pt idx="15545">
                  <c:v>29.8</c:v>
                </c:pt>
                <c:pt idx="15546">
                  <c:v>28.7</c:v>
                </c:pt>
                <c:pt idx="15547">
                  <c:v>25.9</c:v>
                </c:pt>
                <c:pt idx="15549">
                  <c:v>20.2</c:v>
                </c:pt>
                <c:pt idx="15550">
                  <c:v>19.100000000000001</c:v>
                </c:pt>
                <c:pt idx="15551">
                  <c:v>18.100000000000001</c:v>
                </c:pt>
                <c:pt idx="15552">
                  <c:v>17.899999999999999</c:v>
                </c:pt>
                <c:pt idx="15553">
                  <c:v>17.7</c:v>
                </c:pt>
                <c:pt idx="15554">
                  <c:v>17.7</c:v>
                </c:pt>
                <c:pt idx="15555">
                  <c:v>17.5</c:v>
                </c:pt>
                <c:pt idx="15556">
                  <c:v>17.399999999999999</c:v>
                </c:pt>
                <c:pt idx="15557">
                  <c:v>17.399999999999999</c:v>
                </c:pt>
                <c:pt idx="15558">
                  <c:v>17.100000000000001</c:v>
                </c:pt>
                <c:pt idx="15559">
                  <c:v>17</c:v>
                </c:pt>
                <c:pt idx="15560">
                  <c:v>17.899999999999999</c:v>
                </c:pt>
                <c:pt idx="15561">
                  <c:v>18.899999999999999</c:v>
                </c:pt>
                <c:pt idx="15562">
                  <c:v>19.600000000000001</c:v>
                </c:pt>
                <c:pt idx="15563">
                  <c:v>22</c:v>
                </c:pt>
                <c:pt idx="15564">
                  <c:v>24.8</c:v>
                </c:pt>
                <c:pt idx="15565">
                  <c:v>26.5</c:v>
                </c:pt>
                <c:pt idx="15566">
                  <c:v>29.4</c:v>
                </c:pt>
                <c:pt idx="15567">
                  <c:v>30.3</c:v>
                </c:pt>
                <c:pt idx="15568">
                  <c:v>30.1</c:v>
                </c:pt>
                <c:pt idx="15569">
                  <c:v>30.6</c:v>
                </c:pt>
                <c:pt idx="15571">
                  <c:v>24.7</c:v>
                </c:pt>
                <c:pt idx="15572">
                  <c:v>23.1</c:v>
                </c:pt>
                <c:pt idx="15573">
                  <c:v>20.6</c:v>
                </c:pt>
                <c:pt idx="15574">
                  <c:v>19.3</c:v>
                </c:pt>
                <c:pt idx="15575">
                  <c:v>18.5</c:v>
                </c:pt>
                <c:pt idx="15576">
                  <c:v>17.8</c:v>
                </c:pt>
                <c:pt idx="15577">
                  <c:v>17.600000000000001</c:v>
                </c:pt>
                <c:pt idx="15578">
                  <c:v>17.100000000000001</c:v>
                </c:pt>
                <c:pt idx="15579">
                  <c:v>17.100000000000001</c:v>
                </c:pt>
                <c:pt idx="15580">
                  <c:v>17.2</c:v>
                </c:pt>
                <c:pt idx="15581">
                  <c:v>16.8</c:v>
                </c:pt>
                <c:pt idx="15582">
                  <c:v>16.7</c:v>
                </c:pt>
                <c:pt idx="15583">
                  <c:v>17.100000000000001</c:v>
                </c:pt>
                <c:pt idx="15584">
                  <c:v>17.8</c:v>
                </c:pt>
                <c:pt idx="15585">
                  <c:v>19.2</c:v>
                </c:pt>
                <c:pt idx="15586">
                  <c:v>21.7</c:v>
                </c:pt>
                <c:pt idx="15587">
                  <c:v>24.5</c:v>
                </c:pt>
                <c:pt idx="15588">
                  <c:v>26.9</c:v>
                </c:pt>
                <c:pt idx="15589">
                  <c:v>27.8</c:v>
                </c:pt>
                <c:pt idx="15590">
                  <c:v>28.4</c:v>
                </c:pt>
                <c:pt idx="15591">
                  <c:v>27.8</c:v>
                </c:pt>
                <c:pt idx="15592">
                  <c:v>28.2</c:v>
                </c:pt>
                <c:pt idx="15593">
                  <c:v>28.1</c:v>
                </c:pt>
                <c:pt idx="15594">
                  <c:v>26.3</c:v>
                </c:pt>
                <c:pt idx="15595">
                  <c:v>24.3</c:v>
                </c:pt>
                <c:pt idx="15596">
                  <c:v>22.7</c:v>
                </c:pt>
                <c:pt idx="15597">
                  <c:v>21.7</c:v>
                </c:pt>
                <c:pt idx="15598">
                  <c:v>20.100000000000001</c:v>
                </c:pt>
                <c:pt idx="15599">
                  <c:v>19.3</c:v>
                </c:pt>
                <c:pt idx="15600">
                  <c:v>18.7</c:v>
                </c:pt>
                <c:pt idx="15601">
                  <c:v>18.600000000000001</c:v>
                </c:pt>
                <c:pt idx="15602">
                  <c:v>18.2</c:v>
                </c:pt>
                <c:pt idx="15603">
                  <c:v>17.899999999999999</c:v>
                </c:pt>
                <c:pt idx="15604">
                  <c:v>17.5</c:v>
                </c:pt>
                <c:pt idx="15605">
                  <c:v>17.2</c:v>
                </c:pt>
                <c:pt idx="15606">
                  <c:v>16.8</c:v>
                </c:pt>
                <c:pt idx="15607">
                  <c:v>16.5</c:v>
                </c:pt>
                <c:pt idx="15608">
                  <c:v>17.399999999999999</c:v>
                </c:pt>
                <c:pt idx="15609">
                  <c:v>20</c:v>
                </c:pt>
                <c:pt idx="15610">
                  <c:v>22.3</c:v>
                </c:pt>
                <c:pt idx="15611">
                  <c:v>24.2</c:v>
                </c:pt>
                <c:pt idx="15612">
                  <c:v>25.9</c:v>
                </c:pt>
                <c:pt idx="15613">
                  <c:v>28.3</c:v>
                </c:pt>
                <c:pt idx="15614">
                  <c:v>30.3</c:v>
                </c:pt>
                <c:pt idx="15615">
                  <c:v>32.700000000000003</c:v>
                </c:pt>
                <c:pt idx="15616">
                  <c:v>31.3</c:v>
                </c:pt>
                <c:pt idx="15617">
                  <c:v>29.2</c:v>
                </c:pt>
                <c:pt idx="15618">
                  <c:v>26.8</c:v>
                </c:pt>
                <c:pt idx="15619">
                  <c:v>24.2</c:v>
                </c:pt>
                <c:pt idx="15620">
                  <c:v>22.2</c:v>
                </c:pt>
                <c:pt idx="15621">
                  <c:v>20.7</c:v>
                </c:pt>
                <c:pt idx="15622">
                  <c:v>20</c:v>
                </c:pt>
                <c:pt idx="15623">
                  <c:v>19.5</c:v>
                </c:pt>
                <c:pt idx="15624">
                  <c:v>18.7</c:v>
                </c:pt>
                <c:pt idx="15625">
                  <c:v>18.7</c:v>
                </c:pt>
                <c:pt idx="15626">
                  <c:v>18.3</c:v>
                </c:pt>
                <c:pt idx="15627">
                  <c:v>17.899999999999999</c:v>
                </c:pt>
                <c:pt idx="15628">
                  <c:v>17.899999999999999</c:v>
                </c:pt>
                <c:pt idx="15629">
                  <c:v>17.899999999999999</c:v>
                </c:pt>
                <c:pt idx="15630">
                  <c:v>18.100000000000001</c:v>
                </c:pt>
                <c:pt idx="15631">
                  <c:v>17.8</c:v>
                </c:pt>
                <c:pt idx="15632">
                  <c:v>18</c:v>
                </c:pt>
                <c:pt idx="15633">
                  <c:v>19.600000000000001</c:v>
                </c:pt>
                <c:pt idx="15635">
                  <c:v>24.7</c:v>
                </c:pt>
                <c:pt idx="15636">
                  <c:v>27.3</c:v>
                </c:pt>
                <c:pt idx="15637">
                  <c:v>29</c:v>
                </c:pt>
                <c:pt idx="15642">
                  <c:v>26.4</c:v>
                </c:pt>
                <c:pt idx="15643">
                  <c:v>24.9</c:v>
                </c:pt>
                <c:pt idx="15644">
                  <c:v>22.8</c:v>
                </c:pt>
                <c:pt idx="15645">
                  <c:v>22.1</c:v>
                </c:pt>
                <c:pt idx="15646">
                  <c:v>21.4</c:v>
                </c:pt>
                <c:pt idx="15647">
                  <c:v>20.6</c:v>
                </c:pt>
                <c:pt idx="15648">
                  <c:v>20.100000000000001</c:v>
                </c:pt>
                <c:pt idx="15649">
                  <c:v>19.8</c:v>
                </c:pt>
                <c:pt idx="15650">
                  <c:v>18.899999999999999</c:v>
                </c:pt>
                <c:pt idx="15651">
                  <c:v>18.3</c:v>
                </c:pt>
                <c:pt idx="15652">
                  <c:v>18.100000000000001</c:v>
                </c:pt>
                <c:pt idx="15653">
                  <c:v>18.100000000000001</c:v>
                </c:pt>
                <c:pt idx="15654">
                  <c:v>17.399999999999999</c:v>
                </c:pt>
                <c:pt idx="15655">
                  <c:v>16.899999999999999</c:v>
                </c:pt>
                <c:pt idx="15656">
                  <c:v>18.899999999999999</c:v>
                </c:pt>
                <c:pt idx="15657">
                  <c:v>20.399999999999999</c:v>
                </c:pt>
                <c:pt idx="15658">
                  <c:v>22.7</c:v>
                </c:pt>
                <c:pt idx="15659">
                  <c:v>25.2</c:v>
                </c:pt>
                <c:pt idx="15660">
                  <c:v>26.7</c:v>
                </c:pt>
                <c:pt idx="15661">
                  <c:v>28.9</c:v>
                </c:pt>
                <c:pt idx="15662">
                  <c:v>30.3</c:v>
                </c:pt>
                <c:pt idx="15663">
                  <c:v>31.4</c:v>
                </c:pt>
                <c:pt idx="15664">
                  <c:v>32.200000000000003</c:v>
                </c:pt>
                <c:pt idx="15665">
                  <c:v>30.8</c:v>
                </c:pt>
                <c:pt idx="15666">
                  <c:v>28.6</c:v>
                </c:pt>
                <c:pt idx="15667">
                  <c:v>25.7</c:v>
                </c:pt>
                <c:pt idx="15668">
                  <c:v>23</c:v>
                </c:pt>
                <c:pt idx="15669">
                  <c:v>21.4</c:v>
                </c:pt>
                <c:pt idx="15670">
                  <c:v>20.2</c:v>
                </c:pt>
                <c:pt idx="15671">
                  <c:v>19.3</c:v>
                </c:pt>
                <c:pt idx="15672">
                  <c:v>18.5</c:v>
                </c:pt>
                <c:pt idx="15673">
                  <c:v>17.899999999999999</c:v>
                </c:pt>
                <c:pt idx="15674">
                  <c:v>17.5</c:v>
                </c:pt>
                <c:pt idx="15675">
                  <c:v>16.899999999999999</c:v>
                </c:pt>
                <c:pt idx="15676">
                  <c:v>16.7</c:v>
                </c:pt>
                <c:pt idx="15677">
                  <c:v>16.5</c:v>
                </c:pt>
                <c:pt idx="15678">
                  <c:v>16.8</c:v>
                </c:pt>
                <c:pt idx="15679">
                  <c:v>16.8</c:v>
                </c:pt>
                <c:pt idx="15680">
                  <c:v>17.399999999999999</c:v>
                </c:pt>
                <c:pt idx="15681">
                  <c:v>18.2</c:v>
                </c:pt>
                <c:pt idx="15682">
                  <c:v>19.899999999999999</c:v>
                </c:pt>
                <c:pt idx="15683">
                  <c:v>21.5</c:v>
                </c:pt>
                <c:pt idx="15684">
                  <c:v>23.4</c:v>
                </c:pt>
                <c:pt idx="15685">
                  <c:v>24.5</c:v>
                </c:pt>
                <c:pt idx="15686">
                  <c:v>25.5</c:v>
                </c:pt>
                <c:pt idx="15687">
                  <c:v>26.4</c:v>
                </c:pt>
                <c:pt idx="15688">
                  <c:v>26.7</c:v>
                </c:pt>
                <c:pt idx="15689">
                  <c:v>26.1</c:v>
                </c:pt>
                <c:pt idx="15690">
                  <c:v>25.4</c:v>
                </c:pt>
                <c:pt idx="15691">
                  <c:v>23.2</c:v>
                </c:pt>
                <c:pt idx="15695">
                  <c:v>18.600000000000001</c:v>
                </c:pt>
                <c:pt idx="15696">
                  <c:v>18.100000000000001</c:v>
                </c:pt>
                <c:pt idx="15697">
                  <c:v>17.899999999999999</c:v>
                </c:pt>
                <c:pt idx="15698">
                  <c:v>17.7</c:v>
                </c:pt>
                <c:pt idx="15699">
                  <c:v>17.100000000000001</c:v>
                </c:pt>
                <c:pt idx="15700">
                  <c:v>16.8</c:v>
                </c:pt>
                <c:pt idx="15701">
                  <c:v>16.3</c:v>
                </c:pt>
                <c:pt idx="15702">
                  <c:v>16.600000000000001</c:v>
                </c:pt>
                <c:pt idx="15703">
                  <c:v>16.7</c:v>
                </c:pt>
                <c:pt idx="15704">
                  <c:v>17.899999999999999</c:v>
                </c:pt>
                <c:pt idx="15705">
                  <c:v>20.2</c:v>
                </c:pt>
                <c:pt idx="15706">
                  <c:v>22.4</c:v>
                </c:pt>
                <c:pt idx="15707">
                  <c:v>24.5</c:v>
                </c:pt>
                <c:pt idx="15708">
                  <c:v>26.7</c:v>
                </c:pt>
                <c:pt idx="15709">
                  <c:v>29.2</c:v>
                </c:pt>
                <c:pt idx="15710">
                  <c:v>29.6</c:v>
                </c:pt>
                <c:pt idx="15711">
                  <c:v>31.1</c:v>
                </c:pt>
                <c:pt idx="15712">
                  <c:v>30.7</c:v>
                </c:pt>
                <c:pt idx="15713">
                  <c:v>28.1</c:v>
                </c:pt>
                <c:pt idx="15714">
                  <c:v>26.5</c:v>
                </c:pt>
                <c:pt idx="15715">
                  <c:v>24.9</c:v>
                </c:pt>
                <c:pt idx="15716">
                  <c:v>23.2</c:v>
                </c:pt>
                <c:pt idx="15717">
                  <c:v>21.1</c:v>
                </c:pt>
                <c:pt idx="15718">
                  <c:v>20.399999999999999</c:v>
                </c:pt>
                <c:pt idx="15719">
                  <c:v>19.899999999999999</c:v>
                </c:pt>
                <c:pt idx="15720">
                  <c:v>19.8</c:v>
                </c:pt>
                <c:pt idx="15721">
                  <c:v>19.2</c:v>
                </c:pt>
                <c:pt idx="15722">
                  <c:v>19</c:v>
                </c:pt>
                <c:pt idx="15723">
                  <c:v>18.5</c:v>
                </c:pt>
                <c:pt idx="15724">
                  <c:v>18</c:v>
                </c:pt>
                <c:pt idx="15725">
                  <c:v>18.100000000000001</c:v>
                </c:pt>
                <c:pt idx="15726">
                  <c:v>18.100000000000001</c:v>
                </c:pt>
                <c:pt idx="15727">
                  <c:v>18.100000000000001</c:v>
                </c:pt>
                <c:pt idx="15728">
                  <c:v>19</c:v>
                </c:pt>
                <c:pt idx="15729">
                  <c:v>21.5</c:v>
                </c:pt>
                <c:pt idx="15730">
                  <c:v>23.7</c:v>
                </c:pt>
                <c:pt idx="15731">
                  <c:v>26.1</c:v>
                </c:pt>
                <c:pt idx="15732">
                  <c:v>28.5</c:v>
                </c:pt>
                <c:pt idx="15733">
                  <c:v>31</c:v>
                </c:pt>
                <c:pt idx="15734">
                  <c:v>32.200000000000003</c:v>
                </c:pt>
                <c:pt idx="15735">
                  <c:v>32.9</c:v>
                </c:pt>
                <c:pt idx="15736">
                  <c:v>33.1</c:v>
                </c:pt>
                <c:pt idx="15737">
                  <c:v>29.9</c:v>
                </c:pt>
                <c:pt idx="15738">
                  <c:v>27.8</c:v>
                </c:pt>
                <c:pt idx="15739">
                  <c:v>24.7</c:v>
                </c:pt>
                <c:pt idx="15740">
                  <c:v>22.6</c:v>
                </c:pt>
                <c:pt idx="15741">
                  <c:v>20.9</c:v>
                </c:pt>
                <c:pt idx="15742">
                  <c:v>19.899999999999999</c:v>
                </c:pt>
                <c:pt idx="15743">
                  <c:v>19.3</c:v>
                </c:pt>
                <c:pt idx="15744">
                  <c:v>19</c:v>
                </c:pt>
                <c:pt idx="15745">
                  <c:v>18.600000000000001</c:v>
                </c:pt>
                <c:pt idx="15746">
                  <c:v>18.5</c:v>
                </c:pt>
                <c:pt idx="15747">
                  <c:v>18.3</c:v>
                </c:pt>
                <c:pt idx="15748">
                  <c:v>18.2</c:v>
                </c:pt>
                <c:pt idx="15749">
                  <c:v>18.100000000000001</c:v>
                </c:pt>
                <c:pt idx="15750">
                  <c:v>18.2</c:v>
                </c:pt>
                <c:pt idx="15751">
                  <c:v>18.2</c:v>
                </c:pt>
                <c:pt idx="15752">
                  <c:v>18.5</c:v>
                </c:pt>
                <c:pt idx="15753">
                  <c:v>19.7</c:v>
                </c:pt>
                <c:pt idx="15754">
                  <c:v>21.4</c:v>
                </c:pt>
                <c:pt idx="15755">
                  <c:v>22.7</c:v>
                </c:pt>
                <c:pt idx="15756">
                  <c:v>25</c:v>
                </c:pt>
                <c:pt idx="15757">
                  <c:v>26.5</c:v>
                </c:pt>
                <c:pt idx="15758">
                  <c:v>29.3</c:v>
                </c:pt>
                <c:pt idx="15759">
                  <c:v>30.8</c:v>
                </c:pt>
                <c:pt idx="15760">
                  <c:v>31.1</c:v>
                </c:pt>
                <c:pt idx="15761">
                  <c:v>31.2</c:v>
                </c:pt>
                <c:pt idx="15762">
                  <c:v>27.8</c:v>
                </c:pt>
                <c:pt idx="15763">
                  <c:v>25.5</c:v>
                </c:pt>
                <c:pt idx="15764">
                  <c:v>23.7</c:v>
                </c:pt>
                <c:pt idx="15765">
                  <c:v>21.5</c:v>
                </c:pt>
                <c:pt idx="15766">
                  <c:v>20.399999999999999</c:v>
                </c:pt>
                <c:pt idx="15767">
                  <c:v>19.7</c:v>
                </c:pt>
                <c:pt idx="15768">
                  <c:v>19.3</c:v>
                </c:pt>
                <c:pt idx="15769">
                  <c:v>19</c:v>
                </c:pt>
                <c:pt idx="15770">
                  <c:v>18.8</c:v>
                </c:pt>
                <c:pt idx="15771">
                  <c:v>18.899999999999999</c:v>
                </c:pt>
                <c:pt idx="15772">
                  <c:v>18.5</c:v>
                </c:pt>
                <c:pt idx="15773">
                  <c:v>18.5</c:v>
                </c:pt>
                <c:pt idx="15774">
                  <c:v>18.600000000000001</c:v>
                </c:pt>
                <c:pt idx="15775">
                  <c:v>18.600000000000001</c:v>
                </c:pt>
                <c:pt idx="15776">
                  <c:v>19.5</c:v>
                </c:pt>
                <c:pt idx="15777">
                  <c:v>20.399999999999999</c:v>
                </c:pt>
                <c:pt idx="15778">
                  <c:v>24.7</c:v>
                </c:pt>
                <c:pt idx="15779">
                  <c:v>25.4</c:v>
                </c:pt>
                <c:pt idx="15780">
                  <c:v>25.6</c:v>
                </c:pt>
                <c:pt idx="15781">
                  <c:v>29</c:v>
                </c:pt>
                <c:pt idx="15782">
                  <c:v>30.5</c:v>
                </c:pt>
                <c:pt idx="15783">
                  <c:v>31.6</c:v>
                </c:pt>
                <c:pt idx="15784">
                  <c:v>29.7</c:v>
                </c:pt>
                <c:pt idx="15785">
                  <c:v>28.1</c:v>
                </c:pt>
                <c:pt idx="15786">
                  <c:v>25.9</c:v>
                </c:pt>
                <c:pt idx="15787">
                  <c:v>24.3</c:v>
                </c:pt>
                <c:pt idx="15788">
                  <c:v>22.9</c:v>
                </c:pt>
                <c:pt idx="15789">
                  <c:v>21.4</c:v>
                </c:pt>
                <c:pt idx="15790">
                  <c:v>21.1</c:v>
                </c:pt>
                <c:pt idx="15791">
                  <c:v>19.8</c:v>
                </c:pt>
                <c:pt idx="15792">
                  <c:v>19.2</c:v>
                </c:pt>
                <c:pt idx="15793">
                  <c:v>19</c:v>
                </c:pt>
                <c:pt idx="15794">
                  <c:v>18.899999999999999</c:v>
                </c:pt>
                <c:pt idx="15795">
                  <c:v>18.5</c:v>
                </c:pt>
                <c:pt idx="15796">
                  <c:v>18.3</c:v>
                </c:pt>
                <c:pt idx="15797">
                  <c:v>18.399999999999999</c:v>
                </c:pt>
                <c:pt idx="15798">
                  <c:v>18.2</c:v>
                </c:pt>
                <c:pt idx="15799">
                  <c:v>17.8</c:v>
                </c:pt>
                <c:pt idx="15800">
                  <c:v>18.5</c:v>
                </c:pt>
                <c:pt idx="15801">
                  <c:v>19.7</c:v>
                </c:pt>
                <c:pt idx="15802">
                  <c:v>21.4</c:v>
                </c:pt>
                <c:pt idx="15803">
                  <c:v>23.5</c:v>
                </c:pt>
                <c:pt idx="15804">
                  <c:v>25.2</c:v>
                </c:pt>
                <c:pt idx="15805">
                  <c:v>27.1</c:v>
                </c:pt>
                <c:pt idx="15806">
                  <c:v>28.1</c:v>
                </c:pt>
                <c:pt idx="15807">
                  <c:v>27.5</c:v>
                </c:pt>
                <c:pt idx="15808">
                  <c:v>29.7</c:v>
                </c:pt>
                <c:pt idx="15809">
                  <c:v>29.7</c:v>
                </c:pt>
                <c:pt idx="15810">
                  <c:v>27.3</c:v>
                </c:pt>
                <c:pt idx="15811">
                  <c:v>24.3</c:v>
                </c:pt>
                <c:pt idx="15812">
                  <c:v>22.3</c:v>
                </c:pt>
                <c:pt idx="15813">
                  <c:v>20.6</c:v>
                </c:pt>
                <c:pt idx="15814">
                  <c:v>20.100000000000001</c:v>
                </c:pt>
                <c:pt idx="15815">
                  <c:v>19.600000000000001</c:v>
                </c:pt>
                <c:pt idx="15816">
                  <c:v>19.5</c:v>
                </c:pt>
                <c:pt idx="15817">
                  <c:v>19.5</c:v>
                </c:pt>
                <c:pt idx="15818">
                  <c:v>19.3</c:v>
                </c:pt>
                <c:pt idx="15819">
                  <c:v>19.100000000000001</c:v>
                </c:pt>
                <c:pt idx="15820">
                  <c:v>18.899999999999999</c:v>
                </c:pt>
                <c:pt idx="15821">
                  <c:v>18.899999999999999</c:v>
                </c:pt>
                <c:pt idx="15822">
                  <c:v>19</c:v>
                </c:pt>
                <c:pt idx="15823">
                  <c:v>18.2</c:v>
                </c:pt>
                <c:pt idx="15824">
                  <c:v>19.3</c:v>
                </c:pt>
                <c:pt idx="15825">
                  <c:v>21.8</c:v>
                </c:pt>
                <c:pt idx="15826">
                  <c:v>25.1</c:v>
                </c:pt>
                <c:pt idx="15827">
                  <c:v>27.3</c:v>
                </c:pt>
                <c:pt idx="15828">
                  <c:v>28.7</c:v>
                </c:pt>
                <c:pt idx="15829">
                  <c:v>30.4</c:v>
                </c:pt>
                <c:pt idx="15830">
                  <c:v>32.200000000000003</c:v>
                </c:pt>
                <c:pt idx="15831">
                  <c:v>33.9</c:v>
                </c:pt>
                <c:pt idx="15832">
                  <c:v>35.200000000000003</c:v>
                </c:pt>
                <c:pt idx="15834">
                  <c:v>26.4</c:v>
                </c:pt>
                <c:pt idx="15835">
                  <c:v>24</c:v>
                </c:pt>
                <c:pt idx="15836">
                  <c:v>22.1</c:v>
                </c:pt>
                <c:pt idx="15837">
                  <c:v>21.3</c:v>
                </c:pt>
                <c:pt idx="15838">
                  <c:v>20.9</c:v>
                </c:pt>
                <c:pt idx="15839">
                  <c:v>20.6</c:v>
                </c:pt>
                <c:pt idx="15840">
                  <c:v>19.899999999999999</c:v>
                </c:pt>
                <c:pt idx="15841">
                  <c:v>18.8</c:v>
                </c:pt>
                <c:pt idx="15842">
                  <c:v>23.4</c:v>
                </c:pt>
                <c:pt idx="15843">
                  <c:v>24.5</c:v>
                </c:pt>
                <c:pt idx="15844">
                  <c:v>24.4</c:v>
                </c:pt>
                <c:pt idx="15845">
                  <c:v>25.3</c:v>
                </c:pt>
                <c:pt idx="15846">
                  <c:v>23.7</c:v>
                </c:pt>
                <c:pt idx="15847">
                  <c:v>22.5</c:v>
                </c:pt>
                <c:pt idx="15848">
                  <c:v>18.7</c:v>
                </c:pt>
                <c:pt idx="15849">
                  <c:v>19.7</c:v>
                </c:pt>
                <c:pt idx="15850">
                  <c:v>20.6</c:v>
                </c:pt>
                <c:pt idx="15851">
                  <c:v>20.9</c:v>
                </c:pt>
                <c:pt idx="15852">
                  <c:v>23.4</c:v>
                </c:pt>
                <c:pt idx="15853">
                  <c:v>25.6</c:v>
                </c:pt>
                <c:pt idx="15854">
                  <c:v>27.6</c:v>
                </c:pt>
                <c:pt idx="15855">
                  <c:v>28.8</c:v>
                </c:pt>
                <c:pt idx="15856">
                  <c:v>30.2</c:v>
                </c:pt>
                <c:pt idx="15857">
                  <c:v>30</c:v>
                </c:pt>
                <c:pt idx="15858">
                  <c:v>30</c:v>
                </c:pt>
                <c:pt idx="15859">
                  <c:v>26.8</c:v>
                </c:pt>
                <c:pt idx="15860">
                  <c:v>23.8</c:v>
                </c:pt>
                <c:pt idx="15861">
                  <c:v>22.5</c:v>
                </c:pt>
                <c:pt idx="15862">
                  <c:v>21.1</c:v>
                </c:pt>
                <c:pt idx="15863">
                  <c:v>20</c:v>
                </c:pt>
                <c:pt idx="15864">
                  <c:v>19.100000000000001</c:v>
                </c:pt>
                <c:pt idx="15865">
                  <c:v>18.399999999999999</c:v>
                </c:pt>
                <c:pt idx="15866">
                  <c:v>17.8</c:v>
                </c:pt>
                <c:pt idx="15867">
                  <c:v>17.8</c:v>
                </c:pt>
                <c:pt idx="15868">
                  <c:v>17.7</c:v>
                </c:pt>
                <c:pt idx="15869">
                  <c:v>17.5</c:v>
                </c:pt>
                <c:pt idx="15870">
                  <c:v>17.7</c:v>
                </c:pt>
                <c:pt idx="15871">
                  <c:v>17.8</c:v>
                </c:pt>
                <c:pt idx="15872">
                  <c:v>18.399999999999999</c:v>
                </c:pt>
                <c:pt idx="15873">
                  <c:v>19.399999999999999</c:v>
                </c:pt>
                <c:pt idx="15874">
                  <c:v>20.5</c:v>
                </c:pt>
                <c:pt idx="15875">
                  <c:v>22.9</c:v>
                </c:pt>
                <c:pt idx="15876">
                  <c:v>25.7</c:v>
                </c:pt>
                <c:pt idx="15877">
                  <c:v>27</c:v>
                </c:pt>
                <c:pt idx="15878">
                  <c:v>29.4</c:v>
                </c:pt>
                <c:pt idx="15879">
                  <c:v>29.4</c:v>
                </c:pt>
                <c:pt idx="15880">
                  <c:v>27.9</c:v>
                </c:pt>
                <c:pt idx="15881">
                  <c:v>27.8</c:v>
                </c:pt>
                <c:pt idx="15882">
                  <c:v>26.3</c:v>
                </c:pt>
                <c:pt idx="15883">
                  <c:v>24</c:v>
                </c:pt>
                <c:pt idx="15884">
                  <c:v>22.6</c:v>
                </c:pt>
                <c:pt idx="15885">
                  <c:v>21.8</c:v>
                </c:pt>
                <c:pt idx="15886">
                  <c:v>21.6</c:v>
                </c:pt>
                <c:pt idx="15887">
                  <c:v>19.8</c:v>
                </c:pt>
                <c:pt idx="15888">
                  <c:v>18.899999999999999</c:v>
                </c:pt>
                <c:pt idx="15889">
                  <c:v>18.5</c:v>
                </c:pt>
                <c:pt idx="15890">
                  <c:v>18.100000000000001</c:v>
                </c:pt>
                <c:pt idx="15891">
                  <c:v>18.2</c:v>
                </c:pt>
                <c:pt idx="15892">
                  <c:v>17.899999999999999</c:v>
                </c:pt>
                <c:pt idx="15893">
                  <c:v>17.899999999999999</c:v>
                </c:pt>
                <c:pt idx="15894">
                  <c:v>17.899999999999999</c:v>
                </c:pt>
                <c:pt idx="15895">
                  <c:v>17.8</c:v>
                </c:pt>
                <c:pt idx="15896">
                  <c:v>18.100000000000001</c:v>
                </c:pt>
                <c:pt idx="15897">
                  <c:v>18.100000000000001</c:v>
                </c:pt>
                <c:pt idx="15898">
                  <c:v>19.100000000000001</c:v>
                </c:pt>
                <c:pt idx="15899">
                  <c:v>19.7</c:v>
                </c:pt>
                <c:pt idx="15900">
                  <c:v>20.3</c:v>
                </c:pt>
                <c:pt idx="15901">
                  <c:v>23.7</c:v>
                </c:pt>
                <c:pt idx="15902">
                  <c:v>23.1</c:v>
                </c:pt>
                <c:pt idx="15903">
                  <c:v>24.8</c:v>
                </c:pt>
                <c:pt idx="15904">
                  <c:v>25.9</c:v>
                </c:pt>
                <c:pt idx="15905">
                  <c:v>25.9</c:v>
                </c:pt>
                <c:pt idx="15906">
                  <c:v>25.2</c:v>
                </c:pt>
                <c:pt idx="15907">
                  <c:v>22.9</c:v>
                </c:pt>
                <c:pt idx="15908">
                  <c:v>21.7</c:v>
                </c:pt>
                <c:pt idx="15909">
                  <c:v>19.8</c:v>
                </c:pt>
                <c:pt idx="15910">
                  <c:v>18.899999999999999</c:v>
                </c:pt>
                <c:pt idx="15911">
                  <c:v>18.399999999999999</c:v>
                </c:pt>
                <c:pt idx="15912">
                  <c:v>18.2</c:v>
                </c:pt>
                <c:pt idx="15913">
                  <c:v>18</c:v>
                </c:pt>
                <c:pt idx="15914">
                  <c:v>17.899999999999999</c:v>
                </c:pt>
                <c:pt idx="15915">
                  <c:v>17.899999999999999</c:v>
                </c:pt>
                <c:pt idx="15916">
                  <c:v>17.8</c:v>
                </c:pt>
                <c:pt idx="15917">
                  <c:v>17.5</c:v>
                </c:pt>
                <c:pt idx="15918">
                  <c:v>17.8</c:v>
                </c:pt>
                <c:pt idx="15919">
                  <c:v>17.899999999999999</c:v>
                </c:pt>
                <c:pt idx="15920">
                  <c:v>18.399999999999999</c:v>
                </c:pt>
                <c:pt idx="15921">
                  <c:v>19.3</c:v>
                </c:pt>
                <c:pt idx="15922">
                  <c:v>19.600000000000001</c:v>
                </c:pt>
                <c:pt idx="15923">
                  <c:v>19.5</c:v>
                </c:pt>
                <c:pt idx="15924">
                  <c:v>21</c:v>
                </c:pt>
                <c:pt idx="15925">
                  <c:v>23.2</c:v>
                </c:pt>
                <c:pt idx="15926">
                  <c:v>25.4</c:v>
                </c:pt>
                <c:pt idx="15927">
                  <c:v>26.1</c:v>
                </c:pt>
                <c:pt idx="15928">
                  <c:v>26.1</c:v>
                </c:pt>
                <c:pt idx="15929">
                  <c:v>26.4</c:v>
                </c:pt>
                <c:pt idx="15930">
                  <c:v>26.9</c:v>
                </c:pt>
                <c:pt idx="15931">
                  <c:v>25</c:v>
                </c:pt>
                <c:pt idx="15932">
                  <c:v>23.2</c:v>
                </c:pt>
                <c:pt idx="15933">
                  <c:v>22.1</c:v>
                </c:pt>
                <c:pt idx="15934">
                  <c:v>21</c:v>
                </c:pt>
                <c:pt idx="15935">
                  <c:v>20.100000000000001</c:v>
                </c:pt>
                <c:pt idx="15936">
                  <c:v>19.5</c:v>
                </c:pt>
                <c:pt idx="15937">
                  <c:v>19.100000000000001</c:v>
                </c:pt>
                <c:pt idx="15938">
                  <c:v>18.899999999999999</c:v>
                </c:pt>
                <c:pt idx="15939">
                  <c:v>18.2</c:v>
                </c:pt>
                <c:pt idx="15940">
                  <c:v>17.8</c:v>
                </c:pt>
                <c:pt idx="15941">
                  <c:v>18.8</c:v>
                </c:pt>
                <c:pt idx="15942">
                  <c:v>21.2</c:v>
                </c:pt>
                <c:pt idx="15943">
                  <c:v>22.6</c:v>
                </c:pt>
                <c:pt idx="15944">
                  <c:v>23.1</c:v>
                </c:pt>
                <c:pt idx="15946">
                  <c:v>18.5</c:v>
                </c:pt>
                <c:pt idx="15947">
                  <c:v>19.3</c:v>
                </c:pt>
                <c:pt idx="15948">
                  <c:v>20.399999999999999</c:v>
                </c:pt>
                <c:pt idx="15949">
                  <c:v>21</c:v>
                </c:pt>
                <c:pt idx="15950">
                  <c:v>22.6</c:v>
                </c:pt>
                <c:pt idx="15951">
                  <c:v>22.9</c:v>
                </c:pt>
                <c:pt idx="15952">
                  <c:v>24.7</c:v>
                </c:pt>
                <c:pt idx="15953">
                  <c:v>25.9</c:v>
                </c:pt>
                <c:pt idx="15954">
                  <c:v>25.4</c:v>
                </c:pt>
                <c:pt idx="15955">
                  <c:v>24.9</c:v>
                </c:pt>
                <c:pt idx="15956">
                  <c:v>22.6</c:v>
                </c:pt>
                <c:pt idx="15957">
                  <c:v>21.1</c:v>
                </c:pt>
                <c:pt idx="15958">
                  <c:v>20.3</c:v>
                </c:pt>
                <c:pt idx="15959">
                  <c:v>19.100000000000001</c:v>
                </c:pt>
                <c:pt idx="15960">
                  <c:v>18.3</c:v>
                </c:pt>
                <c:pt idx="15961">
                  <c:v>17.899999999999999</c:v>
                </c:pt>
                <c:pt idx="15962">
                  <c:v>17.399999999999999</c:v>
                </c:pt>
                <c:pt idx="15963">
                  <c:v>17.5</c:v>
                </c:pt>
                <c:pt idx="15964">
                  <c:v>17.399999999999999</c:v>
                </c:pt>
                <c:pt idx="15965">
                  <c:v>17.399999999999999</c:v>
                </c:pt>
                <c:pt idx="15966">
                  <c:v>17.3</c:v>
                </c:pt>
                <c:pt idx="15967">
                  <c:v>17.100000000000001</c:v>
                </c:pt>
                <c:pt idx="15968">
                  <c:v>17.399999999999999</c:v>
                </c:pt>
                <c:pt idx="15969">
                  <c:v>17.899999999999999</c:v>
                </c:pt>
                <c:pt idx="15970">
                  <c:v>18.7</c:v>
                </c:pt>
                <c:pt idx="15971">
                  <c:v>20</c:v>
                </c:pt>
                <c:pt idx="15972">
                  <c:v>21.5</c:v>
                </c:pt>
                <c:pt idx="15973">
                  <c:v>22.4</c:v>
                </c:pt>
                <c:pt idx="15974">
                  <c:v>25</c:v>
                </c:pt>
                <c:pt idx="15975">
                  <c:v>26.7</c:v>
                </c:pt>
                <c:pt idx="15976">
                  <c:v>28</c:v>
                </c:pt>
                <c:pt idx="15977">
                  <c:v>29.4</c:v>
                </c:pt>
                <c:pt idx="15978">
                  <c:v>28.3</c:v>
                </c:pt>
                <c:pt idx="15980">
                  <c:v>22.2</c:v>
                </c:pt>
                <c:pt idx="15981">
                  <c:v>20.399999999999999</c:v>
                </c:pt>
                <c:pt idx="15982">
                  <c:v>19.2</c:v>
                </c:pt>
                <c:pt idx="15983">
                  <c:v>18.5</c:v>
                </c:pt>
                <c:pt idx="15984">
                  <c:v>17.899999999999999</c:v>
                </c:pt>
                <c:pt idx="15985">
                  <c:v>17.600000000000001</c:v>
                </c:pt>
                <c:pt idx="15986">
                  <c:v>17.7</c:v>
                </c:pt>
                <c:pt idx="15987">
                  <c:v>17.7</c:v>
                </c:pt>
                <c:pt idx="15988">
                  <c:v>17.8</c:v>
                </c:pt>
                <c:pt idx="15989">
                  <c:v>17.8</c:v>
                </c:pt>
                <c:pt idx="15990">
                  <c:v>17.8</c:v>
                </c:pt>
                <c:pt idx="15991">
                  <c:v>17.899999999999999</c:v>
                </c:pt>
                <c:pt idx="15992">
                  <c:v>17.8</c:v>
                </c:pt>
                <c:pt idx="15993">
                  <c:v>19.2</c:v>
                </c:pt>
                <c:pt idx="15994">
                  <c:v>20.100000000000001</c:v>
                </c:pt>
                <c:pt idx="15999">
                  <c:v>29.6</c:v>
                </c:pt>
                <c:pt idx="16000">
                  <c:v>28.7</c:v>
                </c:pt>
                <c:pt idx="16001">
                  <c:v>28.1</c:v>
                </c:pt>
                <c:pt idx="16002">
                  <c:v>26</c:v>
                </c:pt>
                <c:pt idx="16003">
                  <c:v>23.5</c:v>
                </c:pt>
                <c:pt idx="16004">
                  <c:v>21.9</c:v>
                </c:pt>
                <c:pt idx="16005">
                  <c:v>20.9</c:v>
                </c:pt>
                <c:pt idx="16006">
                  <c:v>20.399999999999999</c:v>
                </c:pt>
                <c:pt idx="16007">
                  <c:v>20.3</c:v>
                </c:pt>
                <c:pt idx="16008">
                  <c:v>19.8</c:v>
                </c:pt>
                <c:pt idx="16009">
                  <c:v>19.399999999999999</c:v>
                </c:pt>
                <c:pt idx="16010">
                  <c:v>19.3</c:v>
                </c:pt>
                <c:pt idx="16011">
                  <c:v>18.7</c:v>
                </c:pt>
                <c:pt idx="16012">
                  <c:v>18.7</c:v>
                </c:pt>
                <c:pt idx="16013">
                  <c:v>18.7</c:v>
                </c:pt>
                <c:pt idx="16014">
                  <c:v>18.5</c:v>
                </c:pt>
                <c:pt idx="16015">
                  <c:v>18.399999999999999</c:v>
                </c:pt>
                <c:pt idx="16016">
                  <c:v>18.100000000000001</c:v>
                </c:pt>
                <c:pt idx="16017">
                  <c:v>19.5</c:v>
                </c:pt>
                <c:pt idx="16018">
                  <c:v>22</c:v>
                </c:pt>
                <c:pt idx="16019">
                  <c:v>24.7</c:v>
                </c:pt>
                <c:pt idx="16020">
                  <c:v>26.7</c:v>
                </c:pt>
                <c:pt idx="16021">
                  <c:v>28.5</c:v>
                </c:pt>
                <c:pt idx="16040">
                  <c:v>17.600000000000001</c:v>
                </c:pt>
                <c:pt idx="16041">
                  <c:v>18.3</c:v>
                </c:pt>
                <c:pt idx="16042">
                  <c:v>19.399999999999999</c:v>
                </c:pt>
                <c:pt idx="16043">
                  <c:v>20.9</c:v>
                </c:pt>
                <c:pt idx="16044">
                  <c:v>22</c:v>
                </c:pt>
                <c:pt idx="16045">
                  <c:v>22.6</c:v>
                </c:pt>
                <c:pt idx="16046">
                  <c:v>23.1</c:v>
                </c:pt>
                <c:pt idx="16047">
                  <c:v>23.5</c:v>
                </c:pt>
                <c:pt idx="16048">
                  <c:v>24</c:v>
                </c:pt>
                <c:pt idx="16049">
                  <c:v>23.2</c:v>
                </c:pt>
                <c:pt idx="16050">
                  <c:v>21.9</c:v>
                </c:pt>
                <c:pt idx="16051">
                  <c:v>21.6</c:v>
                </c:pt>
                <c:pt idx="16052">
                  <c:v>20.6</c:v>
                </c:pt>
                <c:pt idx="16053">
                  <c:v>19.8</c:v>
                </c:pt>
                <c:pt idx="16054">
                  <c:v>19.2</c:v>
                </c:pt>
                <c:pt idx="16055">
                  <c:v>18.8</c:v>
                </c:pt>
                <c:pt idx="16056">
                  <c:v>18.399999999999999</c:v>
                </c:pt>
                <c:pt idx="16057">
                  <c:v>17.8</c:v>
                </c:pt>
                <c:pt idx="16058">
                  <c:v>17.399999999999999</c:v>
                </c:pt>
                <c:pt idx="16059">
                  <c:v>17.399999999999999</c:v>
                </c:pt>
                <c:pt idx="16060">
                  <c:v>17</c:v>
                </c:pt>
                <c:pt idx="16061">
                  <c:v>16.3</c:v>
                </c:pt>
                <c:pt idx="16062">
                  <c:v>16.600000000000001</c:v>
                </c:pt>
                <c:pt idx="16063">
                  <c:v>17.2</c:v>
                </c:pt>
                <c:pt idx="16064">
                  <c:v>18.899999999999999</c:v>
                </c:pt>
                <c:pt idx="16065">
                  <c:v>21.6</c:v>
                </c:pt>
                <c:pt idx="16066">
                  <c:v>25.1</c:v>
                </c:pt>
                <c:pt idx="16067">
                  <c:v>26.8</c:v>
                </c:pt>
                <c:pt idx="16068">
                  <c:v>28.6</c:v>
                </c:pt>
                <c:pt idx="16069">
                  <c:v>28.4</c:v>
                </c:pt>
                <c:pt idx="16070">
                  <c:v>29.6</c:v>
                </c:pt>
                <c:pt idx="16071">
                  <c:v>30.5</c:v>
                </c:pt>
                <c:pt idx="16072">
                  <c:v>28.9</c:v>
                </c:pt>
                <c:pt idx="16073">
                  <c:v>27.4</c:v>
                </c:pt>
                <c:pt idx="16074">
                  <c:v>24.7</c:v>
                </c:pt>
                <c:pt idx="16075">
                  <c:v>21.9</c:v>
                </c:pt>
                <c:pt idx="16076">
                  <c:v>20.8</c:v>
                </c:pt>
                <c:pt idx="16077">
                  <c:v>19.2</c:v>
                </c:pt>
                <c:pt idx="16078">
                  <c:v>18.5</c:v>
                </c:pt>
                <c:pt idx="16079">
                  <c:v>17.899999999999999</c:v>
                </c:pt>
                <c:pt idx="16080">
                  <c:v>17.5</c:v>
                </c:pt>
                <c:pt idx="16081">
                  <c:v>17.2</c:v>
                </c:pt>
                <c:pt idx="16082">
                  <c:v>17.100000000000001</c:v>
                </c:pt>
                <c:pt idx="16083">
                  <c:v>17.5</c:v>
                </c:pt>
                <c:pt idx="16084">
                  <c:v>17.399999999999999</c:v>
                </c:pt>
                <c:pt idx="16085">
                  <c:v>17.5</c:v>
                </c:pt>
                <c:pt idx="16086">
                  <c:v>17.399999999999999</c:v>
                </c:pt>
                <c:pt idx="16087">
                  <c:v>18.100000000000001</c:v>
                </c:pt>
                <c:pt idx="16088">
                  <c:v>18.7</c:v>
                </c:pt>
                <c:pt idx="16089">
                  <c:v>19.8</c:v>
                </c:pt>
                <c:pt idx="16090">
                  <c:v>20</c:v>
                </c:pt>
                <c:pt idx="16091">
                  <c:v>21.9</c:v>
                </c:pt>
                <c:pt idx="16092">
                  <c:v>23.4</c:v>
                </c:pt>
                <c:pt idx="16093">
                  <c:v>26.4</c:v>
                </c:pt>
                <c:pt idx="16094">
                  <c:v>26.4</c:v>
                </c:pt>
                <c:pt idx="16095">
                  <c:v>27.3</c:v>
                </c:pt>
                <c:pt idx="16096">
                  <c:v>27.4</c:v>
                </c:pt>
                <c:pt idx="16097">
                  <c:v>25.6</c:v>
                </c:pt>
                <c:pt idx="16098">
                  <c:v>23.7</c:v>
                </c:pt>
                <c:pt idx="16099">
                  <c:v>21.8</c:v>
                </c:pt>
                <c:pt idx="16100">
                  <c:v>19.899999999999999</c:v>
                </c:pt>
                <c:pt idx="16101">
                  <c:v>18.899999999999999</c:v>
                </c:pt>
                <c:pt idx="16102">
                  <c:v>18.399999999999999</c:v>
                </c:pt>
                <c:pt idx="16103">
                  <c:v>17.899999999999999</c:v>
                </c:pt>
                <c:pt idx="16104">
                  <c:v>17.899999999999999</c:v>
                </c:pt>
                <c:pt idx="16105">
                  <c:v>17.899999999999999</c:v>
                </c:pt>
                <c:pt idx="16106">
                  <c:v>17.399999999999999</c:v>
                </c:pt>
                <c:pt idx="16107">
                  <c:v>17.3</c:v>
                </c:pt>
                <c:pt idx="16108">
                  <c:v>17.399999999999999</c:v>
                </c:pt>
                <c:pt idx="16109">
                  <c:v>17.600000000000001</c:v>
                </c:pt>
                <c:pt idx="16110">
                  <c:v>17.8</c:v>
                </c:pt>
                <c:pt idx="16111">
                  <c:v>18.5</c:v>
                </c:pt>
                <c:pt idx="16112">
                  <c:v>19.5</c:v>
                </c:pt>
                <c:pt idx="16113">
                  <c:v>21.6</c:v>
                </c:pt>
                <c:pt idx="16114">
                  <c:v>23.7</c:v>
                </c:pt>
                <c:pt idx="16115">
                  <c:v>26.2</c:v>
                </c:pt>
                <c:pt idx="16116">
                  <c:v>28.6</c:v>
                </c:pt>
                <c:pt idx="16117">
                  <c:v>30.1</c:v>
                </c:pt>
                <c:pt idx="16118">
                  <c:v>30.9</c:v>
                </c:pt>
                <c:pt idx="16119">
                  <c:v>31.2</c:v>
                </c:pt>
                <c:pt idx="16120">
                  <c:v>28.8</c:v>
                </c:pt>
                <c:pt idx="16121">
                  <c:v>26.6</c:v>
                </c:pt>
                <c:pt idx="16122">
                  <c:v>24.1</c:v>
                </c:pt>
                <c:pt idx="16123">
                  <c:v>21.8</c:v>
                </c:pt>
                <c:pt idx="16124">
                  <c:v>20.2</c:v>
                </c:pt>
                <c:pt idx="16125">
                  <c:v>19.2</c:v>
                </c:pt>
                <c:pt idx="16126">
                  <c:v>19</c:v>
                </c:pt>
                <c:pt idx="16127">
                  <c:v>18.399999999999999</c:v>
                </c:pt>
                <c:pt idx="16128">
                  <c:v>18.100000000000001</c:v>
                </c:pt>
                <c:pt idx="16129">
                  <c:v>17.5</c:v>
                </c:pt>
                <c:pt idx="16130">
                  <c:v>17</c:v>
                </c:pt>
                <c:pt idx="16131">
                  <c:v>17</c:v>
                </c:pt>
                <c:pt idx="16132">
                  <c:v>16.5</c:v>
                </c:pt>
                <c:pt idx="16133">
                  <c:v>16.3</c:v>
                </c:pt>
                <c:pt idx="16134">
                  <c:v>15.9</c:v>
                </c:pt>
                <c:pt idx="16135">
                  <c:v>17.2</c:v>
                </c:pt>
                <c:pt idx="16136">
                  <c:v>18.5</c:v>
                </c:pt>
                <c:pt idx="16137">
                  <c:v>22.1</c:v>
                </c:pt>
                <c:pt idx="16138">
                  <c:v>24.8</c:v>
                </c:pt>
                <c:pt idx="16139">
                  <c:v>26.1</c:v>
                </c:pt>
                <c:pt idx="16140">
                  <c:v>27.5</c:v>
                </c:pt>
                <c:pt idx="16141">
                  <c:v>30.3</c:v>
                </c:pt>
                <c:pt idx="16142">
                  <c:v>31.1</c:v>
                </c:pt>
                <c:pt idx="16143">
                  <c:v>32</c:v>
                </c:pt>
                <c:pt idx="16144">
                  <c:v>32</c:v>
                </c:pt>
                <c:pt idx="16145">
                  <c:v>29.6</c:v>
                </c:pt>
                <c:pt idx="16146">
                  <c:v>26.4</c:v>
                </c:pt>
                <c:pt idx="16147">
                  <c:v>23.4</c:v>
                </c:pt>
                <c:pt idx="16148">
                  <c:v>22.1</c:v>
                </c:pt>
                <c:pt idx="16149">
                  <c:v>20.8</c:v>
                </c:pt>
                <c:pt idx="16150">
                  <c:v>19.8</c:v>
                </c:pt>
                <c:pt idx="16151">
                  <c:v>19.2</c:v>
                </c:pt>
                <c:pt idx="16152">
                  <c:v>18.7</c:v>
                </c:pt>
                <c:pt idx="16153">
                  <c:v>18.5</c:v>
                </c:pt>
                <c:pt idx="16154">
                  <c:v>18</c:v>
                </c:pt>
                <c:pt idx="16155">
                  <c:v>17.399999999999999</c:v>
                </c:pt>
                <c:pt idx="16156">
                  <c:v>16.8</c:v>
                </c:pt>
                <c:pt idx="16157">
                  <c:v>16.7</c:v>
                </c:pt>
                <c:pt idx="16158">
                  <c:v>17.100000000000001</c:v>
                </c:pt>
                <c:pt idx="16159">
                  <c:v>16.7</c:v>
                </c:pt>
                <c:pt idx="16160">
                  <c:v>17.3</c:v>
                </c:pt>
                <c:pt idx="16161">
                  <c:v>19.2</c:v>
                </c:pt>
                <c:pt idx="16162">
                  <c:v>20.3</c:v>
                </c:pt>
                <c:pt idx="16163">
                  <c:v>21.7</c:v>
                </c:pt>
                <c:pt idx="16164">
                  <c:v>23.9</c:v>
                </c:pt>
                <c:pt idx="16165">
                  <c:v>25.4</c:v>
                </c:pt>
                <c:pt idx="16166">
                  <c:v>26.4</c:v>
                </c:pt>
                <c:pt idx="16167">
                  <c:v>26.7</c:v>
                </c:pt>
                <c:pt idx="16168">
                  <c:v>26.5</c:v>
                </c:pt>
                <c:pt idx="16169">
                  <c:v>26.6</c:v>
                </c:pt>
                <c:pt idx="16170">
                  <c:v>25.9</c:v>
                </c:pt>
                <c:pt idx="16171">
                  <c:v>24.3</c:v>
                </c:pt>
                <c:pt idx="16172">
                  <c:v>22.6</c:v>
                </c:pt>
                <c:pt idx="16173">
                  <c:v>21.8</c:v>
                </c:pt>
                <c:pt idx="16174">
                  <c:v>20.6</c:v>
                </c:pt>
                <c:pt idx="16175">
                  <c:v>20.3</c:v>
                </c:pt>
                <c:pt idx="16176">
                  <c:v>20</c:v>
                </c:pt>
                <c:pt idx="16177">
                  <c:v>19.5</c:v>
                </c:pt>
                <c:pt idx="16178">
                  <c:v>19.5</c:v>
                </c:pt>
                <c:pt idx="16179">
                  <c:v>19.2</c:v>
                </c:pt>
                <c:pt idx="16180">
                  <c:v>19</c:v>
                </c:pt>
                <c:pt idx="16181">
                  <c:v>18.600000000000001</c:v>
                </c:pt>
                <c:pt idx="16182">
                  <c:v>18.399999999999999</c:v>
                </c:pt>
                <c:pt idx="16183">
                  <c:v>18.3</c:v>
                </c:pt>
                <c:pt idx="16184">
                  <c:v>18.899999999999999</c:v>
                </c:pt>
                <c:pt idx="16185">
                  <c:v>20.6</c:v>
                </c:pt>
                <c:pt idx="16186">
                  <c:v>22.1</c:v>
                </c:pt>
                <c:pt idx="16187">
                  <c:v>25.1</c:v>
                </c:pt>
                <c:pt idx="16188">
                  <c:v>26.9</c:v>
                </c:pt>
                <c:pt idx="16189">
                  <c:v>29.6</c:v>
                </c:pt>
                <c:pt idx="16190">
                  <c:v>29</c:v>
                </c:pt>
                <c:pt idx="16191">
                  <c:v>30.7</c:v>
                </c:pt>
                <c:pt idx="16192">
                  <c:v>30.8</c:v>
                </c:pt>
                <c:pt idx="16193">
                  <c:v>28.2</c:v>
                </c:pt>
                <c:pt idx="16194">
                  <c:v>26</c:v>
                </c:pt>
                <c:pt idx="16195">
                  <c:v>23.9</c:v>
                </c:pt>
                <c:pt idx="16196">
                  <c:v>22.3</c:v>
                </c:pt>
                <c:pt idx="16197">
                  <c:v>21.7</c:v>
                </c:pt>
                <c:pt idx="16198">
                  <c:v>21.1</c:v>
                </c:pt>
                <c:pt idx="16199">
                  <c:v>20.6</c:v>
                </c:pt>
                <c:pt idx="16200">
                  <c:v>20.2</c:v>
                </c:pt>
                <c:pt idx="16201">
                  <c:v>19.899999999999999</c:v>
                </c:pt>
                <c:pt idx="16202">
                  <c:v>20</c:v>
                </c:pt>
                <c:pt idx="16203">
                  <c:v>19.399999999999999</c:v>
                </c:pt>
                <c:pt idx="16204">
                  <c:v>19.2</c:v>
                </c:pt>
                <c:pt idx="16205">
                  <c:v>19.3</c:v>
                </c:pt>
                <c:pt idx="16206">
                  <c:v>19.3</c:v>
                </c:pt>
                <c:pt idx="16207">
                  <c:v>19.399999999999999</c:v>
                </c:pt>
                <c:pt idx="16208">
                  <c:v>19.899999999999999</c:v>
                </c:pt>
                <c:pt idx="16209">
                  <c:v>20.6</c:v>
                </c:pt>
                <c:pt idx="16210">
                  <c:v>21.8</c:v>
                </c:pt>
                <c:pt idx="16211">
                  <c:v>23.4</c:v>
                </c:pt>
                <c:pt idx="16212">
                  <c:v>25.8</c:v>
                </c:pt>
                <c:pt idx="16213">
                  <c:v>28.7</c:v>
                </c:pt>
                <c:pt idx="16214">
                  <c:v>30</c:v>
                </c:pt>
                <c:pt idx="16215">
                  <c:v>30.2</c:v>
                </c:pt>
                <c:pt idx="16216">
                  <c:v>31.1</c:v>
                </c:pt>
                <c:pt idx="16217">
                  <c:v>27.1</c:v>
                </c:pt>
                <c:pt idx="16218">
                  <c:v>24.2</c:v>
                </c:pt>
                <c:pt idx="16219">
                  <c:v>21.8</c:v>
                </c:pt>
                <c:pt idx="16220">
                  <c:v>20.7</c:v>
                </c:pt>
                <c:pt idx="16221">
                  <c:v>20</c:v>
                </c:pt>
                <c:pt idx="16222">
                  <c:v>19.899999999999999</c:v>
                </c:pt>
                <c:pt idx="16223">
                  <c:v>19.2</c:v>
                </c:pt>
                <c:pt idx="16224">
                  <c:v>19.3</c:v>
                </c:pt>
                <c:pt idx="16225">
                  <c:v>18.600000000000001</c:v>
                </c:pt>
                <c:pt idx="16226">
                  <c:v>18.399999999999999</c:v>
                </c:pt>
                <c:pt idx="16227">
                  <c:v>18.100000000000001</c:v>
                </c:pt>
                <c:pt idx="16228">
                  <c:v>17.899999999999999</c:v>
                </c:pt>
                <c:pt idx="16229">
                  <c:v>17.8</c:v>
                </c:pt>
                <c:pt idx="16230">
                  <c:v>17.600000000000001</c:v>
                </c:pt>
                <c:pt idx="16231">
                  <c:v>17.7</c:v>
                </c:pt>
                <c:pt idx="16232">
                  <c:v>17.7</c:v>
                </c:pt>
                <c:pt idx="16233">
                  <c:v>18.100000000000001</c:v>
                </c:pt>
                <c:pt idx="16234">
                  <c:v>19.3</c:v>
                </c:pt>
                <c:pt idx="16235">
                  <c:v>20.7</c:v>
                </c:pt>
                <c:pt idx="16236">
                  <c:v>23.9</c:v>
                </c:pt>
                <c:pt idx="16237">
                  <c:v>26.6</c:v>
                </c:pt>
                <c:pt idx="16238">
                  <c:v>27.5</c:v>
                </c:pt>
                <c:pt idx="16239">
                  <c:v>29.5</c:v>
                </c:pt>
                <c:pt idx="16240">
                  <c:v>29.4</c:v>
                </c:pt>
                <c:pt idx="16241">
                  <c:v>29.8</c:v>
                </c:pt>
                <c:pt idx="16242">
                  <c:v>28.1</c:v>
                </c:pt>
                <c:pt idx="16243">
                  <c:v>24.5</c:v>
                </c:pt>
                <c:pt idx="16244">
                  <c:v>22.1</c:v>
                </c:pt>
                <c:pt idx="16245">
                  <c:v>20.6</c:v>
                </c:pt>
                <c:pt idx="16246">
                  <c:v>20</c:v>
                </c:pt>
                <c:pt idx="16247">
                  <c:v>19.600000000000001</c:v>
                </c:pt>
                <c:pt idx="16248">
                  <c:v>18.899999999999999</c:v>
                </c:pt>
                <c:pt idx="16249">
                  <c:v>18.7</c:v>
                </c:pt>
                <c:pt idx="16250">
                  <c:v>18.8</c:v>
                </c:pt>
                <c:pt idx="16251">
                  <c:v>18.2</c:v>
                </c:pt>
                <c:pt idx="16252">
                  <c:v>18.5</c:v>
                </c:pt>
                <c:pt idx="16253">
                  <c:v>18.5</c:v>
                </c:pt>
                <c:pt idx="16254">
                  <c:v>18.399999999999999</c:v>
                </c:pt>
                <c:pt idx="16255">
                  <c:v>18.399999999999999</c:v>
                </c:pt>
                <c:pt idx="16256">
                  <c:v>18.600000000000001</c:v>
                </c:pt>
                <c:pt idx="16257">
                  <c:v>21</c:v>
                </c:pt>
                <c:pt idx="16258">
                  <c:v>22.9</c:v>
                </c:pt>
                <c:pt idx="16259">
                  <c:v>25.3</c:v>
                </c:pt>
                <c:pt idx="16260">
                  <c:v>27.5</c:v>
                </c:pt>
                <c:pt idx="16261">
                  <c:v>28.7</c:v>
                </c:pt>
                <c:pt idx="16262">
                  <c:v>30.2</c:v>
                </c:pt>
                <c:pt idx="16263">
                  <c:v>30.9</c:v>
                </c:pt>
                <c:pt idx="16264">
                  <c:v>29.5</c:v>
                </c:pt>
                <c:pt idx="16265">
                  <c:v>27.8</c:v>
                </c:pt>
                <c:pt idx="16266">
                  <c:v>25.5</c:v>
                </c:pt>
                <c:pt idx="16267">
                  <c:v>23.2</c:v>
                </c:pt>
                <c:pt idx="16268">
                  <c:v>21.9</c:v>
                </c:pt>
                <c:pt idx="16269">
                  <c:v>20.7</c:v>
                </c:pt>
                <c:pt idx="16270">
                  <c:v>19.7</c:v>
                </c:pt>
                <c:pt idx="16271">
                  <c:v>18.899999999999999</c:v>
                </c:pt>
                <c:pt idx="16272">
                  <c:v>18.5</c:v>
                </c:pt>
                <c:pt idx="16273">
                  <c:v>18</c:v>
                </c:pt>
                <c:pt idx="16274">
                  <c:v>17.5</c:v>
                </c:pt>
                <c:pt idx="16275">
                  <c:v>17.5</c:v>
                </c:pt>
                <c:pt idx="16276">
                  <c:v>17.7</c:v>
                </c:pt>
                <c:pt idx="16277">
                  <c:v>17.8</c:v>
                </c:pt>
                <c:pt idx="16278">
                  <c:v>17.899999999999999</c:v>
                </c:pt>
                <c:pt idx="16279">
                  <c:v>17.100000000000001</c:v>
                </c:pt>
                <c:pt idx="16280">
                  <c:v>18.2</c:v>
                </c:pt>
                <c:pt idx="16281">
                  <c:v>19.899999999999999</c:v>
                </c:pt>
                <c:pt idx="16282">
                  <c:v>23.6</c:v>
                </c:pt>
                <c:pt idx="16283">
                  <c:v>24.8</c:v>
                </c:pt>
                <c:pt idx="16284">
                  <c:v>28.1</c:v>
                </c:pt>
                <c:pt idx="16285">
                  <c:v>27.1</c:v>
                </c:pt>
                <c:pt idx="16286">
                  <c:v>29.4</c:v>
                </c:pt>
                <c:pt idx="16287">
                  <c:v>31.6</c:v>
                </c:pt>
                <c:pt idx="16288">
                  <c:v>31.6</c:v>
                </c:pt>
                <c:pt idx="16289">
                  <c:v>29.8</c:v>
                </c:pt>
                <c:pt idx="16290">
                  <c:v>27.2</c:v>
                </c:pt>
                <c:pt idx="16291">
                  <c:v>24.7</c:v>
                </c:pt>
                <c:pt idx="16292">
                  <c:v>22.8</c:v>
                </c:pt>
                <c:pt idx="16293">
                  <c:v>21.9</c:v>
                </c:pt>
                <c:pt idx="16294">
                  <c:v>20.399999999999999</c:v>
                </c:pt>
                <c:pt idx="16295">
                  <c:v>19.5</c:v>
                </c:pt>
                <c:pt idx="16296">
                  <c:v>18.7</c:v>
                </c:pt>
                <c:pt idx="16297">
                  <c:v>18.8</c:v>
                </c:pt>
                <c:pt idx="16298">
                  <c:v>18.2</c:v>
                </c:pt>
                <c:pt idx="16299">
                  <c:v>18</c:v>
                </c:pt>
                <c:pt idx="16300">
                  <c:v>18</c:v>
                </c:pt>
                <c:pt idx="16301">
                  <c:v>18.2</c:v>
                </c:pt>
                <c:pt idx="16302">
                  <c:v>18.5</c:v>
                </c:pt>
                <c:pt idx="16303">
                  <c:v>18.3</c:v>
                </c:pt>
                <c:pt idx="16304">
                  <c:v>18.899999999999999</c:v>
                </c:pt>
                <c:pt idx="16305">
                  <c:v>20</c:v>
                </c:pt>
                <c:pt idx="16306">
                  <c:v>21.5</c:v>
                </c:pt>
                <c:pt idx="16307">
                  <c:v>24.3</c:v>
                </c:pt>
                <c:pt idx="16308">
                  <c:v>25.4</c:v>
                </c:pt>
                <c:pt idx="16309">
                  <c:v>28</c:v>
                </c:pt>
                <c:pt idx="16310">
                  <c:v>30.4</c:v>
                </c:pt>
                <c:pt idx="16311">
                  <c:v>31.4</c:v>
                </c:pt>
                <c:pt idx="16312">
                  <c:v>32.5</c:v>
                </c:pt>
                <c:pt idx="16313">
                  <c:v>28.8</c:v>
                </c:pt>
                <c:pt idx="16314">
                  <c:v>26</c:v>
                </c:pt>
                <c:pt idx="16315">
                  <c:v>23.7</c:v>
                </c:pt>
                <c:pt idx="16316">
                  <c:v>22</c:v>
                </c:pt>
                <c:pt idx="16317">
                  <c:v>20.399999999999999</c:v>
                </c:pt>
                <c:pt idx="16318">
                  <c:v>19.8</c:v>
                </c:pt>
                <c:pt idx="16319">
                  <c:v>19.2</c:v>
                </c:pt>
                <c:pt idx="16320">
                  <c:v>19</c:v>
                </c:pt>
                <c:pt idx="16321">
                  <c:v>18.399999999999999</c:v>
                </c:pt>
                <c:pt idx="16322">
                  <c:v>17.899999999999999</c:v>
                </c:pt>
                <c:pt idx="16323">
                  <c:v>17.7</c:v>
                </c:pt>
                <c:pt idx="16324">
                  <c:v>17.600000000000001</c:v>
                </c:pt>
                <c:pt idx="16325">
                  <c:v>17.5</c:v>
                </c:pt>
                <c:pt idx="16326">
                  <c:v>17.7</c:v>
                </c:pt>
                <c:pt idx="16327">
                  <c:v>17.3</c:v>
                </c:pt>
                <c:pt idx="16328">
                  <c:v>18.399999999999999</c:v>
                </c:pt>
                <c:pt idx="16329">
                  <c:v>19.600000000000001</c:v>
                </c:pt>
                <c:pt idx="16330">
                  <c:v>22.1</c:v>
                </c:pt>
                <c:pt idx="16331">
                  <c:v>24.7</c:v>
                </c:pt>
                <c:pt idx="16332">
                  <c:v>26</c:v>
                </c:pt>
                <c:pt idx="16333">
                  <c:v>28.2</c:v>
                </c:pt>
                <c:pt idx="16334">
                  <c:v>31.5</c:v>
                </c:pt>
                <c:pt idx="16335">
                  <c:v>32.4</c:v>
                </c:pt>
                <c:pt idx="16336">
                  <c:v>33</c:v>
                </c:pt>
                <c:pt idx="16337">
                  <c:v>28.5</c:v>
                </c:pt>
                <c:pt idx="16338">
                  <c:v>26</c:v>
                </c:pt>
                <c:pt idx="16339">
                  <c:v>23.9</c:v>
                </c:pt>
                <c:pt idx="16340">
                  <c:v>22.5</c:v>
                </c:pt>
                <c:pt idx="16341">
                  <c:v>20.6</c:v>
                </c:pt>
                <c:pt idx="16342">
                  <c:v>19.600000000000001</c:v>
                </c:pt>
                <c:pt idx="16343">
                  <c:v>19.3</c:v>
                </c:pt>
                <c:pt idx="16344">
                  <c:v>19.3</c:v>
                </c:pt>
                <c:pt idx="16345">
                  <c:v>19</c:v>
                </c:pt>
                <c:pt idx="16346">
                  <c:v>18.600000000000001</c:v>
                </c:pt>
                <c:pt idx="16347">
                  <c:v>18.600000000000001</c:v>
                </c:pt>
                <c:pt idx="16348">
                  <c:v>18</c:v>
                </c:pt>
                <c:pt idx="16349">
                  <c:v>18.100000000000001</c:v>
                </c:pt>
                <c:pt idx="16350">
                  <c:v>17.8</c:v>
                </c:pt>
                <c:pt idx="16351">
                  <c:v>17.399999999999999</c:v>
                </c:pt>
                <c:pt idx="16352">
                  <c:v>18.2</c:v>
                </c:pt>
                <c:pt idx="16353">
                  <c:v>19.100000000000001</c:v>
                </c:pt>
                <c:pt idx="16354">
                  <c:v>20.399999999999999</c:v>
                </c:pt>
                <c:pt idx="16355">
                  <c:v>21.8</c:v>
                </c:pt>
                <c:pt idx="16356">
                  <c:v>23.7</c:v>
                </c:pt>
                <c:pt idx="16357">
                  <c:v>26.2</c:v>
                </c:pt>
                <c:pt idx="16358">
                  <c:v>27.4</c:v>
                </c:pt>
                <c:pt idx="16359">
                  <c:v>27.6</c:v>
                </c:pt>
                <c:pt idx="16360">
                  <c:v>27.5</c:v>
                </c:pt>
                <c:pt idx="16361">
                  <c:v>27.8</c:v>
                </c:pt>
                <c:pt idx="16362">
                  <c:v>25.8</c:v>
                </c:pt>
                <c:pt idx="16363">
                  <c:v>24</c:v>
                </c:pt>
                <c:pt idx="16364">
                  <c:v>21.4</c:v>
                </c:pt>
                <c:pt idx="16365">
                  <c:v>20.5</c:v>
                </c:pt>
                <c:pt idx="16366">
                  <c:v>20.5</c:v>
                </c:pt>
                <c:pt idx="16367">
                  <c:v>19.899999999999999</c:v>
                </c:pt>
                <c:pt idx="16368">
                  <c:v>19.399999999999999</c:v>
                </c:pt>
                <c:pt idx="16369">
                  <c:v>19.3</c:v>
                </c:pt>
                <c:pt idx="16370">
                  <c:v>19.100000000000001</c:v>
                </c:pt>
                <c:pt idx="16371">
                  <c:v>18.600000000000001</c:v>
                </c:pt>
                <c:pt idx="16372">
                  <c:v>18.100000000000001</c:v>
                </c:pt>
                <c:pt idx="16373">
                  <c:v>17.7</c:v>
                </c:pt>
                <c:pt idx="16374">
                  <c:v>17.399999999999999</c:v>
                </c:pt>
                <c:pt idx="16375">
                  <c:v>17</c:v>
                </c:pt>
                <c:pt idx="16376">
                  <c:v>18.7</c:v>
                </c:pt>
                <c:pt idx="16377">
                  <c:v>21.2</c:v>
                </c:pt>
                <c:pt idx="16378">
                  <c:v>23.5</c:v>
                </c:pt>
                <c:pt idx="16379">
                  <c:v>25.6</c:v>
                </c:pt>
                <c:pt idx="16380">
                  <c:v>28.6</c:v>
                </c:pt>
                <c:pt idx="16381">
                  <c:v>30.1</c:v>
                </c:pt>
                <c:pt idx="16382">
                  <c:v>32.200000000000003</c:v>
                </c:pt>
                <c:pt idx="16383">
                  <c:v>31.9</c:v>
                </c:pt>
                <c:pt idx="16384">
                  <c:v>29.6</c:v>
                </c:pt>
                <c:pt idx="16385">
                  <c:v>27.8</c:v>
                </c:pt>
                <c:pt idx="16386">
                  <c:v>26.7</c:v>
                </c:pt>
                <c:pt idx="16387">
                  <c:v>24.5</c:v>
                </c:pt>
                <c:pt idx="16388">
                  <c:v>22.4</c:v>
                </c:pt>
                <c:pt idx="16389">
                  <c:v>21.7</c:v>
                </c:pt>
                <c:pt idx="16390">
                  <c:v>21.5</c:v>
                </c:pt>
                <c:pt idx="16391">
                  <c:v>20.100000000000001</c:v>
                </c:pt>
                <c:pt idx="16392">
                  <c:v>19.600000000000001</c:v>
                </c:pt>
                <c:pt idx="16393">
                  <c:v>19.3</c:v>
                </c:pt>
                <c:pt idx="16394">
                  <c:v>19.600000000000001</c:v>
                </c:pt>
                <c:pt idx="16395">
                  <c:v>18.600000000000001</c:v>
                </c:pt>
                <c:pt idx="16396">
                  <c:v>18.600000000000001</c:v>
                </c:pt>
                <c:pt idx="16397">
                  <c:v>18.7</c:v>
                </c:pt>
                <c:pt idx="16398">
                  <c:v>18.7</c:v>
                </c:pt>
                <c:pt idx="16399">
                  <c:v>17.899999999999999</c:v>
                </c:pt>
                <c:pt idx="16400">
                  <c:v>18.7</c:v>
                </c:pt>
                <c:pt idx="16401">
                  <c:v>21.7</c:v>
                </c:pt>
                <c:pt idx="16402">
                  <c:v>23.1</c:v>
                </c:pt>
                <c:pt idx="16403">
                  <c:v>25.1</c:v>
                </c:pt>
                <c:pt idx="16404">
                  <c:v>26.8</c:v>
                </c:pt>
                <c:pt idx="16405">
                  <c:v>29.4</c:v>
                </c:pt>
                <c:pt idx="16406">
                  <c:v>29.8</c:v>
                </c:pt>
                <c:pt idx="16407">
                  <c:v>30.6</c:v>
                </c:pt>
                <c:pt idx="16408">
                  <c:v>32.200000000000003</c:v>
                </c:pt>
                <c:pt idx="16409">
                  <c:v>29.5</c:v>
                </c:pt>
                <c:pt idx="16410">
                  <c:v>26.2</c:v>
                </c:pt>
                <c:pt idx="16411">
                  <c:v>24.6</c:v>
                </c:pt>
                <c:pt idx="16412">
                  <c:v>22</c:v>
                </c:pt>
                <c:pt idx="16413">
                  <c:v>20.6</c:v>
                </c:pt>
                <c:pt idx="16414">
                  <c:v>19.5</c:v>
                </c:pt>
                <c:pt idx="16415">
                  <c:v>19</c:v>
                </c:pt>
                <c:pt idx="16416">
                  <c:v>19.2</c:v>
                </c:pt>
                <c:pt idx="16417">
                  <c:v>19.3</c:v>
                </c:pt>
                <c:pt idx="16418">
                  <c:v>19.100000000000001</c:v>
                </c:pt>
                <c:pt idx="16419">
                  <c:v>19.100000000000001</c:v>
                </c:pt>
                <c:pt idx="16420">
                  <c:v>19</c:v>
                </c:pt>
                <c:pt idx="16421">
                  <c:v>18.8</c:v>
                </c:pt>
                <c:pt idx="16422">
                  <c:v>18.8</c:v>
                </c:pt>
                <c:pt idx="16423">
                  <c:v>18.2</c:v>
                </c:pt>
                <c:pt idx="16424">
                  <c:v>19.399999999999999</c:v>
                </c:pt>
                <c:pt idx="16425">
                  <c:v>21.3</c:v>
                </c:pt>
                <c:pt idx="16426">
                  <c:v>23.9</c:v>
                </c:pt>
                <c:pt idx="16427">
                  <c:v>26.1</c:v>
                </c:pt>
                <c:pt idx="16428">
                  <c:v>28.3</c:v>
                </c:pt>
                <c:pt idx="16429">
                  <c:v>30.3</c:v>
                </c:pt>
                <c:pt idx="16430">
                  <c:v>31.7</c:v>
                </c:pt>
                <c:pt idx="16431">
                  <c:v>32.299999999999997</c:v>
                </c:pt>
                <c:pt idx="16432">
                  <c:v>33.4</c:v>
                </c:pt>
                <c:pt idx="16433">
                  <c:v>30</c:v>
                </c:pt>
                <c:pt idx="16434">
                  <c:v>26.9</c:v>
                </c:pt>
                <c:pt idx="16435">
                  <c:v>24</c:v>
                </c:pt>
                <c:pt idx="16440">
                  <c:v>19.899999999999999</c:v>
                </c:pt>
                <c:pt idx="16441">
                  <c:v>19.8</c:v>
                </c:pt>
                <c:pt idx="16442">
                  <c:v>19.3</c:v>
                </c:pt>
                <c:pt idx="16443">
                  <c:v>19.600000000000001</c:v>
                </c:pt>
                <c:pt idx="16444">
                  <c:v>18.899999999999999</c:v>
                </c:pt>
                <c:pt idx="16445">
                  <c:v>18.399999999999999</c:v>
                </c:pt>
                <c:pt idx="16446">
                  <c:v>18.2</c:v>
                </c:pt>
                <c:pt idx="16447">
                  <c:v>18.100000000000001</c:v>
                </c:pt>
                <c:pt idx="16448">
                  <c:v>19.3</c:v>
                </c:pt>
                <c:pt idx="16449">
                  <c:v>20.3</c:v>
                </c:pt>
                <c:pt idx="16450">
                  <c:v>22.4</c:v>
                </c:pt>
                <c:pt idx="16451">
                  <c:v>25</c:v>
                </c:pt>
                <c:pt idx="16452">
                  <c:v>27.2</c:v>
                </c:pt>
                <c:pt idx="16453">
                  <c:v>29.2</c:v>
                </c:pt>
                <c:pt idx="16454">
                  <c:v>29.5</c:v>
                </c:pt>
                <c:pt idx="16455">
                  <c:v>29.9</c:v>
                </c:pt>
                <c:pt idx="16456">
                  <c:v>31.1</c:v>
                </c:pt>
                <c:pt idx="16457">
                  <c:v>30.5</c:v>
                </c:pt>
                <c:pt idx="16458">
                  <c:v>27.6</c:v>
                </c:pt>
                <c:pt idx="16459">
                  <c:v>25.3</c:v>
                </c:pt>
                <c:pt idx="16460">
                  <c:v>24.4</c:v>
                </c:pt>
                <c:pt idx="16461">
                  <c:v>20.7</c:v>
                </c:pt>
                <c:pt idx="16462">
                  <c:v>20.7</c:v>
                </c:pt>
                <c:pt idx="16463">
                  <c:v>20.7</c:v>
                </c:pt>
                <c:pt idx="16464">
                  <c:v>20.5</c:v>
                </c:pt>
                <c:pt idx="16465">
                  <c:v>20</c:v>
                </c:pt>
                <c:pt idx="16466">
                  <c:v>19.8</c:v>
                </c:pt>
                <c:pt idx="16467">
                  <c:v>19.2</c:v>
                </c:pt>
                <c:pt idx="16468">
                  <c:v>19</c:v>
                </c:pt>
                <c:pt idx="16469">
                  <c:v>19.100000000000001</c:v>
                </c:pt>
                <c:pt idx="16470">
                  <c:v>18.600000000000001</c:v>
                </c:pt>
                <c:pt idx="16471">
                  <c:v>18.8</c:v>
                </c:pt>
                <c:pt idx="16476">
                  <c:v>26.8</c:v>
                </c:pt>
                <c:pt idx="16477">
                  <c:v>27.9</c:v>
                </c:pt>
                <c:pt idx="16478">
                  <c:v>29</c:v>
                </c:pt>
                <c:pt idx="16479">
                  <c:v>28.4</c:v>
                </c:pt>
                <c:pt idx="16480">
                  <c:v>27.8</c:v>
                </c:pt>
                <c:pt idx="16481">
                  <c:v>26.7</c:v>
                </c:pt>
                <c:pt idx="16482">
                  <c:v>25.6</c:v>
                </c:pt>
                <c:pt idx="16483">
                  <c:v>24.3</c:v>
                </c:pt>
                <c:pt idx="16484">
                  <c:v>23.3</c:v>
                </c:pt>
                <c:pt idx="16485">
                  <c:v>22.3</c:v>
                </c:pt>
                <c:pt idx="16486">
                  <c:v>21.5</c:v>
                </c:pt>
                <c:pt idx="16487">
                  <c:v>21.1</c:v>
                </c:pt>
                <c:pt idx="16488">
                  <c:v>20.7</c:v>
                </c:pt>
                <c:pt idx="16489">
                  <c:v>20.2</c:v>
                </c:pt>
                <c:pt idx="16490">
                  <c:v>20.399999999999999</c:v>
                </c:pt>
                <c:pt idx="16491">
                  <c:v>20</c:v>
                </c:pt>
                <c:pt idx="16492">
                  <c:v>19.8</c:v>
                </c:pt>
                <c:pt idx="16493">
                  <c:v>19.7</c:v>
                </c:pt>
                <c:pt idx="16494">
                  <c:v>19.3</c:v>
                </c:pt>
                <c:pt idx="16495">
                  <c:v>19.600000000000001</c:v>
                </c:pt>
                <c:pt idx="16496">
                  <c:v>19.8</c:v>
                </c:pt>
                <c:pt idx="16497">
                  <c:v>21.5</c:v>
                </c:pt>
                <c:pt idx="16498">
                  <c:v>24.4</c:v>
                </c:pt>
                <c:pt idx="16499">
                  <c:v>26.6</c:v>
                </c:pt>
                <c:pt idx="16500">
                  <c:v>28.7</c:v>
                </c:pt>
                <c:pt idx="16501">
                  <c:v>30.7</c:v>
                </c:pt>
                <c:pt idx="16502">
                  <c:v>31.7</c:v>
                </c:pt>
                <c:pt idx="16503">
                  <c:v>31.4</c:v>
                </c:pt>
                <c:pt idx="16504">
                  <c:v>29.5</c:v>
                </c:pt>
                <c:pt idx="16505">
                  <c:v>27.8</c:v>
                </c:pt>
                <c:pt idx="16506">
                  <c:v>26.3</c:v>
                </c:pt>
                <c:pt idx="16507">
                  <c:v>24.2</c:v>
                </c:pt>
                <c:pt idx="16508">
                  <c:v>22.6</c:v>
                </c:pt>
                <c:pt idx="16509">
                  <c:v>22.1</c:v>
                </c:pt>
                <c:pt idx="16510">
                  <c:v>22</c:v>
                </c:pt>
                <c:pt idx="16511">
                  <c:v>21.1</c:v>
                </c:pt>
                <c:pt idx="16512">
                  <c:v>21</c:v>
                </c:pt>
                <c:pt idx="16513">
                  <c:v>20.399999999999999</c:v>
                </c:pt>
                <c:pt idx="16514">
                  <c:v>20.100000000000001</c:v>
                </c:pt>
                <c:pt idx="16515">
                  <c:v>20</c:v>
                </c:pt>
                <c:pt idx="16516">
                  <c:v>19.2</c:v>
                </c:pt>
                <c:pt idx="16517">
                  <c:v>18.899999999999999</c:v>
                </c:pt>
                <c:pt idx="16518">
                  <c:v>18.100000000000001</c:v>
                </c:pt>
                <c:pt idx="16519">
                  <c:v>17.899999999999999</c:v>
                </c:pt>
                <c:pt idx="16520">
                  <c:v>20.100000000000001</c:v>
                </c:pt>
                <c:pt idx="16521">
                  <c:v>22.1</c:v>
                </c:pt>
                <c:pt idx="16522">
                  <c:v>24.8</c:v>
                </c:pt>
                <c:pt idx="16523">
                  <c:v>27.2</c:v>
                </c:pt>
                <c:pt idx="16524">
                  <c:v>28.7</c:v>
                </c:pt>
                <c:pt idx="16525">
                  <c:v>30.5</c:v>
                </c:pt>
                <c:pt idx="16526">
                  <c:v>32.700000000000003</c:v>
                </c:pt>
                <c:pt idx="16527">
                  <c:v>32.200000000000003</c:v>
                </c:pt>
                <c:pt idx="16528">
                  <c:v>30</c:v>
                </c:pt>
                <c:pt idx="16529">
                  <c:v>29</c:v>
                </c:pt>
                <c:pt idx="16530">
                  <c:v>27.1</c:v>
                </c:pt>
                <c:pt idx="16531">
                  <c:v>25.1</c:v>
                </c:pt>
                <c:pt idx="16532">
                  <c:v>23.8</c:v>
                </c:pt>
                <c:pt idx="16533">
                  <c:v>21.9</c:v>
                </c:pt>
                <c:pt idx="16534">
                  <c:v>20.9</c:v>
                </c:pt>
                <c:pt idx="16535">
                  <c:v>20.3</c:v>
                </c:pt>
                <c:pt idx="16536">
                  <c:v>19.600000000000001</c:v>
                </c:pt>
                <c:pt idx="16537">
                  <c:v>19.3</c:v>
                </c:pt>
                <c:pt idx="16538">
                  <c:v>19</c:v>
                </c:pt>
                <c:pt idx="16539">
                  <c:v>19.399999999999999</c:v>
                </c:pt>
                <c:pt idx="16540">
                  <c:v>19.100000000000001</c:v>
                </c:pt>
                <c:pt idx="16541">
                  <c:v>19.3</c:v>
                </c:pt>
                <c:pt idx="16542">
                  <c:v>19.3</c:v>
                </c:pt>
                <c:pt idx="16543">
                  <c:v>19</c:v>
                </c:pt>
                <c:pt idx="16544">
                  <c:v>19.7</c:v>
                </c:pt>
                <c:pt idx="16545">
                  <c:v>20.7</c:v>
                </c:pt>
                <c:pt idx="16546">
                  <c:v>23.6</c:v>
                </c:pt>
                <c:pt idx="16547">
                  <c:v>25</c:v>
                </c:pt>
                <c:pt idx="16548">
                  <c:v>27.6</c:v>
                </c:pt>
                <c:pt idx="16549">
                  <c:v>29.7</c:v>
                </c:pt>
                <c:pt idx="16550">
                  <c:v>30</c:v>
                </c:pt>
                <c:pt idx="16551">
                  <c:v>31.8</c:v>
                </c:pt>
                <c:pt idx="16552">
                  <c:v>33</c:v>
                </c:pt>
                <c:pt idx="16553">
                  <c:v>29.7</c:v>
                </c:pt>
                <c:pt idx="16554">
                  <c:v>28.2</c:v>
                </c:pt>
                <c:pt idx="16555">
                  <c:v>26.4</c:v>
                </c:pt>
                <c:pt idx="16556">
                  <c:v>24.5</c:v>
                </c:pt>
                <c:pt idx="16557">
                  <c:v>23.5</c:v>
                </c:pt>
                <c:pt idx="16558">
                  <c:v>22.4</c:v>
                </c:pt>
                <c:pt idx="16559">
                  <c:v>21.3</c:v>
                </c:pt>
                <c:pt idx="16560">
                  <c:v>20.399999999999999</c:v>
                </c:pt>
                <c:pt idx="16561">
                  <c:v>20</c:v>
                </c:pt>
                <c:pt idx="16562">
                  <c:v>19.600000000000001</c:v>
                </c:pt>
                <c:pt idx="16563">
                  <c:v>19.399999999999999</c:v>
                </c:pt>
                <c:pt idx="16564">
                  <c:v>19.2</c:v>
                </c:pt>
                <c:pt idx="16565">
                  <c:v>19.5</c:v>
                </c:pt>
                <c:pt idx="16566">
                  <c:v>18.8</c:v>
                </c:pt>
                <c:pt idx="16567">
                  <c:v>18.399999999999999</c:v>
                </c:pt>
                <c:pt idx="16568">
                  <c:v>18.7</c:v>
                </c:pt>
                <c:pt idx="16569">
                  <c:v>19.2</c:v>
                </c:pt>
                <c:pt idx="16570">
                  <c:v>20</c:v>
                </c:pt>
                <c:pt idx="16571">
                  <c:v>22</c:v>
                </c:pt>
                <c:pt idx="16572">
                  <c:v>22.1</c:v>
                </c:pt>
                <c:pt idx="16573">
                  <c:v>23.8</c:v>
                </c:pt>
                <c:pt idx="16574">
                  <c:v>27.4</c:v>
                </c:pt>
                <c:pt idx="16575">
                  <c:v>28.9</c:v>
                </c:pt>
                <c:pt idx="16576">
                  <c:v>30.2</c:v>
                </c:pt>
                <c:pt idx="16577">
                  <c:v>31.7</c:v>
                </c:pt>
                <c:pt idx="16578">
                  <c:v>30.6</c:v>
                </c:pt>
                <c:pt idx="16579">
                  <c:v>27.5</c:v>
                </c:pt>
                <c:pt idx="16580">
                  <c:v>24.2</c:v>
                </c:pt>
                <c:pt idx="16581">
                  <c:v>22.5</c:v>
                </c:pt>
                <c:pt idx="16582">
                  <c:v>22</c:v>
                </c:pt>
                <c:pt idx="16583">
                  <c:v>20.7</c:v>
                </c:pt>
                <c:pt idx="16584">
                  <c:v>19.899999999999999</c:v>
                </c:pt>
                <c:pt idx="16585">
                  <c:v>19.3</c:v>
                </c:pt>
                <c:pt idx="16586">
                  <c:v>18.8</c:v>
                </c:pt>
                <c:pt idx="16587">
                  <c:v>18.7</c:v>
                </c:pt>
                <c:pt idx="16588">
                  <c:v>19</c:v>
                </c:pt>
                <c:pt idx="16589">
                  <c:v>18.899999999999999</c:v>
                </c:pt>
                <c:pt idx="16590">
                  <c:v>18.899999999999999</c:v>
                </c:pt>
                <c:pt idx="16591">
                  <c:v>18.899999999999999</c:v>
                </c:pt>
                <c:pt idx="16592">
                  <c:v>19.100000000000001</c:v>
                </c:pt>
                <c:pt idx="16593">
                  <c:v>20</c:v>
                </c:pt>
                <c:pt idx="16594">
                  <c:v>21.1</c:v>
                </c:pt>
                <c:pt idx="16595">
                  <c:v>22.4</c:v>
                </c:pt>
                <c:pt idx="16596">
                  <c:v>25.9</c:v>
                </c:pt>
                <c:pt idx="16597">
                  <c:v>26.8</c:v>
                </c:pt>
                <c:pt idx="16598">
                  <c:v>28.9</c:v>
                </c:pt>
                <c:pt idx="16599">
                  <c:v>32.299999999999997</c:v>
                </c:pt>
                <c:pt idx="16600">
                  <c:v>32.5</c:v>
                </c:pt>
                <c:pt idx="16601">
                  <c:v>31.9</c:v>
                </c:pt>
                <c:pt idx="16602">
                  <c:v>28.1</c:v>
                </c:pt>
                <c:pt idx="16603">
                  <c:v>25.3</c:v>
                </c:pt>
                <c:pt idx="16604">
                  <c:v>23</c:v>
                </c:pt>
                <c:pt idx="16605">
                  <c:v>22</c:v>
                </c:pt>
                <c:pt idx="16606">
                  <c:v>21</c:v>
                </c:pt>
                <c:pt idx="16607">
                  <c:v>20.399999999999999</c:v>
                </c:pt>
                <c:pt idx="16608">
                  <c:v>19.899999999999999</c:v>
                </c:pt>
                <c:pt idx="16609">
                  <c:v>19.7</c:v>
                </c:pt>
                <c:pt idx="16610">
                  <c:v>19.600000000000001</c:v>
                </c:pt>
                <c:pt idx="16611">
                  <c:v>19.100000000000001</c:v>
                </c:pt>
                <c:pt idx="16612">
                  <c:v>19.2</c:v>
                </c:pt>
                <c:pt idx="16613">
                  <c:v>18.899999999999999</c:v>
                </c:pt>
                <c:pt idx="16614">
                  <c:v>18.899999999999999</c:v>
                </c:pt>
                <c:pt idx="16615">
                  <c:v>18.8</c:v>
                </c:pt>
                <c:pt idx="16616">
                  <c:v>19.3</c:v>
                </c:pt>
                <c:pt idx="16617">
                  <c:v>21.1</c:v>
                </c:pt>
                <c:pt idx="16618">
                  <c:v>23.6</c:v>
                </c:pt>
                <c:pt idx="16619">
                  <c:v>26.1</c:v>
                </c:pt>
                <c:pt idx="16620">
                  <c:v>28.4</c:v>
                </c:pt>
                <c:pt idx="16621">
                  <c:v>30.6</c:v>
                </c:pt>
                <c:pt idx="16622">
                  <c:v>31.6</c:v>
                </c:pt>
                <c:pt idx="16623">
                  <c:v>32.299999999999997</c:v>
                </c:pt>
                <c:pt idx="16624">
                  <c:v>31.2</c:v>
                </c:pt>
                <c:pt idx="16625">
                  <c:v>28.1</c:v>
                </c:pt>
                <c:pt idx="16626">
                  <c:v>26.8</c:v>
                </c:pt>
                <c:pt idx="16627">
                  <c:v>25.2</c:v>
                </c:pt>
                <c:pt idx="16628">
                  <c:v>23.9</c:v>
                </c:pt>
                <c:pt idx="16629">
                  <c:v>23.2</c:v>
                </c:pt>
                <c:pt idx="16630">
                  <c:v>21.9</c:v>
                </c:pt>
                <c:pt idx="16631">
                  <c:v>21.1</c:v>
                </c:pt>
                <c:pt idx="16632">
                  <c:v>20.399999999999999</c:v>
                </c:pt>
                <c:pt idx="16633">
                  <c:v>19.8</c:v>
                </c:pt>
                <c:pt idx="16634">
                  <c:v>19.3</c:v>
                </c:pt>
                <c:pt idx="16635">
                  <c:v>19</c:v>
                </c:pt>
                <c:pt idx="16636">
                  <c:v>18.3</c:v>
                </c:pt>
                <c:pt idx="16637">
                  <c:v>18.2</c:v>
                </c:pt>
                <c:pt idx="16638">
                  <c:v>17.8</c:v>
                </c:pt>
                <c:pt idx="16639">
                  <c:v>18.100000000000001</c:v>
                </c:pt>
                <c:pt idx="16640">
                  <c:v>19</c:v>
                </c:pt>
                <c:pt idx="16641">
                  <c:v>21.5</c:v>
                </c:pt>
                <c:pt idx="16642">
                  <c:v>22.4</c:v>
                </c:pt>
                <c:pt idx="16643">
                  <c:v>23.7</c:v>
                </c:pt>
                <c:pt idx="16644">
                  <c:v>26.2</c:v>
                </c:pt>
                <c:pt idx="16645">
                  <c:v>27.8</c:v>
                </c:pt>
                <c:pt idx="16646">
                  <c:v>28.6</c:v>
                </c:pt>
                <c:pt idx="16647">
                  <c:v>29.1</c:v>
                </c:pt>
                <c:pt idx="16648">
                  <c:v>28.7</c:v>
                </c:pt>
                <c:pt idx="16649">
                  <c:v>28.1</c:v>
                </c:pt>
                <c:pt idx="16650">
                  <c:v>27.8</c:v>
                </c:pt>
                <c:pt idx="16651">
                  <c:v>25.8</c:v>
                </c:pt>
                <c:pt idx="16652">
                  <c:v>24.8</c:v>
                </c:pt>
                <c:pt idx="16653">
                  <c:v>23.4</c:v>
                </c:pt>
                <c:pt idx="16654">
                  <c:v>22.1</c:v>
                </c:pt>
                <c:pt idx="16655">
                  <c:v>21.1</c:v>
                </c:pt>
                <c:pt idx="16656">
                  <c:v>20.399999999999999</c:v>
                </c:pt>
                <c:pt idx="16657">
                  <c:v>20.100000000000001</c:v>
                </c:pt>
                <c:pt idx="16658">
                  <c:v>19.5</c:v>
                </c:pt>
                <c:pt idx="16659">
                  <c:v>19.2</c:v>
                </c:pt>
                <c:pt idx="16660">
                  <c:v>18.600000000000001</c:v>
                </c:pt>
                <c:pt idx="16661">
                  <c:v>18.2</c:v>
                </c:pt>
                <c:pt idx="16662">
                  <c:v>18.3</c:v>
                </c:pt>
                <c:pt idx="16663">
                  <c:v>18.600000000000001</c:v>
                </c:pt>
                <c:pt idx="16664">
                  <c:v>19.100000000000001</c:v>
                </c:pt>
                <c:pt idx="16665">
                  <c:v>19.600000000000001</c:v>
                </c:pt>
                <c:pt idx="16666">
                  <c:v>21.1</c:v>
                </c:pt>
                <c:pt idx="16667">
                  <c:v>21</c:v>
                </c:pt>
                <c:pt idx="16668">
                  <c:v>21.9</c:v>
                </c:pt>
                <c:pt idx="16669">
                  <c:v>23.3</c:v>
                </c:pt>
                <c:pt idx="16670">
                  <c:v>25.2</c:v>
                </c:pt>
                <c:pt idx="16671">
                  <c:v>27.4</c:v>
                </c:pt>
                <c:pt idx="16672">
                  <c:v>28.3</c:v>
                </c:pt>
                <c:pt idx="16673">
                  <c:v>28.1</c:v>
                </c:pt>
                <c:pt idx="16674">
                  <c:v>27.5</c:v>
                </c:pt>
                <c:pt idx="16675">
                  <c:v>26.2</c:v>
                </c:pt>
                <c:pt idx="16676">
                  <c:v>24.3</c:v>
                </c:pt>
                <c:pt idx="16677">
                  <c:v>23.1</c:v>
                </c:pt>
                <c:pt idx="16678">
                  <c:v>23</c:v>
                </c:pt>
                <c:pt idx="16679">
                  <c:v>21.5</c:v>
                </c:pt>
                <c:pt idx="16680">
                  <c:v>20.8</c:v>
                </c:pt>
                <c:pt idx="16681">
                  <c:v>20.5</c:v>
                </c:pt>
                <c:pt idx="16682">
                  <c:v>20.2</c:v>
                </c:pt>
                <c:pt idx="16683">
                  <c:v>19.8</c:v>
                </c:pt>
                <c:pt idx="16684">
                  <c:v>19.3</c:v>
                </c:pt>
                <c:pt idx="16685">
                  <c:v>18.8</c:v>
                </c:pt>
                <c:pt idx="16686">
                  <c:v>18.600000000000001</c:v>
                </c:pt>
                <c:pt idx="16687">
                  <c:v>18.7</c:v>
                </c:pt>
                <c:pt idx="16688">
                  <c:v>19.2</c:v>
                </c:pt>
                <c:pt idx="16689">
                  <c:v>21.2</c:v>
                </c:pt>
                <c:pt idx="16690">
                  <c:v>23.4</c:v>
                </c:pt>
                <c:pt idx="16691">
                  <c:v>25.9</c:v>
                </c:pt>
                <c:pt idx="16692">
                  <c:v>27.5</c:v>
                </c:pt>
                <c:pt idx="16693">
                  <c:v>29.1</c:v>
                </c:pt>
                <c:pt idx="16694">
                  <c:v>30.9</c:v>
                </c:pt>
                <c:pt idx="16695">
                  <c:v>31.4</c:v>
                </c:pt>
                <c:pt idx="16696">
                  <c:v>31.3</c:v>
                </c:pt>
                <c:pt idx="16697">
                  <c:v>29.4</c:v>
                </c:pt>
                <c:pt idx="16698">
                  <c:v>27.8</c:v>
                </c:pt>
                <c:pt idx="16699">
                  <c:v>26.1</c:v>
                </c:pt>
                <c:pt idx="16700">
                  <c:v>24.2</c:v>
                </c:pt>
                <c:pt idx="16701">
                  <c:v>22.8</c:v>
                </c:pt>
                <c:pt idx="16702">
                  <c:v>21.8</c:v>
                </c:pt>
                <c:pt idx="16703">
                  <c:v>21.5</c:v>
                </c:pt>
                <c:pt idx="16704">
                  <c:v>21.1</c:v>
                </c:pt>
                <c:pt idx="16705">
                  <c:v>20.9</c:v>
                </c:pt>
                <c:pt idx="16706">
                  <c:v>20.3</c:v>
                </c:pt>
                <c:pt idx="16707">
                  <c:v>19.600000000000001</c:v>
                </c:pt>
                <c:pt idx="16708">
                  <c:v>19.2</c:v>
                </c:pt>
                <c:pt idx="16709">
                  <c:v>18.8</c:v>
                </c:pt>
                <c:pt idx="16710">
                  <c:v>18.899999999999999</c:v>
                </c:pt>
                <c:pt idx="16711">
                  <c:v>18.2</c:v>
                </c:pt>
                <c:pt idx="16712">
                  <c:v>19.899999999999999</c:v>
                </c:pt>
                <c:pt idx="16713">
                  <c:v>20.9</c:v>
                </c:pt>
                <c:pt idx="16714">
                  <c:v>24.9</c:v>
                </c:pt>
                <c:pt idx="16715">
                  <c:v>25.9</c:v>
                </c:pt>
                <c:pt idx="16716">
                  <c:v>27.9</c:v>
                </c:pt>
                <c:pt idx="16717">
                  <c:v>30.4</c:v>
                </c:pt>
                <c:pt idx="16718">
                  <c:v>31.5</c:v>
                </c:pt>
                <c:pt idx="16719">
                  <c:v>32.1</c:v>
                </c:pt>
                <c:pt idx="16720">
                  <c:v>30.4</c:v>
                </c:pt>
                <c:pt idx="16721">
                  <c:v>28.2</c:v>
                </c:pt>
                <c:pt idx="16722">
                  <c:v>26.4</c:v>
                </c:pt>
                <c:pt idx="16723">
                  <c:v>26</c:v>
                </c:pt>
                <c:pt idx="16724">
                  <c:v>24.9</c:v>
                </c:pt>
                <c:pt idx="16725">
                  <c:v>24.5</c:v>
                </c:pt>
                <c:pt idx="16726">
                  <c:v>22.6</c:v>
                </c:pt>
                <c:pt idx="16727">
                  <c:v>22.2</c:v>
                </c:pt>
                <c:pt idx="16728">
                  <c:v>22</c:v>
                </c:pt>
                <c:pt idx="16729">
                  <c:v>21.5</c:v>
                </c:pt>
                <c:pt idx="16730">
                  <c:v>21.1</c:v>
                </c:pt>
                <c:pt idx="16731">
                  <c:v>21.1</c:v>
                </c:pt>
                <c:pt idx="16732">
                  <c:v>20.7</c:v>
                </c:pt>
                <c:pt idx="16733">
                  <c:v>20.399999999999999</c:v>
                </c:pt>
                <c:pt idx="16734">
                  <c:v>20.7</c:v>
                </c:pt>
                <c:pt idx="16735">
                  <c:v>20.399999999999999</c:v>
                </c:pt>
                <c:pt idx="16736">
                  <c:v>19.3</c:v>
                </c:pt>
                <c:pt idx="16737">
                  <c:v>19.600000000000001</c:v>
                </c:pt>
                <c:pt idx="16738">
                  <c:v>20.7</c:v>
                </c:pt>
                <c:pt idx="16739">
                  <c:v>21.4</c:v>
                </c:pt>
                <c:pt idx="16740">
                  <c:v>22.2</c:v>
                </c:pt>
                <c:pt idx="16741">
                  <c:v>23.9</c:v>
                </c:pt>
                <c:pt idx="16742">
                  <c:v>25.5</c:v>
                </c:pt>
                <c:pt idx="16743">
                  <c:v>25.9</c:v>
                </c:pt>
                <c:pt idx="16744">
                  <c:v>26.2</c:v>
                </c:pt>
                <c:pt idx="16745">
                  <c:v>27.8</c:v>
                </c:pt>
                <c:pt idx="16746">
                  <c:v>27.3</c:v>
                </c:pt>
                <c:pt idx="16747">
                  <c:v>26.7</c:v>
                </c:pt>
                <c:pt idx="16748">
                  <c:v>25.1</c:v>
                </c:pt>
                <c:pt idx="16749">
                  <c:v>22.9</c:v>
                </c:pt>
                <c:pt idx="16750">
                  <c:v>21.7</c:v>
                </c:pt>
                <c:pt idx="16751">
                  <c:v>20.9</c:v>
                </c:pt>
                <c:pt idx="16752">
                  <c:v>20.6</c:v>
                </c:pt>
                <c:pt idx="16753">
                  <c:v>20.2</c:v>
                </c:pt>
                <c:pt idx="16754">
                  <c:v>19.8</c:v>
                </c:pt>
                <c:pt idx="16755">
                  <c:v>19.399999999999999</c:v>
                </c:pt>
                <c:pt idx="16756">
                  <c:v>19.2</c:v>
                </c:pt>
                <c:pt idx="16757">
                  <c:v>18.8</c:v>
                </c:pt>
                <c:pt idx="16758">
                  <c:v>18.5</c:v>
                </c:pt>
                <c:pt idx="16759">
                  <c:v>18.3</c:v>
                </c:pt>
                <c:pt idx="16760">
                  <c:v>19</c:v>
                </c:pt>
                <c:pt idx="16761">
                  <c:v>21.1</c:v>
                </c:pt>
                <c:pt idx="16762">
                  <c:v>23.7</c:v>
                </c:pt>
                <c:pt idx="16763">
                  <c:v>26.1</c:v>
                </c:pt>
                <c:pt idx="16764">
                  <c:v>28.5</c:v>
                </c:pt>
                <c:pt idx="16765">
                  <c:v>30.3</c:v>
                </c:pt>
                <c:pt idx="16766">
                  <c:v>31.8</c:v>
                </c:pt>
                <c:pt idx="16767">
                  <c:v>32.6</c:v>
                </c:pt>
                <c:pt idx="16768">
                  <c:v>32.200000000000003</c:v>
                </c:pt>
                <c:pt idx="16769">
                  <c:v>29.1</c:v>
                </c:pt>
                <c:pt idx="16770">
                  <c:v>27.8</c:v>
                </c:pt>
                <c:pt idx="16771">
                  <c:v>25.4</c:v>
                </c:pt>
                <c:pt idx="16777">
                  <c:v>20.3</c:v>
                </c:pt>
                <c:pt idx="16778">
                  <c:v>19.8</c:v>
                </c:pt>
                <c:pt idx="16779">
                  <c:v>19.8</c:v>
                </c:pt>
                <c:pt idx="16780">
                  <c:v>20</c:v>
                </c:pt>
                <c:pt idx="16781">
                  <c:v>19.8</c:v>
                </c:pt>
                <c:pt idx="16782">
                  <c:v>19.8</c:v>
                </c:pt>
                <c:pt idx="16783">
                  <c:v>19.7</c:v>
                </c:pt>
                <c:pt idx="16784">
                  <c:v>19.7</c:v>
                </c:pt>
                <c:pt idx="16785">
                  <c:v>20.5</c:v>
                </c:pt>
                <c:pt idx="16786">
                  <c:v>21.5</c:v>
                </c:pt>
                <c:pt idx="16787">
                  <c:v>23.9</c:v>
                </c:pt>
                <c:pt idx="16788">
                  <c:v>24.1</c:v>
                </c:pt>
                <c:pt idx="16789">
                  <c:v>26.8</c:v>
                </c:pt>
                <c:pt idx="16790">
                  <c:v>28.6</c:v>
                </c:pt>
                <c:pt idx="16791">
                  <c:v>29.6</c:v>
                </c:pt>
                <c:pt idx="16792">
                  <c:v>28.9</c:v>
                </c:pt>
                <c:pt idx="16793">
                  <c:v>28.7</c:v>
                </c:pt>
                <c:pt idx="16794">
                  <c:v>28.4</c:v>
                </c:pt>
                <c:pt idx="16795">
                  <c:v>25.3</c:v>
                </c:pt>
                <c:pt idx="16796">
                  <c:v>24</c:v>
                </c:pt>
                <c:pt idx="16797">
                  <c:v>22.9</c:v>
                </c:pt>
                <c:pt idx="16798">
                  <c:v>22.3</c:v>
                </c:pt>
                <c:pt idx="16799">
                  <c:v>21.3</c:v>
                </c:pt>
                <c:pt idx="16800">
                  <c:v>21</c:v>
                </c:pt>
                <c:pt idx="16801">
                  <c:v>20.399999999999999</c:v>
                </c:pt>
                <c:pt idx="16802">
                  <c:v>20</c:v>
                </c:pt>
                <c:pt idx="16803">
                  <c:v>19.7</c:v>
                </c:pt>
                <c:pt idx="16804">
                  <c:v>19.5</c:v>
                </c:pt>
                <c:pt idx="16805">
                  <c:v>19.3</c:v>
                </c:pt>
                <c:pt idx="16806">
                  <c:v>19.2</c:v>
                </c:pt>
                <c:pt idx="16807">
                  <c:v>19.399999999999999</c:v>
                </c:pt>
                <c:pt idx="16808">
                  <c:v>19.8</c:v>
                </c:pt>
                <c:pt idx="16809">
                  <c:v>20.399999999999999</c:v>
                </c:pt>
                <c:pt idx="16810">
                  <c:v>21.2</c:v>
                </c:pt>
                <c:pt idx="16811">
                  <c:v>22.3</c:v>
                </c:pt>
                <c:pt idx="16812">
                  <c:v>24.2</c:v>
                </c:pt>
                <c:pt idx="16813">
                  <c:v>26.1</c:v>
                </c:pt>
                <c:pt idx="16814">
                  <c:v>29.4</c:v>
                </c:pt>
                <c:pt idx="16815">
                  <c:v>30.2</c:v>
                </c:pt>
                <c:pt idx="16816">
                  <c:v>29.8</c:v>
                </c:pt>
                <c:pt idx="16817">
                  <c:v>28.7</c:v>
                </c:pt>
                <c:pt idx="16818">
                  <c:v>27.8</c:v>
                </c:pt>
                <c:pt idx="16819">
                  <c:v>25.9</c:v>
                </c:pt>
                <c:pt idx="16820">
                  <c:v>24.2</c:v>
                </c:pt>
                <c:pt idx="16821">
                  <c:v>22.9</c:v>
                </c:pt>
                <c:pt idx="16822">
                  <c:v>22</c:v>
                </c:pt>
                <c:pt idx="16823">
                  <c:v>21.4</c:v>
                </c:pt>
                <c:pt idx="16824">
                  <c:v>20.399999999999999</c:v>
                </c:pt>
                <c:pt idx="16825">
                  <c:v>19.899999999999999</c:v>
                </c:pt>
                <c:pt idx="16826">
                  <c:v>19.600000000000001</c:v>
                </c:pt>
                <c:pt idx="16827">
                  <c:v>19.2</c:v>
                </c:pt>
                <c:pt idx="16828">
                  <c:v>18.7</c:v>
                </c:pt>
                <c:pt idx="16829">
                  <c:v>18.3</c:v>
                </c:pt>
                <c:pt idx="16830">
                  <c:v>18.2</c:v>
                </c:pt>
                <c:pt idx="16831">
                  <c:v>17.3</c:v>
                </c:pt>
                <c:pt idx="16832">
                  <c:v>19</c:v>
                </c:pt>
                <c:pt idx="16833">
                  <c:v>22.2</c:v>
                </c:pt>
                <c:pt idx="16834">
                  <c:v>24.5</c:v>
                </c:pt>
                <c:pt idx="16835">
                  <c:v>26.7</c:v>
                </c:pt>
                <c:pt idx="16836">
                  <c:v>29.6</c:v>
                </c:pt>
                <c:pt idx="16837">
                  <c:v>30.8</c:v>
                </c:pt>
                <c:pt idx="16838">
                  <c:v>32.299999999999997</c:v>
                </c:pt>
                <c:pt idx="16839">
                  <c:v>33</c:v>
                </c:pt>
                <c:pt idx="16840">
                  <c:v>31.2</c:v>
                </c:pt>
                <c:pt idx="16841">
                  <c:v>30.2</c:v>
                </c:pt>
                <c:pt idx="16842">
                  <c:v>27.5</c:v>
                </c:pt>
                <c:pt idx="16843">
                  <c:v>25.8</c:v>
                </c:pt>
                <c:pt idx="16844">
                  <c:v>24.4</c:v>
                </c:pt>
                <c:pt idx="16845">
                  <c:v>22.9</c:v>
                </c:pt>
                <c:pt idx="16846">
                  <c:v>21.8</c:v>
                </c:pt>
                <c:pt idx="16847">
                  <c:v>21.1</c:v>
                </c:pt>
                <c:pt idx="16848">
                  <c:v>20.6</c:v>
                </c:pt>
                <c:pt idx="16849">
                  <c:v>19.899999999999999</c:v>
                </c:pt>
                <c:pt idx="16850">
                  <c:v>19.8</c:v>
                </c:pt>
                <c:pt idx="16851">
                  <c:v>19.5</c:v>
                </c:pt>
                <c:pt idx="16852">
                  <c:v>19.3</c:v>
                </c:pt>
                <c:pt idx="16853">
                  <c:v>19.5</c:v>
                </c:pt>
                <c:pt idx="16854">
                  <c:v>19.399999999999999</c:v>
                </c:pt>
                <c:pt idx="16855">
                  <c:v>19.2</c:v>
                </c:pt>
                <c:pt idx="16856">
                  <c:v>20</c:v>
                </c:pt>
                <c:pt idx="16857">
                  <c:v>22.4</c:v>
                </c:pt>
                <c:pt idx="16858">
                  <c:v>24.5</c:v>
                </c:pt>
                <c:pt idx="16859">
                  <c:v>27.8</c:v>
                </c:pt>
                <c:pt idx="16860">
                  <c:v>28.7</c:v>
                </c:pt>
                <c:pt idx="16861">
                  <c:v>31</c:v>
                </c:pt>
                <c:pt idx="16862">
                  <c:v>31.4</c:v>
                </c:pt>
                <c:pt idx="16863">
                  <c:v>33.299999999999997</c:v>
                </c:pt>
                <c:pt idx="16864">
                  <c:v>31.8</c:v>
                </c:pt>
                <c:pt idx="16865">
                  <c:v>28.4</c:v>
                </c:pt>
                <c:pt idx="16866">
                  <c:v>26.6</c:v>
                </c:pt>
                <c:pt idx="16867">
                  <c:v>25.2</c:v>
                </c:pt>
                <c:pt idx="16868">
                  <c:v>24.2</c:v>
                </c:pt>
                <c:pt idx="16869">
                  <c:v>22.9</c:v>
                </c:pt>
                <c:pt idx="16870">
                  <c:v>22</c:v>
                </c:pt>
                <c:pt idx="16871">
                  <c:v>21.7</c:v>
                </c:pt>
                <c:pt idx="16872">
                  <c:v>21.4</c:v>
                </c:pt>
                <c:pt idx="16873">
                  <c:v>21.4</c:v>
                </c:pt>
                <c:pt idx="16874">
                  <c:v>21.3</c:v>
                </c:pt>
                <c:pt idx="16875">
                  <c:v>21.1</c:v>
                </c:pt>
                <c:pt idx="16876">
                  <c:v>21.1</c:v>
                </c:pt>
                <c:pt idx="16877">
                  <c:v>21.1</c:v>
                </c:pt>
                <c:pt idx="16878">
                  <c:v>21.1</c:v>
                </c:pt>
                <c:pt idx="16879">
                  <c:v>20.7</c:v>
                </c:pt>
                <c:pt idx="16887">
                  <c:v>32.5</c:v>
                </c:pt>
                <c:pt idx="16888">
                  <c:v>32.6</c:v>
                </c:pt>
                <c:pt idx="16889">
                  <c:v>31.9</c:v>
                </c:pt>
                <c:pt idx="16890">
                  <c:v>27.2</c:v>
                </c:pt>
                <c:pt idx="16891">
                  <c:v>25.7</c:v>
                </c:pt>
                <c:pt idx="16892">
                  <c:v>24.5</c:v>
                </c:pt>
                <c:pt idx="16893">
                  <c:v>22.9</c:v>
                </c:pt>
                <c:pt idx="16894">
                  <c:v>22.3</c:v>
                </c:pt>
                <c:pt idx="16895">
                  <c:v>21.8</c:v>
                </c:pt>
                <c:pt idx="16896">
                  <c:v>21.5</c:v>
                </c:pt>
                <c:pt idx="16897">
                  <c:v>21.4</c:v>
                </c:pt>
                <c:pt idx="16898">
                  <c:v>20.399999999999999</c:v>
                </c:pt>
                <c:pt idx="16899">
                  <c:v>19.600000000000001</c:v>
                </c:pt>
                <c:pt idx="16900">
                  <c:v>19</c:v>
                </c:pt>
                <c:pt idx="16901">
                  <c:v>19.2</c:v>
                </c:pt>
                <c:pt idx="16902">
                  <c:v>19.3</c:v>
                </c:pt>
                <c:pt idx="16903">
                  <c:v>19.3</c:v>
                </c:pt>
                <c:pt idx="16904">
                  <c:v>19.5</c:v>
                </c:pt>
                <c:pt idx="16905">
                  <c:v>20.3</c:v>
                </c:pt>
                <c:pt idx="16906">
                  <c:v>20.7</c:v>
                </c:pt>
                <c:pt idx="16907">
                  <c:v>21.1</c:v>
                </c:pt>
                <c:pt idx="16908">
                  <c:v>22</c:v>
                </c:pt>
                <c:pt idx="16909">
                  <c:v>23.6</c:v>
                </c:pt>
                <c:pt idx="16910">
                  <c:v>24.2</c:v>
                </c:pt>
                <c:pt idx="16911">
                  <c:v>25.3</c:v>
                </c:pt>
                <c:pt idx="16912">
                  <c:v>26.2</c:v>
                </c:pt>
                <c:pt idx="16913">
                  <c:v>26.4</c:v>
                </c:pt>
                <c:pt idx="16914">
                  <c:v>27</c:v>
                </c:pt>
                <c:pt idx="16915">
                  <c:v>25.6</c:v>
                </c:pt>
                <c:pt idx="16916">
                  <c:v>24.6</c:v>
                </c:pt>
                <c:pt idx="16917">
                  <c:v>23.2</c:v>
                </c:pt>
                <c:pt idx="16918">
                  <c:v>22.8</c:v>
                </c:pt>
                <c:pt idx="16919">
                  <c:v>22</c:v>
                </c:pt>
                <c:pt idx="16920">
                  <c:v>21.3</c:v>
                </c:pt>
                <c:pt idx="16921">
                  <c:v>20.7</c:v>
                </c:pt>
                <c:pt idx="16922">
                  <c:v>20.399999999999999</c:v>
                </c:pt>
                <c:pt idx="16923">
                  <c:v>20.2</c:v>
                </c:pt>
                <c:pt idx="16924">
                  <c:v>20</c:v>
                </c:pt>
                <c:pt idx="16925">
                  <c:v>20.100000000000001</c:v>
                </c:pt>
                <c:pt idx="16926">
                  <c:v>20</c:v>
                </c:pt>
                <c:pt idx="16927">
                  <c:v>19.8</c:v>
                </c:pt>
                <c:pt idx="16928">
                  <c:v>19.899999999999999</c:v>
                </c:pt>
                <c:pt idx="16929">
                  <c:v>21.2</c:v>
                </c:pt>
                <c:pt idx="16930">
                  <c:v>22.3</c:v>
                </c:pt>
                <c:pt idx="16931">
                  <c:v>25</c:v>
                </c:pt>
                <c:pt idx="16932">
                  <c:v>26.6</c:v>
                </c:pt>
                <c:pt idx="16933">
                  <c:v>29.1</c:v>
                </c:pt>
                <c:pt idx="16934">
                  <c:v>31.3</c:v>
                </c:pt>
                <c:pt idx="16935">
                  <c:v>32.4</c:v>
                </c:pt>
                <c:pt idx="16936">
                  <c:v>32.1</c:v>
                </c:pt>
                <c:pt idx="16937">
                  <c:v>30.6</c:v>
                </c:pt>
                <c:pt idx="16938">
                  <c:v>28.5</c:v>
                </c:pt>
                <c:pt idx="16939">
                  <c:v>26.2</c:v>
                </c:pt>
                <c:pt idx="16940">
                  <c:v>24</c:v>
                </c:pt>
                <c:pt idx="16941">
                  <c:v>22.4</c:v>
                </c:pt>
                <c:pt idx="16942">
                  <c:v>21.1</c:v>
                </c:pt>
                <c:pt idx="16943">
                  <c:v>20.8</c:v>
                </c:pt>
                <c:pt idx="16944">
                  <c:v>20.6</c:v>
                </c:pt>
                <c:pt idx="16945">
                  <c:v>20.2</c:v>
                </c:pt>
                <c:pt idx="16946">
                  <c:v>20</c:v>
                </c:pt>
                <c:pt idx="16947">
                  <c:v>20</c:v>
                </c:pt>
                <c:pt idx="16948">
                  <c:v>20.100000000000001</c:v>
                </c:pt>
                <c:pt idx="16949">
                  <c:v>20.100000000000001</c:v>
                </c:pt>
                <c:pt idx="16950">
                  <c:v>19.899999999999999</c:v>
                </c:pt>
                <c:pt idx="16951">
                  <c:v>19.8</c:v>
                </c:pt>
                <c:pt idx="16952">
                  <c:v>20.100000000000001</c:v>
                </c:pt>
                <c:pt idx="16953">
                  <c:v>21.1</c:v>
                </c:pt>
                <c:pt idx="16954">
                  <c:v>22.2</c:v>
                </c:pt>
                <c:pt idx="16955">
                  <c:v>23.4</c:v>
                </c:pt>
                <c:pt idx="16956">
                  <c:v>25.9</c:v>
                </c:pt>
                <c:pt idx="16957">
                  <c:v>27.9</c:v>
                </c:pt>
                <c:pt idx="16958">
                  <c:v>29.5</c:v>
                </c:pt>
                <c:pt idx="16959">
                  <c:v>30.6</c:v>
                </c:pt>
                <c:pt idx="16960">
                  <c:v>30.3</c:v>
                </c:pt>
                <c:pt idx="16961">
                  <c:v>28.8</c:v>
                </c:pt>
                <c:pt idx="16962">
                  <c:v>27.5</c:v>
                </c:pt>
                <c:pt idx="16963">
                  <c:v>26.1</c:v>
                </c:pt>
                <c:pt idx="16964">
                  <c:v>24</c:v>
                </c:pt>
                <c:pt idx="16965">
                  <c:v>22.5</c:v>
                </c:pt>
                <c:pt idx="16966">
                  <c:v>21.7</c:v>
                </c:pt>
                <c:pt idx="16967">
                  <c:v>21.3</c:v>
                </c:pt>
                <c:pt idx="16968">
                  <c:v>21</c:v>
                </c:pt>
                <c:pt idx="16969">
                  <c:v>20.7</c:v>
                </c:pt>
                <c:pt idx="16970">
                  <c:v>20.3</c:v>
                </c:pt>
                <c:pt idx="16971">
                  <c:v>20.100000000000001</c:v>
                </c:pt>
                <c:pt idx="16972">
                  <c:v>19.899999999999999</c:v>
                </c:pt>
                <c:pt idx="16973">
                  <c:v>19.8</c:v>
                </c:pt>
                <c:pt idx="16974">
                  <c:v>19.600000000000001</c:v>
                </c:pt>
                <c:pt idx="16975">
                  <c:v>19.3</c:v>
                </c:pt>
                <c:pt idx="16976">
                  <c:v>19.899999999999999</c:v>
                </c:pt>
                <c:pt idx="16977">
                  <c:v>21.7</c:v>
                </c:pt>
                <c:pt idx="16978">
                  <c:v>23.5</c:v>
                </c:pt>
                <c:pt idx="16979">
                  <c:v>26.4</c:v>
                </c:pt>
                <c:pt idx="16980">
                  <c:v>28.3</c:v>
                </c:pt>
                <c:pt idx="16981">
                  <c:v>30.5</c:v>
                </c:pt>
                <c:pt idx="16982">
                  <c:v>31.9</c:v>
                </c:pt>
                <c:pt idx="16983">
                  <c:v>33.1</c:v>
                </c:pt>
                <c:pt idx="16984">
                  <c:v>32.6</c:v>
                </c:pt>
                <c:pt idx="16985">
                  <c:v>31.4</c:v>
                </c:pt>
                <c:pt idx="16986">
                  <c:v>28.2</c:v>
                </c:pt>
                <c:pt idx="16987">
                  <c:v>26.1</c:v>
                </c:pt>
                <c:pt idx="16988">
                  <c:v>24.1</c:v>
                </c:pt>
                <c:pt idx="16989">
                  <c:v>23</c:v>
                </c:pt>
                <c:pt idx="16990">
                  <c:v>22.1</c:v>
                </c:pt>
                <c:pt idx="16991">
                  <c:v>21.2</c:v>
                </c:pt>
                <c:pt idx="16992">
                  <c:v>20.7</c:v>
                </c:pt>
                <c:pt idx="16993">
                  <c:v>20.399999999999999</c:v>
                </c:pt>
                <c:pt idx="16994">
                  <c:v>19.8</c:v>
                </c:pt>
                <c:pt idx="16995">
                  <c:v>19.2</c:v>
                </c:pt>
                <c:pt idx="16996">
                  <c:v>18.5</c:v>
                </c:pt>
                <c:pt idx="16997">
                  <c:v>18.3</c:v>
                </c:pt>
                <c:pt idx="16998">
                  <c:v>17.899999999999999</c:v>
                </c:pt>
                <c:pt idx="16999">
                  <c:v>18.100000000000001</c:v>
                </c:pt>
                <c:pt idx="17000">
                  <c:v>18.399999999999999</c:v>
                </c:pt>
                <c:pt idx="17001">
                  <c:v>19.5</c:v>
                </c:pt>
                <c:pt idx="17002">
                  <c:v>21.2</c:v>
                </c:pt>
                <c:pt idx="17003">
                  <c:v>23.9</c:v>
                </c:pt>
                <c:pt idx="17004">
                  <c:v>26.1</c:v>
                </c:pt>
                <c:pt idx="17005">
                  <c:v>29</c:v>
                </c:pt>
                <c:pt idx="17006">
                  <c:v>30.5</c:v>
                </c:pt>
                <c:pt idx="17007">
                  <c:v>31.2</c:v>
                </c:pt>
                <c:pt idx="17008">
                  <c:v>32.5</c:v>
                </c:pt>
                <c:pt idx="17009">
                  <c:v>30.5</c:v>
                </c:pt>
                <c:pt idx="17010">
                  <c:v>27.4</c:v>
                </c:pt>
                <c:pt idx="17011">
                  <c:v>25.6</c:v>
                </c:pt>
                <c:pt idx="17012">
                  <c:v>24</c:v>
                </c:pt>
                <c:pt idx="17013">
                  <c:v>22.6</c:v>
                </c:pt>
                <c:pt idx="17014">
                  <c:v>21.4</c:v>
                </c:pt>
                <c:pt idx="17015">
                  <c:v>20.9</c:v>
                </c:pt>
                <c:pt idx="17016">
                  <c:v>20</c:v>
                </c:pt>
                <c:pt idx="17017">
                  <c:v>20.100000000000001</c:v>
                </c:pt>
                <c:pt idx="17018">
                  <c:v>20</c:v>
                </c:pt>
                <c:pt idx="17019">
                  <c:v>19.899999999999999</c:v>
                </c:pt>
                <c:pt idx="17020">
                  <c:v>19.600000000000001</c:v>
                </c:pt>
                <c:pt idx="17021">
                  <c:v>19.7</c:v>
                </c:pt>
                <c:pt idx="17022">
                  <c:v>19.899999999999999</c:v>
                </c:pt>
                <c:pt idx="17023">
                  <c:v>19.8</c:v>
                </c:pt>
                <c:pt idx="17024">
                  <c:v>19.600000000000001</c:v>
                </c:pt>
                <c:pt idx="17025">
                  <c:v>20</c:v>
                </c:pt>
                <c:pt idx="17026">
                  <c:v>21.2</c:v>
                </c:pt>
                <c:pt idx="17027">
                  <c:v>21.7</c:v>
                </c:pt>
                <c:pt idx="17028">
                  <c:v>22.3</c:v>
                </c:pt>
                <c:pt idx="17029">
                  <c:v>23.4</c:v>
                </c:pt>
                <c:pt idx="17030">
                  <c:v>24</c:v>
                </c:pt>
                <c:pt idx="17031">
                  <c:v>24.1</c:v>
                </c:pt>
                <c:pt idx="17032">
                  <c:v>24.9</c:v>
                </c:pt>
                <c:pt idx="17033">
                  <c:v>24.6</c:v>
                </c:pt>
                <c:pt idx="17034">
                  <c:v>24.2</c:v>
                </c:pt>
                <c:pt idx="17035">
                  <c:v>24</c:v>
                </c:pt>
                <c:pt idx="17036">
                  <c:v>23.2</c:v>
                </c:pt>
                <c:pt idx="17037">
                  <c:v>22.8</c:v>
                </c:pt>
                <c:pt idx="17038">
                  <c:v>21.9</c:v>
                </c:pt>
                <c:pt idx="17039">
                  <c:v>21.6</c:v>
                </c:pt>
                <c:pt idx="17040">
                  <c:v>21.2</c:v>
                </c:pt>
                <c:pt idx="17041">
                  <c:v>20.8</c:v>
                </c:pt>
                <c:pt idx="17042">
                  <c:v>20.6</c:v>
                </c:pt>
                <c:pt idx="17043">
                  <c:v>20.5</c:v>
                </c:pt>
                <c:pt idx="17044">
                  <c:v>20.3</c:v>
                </c:pt>
                <c:pt idx="17045">
                  <c:v>20.100000000000001</c:v>
                </c:pt>
                <c:pt idx="17046">
                  <c:v>20.3</c:v>
                </c:pt>
                <c:pt idx="17047">
                  <c:v>20.100000000000001</c:v>
                </c:pt>
                <c:pt idx="17048">
                  <c:v>20.6</c:v>
                </c:pt>
                <c:pt idx="17049">
                  <c:v>21.4</c:v>
                </c:pt>
                <c:pt idx="17050">
                  <c:v>22.5</c:v>
                </c:pt>
                <c:pt idx="17051">
                  <c:v>25.1</c:v>
                </c:pt>
                <c:pt idx="17052">
                  <c:v>26.7</c:v>
                </c:pt>
                <c:pt idx="17053">
                  <c:v>28.1</c:v>
                </c:pt>
                <c:pt idx="17054">
                  <c:v>28.7</c:v>
                </c:pt>
                <c:pt idx="17055">
                  <c:v>30.1</c:v>
                </c:pt>
                <c:pt idx="17056">
                  <c:v>29.8</c:v>
                </c:pt>
                <c:pt idx="17057">
                  <c:v>28.6</c:v>
                </c:pt>
                <c:pt idx="17058">
                  <c:v>26.7</c:v>
                </c:pt>
                <c:pt idx="17059">
                  <c:v>25.8</c:v>
                </c:pt>
                <c:pt idx="17060">
                  <c:v>24.2</c:v>
                </c:pt>
                <c:pt idx="17061">
                  <c:v>23.4</c:v>
                </c:pt>
                <c:pt idx="17062">
                  <c:v>22.8</c:v>
                </c:pt>
                <c:pt idx="17063">
                  <c:v>21.7</c:v>
                </c:pt>
                <c:pt idx="17064">
                  <c:v>21.2</c:v>
                </c:pt>
                <c:pt idx="17065">
                  <c:v>20.9</c:v>
                </c:pt>
                <c:pt idx="17066">
                  <c:v>20.3</c:v>
                </c:pt>
                <c:pt idx="17067">
                  <c:v>20.100000000000001</c:v>
                </c:pt>
                <c:pt idx="17068">
                  <c:v>19.8</c:v>
                </c:pt>
                <c:pt idx="17069">
                  <c:v>19.600000000000001</c:v>
                </c:pt>
                <c:pt idx="17070">
                  <c:v>19.600000000000001</c:v>
                </c:pt>
                <c:pt idx="17071">
                  <c:v>18.7</c:v>
                </c:pt>
                <c:pt idx="17072">
                  <c:v>19.2</c:v>
                </c:pt>
                <c:pt idx="17073">
                  <c:v>20.9</c:v>
                </c:pt>
                <c:pt idx="17074">
                  <c:v>24.6</c:v>
                </c:pt>
                <c:pt idx="17075">
                  <c:v>26.4</c:v>
                </c:pt>
                <c:pt idx="17076">
                  <c:v>27.6</c:v>
                </c:pt>
                <c:pt idx="17077">
                  <c:v>30</c:v>
                </c:pt>
                <c:pt idx="17078">
                  <c:v>31.7</c:v>
                </c:pt>
                <c:pt idx="17079">
                  <c:v>31</c:v>
                </c:pt>
                <c:pt idx="17080">
                  <c:v>30.8</c:v>
                </c:pt>
                <c:pt idx="17081">
                  <c:v>27.9</c:v>
                </c:pt>
                <c:pt idx="17082">
                  <c:v>26.4</c:v>
                </c:pt>
                <c:pt idx="17083">
                  <c:v>24.5</c:v>
                </c:pt>
                <c:pt idx="17084">
                  <c:v>23.5</c:v>
                </c:pt>
                <c:pt idx="17085">
                  <c:v>22.9</c:v>
                </c:pt>
                <c:pt idx="17086">
                  <c:v>22.5</c:v>
                </c:pt>
                <c:pt idx="17087">
                  <c:v>22.2</c:v>
                </c:pt>
                <c:pt idx="17088">
                  <c:v>22</c:v>
                </c:pt>
                <c:pt idx="17089">
                  <c:v>21.5</c:v>
                </c:pt>
                <c:pt idx="17090">
                  <c:v>21.2</c:v>
                </c:pt>
                <c:pt idx="17091">
                  <c:v>21.2</c:v>
                </c:pt>
                <c:pt idx="17092">
                  <c:v>20.7</c:v>
                </c:pt>
                <c:pt idx="17093">
                  <c:v>19.600000000000001</c:v>
                </c:pt>
                <c:pt idx="17094">
                  <c:v>20.100000000000001</c:v>
                </c:pt>
                <c:pt idx="17095">
                  <c:v>20</c:v>
                </c:pt>
                <c:pt idx="17096">
                  <c:v>21.2</c:v>
                </c:pt>
                <c:pt idx="17097">
                  <c:v>24</c:v>
                </c:pt>
                <c:pt idx="17098">
                  <c:v>25.6</c:v>
                </c:pt>
                <c:pt idx="17099">
                  <c:v>26.9</c:v>
                </c:pt>
                <c:pt idx="17100">
                  <c:v>28.7</c:v>
                </c:pt>
                <c:pt idx="17101">
                  <c:v>29.1</c:v>
                </c:pt>
                <c:pt idx="17102">
                  <c:v>30.1</c:v>
                </c:pt>
                <c:pt idx="17103">
                  <c:v>30.6</c:v>
                </c:pt>
                <c:pt idx="17104">
                  <c:v>31.3</c:v>
                </c:pt>
                <c:pt idx="17105">
                  <c:v>30.5</c:v>
                </c:pt>
                <c:pt idx="17106">
                  <c:v>29.1</c:v>
                </c:pt>
                <c:pt idx="17107">
                  <c:v>26.8</c:v>
                </c:pt>
                <c:pt idx="17108">
                  <c:v>24.8</c:v>
                </c:pt>
                <c:pt idx="17109">
                  <c:v>23.4</c:v>
                </c:pt>
                <c:pt idx="17110">
                  <c:v>22.8</c:v>
                </c:pt>
                <c:pt idx="17111">
                  <c:v>22.9</c:v>
                </c:pt>
                <c:pt idx="17112">
                  <c:v>22.6</c:v>
                </c:pt>
                <c:pt idx="17113">
                  <c:v>21.6</c:v>
                </c:pt>
                <c:pt idx="17114">
                  <c:v>20.7</c:v>
                </c:pt>
                <c:pt idx="17115">
                  <c:v>20.2</c:v>
                </c:pt>
                <c:pt idx="17116">
                  <c:v>19.600000000000001</c:v>
                </c:pt>
                <c:pt idx="17117">
                  <c:v>20</c:v>
                </c:pt>
                <c:pt idx="17118">
                  <c:v>20.3</c:v>
                </c:pt>
                <c:pt idx="17119">
                  <c:v>20.2</c:v>
                </c:pt>
                <c:pt idx="17120">
                  <c:v>20.7</c:v>
                </c:pt>
                <c:pt idx="17121">
                  <c:v>21.8</c:v>
                </c:pt>
                <c:pt idx="17122">
                  <c:v>23.7</c:v>
                </c:pt>
                <c:pt idx="17123">
                  <c:v>27.4</c:v>
                </c:pt>
                <c:pt idx="17124">
                  <c:v>27.3</c:v>
                </c:pt>
                <c:pt idx="17125">
                  <c:v>27.5</c:v>
                </c:pt>
                <c:pt idx="17126">
                  <c:v>28.4</c:v>
                </c:pt>
                <c:pt idx="17127">
                  <c:v>30.1</c:v>
                </c:pt>
                <c:pt idx="17128">
                  <c:v>30.6</c:v>
                </c:pt>
                <c:pt idx="17129">
                  <c:v>31.9</c:v>
                </c:pt>
                <c:pt idx="17130">
                  <c:v>28.5</c:v>
                </c:pt>
                <c:pt idx="17131">
                  <c:v>26</c:v>
                </c:pt>
                <c:pt idx="17132">
                  <c:v>23.2</c:v>
                </c:pt>
                <c:pt idx="17133">
                  <c:v>22.6</c:v>
                </c:pt>
                <c:pt idx="17134">
                  <c:v>22.5</c:v>
                </c:pt>
                <c:pt idx="17135">
                  <c:v>22.1</c:v>
                </c:pt>
                <c:pt idx="17136">
                  <c:v>22.3</c:v>
                </c:pt>
                <c:pt idx="17137">
                  <c:v>21.5</c:v>
                </c:pt>
                <c:pt idx="17138">
                  <c:v>21.4</c:v>
                </c:pt>
                <c:pt idx="17139">
                  <c:v>20.9</c:v>
                </c:pt>
                <c:pt idx="17140">
                  <c:v>20.7</c:v>
                </c:pt>
                <c:pt idx="17141">
                  <c:v>20.6</c:v>
                </c:pt>
                <c:pt idx="17142">
                  <c:v>20.7</c:v>
                </c:pt>
                <c:pt idx="17143">
                  <c:v>20.9</c:v>
                </c:pt>
                <c:pt idx="17144">
                  <c:v>20.5</c:v>
                </c:pt>
                <c:pt idx="17145">
                  <c:v>22.2</c:v>
                </c:pt>
                <c:pt idx="17146">
                  <c:v>24.7</c:v>
                </c:pt>
                <c:pt idx="17147">
                  <c:v>27.4</c:v>
                </c:pt>
                <c:pt idx="17148">
                  <c:v>28.4</c:v>
                </c:pt>
                <c:pt idx="17149">
                  <c:v>29</c:v>
                </c:pt>
                <c:pt idx="17150">
                  <c:v>31.1</c:v>
                </c:pt>
                <c:pt idx="17151">
                  <c:v>31.1</c:v>
                </c:pt>
                <c:pt idx="17152">
                  <c:v>30.4</c:v>
                </c:pt>
                <c:pt idx="17153">
                  <c:v>29.6</c:v>
                </c:pt>
                <c:pt idx="17154">
                  <c:v>27.5</c:v>
                </c:pt>
                <c:pt idx="17155">
                  <c:v>26.1</c:v>
                </c:pt>
                <c:pt idx="17156">
                  <c:v>24.6</c:v>
                </c:pt>
                <c:pt idx="17157">
                  <c:v>23.4</c:v>
                </c:pt>
                <c:pt idx="17158">
                  <c:v>22.7</c:v>
                </c:pt>
                <c:pt idx="17159">
                  <c:v>22.6</c:v>
                </c:pt>
                <c:pt idx="17160">
                  <c:v>22.7</c:v>
                </c:pt>
                <c:pt idx="17161">
                  <c:v>22.4</c:v>
                </c:pt>
                <c:pt idx="17162">
                  <c:v>21.8</c:v>
                </c:pt>
                <c:pt idx="17163">
                  <c:v>22</c:v>
                </c:pt>
                <c:pt idx="17164">
                  <c:v>21.9</c:v>
                </c:pt>
                <c:pt idx="17165">
                  <c:v>21.6</c:v>
                </c:pt>
                <c:pt idx="17166">
                  <c:v>21.2</c:v>
                </c:pt>
                <c:pt idx="17167">
                  <c:v>20.9</c:v>
                </c:pt>
                <c:pt idx="17168">
                  <c:v>21.7</c:v>
                </c:pt>
                <c:pt idx="17169">
                  <c:v>22.6</c:v>
                </c:pt>
                <c:pt idx="17170">
                  <c:v>24.6</c:v>
                </c:pt>
                <c:pt idx="17171">
                  <c:v>25.8</c:v>
                </c:pt>
                <c:pt idx="17172">
                  <c:v>28.8</c:v>
                </c:pt>
                <c:pt idx="17173">
                  <c:v>31</c:v>
                </c:pt>
                <c:pt idx="17174">
                  <c:v>32</c:v>
                </c:pt>
                <c:pt idx="17175">
                  <c:v>32.9</c:v>
                </c:pt>
                <c:pt idx="17176">
                  <c:v>34.799999999999997</c:v>
                </c:pt>
                <c:pt idx="17177">
                  <c:v>34.1</c:v>
                </c:pt>
                <c:pt idx="17178">
                  <c:v>31.6</c:v>
                </c:pt>
                <c:pt idx="17179">
                  <c:v>28.9</c:v>
                </c:pt>
                <c:pt idx="17180">
                  <c:v>27.2</c:v>
                </c:pt>
                <c:pt idx="17181">
                  <c:v>25.3</c:v>
                </c:pt>
                <c:pt idx="17182">
                  <c:v>23.7</c:v>
                </c:pt>
                <c:pt idx="17183">
                  <c:v>22.3</c:v>
                </c:pt>
                <c:pt idx="17184">
                  <c:v>21.3</c:v>
                </c:pt>
                <c:pt idx="17185">
                  <c:v>21.1</c:v>
                </c:pt>
                <c:pt idx="17186">
                  <c:v>20.3</c:v>
                </c:pt>
                <c:pt idx="17187">
                  <c:v>20.2</c:v>
                </c:pt>
                <c:pt idx="17188">
                  <c:v>20.100000000000001</c:v>
                </c:pt>
                <c:pt idx="17189">
                  <c:v>19.8</c:v>
                </c:pt>
                <c:pt idx="17190">
                  <c:v>19.399999999999999</c:v>
                </c:pt>
                <c:pt idx="17191">
                  <c:v>19.600000000000001</c:v>
                </c:pt>
                <c:pt idx="17192">
                  <c:v>20.3</c:v>
                </c:pt>
                <c:pt idx="17193">
                  <c:v>21.2</c:v>
                </c:pt>
                <c:pt idx="17194">
                  <c:v>21.9</c:v>
                </c:pt>
                <c:pt idx="17195">
                  <c:v>24.6</c:v>
                </c:pt>
                <c:pt idx="17196">
                  <c:v>27.8</c:v>
                </c:pt>
                <c:pt idx="17197">
                  <c:v>29.1</c:v>
                </c:pt>
                <c:pt idx="17198">
                  <c:v>31.4</c:v>
                </c:pt>
                <c:pt idx="17199">
                  <c:v>32.5</c:v>
                </c:pt>
                <c:pt idx="17200">
                  <c:v>31.9</c:v>
                </c:pt>
                <c:pt idx="17201">
                  <c:v>31.1</c:v>
                </c:pt>
                <c:pt idx="17202">
                  <c:v>28.4</c:v>
                </c:pt>
                <c:pt idx="17203">
                  <c:v>26.3</c:v>
                </c:pt>
                <c:pt idx="17204">
                  <c:v>24.2</c:v>
                </c:pt>
                <c:pt idx="17205">
                  <c:v>23.3</c:v>
                </c:pt>
                <c:pt idx="17206">
                  <c:v>22.5</c:v>
                </c:pt>
                <c:pt idx="17207">
                  <c:v>21.9</c:v>
                </c:pt>
                <c:pt idx="17208">
                  <c:v>21.4</c:v>
                </c:pt>
                <c:pt idx="17209">
                  <c:v>20.6</c:v>
                </c:pt>
                <c:pt idx="17210">
                  <c:v>21.1</c:v>
                </c:pt>
                <c:pt idx="17211">
                  <c:v>20.7</c:v>
                </c:pt>
                <c:pt idx="17212">
                  <c:v>20.399999999999999</c:v>
                </c:pt>
                <c:pt idx="17213">
                  <c:v>20.100000000000001</c:v>
                </c:pt>
                <c:pt idx="17214">
                  <c:v>19.2</c:v>
                </c:pt>
                <c:pt idx="17215">
                  <c:v>20</c:v>
                </c:pt>
                <c:pt idx="17216">
                  <c:v>20.100000000000001</c:v>
                </c:pt>
                <c:pt idx="17217">
                  <c:v>20.7</c:v>
                </c:pt>
                <c:pt idx="17218">
                  <c:v>22.9</c:v>
                </c:pt>
                <c:pt idx="17219">
                  <c:v>24.8</c:v>
                </c:pt>
                <c:pt idx="17220">
                  <c:v>27.2</c:v>
                </c:pt>
                <c:pt idx="17221">
                  <c:v>27.6</c:v>
                </c:pt>
                <c:pt idx="17222">
                  <c:v>27.9</c:v>
                </c:pt>
                <c:pt idx="17223">
                  <c:v>27.5</c:v>
                </c:pt>
                <c:pt idx="17224">
                  <c:v>27.3</c:v>
                </c:pt>
                <c:pt idx="17225">
                  <c:v>26.5</c:v>
                </c:pt>
                <c:pt idx="17226">
                  <c:v>25.7</c:v>
                </c:pt>
                <c:pt idx="17227">
                  <c:v>25.2</c:v>
                </c:pt>
                <c:pt idx="17228">
                  <c:v>24.3</c:v>
                </c:pt>
                <c:pt idx="17229">
                  <c:v>24</c:v>
                </c:pt>
                <c:pt idx="17230">
                  <c:v>23.2</c:v>
                </c:pt>
                <c:pt idx="17231">
                  <c:v>23</c:v>
                </c:pt>
                <c:pt idx="17232">
                  <c:v>22.6</c:v>
                </c:pt>
                <c:pt idx="17233">
                  <c:v>22.5</c:v>
                </c:pt>
                <c:pt idx="17234">
                  <c:v>22.3</c:v>
                </c:pt>
                <c:pt idx="17235">
                  <c:v>22</c:v>
                </c:pt>
                <c:pt idx="17236">
                  <c:v>21.5</c:v>
                </c:pt>
                <c:pt idx="17237">
                  <c:v>21.3</c:v>
                </c:pt>
                <c:pt idx="17238">
                  <c:v>21</c:v>
                </c:pt>
                <c:pt idx="17239">
                  <c:v>20.8</c:v>
                </c:pt>
                <c:pt idx="17240">
                  <c:v>21.4</c:v>
                </c:pt>
                <c:pt idx="17241">
                  <c:v>23.8</c:v>
                </c:pt>
                <c:pt idx="17242">
                  <c:v>24.2</c:v>
                </c:pt>
                <c:pt idx="17243">
                  <c:v>26.4</c:v>
                </c:pt>
                <c:pt idx="17244">
                  <c:v>27.5</c:v>
                </c:pt>
                <c:pt idx="17245">
                  <c:v>30.1</c:v>
                </c:pt>
                <c:pt idx="17246">
                  <c:v>29.5</c:v>
                </c:pt>
                <c:pt idx="17247">
                  <c:v>27.1</c:v>
                </c:pt>
                <c:pt idx="17248">
                  <c:v>27.2</c:v>
                </c:pt>
                <c:pt idx="17249">
                  <c:v>27.2</c:v>
                </c:pt>
                <c:pt idx="17250">
                  <c:v>26.6</c:v>
                </c:pt>
                <c:pt idx="17251">
                  <c:v>25.7</c:v>
                </c:pt>
                <c:pt idx="17252">
                  <c:v>25.3</c:v>
                </c:pt>
                <c:pt idx="17253">
                  <c:v>24</c:v>
                </c:pt>
                <c:pt idx="17254">
                  <c:v>23.4</c:v>
                </c:pt>
                <c:pt idx="17255">
                  <c:v>23</c:v>
                </c:pt>
                <c:pt idx="17256">
                  <c:v>22.8</c:v>
                </c:pt>
                <c:pt idx="17257">
                  <c:v>22.1</c:v>
                </c:pt>
                <c:pt idx="17258">
                  <c:v>21.6</c:v>
                </c:pt>
                <c:pt idx="17259">
                  <c:v>21.1</c:v>
                </c:pt>
                <c:pt idx="17260">
                  <c:v>20.9</c:v>
                </c:pt>
                <c:pt idx="17261">
                  <c:v>20.6</c:v>
                </c:pt>
                <c:pt idx="17262">
                  <c:v>20.3</c:v>
                </c:pt>
                <c:pt idx="17263">
                  <c:v>20.3</c:v>
                </c:pt>
                <c:pt idx="17264">
                  <c:v>20.9</c:v>
                </c:pt>
                <c:pt idx="17265">
                  <c:v>21.7</c:v>
                </c:pt>
                <c:pt idx="17266">
                  <c:v>23.3</c:v>
                </c:pt>
                <c:pt idx="17267">
                  <c:v>24.3</c:v>
                </c:pt>
                <c:pt idx="17268">
                  <c:v>25.8</c:v>
                </c:pt>
                <c:pt idx="17269">
                  <c:v>28.4</c:v>
                </c:pt>
                <c:pt idx="17270">
                  <c:v>30</c:v>
                </c:pt>
                <c:pt idx="17271">
                  <c:v>30.7</c:v>
                </c:pt>
                <c:pt idx="17272">
                  <c:v>33.1</c:v>
                </c:pt>
                <c:pt idx="17273">
                  <c:v>31.6</c:v>
                </c:pt>
                <c:pt idx="17274">
                  <c:v>29.8</c:v>
                </c:pt>
                <c:pt idx="17275">
                  <c:v>27.7</c:v>
                </c:pt>
                <c:pt idx="17276">
                  <c:v>25.7</c:v>
                </c:pt>
                <c:pt idx="17277">
                  <c:v>23.7</c:v>
                </c:pt>
                <c:pt idx="17278">
                  <c:v>22.9</c:v>
                </c:pt>
                <c:pt idx="17279">
                  <c:v>22.1</c:v>
                </c:pt>
                <c:pt idx="17280">
                  <c:v>21.6</c:v>
                </c:pt>
                <c:pt idx="17281">
                  <c:v>21.1</c:v>
                </c:pt>
                <c:pt idx="17282">
                  <c:v>20.6</c:v>
                </c:pt>
                <c:pt idx="17283">
                  <c:v>20.6</c:v>
                </c:pt>
                <c:pt idx="17284">
                  <c:v>21.1</c:v>
                </c:pt>
                <c:pt idx="17285">
                  <c:v>21</c:v>
                </c:pt>
                <c:pt idx="17286">
                  <c:v>20.8</c:v>
                </c:pt>
                <c:pt idx="17287">
                  <c:v>20.399999999999999</c:v>
                </c:pt>
                <c:pt idx="17288">
                  <c:v>20.7</c:v>
                </c:pt>
                <c:pt idx="17289">
                  <c:v>21.7</c:v>
                </c:pt>
                <c:pt idx="17290">
                  <c:v>22.9</c:v>
                </c:pt>
                <c:pt idx="17291">
                  <c:v>24.6</c:v>
                </c:pt>
                <c:pt idx="17292">
                  <c:v>25.2</c:v>
                </c:pt>
                <c:pt idx="17293">
                  <c:v>26.3</c:v>
                </c:pt>
                <c:pt idx="17294">
                  <c:v>28.4</c:v>
                </c:pt>
                <c:pt idx="17295">
                  <c:v>29.8</c:v>
                </c:pt>
                <c:pt idx="17296">
                  <c:v>30</c:v>
                </c:pt>
                <c:pt idx="17297">
                  <c:v>29</c:v>
                </c:pt>
                <c:pt idx="17298">
                  <c:v>27.8</c:v>
                </c:pt>
                <c:pt idx="17299">
                  <c:v>25.4</c:v>
                </c:pt>
                <c:pt idx="17300">
                  <c:v>24.2</c:v>
                </c:pt>
                <c:pt idx="17301">
                  <c:v>23.4</c:v>
                </c:pt>
                <c:pt idx="17302">
                  <c:v>22.8</c:v>
                </c:pt>
                <c:pt idx="17303">
                  <c:v>22.6</c:v>
                </c:pt>
                <c:pt idx="17304">
                  <c:v>22.5</c:v>
                </c:pt>
                <c:pt idx="17305">
                  <c:v>22.3</c:v>
                </c:pt>
                <c:pt idx="17306">
                  <c:v>22</c:v>
                </c:pt>
                <c:pt idx="17307">
                  <c:v>21</c:v>
                </c:pt>
                <c:pt idx="17308">
                  <c:v>20.9</c:v>
                </c:pt>
                <c:pt idx="17309">
                  <c:v>20.6</c:v>
                </c:pt>
                <c:pt idx="17310">
                  <c:v>20.5</c:v>
                </c:pt>
                <c:pt idx="17311">
                  <c:v>20.7</c:v>
                </c:pt>
                <c:pt idx="17312">
                  <c:v>20.9</c:v>
                </c:pt>
                <c:pt idx="17313">
                  <c:v>22.5</c:v>
                </c:pt>
                <c:pt idx="17314">
                  <c:v>25</c:v>
                </c:pt>
                <c:pt idx="17315">
                  <c:v>24.8</c:v>
                </c:pt>
                <c:pt idx="17316">
                  <c:v>25.7</c:v>
                </c:pt>
                <c:pt idx="17317">
                  <c:v>27</c:v>
                </c:pt>
                <c:pt idx="17318">
                  <c:v>28.9</c:v>
                </c:pt>
                <c:pt idx="17319">
                  <c:v>30.1</c:v>
                </c:pt>
                <c:pt idx="17320">
                  <c:v>30.4</c:v>
                </c:pt>
                <c:pt idx="17321">
                  <c:v>29.1</c:v>
                </c:pt>
                <c:pt idx="17322">
                  <c:v>28.3</c:v>
                </c:pt>
                <c:pt idx="17323">
                  <c:v>26.9</c:v>
                </c:pt>
                <c:pt idx="17324">
                  <c:v>24.6</c:v>
                </c:pt>
                <c:pt idx="17325">
                  <c:v>23.7</c:v>
                </c:pt>
                <c:pt idx="17326">
                  <c:v>22.9</c:v>
                </c:pt>
                <c:pt idx="17327">
                  <c:v>22.1</c:v>
                </c:pt>
                <c:pt idx="17328">
                  <c:v>21.6</c:v>
                </c:pt>
                <c:pt idx="17329">
                  <c:v>21.2</c:v>
                </c:pt>
                <c:pt idx="17330">
                  <c:v>21</c:v>
                </c:pt>
                <c:pt idx="17331">
                  <c:v>21.1</c:v>
                </c:pt>
                <c:pt idx="17332">
                  <c:v>20.9</c:v>
                </c:pt>
                <c:pt idx="17333">
                  <c:v>20.6</c:v>
                </c:pt>
                <c:pt idx="17334">
                  <c:v>21.2</c:v>
                </c:pt>
                <c:pt idx="17335">
                  <c:v>20.6</c:v>
                </c:pt>
                <c:pt idx="17336">
                  <c:v>21.1</c:v>
                </c:pt>
                <c:pt idx="17337">
                  <c:v>24</c:v>
                </c:pt>
                <c:pt idx="17338">
                  <c:v>25.4</c:v>
                </c:pt>
                <c:pt idx="17339">
                  <c:v>27.6</c:v>
                </c:pt>
                <c:pt idx="17340">
                  <c:v>29.3</c:v>
                </c:pt>
                <c:pt idx="17341">
                  <c:v>31.5</c:v>
                </c:pt>
                <c:pt idx="17342">
                  <c:v>31.9</c:v>
                </c:pt>
                <c:pt idx="17343">
                  <c:v>31.1</c:v>
                </c:pt>
                <c:pt idx="17344">
                  <c:v>29.9</c:v>
                </c:pt>
                <c:pt idx="17345">
                  <c:v>28.6</c:v>
                </c:pt>
                <c:pt idx="17346">
                  <c:v>27.3</c:v>
                </c:pt>
                <c:pt idx="17347">
                  <c:v>25.4</c:v>
                </c:pt>
                <c:pt idx="17348">
                  <c:v>24.2</c:v>
                </c:pt>
                <c:pt idx="17349">
                  <c:v>23.4</c:v>
                </c:pt>
                <c:pt idx="17350">
                  <c:v>23.5</c:v>
                </c:pt>
                <c:pt idx="17351">
                  <c:v>23.2</c:v>
                </c:pt>
                <c:pt idx="17352">
                  <c:v>23</c:v>
                </c:pt>
                <c:pt idx="17353">
                  <c:v>22.6</c:v>
                </c:pt>
                <c:pt idx="17354">
                  <c:v>22.3</c:v>
                </c:pt>
                <c:pt idx="17355">
                  <c:v>22.3</c:v>
                </c:pt>
                <c:pt idx="17356">
                  <c:v>22.7</c:v>
                </c:pt>
                <c:pt idx="17357">
                  <c:v>22.5</c:v>
                </c:pt>
                <c:pt idx="17358">
                  <c:v>22</c:v>
                </c:pt>
                <c:pt idx="17359">
                  <c:v>21.8</c:v>
                </c:pt>
                <c:pt idx="17360">
                  <c:v>21.9</c:v>
                </c:pt>
                <c:pt idx="17361">
                  <c:v>23.1</c:v>
                </c:pt>
                <c:pt idx="17362">
                  <c:v>24.5</c:v>
                </c:pt>
                <c:pt idx="17363">
                  <c:v>26.2</c:v>
                </c:pt>
                <c:pt idx="17364">
                  <c:v>27.9</c:v>
                </c:pt>
                <c:pt idx="17365">
                  <c:v>30</c:v>
                </c:pt>
                <c:pt idx="17366">
                  <c:v>30.4</c:v>
                </c:pt>
                <c:pt idx="17367">
                  <c:v>30.8</c:v>
                </c:pt>
                <c:pt idx="17368">
                  <c:v>30.1</c:v>
                </c:pt>
                <c:pt idx="17369">
                  <c:v>29.8</c:v>
                </c:pt>
                <c:pt idx="17370">
                  <c:v>29.5</c:v>
                </c:pt>
                <c:pt idx="17371">
                  <c:v>28.7</c:v>
                </c:pt>
                <c:pt idx="17372">
                  <c:v>26.4</c:v>
                </c:pt>
                <c:pt idx="17373">
                  <c:v>25.4</c:v>
                </c:pt>
                <c:pt idx="17374">
                  <c:v>24.6</c:v>
                </c:pt>
                <c:pt idx="17375">
                  <c:v>23.6</c:v>
                </c:pt>
                <c:pt idx="17376">
                  <c:v>22.3</c:v>
                </c:pt>
                <c:pt idx="17377">
                  <c:v>22.4</c:v>
                </c:pt>
                <c:pt idx="17378">
                  <c:v>22.5</c:v>
                </c:pt>
                <c:pt idx="17379">
                  <c:v>22.4</c:v>
                </c:pt>
                <c:pt idx="17380">
                  <c:v>21.1</c:v>
                </c:pt>
                <c:pt idx="17381">
                  <c:v>21</c:v>
                </c:pt>
                <c:pt idx="17382">
                  <c:v>20.6</c:v>
                </c:pt>
                <c:pt idx="17383">
                  <c:v>20.399999999999999</c:v>
                </c:pt>
                <c:pt idx="17384">
                  <c:v>21.5</c:v>
                </c:pt>
                <c:pt idx="17385">
                  <c:v>23.8</c:v>
                </c:pt>
                <c:pt idx="17386">
                  <c:v>26.2</c:v>
                </c:pt>
                <c:pt idx="17387">
                  <c:v>28.6</c:v>
                </c:pt>
                <c:pt idx="17388">
                  <c:v>30.5</c:v>
                </c:pt>
                <c:pt idx="17389">
                  <c:v>31.9</c:v>
                </c:pt>
                <c:pt idx="17390">
                  <c:v>32.5</c:v>
                </c:pt>
                <c:pt idx="17391">
                  <c:v>31</c:v>
                </c:pt>
                <c:pt idx="17392">
                  <c:v>29.8</c:v>
                </c:pt>
                <c:pt idx="17393">
                  <c:v>28.4</c:v>
                </c:pt>
                <c:pt idx="17394">
                  <c:v>27.8</c:v>
                </c:pt>
                <c:pt idx="17395">
                  <c:v>26.6</c:v>
                </c:pt>
                <c:pt idx="17396">
                  <c:v>26.7</c:v>
                </c:pt>
                <c:pt idx="17397">
                  <c:v>25.1</c:v>
                </c:pt>
                <c:pt idx="17398">
                  <c:v>24</c:v>
                </c:pt>
                <c:pt idx="17399">
                  <c:v>23.5</c:v>
                </c:pt>
                <c:pt idx="17400">
                  <c:v>22.8</c:v>
                </c:pt>
                <c:pt idx="17401">
                  <c:v>22.5</c:v>
                </c:pt>
                <c:pt idx="17402">
                  <c:v>21.8</c:v>
                </c:pt>
                <c:pt idx="17403">
                  <c:v>21.5</c:v>
                </c:pt>
                <c:pt idx="17404">
                  <c:v>20.9</c:v>
                </c:pt>
                <c:pt idx="17405">
                  <c:v>20.7</c:v>
                </c:pt>
                <c:pt idx="17406">
                  <c:v>20.6</c:v>
                </c:pt>
                <c:pt idx="17407">
                  <c:v>20.6</c:v>
                </c:pt>
                <c:pt idx="17408">
                  <c:v>20.7</c:v>
                </c:pt>
                <c:pt idx="17409">
                  <c:v>22.1</c:v>
                </c:pt>
                <c:pt idx="17410">
                  <c:v>25.1</c:v>
                </c:pt>
                <c:pt idx="17411">
                  <c:v>25.9</c:v>
                </c:pt>
                <c:pt idx="17412">
                  <c:v>28.2</c:v>
                </c:pt>
                <c:pt idx="17413">
                  <c:v>28.6</c:v>
                </c:pt>
                <c:pt idx="17414">
                  <c:v>27.5</c:v>
                </c:pt>
                <c:pt idx="17415">
                  <c:v>25.2</c:v>
                </c:pt>
                <c:pt idx="17416">
                  <c:v>26.3</c:v>
                </c:pt>
                <c:pt idx="17417">
                  <c:v>25.9</c:v>
                </c:pt>
                <c:pt idx="17418">
                  <c:v>27.1</c:v>
                </c:pt>
                <c:pt idx="17419">
                  <c:v>25.3</c:v>
                </c:pt>
                <c:pt idx="17420">
                  <c:v>24.6</c:v>
                </c:pt>
                <c:pt idx="17421">
                  <c:v>24.3</c:v>
                </c:pt>
                <c:pt idx="17422">
                  <c:v>23.9</c:v>
                </c:pt>
                <c:pt idx="17423">
                  <c:v>23.5</c:v>
                </c:pt>
                <c:pt idx="17424">
                  <c:v>23.1</c:v>
                </c:pt>
                <c:pt idx="17425">
                  <c:v>22.6</c:v>
                </c:pt>
                <c:pt idx="17426">
                  <c:v>21.9</c:v>
                </c:pt>
                <c:pt idx="17427">
                  <c:v>21.6</c:v>
                </c:pt>
                <c:pt idx="17428">
                  <c:v>21.1</c:v>
                </c:pt>
                <c:pt idx="17429">
                  <c:v>20.6</c:v>
                </c:pt>
                <c:pt idx="17430">
                  <c:v>20.3</c:v>
                </c:pt>
                <c:pt idx="17431">
                  <c:v>20.6</c:v>
                </c:pt>
                <c:pt idx="17432">
                  <c:v>21</c:v>
                </c:pt>
                <c:pt idx="17433">
                  <c:v>22.4</c:v>
                </c:pt>
                <c:pt idx="17434">
                  <c:v>25.6</c:v>
                </c:pt>
                <c:pt idx="17435">
                  <c:v>27.5</c:v>
                </c:pt>
                <c:pt idx="17436">
                  <c:v>27.8</c:v>
                </c:pt>
                <c:pt idx="17437">
                  <c:v>29.2</c:v>
                </c:pt>
                <c:pt idx="17438">
                  <c:v>28.8</c:v>
                </c:pt>
                <c:pt idx="17439">
                  <c:v>27.6</c:v>
                </c:pt>
                <c:pt idx="17440">
                  <c:v>26.6</c:v>
                </c:pt>
                <c:pt idx="17441">
                  <c:v>25</c:v>
                </c:pt>
                <c:pt idx="17442">
                  <c:v>24.5</c:v>
                </c:pt>
                <c:pt idx="17443">
                  <c:v>24.5</c:v>
                </c:pt>
                <c:pt idx="17444">
                  <c:v>24.3</c:v>
                </c:pt>
                <c:pt idx="17445">
                  <c:v>24</c:v>
                </c:pt>
                <c:pt idx="17446">
                  <c:v>23.6</c:v>
                </c:pt>
                <c:pt idx="17447">
                  <c:v>22.8</c:v>
                </c:pt>
                <c:pt idx="17448">
                  <c:v>22.3</c:v>
                </c:pt>
                <c:pt idx="17449">
                  <c:v>21.9</c:v>
                </c:pt>
                <c:pt idx="17450">
                  <c:v>21.6</c:v>
                </c:pt>
                <c:pt idx="17451">
                  <c:v>21.3</c:v>
                </c:pt>
                <c:pt idx="17452">
                  <c:v>21.3</c:v>
                </c:pt>
                <c:pt idx="17453">
                  <c:v>21.3</c:v>
                </c:pt>
                <c:pt idx="17454">
                  <c:v>20.7</c:v>
                </c:pt>
                <c:pt idx="17455">
                  <c:v>20</c:v>
                </c:pt>
                <c:pt idx="17456">
                  <c:v>21</c:v>
                </c:pt>
                <c:pt idx="17457">
                  <c:v>22.1</c:v>
                </c:pt>
                <c:pt idx="17458">
                  <c:v>24.6</c:v>
                </c:pt>
                <c:pt idx="17459">
                  <c:v>26.4</c:v>
                </c:pt>
                <c:pt idx="17460">
                  <c:v>27.9</c:v>
                </c:pt>
                <c:pt idx="17461">
                  <c:v>29.6</c:v>
                </c:pt>
                <c:pt idx="17462">
                  <c:v>31.7</c:v>
                </c:pt>
                <c:pt idx="17463">
                  <c:v>31.4</c:v>
                </c:pt>
                <c:pt idx="17464">
                  <c:v>30.1</c:v>
                </c:pt>
                <c:pt idx="17465">
                  <c:v>29.3</c:v>
                </c:pt>
                <c:pt idx="17466">
                  <c:v>27.9</c:v>
                </c:pt>
                <c:pt idx="17467">
                  <c:v>27.3</c:v>
                </c:pt>
                <c:pt idx="17468">
                  <c:v>25.2</c:v>
                </c:pt>
                <c:pt idx="17469">
                  <c:v>24</c:v>
                </c:pt>
                <c:pt idx="17470">
                  <c:v>23.7</c:v>
                </c:pt>
                <c:pt idx="17471">
                  <c:v>23.1</c:v>
                </c:pt>
                <c:pt idx="17472">
                  <c:v>22.9</c:v>
                </c:pt>
                <c:pt idx="17473">
                  <c:v>22.6</c:v>
                </c:pt>
                <c:pt idx="17474">
                  <c:v>22</c:v>
                </c:pt>
                <c:pt idx="17475">
                  <c:v>21.7</c:v>
                </c:pt>
                <c:pt idx="17476">
                  <c:v>20.7</c:v>
                </c:pt>
                <c:pt idx="17477">
                  <c:v>20.3</c:v>
                </c:pt>
                <c:pt idx="17478">
                  <c:v>19.600000000000001</c:v>
                </c:pt>
                <c:pt idx="17479">
                  <c:v>19.2</c:v>
                </c:pt>
                <c:pt idx="17480">
                  <c:v>20.7</c:v>
                </c:pt>
                <c:pt idx="17481">
                  <c:v>22.4</c:v>
                </c:pt>
                <c:pt idx="17482">
                  <c:v>23.8</c:v>
                </c:pt>
                <c:pt idx="17483">
                  <c:v>24.8</c:v>
                </c:pt>
                <c:pt idx="17484">
                  <c:v>27.6</c:v>
                </c:pt>
                <c:pt idx="17485">
                  <c:v>28.8</c:v>
                </c:pt>
                <c:pt idx="17486">
                  <c:v>29.4</c:v>
                </c:pt>
                <c:pt idx="17487">
                  <c:v>28.9</c:v>
                </c:pt>
                <c:pt idx="17488">
                  <c:v>28.6</c:v>
                </c:pt>
                <c:pt idx="17489">
                  <c:v>28.2</c:v>
                </c:pt>
                <c:pt idx="17490">
                  <c:v>26.8</c:v>
                </c:pt>
                <c:pt idx="17491">
                  <c:v>25.6</c:v>
                </c:pt>
                <c:pt idx="17492">
                  <c:v>24.8</c:v>
                </c:pt>
                <c:pt idx="17493">
                  <c:v>24.1</c:v>
                </c:pt>
                <c:pt idx="17494">
                  <c:v>23.6</c:v>
                </c:pt>
                <c:pt idx="17495">
                  <c:v>23.2</c:v>
                </c:pt>
                <c:pt idx="17496">
                  <c:v>22.3</c:v>
                </c:pt>
                <c:pt idx="17497">
                  <c:v>21.9</c:v>
                </c:pt>
                <c:pt idx="17498">
                  <c:v>21.5</c:v>
                </c:pt>
                <c:pt idx="17499">
                  <c:v>20.6</c:v>
                </c:pt>
                <c:pt idx="17500">
                  <c:v>20.6</c:v>
                </c:pt>
                <c:pt idx="17501">
                  <c:v>20.3</c:v>
                </c:pt>
                <c:pt idx="17502">
                  <c:v>19.899999999999999</c:v>
                </c:pt>
                <c:pt idx="17503">
                  <c:v>19.5</c:v>
                </c:pt>
                <c:pt idx="17504">
                  <c:v>19.8</c:v>
                </c:pt>
                <c:pt idx="17505">
                  <c:v>23.1</c:v>
                </c:pt>
                <c:pt idx="17506">
                  <c:v>26.1</c:v>
                </c:pt>
                <c:pt idx="17507">
                  <c:v>27.7</c:v>
                </c:pt>
                <c:pt idx="17508">
                  <c:v>29</c:v>
                </c:pt>
                <c:pt idx="17509">
                  <c:v>30.7</c:v>
                </c:pt>
                <c:pt idx="17510">
                  <c:v>29.2</c:v>
                </c:pt>
                <c:pt idx="17511">
                  <c:v>29.5</c:v>
                </c:pt>
                <c:pt idx="17512">
                  <c:v>28.5</c:v>
                </c:pt>
                <c:pt idx="17513">
                  <c:v>27.8</c:v>
                </c:pt>
                <c:pt idx="17514">
                  <c:v>27.2</c:v>
                </c:pt>
                <c:pt idx="17515">
                  <c:v>25.9</c:v>
                </c:pt>
                <c:pt idx="17516">
                  <c:v>24.6</c:v>
                </c:pt>
                <c:pt idx="17517">
                  <c:v>23.5</c:v>
                </c:pt>
                <c:pt idx="17518">
                  <c:v>23.4</c:v>
                </c:pt>
                <c:pt idx="17519">
                  <c:v>22.9</c:v>
                </c:pt>
                <c:pt idx="17520">
                  <c:v>22.9</c:v>
                </c:pt>
                <c:pt idx="17532">
                  <c:v>31.6</c:v>
                </c:pt>
                <c:pt idx="17533">
                  <c:v>32.200000000000003</c:v>
                </c:pt>
                <c:pt idx="17534">
                  <c:v>33.6</c:v>
                </c:pt>
                <c:pt idx="17535">
                  <c:v>33.700000000000003</c:v>
                </c:pt>
                <c:pt idx="17536">
                  <c:v>33.4</c:v>
                </c:pt>
                <c:pt idx="17537">
                  <c:v>30.8</c:v>
                </c:pt>
                <c:pt idx="17538">
                  <c:v>29.2</c:v>
                </c:pt>
                <c:pt idx="17539">
                  <c:v>28</c:v>
                </c:pt>
                <c:pt idx="17540">
                  <c:v>26.1</c:v>
                </c:pt>
                <c:pt idx="17541">
                  <c:v>24.8</c:v>
                </c:pt>
                <c:pt idx="17542">
                  <c:v>24.3</c:v>
                </c:pt>
                <c:pt idx="17543">
                  <c:v>23.3</c:v>
                </c:pt>
                <c:pt idx="17544">
                  <c:v>22.3</c:v>
                </c:pt>
                <c:pt idx="17545">
                  <c:v>21.8</c:v>
                </c:pt>
                <c:pt idx="17546">
                  <c:v>21.4</c:v>
                </c:pt>
                <c:pt idx="17547">
                  <c:v>20.8</c:v>
                </c:pt>
                <c:pt idx="17548">
                  <c:v>20.6</c:v>
                </c:pt>
                <c:pt idx="17549">
                  <c:v>20.8</c:v>
                </c:pt>
                <c:pt idx="17550">
                  <c:v>21.1</c:v>
                </c:pt>
                <c:pt idx="17551">
                  <c:v>21.1</c:v>
                </c:pt>
                <c:pt idx="17552">
                  <c:v>21.8</c:v>
                </c:pt>
                <c:pt idx="17553">
                  <c:v>23.2</c:v>
                </c:pt>
                <c:pt idx="17554">
                  <c:v>23.2</c:v>
                </c:pt>
                <c:pt idx="17555">
                  <c:v>27.4</c:v>
                </c:pt>
                <c:pt idx="17556">
                  <c:v>27.9</c:v>
                </c:pt>
                <c:pt idx="17557">
                  <c:v>31.5</c:v>
                </c:pt>
                <c:pt idx="17558">
                  <c:v>31.7</c:v>
                </c:pt>
                <c:pt idx="17559">
                  <c:v>31.3</c:v>
                </c:pt>
                <c:pt idx="17560">
                  <c:v>31.1</c:v>
                </c:pt>
                <c:pt idx="17561">
                  <c:v>30.9</c:v>
                </c:pt>
                <c:pt idx="17562">
                  <c:v>29</c:v>
                </c:pt>
                <c:pt idx="17563">
                  <c:v>26.9</c:v>
                </c:pt>
                <c:pt idx="17564">
                  <c:v>25.7</c:v>
                </c:pt>
                <c:pt idx="17565">
                  <c:v>24.2</c:v>
                </c:pt>
                <c:pt idx="17566">
                  <c:v>24.2</c:v>
                </c:pt>
                <c:pt idx="17567">
                  <c:v>23.7</c:v>
                </c:pt>
                <c:pt idx="17568">
                  <c:v>22.8</c:v>
                </c:pt>
                <c:pt idx="17569">
                  <c:v>22.8</c:v>
                </c:pt>
                <c:pt idx="17570">
                  <c:v>21.9</c:v>
                </c:pt>
                <c:pt idx="17571">
                  <c:v>21.5</c:v>
                </c:pt>
                <c:pt idx="17572">
                  <c:v>20.9</c:v>
                </c:pt>
                <c:pt idx="17573">
                  <c:v>20.7</c:v>
                </c:pt>
                <c:pt idx="17574">
                  <c:v>20.399999999999999</c:v>
                </c:pt>
                <c:pt idx="17575">
                  <c:v>20.100000000000001</c:v>
                </c:pt>
                <c:pt idx="17576">
                  <c:v>21.7</c:v>
                </c:pt>
                <c:pt idx="17577">
                  <c:v>23.2</c:v>
                </c:pt>
                <c:pt idx="17578">
                  <c:v>24.9</c:v>
                </c:pt>
                <c:pt idx="17579">
                  <c:v>25.8</c:v>
                </c:pt>
                <c:pt idx="17580">
                  <c:v>28.5</c:v>
                </c:pt>
                <c:pt idx="17581">
                  <c:v>29.2</c:v>
                </c:pt>
                <c:pt idx="17582">
                  <c:v>31.3</c:v>
                </c:pt>
                <c:pt idx="17583">
                  <c:v>31.7</c:v>
                </c:pt>
                <c:pt idx="17584">
                  <c:v>30.5</c:v>
                </c:pt>
                <c:pt idx="17585">
                  <c:v>29.9</c:v>
                </c:pt>
                <c:pt idx="17586">
                  <c:v>29.5</c:v>
                </c:pt>
                <c:pt idx="17587">
                  <c:v>28.2</c:v>
                </c:pt>
                <c:pt idx="17588">
                  <c:v>25.4</c:v>
                </c:pt>
                <c:pt idx="17589">
                  <c:v>24.4</c:v>
                </c:pt>
                <c:pt idx="17590">
                  <c:v>23.9</c:v>
                </c:pt>
                <c:pt idx="17591">
                  <c:v>23.1</c:v>
                </c:pt>
                <c:pt idx="17592">
                  <c:v>22.3</c:v>
                </c:pt>
                <c:pt idx="17593">
                  <c:v>21.7</c:v>
                </c:pt>
                <c:pt idx="17594">
                  <c:v>21.2</c:v>
                </c:pt>
                <c:pt idx="17595">
                  <c:v>21</c:v>
                </c:pt>
                <c:pt idx="17596">
                  <c:v>20.6</c:v>
                </c:pt>
                <c:pt idx="17597">
                  <c:v>20.399999999999999</c:v>
                </c:pt>
                <c:pt idx="17598">
                  <c:v>19.8</c:v>
                </c:pt>
                <c:pt idx="17599">
                  <c:v>19.899999999999999</c:v>
                </c:pt>
                <c:pt idx="17600">
                  <c:v>21.1</c:v>
                </c:pt>
                <c:pt idx="17601">
                  <c:v>23.1</c:v>
                </c:pt>
                <c:pt idx="17602">
                  <c:v>25.4</c:v>
                </c:pt>
                <c:pt idx="17603">
                  <c:v>26.7</c:v>
                </c:pt>
                <c:pt idx="17604">
                  <c:v>28.5</c:v>
                </c:pt>
                <c:pt idx="17605">
                  <c:v>30.7</c:v>
                </c:pt>
                <c:pt idx="17606">
                  <c:v>31.6</c:v>
                </c:pt>
                <c:pt idx="17607">
                  <c:v>33</c:v>
                </c:pt>
                <c:pt idx="17608">
                  <c:v>32</c:v>
                </c:pt>
                <c:pt idx="17609">
                  <c:v>31.6</c:v>
                </c:pt>
                <c:pt idx="17610">
                  <c:v>30.9</c:v>
                </c:pt>
                <c:pt idx="17611">
                  <c:v>28.5</c:v>
                </c:pt>
                <c:pt idx="17612">
                  <c:v>26</c:v>
                </c:pt>
                <c:pt idx="17613">
                  <c:v>24.3</c:v>
                </c:pt>
                <c:pt idx="17614">
                  <c:v>23.4</c:v>
                </c:pt>
                <c:pt idx="17615">
                  <c:v>22.6</c:v>
                </c:pt>
                <c:pt idx="17616">
                  <c:v>22</c:v>
                </c:pt>
                <c:pt idx="17617">
                  <c:v>21.7</c:v>
                </c:pt>
                <c:pt idx="17618">
                  <c:v>21.4</c:v>
                </c:pt>
                <c:pt idx="17619">
                  <c:v>20.7</c:v>
                </c:pt>
                <c:pt idx="17620">
                  <c:v>20.399999999999999</c:v>
                </c:pt>
                <c:pt idx="17621">
                  <c:v>19.7</c:v>
                </c:pt>
                <c:pt idx="17622">
                  <c:v>19.600000000000001</c:v>
                </c:pt>
                <c:pt idx="17623">
                  <c:v>19.2</c:v>
                </c:pt>
                <c:pt idx="17624">
                  <c:v>20.100000000000001</c:v>
                </c:pt>
                <c:pt idx="17625">
                  <c:v>22.9</c:v>
                </c:pt>
                <c:pt idx="17626">
                  <c:v>25.1</c:v>
                </c:pt>
                <c:pt idx="17627">
                  <c:v>27.5</c:v>
                </c:pt>
                <c:pt idx="17628">
                  <c:v>29.2</c:v>
                </c:pt>
                <c:pt idx="17629">
                  <c:v>30</c:v>
                </c:pt>
                <c:pt idx="17630">
                  <c:v>30.7</c:v>
                </c:pt>
                <c:pt idx="17631">
                  <c:v>30.6</c:v>
                </c:pt>
                <c:pt idx="17632">
                  <c:v>30</c:v>
                </c:pt>
                <c:pt idx="17633">
                  <c:v>28.1</c:v>
                </c:pt>
                <c:pt idx="17634">
                  <c:v>26.9</c:v>
                </c:pt>
                <c:pt idx="17635">
                  <c:v>25.1</c:v>
                </c:pt>
                <c:pt idx="17636">
                  <c:v>24.8</c:v>
                </c:pt>
                <c:pt idx="17637">
                  <c:v>23.9</c:v>
                </c:pt>
                <c:pt idx="17638">
                  <c:v>23.4</c:v>
                </c:pt>
                <c:pt idx="17639">
                  <c:v>22.8</c:v>
                </c:pt>
                <c:pt idx="17640">
                  <c:v>22.6</c:v>
                </c:pt>
                <c:pt idx="17641">
                  <c:v>22.3</c:v>
                </c:pt>
                <c:pt idx="17642">
                  <c:v>22</c:v>
                </c:pt>
                <c:pt idx="17643">
                  <c:v>22</c:v>
                </c:pt>
                <c:pt idx="17644">
                  <c:v>21.9</c:v>
                </c:pt>
                <c:pt idx="17645">
                  <c:v>21.9</c:v>
                </c:pt>
                <c:pt idx="17646">
                  <c:v>21.8</c:v>
                </c:pt>
                <c:pt idx="17647">
                  <c:v>21.7</c:v>
                </c:pt>
                <c:pt idx="17648">
                  <c:v>22.1</c:v>
                </c:pt>
                <c:pt idx="17649">
                  <c:v>23.3</c:v>
                </c:pt>
                <c:pt idx="17650">
                  <c:v>24.4</c:v>
                </c:pt>
                <c:pt idx="17651">
                  <c:v>25.9</c:v>
                </c:pt>
                <c:pt idx="17652">
                  <c:v>27.4</c:v>
                </c:pt>
                <c:pt idx="17653">
                  <c:v>29.8</c:v>
                </c:pt>
                <c:pt idx="17654">
                  <c:v>29.7</c:v>
                </c:pt>
                <c:pt idx="17655">
                  <c:v>30.9</c:v>
                </c:pt>
                <c:pt idx="17656">
                  <c:v>32.799999999999997</c:v>
                </c:pt>
                <c:pt idx="17657">
                  <c:v>33.6</c:v>
                </c:pt>
                <c:pt idx="17658">
                  <c:v>31.1</c:v>
                </c:pt>
                <c:pt idx="17659">
                  <c:v>29.3</c:v>
                </c:pt>
                <c:pt idx="17660">
                  <c:v>27</c:v>
                </c:pt>
                <c:pt idx="17661">
                  <c:v>25</c:v>
                </c:pt>
                <c:pt idx="17662">
                  <c:v>23.9</c:v>
                </c:pt>
                <c:pt idx="17663">
                  <c:v>23.2</c:v>
                </c:pt>
                <c:pt idx="17664">
                  <c:v>22.5</c:v>
                </c:pt>
                <c:pt idx="17665">
                  <c:v>22</c:v>
                </c:pt>
                <c:pt idx="17666">
                  <c:v>21.4</c:v>
                </c:pt>
                <c:pt idx="17667">
                  <c:v>20.7</c:v>
                </c:pt>
                <c:pt idx="17668">
                  <c:v>20.8</c:v>
                </c:pt>
                <c:pt idx="17669">
                  <c:v>21</c:v>
                </c:pt>
                <c:pt idx="17670">
                  <c:v>20.6</c:v>
                </c:pt>
                <c:pt idx="17671">
                  <c:v>20.5</c:v>
                </c:pt>
                <c:pt idx="17672">
                  <c:v>21.1</c:v>
                </c:pt>
                <c:pt idx="17673">
                  <c:v>22.1</c:v>
                </c:pt>
                <c:pt idx="17674">
                  <c:v>24.3</c:v>
                </c:pt>
                <c:pt idx="17675">
                  <c:v>27.6</c:v>
                </c:pt>
                <c:pt idx="17676">
                  <c:v>28.7</c:v>
                </c:pt>
                <c:pt idx="17677">
                  <c:v>30</c:v>
                </c:pt>
                <c:pt idx="17678">
                  <c:v>30.9</c:v>
                </c:pt>
                <c:pt idx="17679">
                  <c:v>31.4</c:v>
                </c:pt>
                <c:pt idx="17680">
                  <c:v>31.2</c:v>
                </c:pt>
                <c:pt idx="17681">
                  <c:v>28.9</c:v>
                </c:pt>
                <c:pt idx="17682">
                  <c:v>27.2</c:v>
                </c:pt>
                <c:pt idx="17683">
                  <c:v>26.2</c:v>
                </c:pt>
                <c:pt idx="17684">
                  <c:v>25.3</c:v>
                </c:pt>
                <c:pt idx="17685">
                  <c:v>25.1</c:v>
                </c:pt>
                <c:pt idx="17686">
                  <c:v>24.7</c:v>
                </c:pt>
                <c:pt idx="17687">
                  <c:v>24</c:v>
                </c:pt>
                <c:pt idx="17688">
                  <c:v>23.7</c:v>
                </c:pt>
                <c:pt idx="17689">
                  <c:v>22.9</c:v>
                </c:pt>
                <c:pt idx="17690">
                  <c:v>22.8</c:v>
                </c:pt>
                <c:pt idx="17691">
                  <c:v>22.1</c:v>
                </c:pt>
                <c:pt idx="17692">
                  <c:v>21.8</c:v>
                </c:pt>
                <c:pt idx="17693">
                  <c:v>21.3</c:v>
                </c:pt>
                <c:pt idx="17694">
                  <c:v>20.8</c:v>
                </c:pt>
                <c:pt idx="17695">
                  <c:v>21.5</c:v>
                </c:pt>
                <c:pt idx="17696">
                  <c:v>21.8</c:v>
                </c:pt>
                <c:pt idx="17697">
                  <c:v>22.6</c:v>
                </c:pt>
                <c:pt idx="17698">
                  <c:v>23.4</c:v>
                </c:pt>
                <c:pt idx="17699">
                  <c:v>24.3</c:v>
                </c:pt>
                <c:pt idx="17700">
                  <c:v>27.3</c:v>
                </c:pt>
                <c:pt idx="17701">
                  <c:v>29.6</c:v>
                </c:pt>
                <c:pt idx="17702">
                  <c:v>29.9</c:v>
                </c:pt>
                <c:pt idx="17703">
                  <c:v>30</c:v>
                </c:pt>
                <c:pt idx="17704">
                  <c:v>29.4</c:v>
                </c:pt>
                <c:pt idx="17705">
                  <c:v>29.3</c:v>
                </c:pt>
                <c:pt idx="17706">
                  <c:v>28.5</c:v>
                </c:pt>
                <c:pt idx="17707">
                  <c:v>27.9</c:v>
                </c:pt>
                <c:pt idx="17708">
                  <c:v>26.6</c:v>
                </c:pt>
                <c:pt idx="17709">
                  <c:v>25.6</c:v>
                </c:pt>
                <c:pt idx="17710">
                  <c:v>24.5</c:v>
                </c:pt>
                <c:pt idx="17711">
                  <c:v>23.6</c:v>
                </c:pt>
                <c:pt idx="17712">
                  <c:v>22.6</c:v>
                </c:pt>
                <c:pt idx="17713">
                  <c:v>21.9</c:v>
                </c:pt>
                <c:pt idx="17714">
                  <c:v>21.8</c:v>
                </c:pt>
                <c:pt idx="17715">
                  <c:v>20.9</c:v>
                </c:pt>
                <c:pt idx="17716">
                  <c:v>20.3</c:v>
                </c:pt>
                <c:pt idx="17717">
                  <c:v>19.8</c:v>
                </c:pt>
                <c:pt idx="17718">
                  <c:v>20.6</c:v>
                </c:pt>
                <c:pt idx="17719">
                  <c:v>20.8</c:v>
                </c:pt>
                <c:pt idx="17720">
                  <c:v>21.1</c:v>
                </c:pt>
                <c:pt idx="17721">
                  <c:v>22.9</c:v>
                </c:pt>
                <c:pt idx="17722">
                  <c:v>25.8</c:v>
                </c:pt>
                <c:pt idx="17723">
                  <c:v>26.8</c:v>
                </c:pt>
                <c:pt idx="17724">
                  <c:v>29.1</c:v>
                </c:pt>
                <c:pt idx="17725">
                  <c:v>30.5</c:v>
                </c:pt>
                <c:pt idx="17726">
                  <c:v>29.7</c:v>
                </c:pt>
                <c:pt idx="17727">
                  <c:v>30.5</c:v>
                </c:pt>
                <c:pt idx="17728">
                  <c:v>31.6</c:v>
                </c:pt>
                <c:pt idx="17729">
                  <c:v>31.1</c:v>
                </c:pt>
                <c:pt idx="17730">
                  <c:v>30.6</c:v>
                </c:pt>
                <c:pt idx="17731">
                  <c:v>28.8</c:v>
                </c:pt>
                <c:pt idx="17732">
                  <c:v>26.7</c:v>
                </c:pt>
                <c:pt idx="17733">
                  <c:v>26.2</c:v>
                </c:pt>
                <c:pt idx="17734">
                  <c:v>25.4</c:v>
                </c:pt>
                <c:pt idx="17735">
                  <c:v>25.2</c:v>
                </c:pt>
                <c:pt idx="17736">
                  <c:v>25.1</c:v>
                </c:pt>
                <c:pt idx="17737">
                  <c:v>24.6</c:v>
                </c:pt>
                <c:pt idx="17738">
                  <c:v>24.2</c:v>
                </c:pt>
                <c:pt idx="17739">
                  <c:v>24.2</c:v>
                </c:pt>
                <c:pt idx="17740">
                  <c:v>23.9</c:v>
                </c:pt>
                <c:pt idx="17741">
                  <c:v>23.7</c:v>
                </c:pt>
                <c:pt idx="17742">
                  <c:v>23.5</c:v>
                </c:pt>
                <c:pt idx="17743">
                  <c:v>22.9</c:v>
                </c:pt>
                <c:pt idx="17744">
                  <c:v>23.1</c:v>
                </c:pt>
                <c:pt idx="17745">
                  <c:v>24.2</c:v>
                </c:pt>
                <c:pt idx="17746">
                  <c:v>26.2</c:v>
                </c:pt>
                <c:pt idx="17747">
                  <c:v>26.5</c:v>
                </c:pt>
                <c:pt idx="17748">
                  <c:v>29.1</c:v>
                </c:pt>
                <c:pt idx="17749">
                  <c:v>30.6</c:v>
                </c:pt>
                <c:pt idx="17750">
                  <c:v>31.3</c:v>
                </c:pt>
                <c:pt idx="17751">
                  <c:v>32</c:v>
                </c:pt>
                <c:pt idx="17752">
                  <c:v>34</c:v>
                </c:pt>
                <c:pt idx="17753">
                  <c:v>32.799999999999997</c:v>
                </c:pt>
                <c:pt idx="17754">
                  <c:v>29.7</c:v>
                </c:pt>
                <c:pt idx="17755">
                  <c:v>27.5</c:v>
                </c:pt>
                <c:pt idx="17756">
                  <c:v>25.9</c:v>
                </c:pt>
                <c:pt idx="17757">
                  <c:v>25</c:v>
                </c:pt>
                <c:pt idx="17758">
                  <c:v>24.3</c:v>
                </c:pt>
                <c:pt idx="17759">
                  <c:v>23.7</c:v>
                </c:pt>
                <c:pt idx="17760">
                  <c:v>23.6</c:v>
                </c:pt>
                <c:pt idx="17761">
                  <c:v>23.4</c:v>
                </c:pt>
                <c:pt idx="17762">
                  <c:v>22.8</c:v>
                </c:pt>
                <c:pt idx="17763">
                  <c:v>22.4</c:v>
                </c:pt>
                <c:pt idx="17764">
                  <c:v>21.9</c:v>
                </c:pt>
                <c:pt idx="17765">
                  <c:v>21.9</c:v>
                </c:pt>
                <c:pt idx="17766">
                  <c:v>22</c:v>
                </c:pt>
                <c:pt idx="17767">
                  <c:v>22.3</c:v>
                </c:pt>
                <c:pt idx="17768">
                  <c:v>22.4</c:v>
                </c:pt>
                <c:pt idx="17769">
                  <c:v>23.6</c:v>
                </c:pt>
                <c:pt idx="17770">
                  <c:v>26.2</c:v>
                </c:pt>
                <c:pt idx="17771">
                  <c:v>28.8</c:v>
                </c:pt>
                <c:pt idx="17772">
                  <c:v>30.8</c:v>
                </c:pt>
                <c:pt idx="17773">
                  <c:v>32.6</c:v>
                </c:pt>
                <c:pt idx="17774">
                  <c:v>33.6</c:v>
                </c:pt>
                <c:pt idx="17775">
                  <c:v>34.4</c:v>
                </c:pt>
                <c:pt idx="17776">
                  <c:v>31.6</c:v>
                </c:pt>
                <c:pt idx="17777">
                  <c:v>30.4</c:v>
                </c:pt>
                <c:pt idx="17778">
                  <c:v>30.4</c:v>
                </c:pt>
                <c:pt idx="17779">
                  <c:v>28.1</c:v>
                </c:pt>
                <c:pt idx="17780">
                  <c:v>26</c:v>
                </c:pt>
                <c:pt idx="17781">
                  <c:v>25.4</c:v>
                </c:pt>
                <c:pt idx="17782">
                  <c:v>23.8</c:v>
                </c:pt>
                <c:pt idx="17783">
                  <c:v>23.4</c:v>
                </c:pt>
                <c:pt idx="17784">
                  <c:v>22.6</c:v>
                </c:pt>
                <c:pt idx="17785">
                  <c:v>22.2</c:v>
                </c:pt>
                <c:pt idx="17786">
                  <c:v>22</c:v>
                </c:pt>
                <c:pt idx="17787">
                  <c:v>21.9</c:v>
                </c:pt>
                <c:pt idx="17788">
                  <c:v>21.9</c:v>
                </c:pt>
                <c:pt idx="17789">
                  <c:v>21.5</c:v>
                </c:pt>
                <c:pt idx="17790">
                  <c:v>21.1</c:v>
                </c:pt>
                <c:pt idx="17791">
                  <c:v>20.9</c:v>
                </c:pt>
                <c:pt idx="17792">
                  <c:v>21.3</c:v>
                </c:pt>
                <c:pt idx="17793">
                  <c:v>22.3</c:v>
                </c:pt>
                <c:pt idx="17794">
                  <c:v>23.2</c:v>
                </c:pt>
                <c:pt idx="17795">
                  <c:v>24.2</c:v>
                </c:pt>
                <c:pt idx="17796">
                  <c:v>25.8</c:v>
                </c:pt>
                <c:pt idx="17797">
                  <c:v>29.8</c:v>
                </c:pt>
                <c:pt idx="17798">
                  <c:v>31.6</c:v>
                </c:pt>
                <c:pt idx="17799">
                  <c:v>32</c:v>
                </c:pt>
                <c:pt idx="17800">
                  <c:v>33.1</c:v>
                </c:pt>
                <c:pt idx="17801">
                  <c:v>32.200000000000003</c:v>
                </c:pt>
                <c:pt idx="17802">
                  <c:v>29.4</c:v>
                </c:pt>
                <c:pt idx="17803">
                  <c:v>27.4</c:v>
                </c:pt>
                <c:pt idx="17804">
                  <c:v>25.9</c:v>
                </c:pt>
                <c:pt idx="17805">
                  <c:v>25</c:v>
                </c:pt>
                <c:pt idx="17806">
                  <c:v>24.5</c:v>
                </c:pt>
                <c:pt idx="17807">
                  <c:v>24.1</c:v>
                </c:pt>
                <c:pt idx="17808">
                  <c:v>23.7</c:v>
                </c:pt>
                <c:pt idx="17809">
                  <c:v>23.3</c:v>
                </c:pt>
                <c:pt idx="17810">
                  <c:v>23.2</c:v>
                </c:pt>
                <c:pt idx="17811">
                  <c:v>22.6</c:v>
                </c:pt>
                <c:pt idx="17812">
                  <c:v>21.8</c:v>
                </c:pt>
                <c:pt idx="17813">
                  <c:v>21.5</c:v>
                </c:pt>
                <c:pt idx="17814">
                  <c:v>20.8</c:v>
                </c:pt>
                <c:pt idx="17815">
                  <c:v>20.9</c:v>
                </c:pt>
                <c:pt idx="17816">
                  <c:v>21.4</c:v>
                </c:pt>
                <c:pt idx="17817">
                  <c:v>23.4</c:v>
                </c:pt>
                <c:pt idx="17818">
                  <c:v>23.9</c:v>
                </c:pt>
                <c:pt idx="17819">
                  <c:v>25.1</c:v>
                </c:pt>
                <c:pt idx="17820">
                  <c:v>27.8</c:v>
                </c:pt>
                <c:pt idx="17821">
                  <c:v>29.3</c:v>
                </c:pt>
                <c:pt idx="17822">
                  <c:v>31.1</c:v>
                </c:pt>
                <c:pt idx="17823">
                  <c:v>33.6</c:v>
                </c:pt>
                <c:pt idx="17824">
                  <c:v>30.9</c:v>
                </c:pt>
                <c:pt idx="17825">
                  <c:v>29.9</c:v>
                </c:pt>
                <c:pt idx="17826">
                  <c:v>29</c:v>
                </c:pt>
                <c:pt idx="17827">
                  <c:v>27.6</c:v>
                </c:pt>
                <c:pt idx="17828">
                  <c:v>25.6</c:v>
                </c:pt>
                <c:pt idx="17829">
                  <c:v>25.3</c:v>
                </c:pt>
                <c:pt idx="17830">
                  <c:v>24.5</c:v>
                </c:pt>
                <c:pt idx="17831">
                  <c:v>23.7</c:v>
                </c:pt>
                <c:pt idx="17832">
                  <c:v>23.1</c:v>
                </c:pt>
                <c:pt idx="17833">
                  <c:v>22.6</c:v>
                </c:pt>
                <c:pt idx="17834">
                  <c:v>22.5</c:v>
                </c:pt>
                <c:pt idx="17835">
                  <c:v>22.3</c:v>
                </c:pt>
                <c:pt idx="17836">
                  <c:v>22.3</c:v>
                </c:pt>
                <c:pt idx="17837">
                  <c:v>22.5</c:v>
                </c:pt>
                <c:pt idx="17838">
                  <c:v>22.2</c:v>
                </c:pt>
                <c:pt idx="17839">
                  <c:v>22.3</c:v>
                </c:pt>
                <c:pt idx="17840">
                  <c:v>21.9</c:v>
                </c:pt>
                <c:pt idx="17841">
                  <c:v>24.8</c:v>
                </c:pt>
                <c:pt idx="17842">
                  <c:v>26.6</c:v>
                </c:pt>
                <c:pt idx="17843">
                  <c:v>29</c:v>
                </c:pt>
                <c:pt idx="17844">
                  <c:v>31.1</c:v>
                </c:pt>
                <c:pt idx="17845">
                  <c:v>32</c:v>
                </c:pt>
                <c:pt idx="17846">
                  <c:v>31.7</c:v>
                </c:pt>
                <c:pt idx="17847">
                  <c:v>31.4</c:v>
                </c:pt>
                <c:pt idx="17848">
                  <c:v>31.1</c:v>
                </c:pt>
                <c:pt idx="17849">
                  <c:v>29.2</c:v>
                </c:pt>
                <c:pt idx="17850">
                  <c:v>28.2</c:v>
                </c:pt>
                <c:pt idx="17851">
                  <c:v>26.4</c:v>
                </c:pt>
                <c:pt idx="17856">
                  <c:v>24.3</c:v>
                </c:pt>
                <c:pt idx="17857">
                  <c:v>24</c:v>
                </c:pt>
                <c:pt idx="17858">
                  <c:v>23.6</c:v>
                </c:pt>
                <c:pt idx="17859">
                  <c:v>22.9</c:v>
                </c:pt>
                <c:pt idx="17860">
                  <c:v>22.9</c:v>
                </c:pt>
                <c:pt idx="17861">
                  <c:v>22.6</c:v>
                </c:pt>
                <c:pt idx="17862">
                  <c:v>22.4</c:v>
                </c:pt>
                <c:pt idx="17863">
                  <c:v>22.4</c:v>
                </c:pt>
                <c:pt idx="17864">
                  <c:v>22.8</c:v>
                </c:pt>
                <c:pt idx="17865">
                  <c:v>23.9</c:v>
                </c:pt>
                <c:pt idx="17866">
                  <c:v>25.5</c:v>
                </c:pt>
                <c:pt idx="17867">
                  <c:v>28.5</c:v>
                </c:pt>
                <c:pt idx="17868">
                  <c:v>29.6</c:v>
                </c:pt>
                <c:pt idx="17869">
                  <c:v>30.8</c:v>
                </c:pt>
                <c:pt idx="17870">
                  <c:v>31.2</c:v>
                </c:pt>
                <c:pt idx="17871">
                  <c:v>31.7</c:v>
                </c:pt>
                <c:pt idx="17872">
                  <c:v>31.7</c:v>
                </c:pt>
                <c:pt idx="17873">
                  <c:v>31</c:v>
                </c:pt>
                <c:pt idx="17874">
                  <c:v>30</c:v>
                </c:pt>
                <c:pt idx="17875">
                  <c:v>27.1</c:v>
                </c:pt>
                <c:pt idx="17876">
                  <c:v>25.7</c:v>
                </c:pt>
                <c:pt idx="17877">
                  <c:v>25.3</c:v>
                </c:pt>
                <c:pt idx="17878">
                  <c:v>24.8</c:v>
                </c:pt>
                <c:pt idx="17879">
                  <c:v>24.7</c:v>
                </c:pt>
                <c:pt idx="17880">
                  <c:v>24.5</c:v>
                </c:pt>
                <c:pt idx="17881">
                  <c:v>24</c:v>
                </c:pt>
                <c:pt idx="17882">
                  <c:v>24</c:v>
                </c:pt>
                <c:pt idx="17883">
                  <c:v>23.4</c:v>
                </c:pt>
                <c:pt idx="17884">
                  <c:v>22.8</c:v>
                </c:pt>
                <c:pt idx="17885">
                  <c:v>22</c:v>
                </c:pt>
                <c:pt idx="17886">
                  <c:v>21.8</c:v>
                </c:pt>
                <c:pt idx="17887">
                  <c:v>22</c:v>
                </c:pt>
                <c:pt idx="17888">
                  <c:v>22.1</c:v>
                </c:pt>
                <c:pt idx="17889">
                  <c:v>23.8</c:v>
                </c:pt>
                <c:pt idx="17890">
                  <c:v>26.7</c:v>
                </c:pt>
                <c:pt idx="17891">
                  <c:v>28.3</c:v>
                </c:pt>
                <c:pt idx="17892">
                  <c:v>28.9</c:v>
                </c:pt>
                <c:pt idx="17893">
                  <c:v>29.8</c:v>
                </c:pt>
                <c:pt idx="17894">
                  <c:v>29.7</c:v>
                </c:pt>
                <c:pt idx="17895">
                  <c:v>29.4</c:v>
                </c:pt>
                <c:pt idx="17896">
                  <c:v>28.1</c:v>
                </c:pt>
                <c:pt idx="17897">
                  <c:v>27.3</c:v>
                </c:pt>
                <c:pt idx="17898">
                  <c:v>26.6</c:v>
                </c:pt>
                <c:pt idx="17899">
                  <c:v>25.8</c:v>
                </c:pt>
                <c:pt idx="17900">
                  <c:v>25.3</c:v>
                </c:pt>
                <c:pt idx="17901">
                  <c:v>24.9</c:v>
                </c:pt>
                <c:pt idx="17902">
                  <c:v>24.7</c:v>
                </c:pt>
                <c:pt idx="17903">
                  <c:v>24.2</c:v>
                </c:pt>
                <c:pt idx="17904">
                  <c:v>23.9</c:v>
                </c:pt>
                <c:pt idx="17905">
                  <c:v>23.5</c:v>
                </c:pt>
                <c:pt idx="17906">
                  <c:v>23.1</c:v>
                </c:pt>
                <c:pt idx="17907">
                  <c:v>22.5</c:v>
                </c:pt>
                <c:pt idx="17908">
                  <c:v>22.3</c:v>
                </c:pt>
                <c:pt idx="17909">
                  <c:v>22.1</c:v>
                </c:pt>
                <c:pt idx="17910">
                  <c:v>22</c:v>
                </c:pt>
                <c:pt idx="17911">
                  <c:v>21.7</c:v>
                </c:pt>
                <c:pt idx="17912">
                  <c:v>22.3</c:v>
                </c:pt>
                <c:pt idx="17913">
                  <c:v>23.1</c:v>
                </c:pt>
                <c:pt idx="17914">
                  <c:v>24.7</c:v>
                </c:pt>
                <c:pt idx="17915">
                  <c:v>26.3</c:v>
                </c:pt>
                <c:pt idx="17916">
                  <c:v>28.5</c:v>
                </c:pt>
                <c:pt idx="17917">
                  <c:v>29.7</c:v>
                </c:pt>
                <c:pt idx="17918">
                  <c:v>30.4</c:v>
                </c:pt>
                <c:pt idx="17919">
                  <c:v>30.4</c:v>
                </c:pt>
                <c:pt idx="17920">
                  <c:v>29.6</c:v>
                </c:pt>
                <c:pt idx="17921">
                  <c:v>28.8</c:v>
                </c:pt>
                <c:pt idx="17922">
                  <c:v>27.8</c:v>
                </c:pt>
                <c:pt idx="17923">
                  <c:v>26.8</c:v>
                </c:pt>
                <c:pt idx="17924">
                  <c:v>26.7</c:v>
                </c:pt>
                <c:pt idx="17925">
                  <c:v>26.1</c:v>
                </c:pt>
                <c:pt idx="17926">
                  <c:v>25.3</c:v>
                </c:pt>
                <c:pt idx="17927">
                  <c:v>24.3</c:v>
                </c:pt>
                <c:pt idx="17928">
                  <c:v>23.4</c:v>
                </c:pt>
                <c:pt idx="17929">
                  <c:v>22.5</c:v>
                </c:pt>
                <c:pt idx="17930">
                  <c:v>21.9</c:v>
                </c:pt>
                <c:pt idx="17931">
                  <c:v>21.9</c:v>
                </c:pt>
                <c:pt idx="17932">
                  <c:v>21.4</c:v>
                </c:pt>
                <c:pt idx="17933">
                  <c:v>21.6</c:v>
                </c:pt>
                <c:pt idx="17934">
                  <c:v>21.8</c:v>
                </c:pt>
                <c:pt idx="17935">
                  <c:v>21.8</c:v>
                </c:pt>
                <c:pt idx="17936">
                  <c:v>22.1</c:v>
                </c:pt>
                <c:pt idx="17937">
                  <c:v>23.2</c:v>
                </c:pt>
                <c:pt idx="17938">
                  <c:v>25.6</c:v>
                </c:pt>
                <c:pt idx="17939">
                  <c:v>26.5</c:v>
                </c:pt>
                <c:pt idx="17940">
                  <c:v>29.4</c:v>
                </c:pt>
                <c:pt idx="17941">
                  <c:v>31.5</c:v>
                </c:pt>
                <c:pt idx="17942">
                  <c:v>32.6</c:v>
                </c:pt>
                <c:pt idx="17943">
                  <c:v>32.200000000000003</c:v>
                </c:pt>
                <c:pt idx="17944">
                  <c:v>31.2</c:v>
                </c:pt>
                <c:pt idx="17945">
                  <c:v>28.9</c:v>
                </c:pt>
                <c:pt idx="17946">
                  <c:v>27.4</c:v>
                </c:pt>
                <c:pt idx="17947">
                  <c:v>26</c:v>
                </c:pt>
                <c:pt idx="17948">
                  <c:v>25.3</c:v>
                </c:pt>
                <c:pt idx="17949">
                  <c:v>24.3</c:v>
                </c:pt>
                <c:pt idx="17950">
                  <c:v>23.2</c:v>
                </c:pt>
                <c:pt idx="17951">
                  <c:v>22.9</c:v>
                </c:pt>
                <c:pt idx="17952">
                  <c:v>22.2</c:v>
                </c:pt>
                <c:pt idx="17953">
                  <c:v>21.3</c:v>
                </c:pt>
                <c:pt idx="17954">
                  <c:v>21.2</c:v>
                </c:pt>
                <c:pt idx="17955">
                  <c:v>21.3</c:v>
                </c:pt>
                <c:pt idx="17956">
                  <c:v>21</c:v>
                </c:pt>
                <c:pt idx="17957">
                  <c:v>21</c:v>
                </c:pt>
                <c:pt idx="17958">
                  <c:v>21</c:v>
                </c:pt>
                <c:pt idx="17959">
                  <c:v>21.3</c:v>
                </c:pt>
                <c:pt idx="17960">
                  <c:v>21.4</c:v>
                </c:pt>
                <c:pt idx="17961">
                  <c:v>21.8</c:v>
                </c:pt>
                <c:pt idx="17962">
                  <c:v>22.3</c:v>
                </c:pt>
                <c:pt idx="17963">
                  <c:v>24.2</c:v>
                </c:pt>
                <c:pt idx="17964">
                  <c:v>25.1</c:v>
                </c:pt>
                <c:pt idx="17965">
                  <c:v>27.9</c:v>
                </c:pt>
                <c:pt idx="17966">
                  <c:v>27.4</c:v>
                </c:pt>
                <c:pt idx="17967">
                  <c:v>28.3</c:v>
                </c:pt>
                <c:pt idx="17968">
                  <c:v>27.7</c:v>
                </c:pt>
                <c:pt idx="17969">
                  <c:v>25.7</c:v>
                </c:pt>
                <c:pt idx="17970">
                  <c:v>24.9</c:v>
                </c:pt>
                <c:pt idx="17971">
                  <c:v>25.8</c:v>
                </c:pt>
                <c:pt idx="17972">
                  <c:v>25.3</c:v>
                </c:pt>
                <c:pt idx="17973">
                  <c:v>25.3</c:v>
                </c:pt>
                <c:pt idx="17974">
                  <c:v>22.6</c:v>
                </c:pt>
                <c:pt idx="17975">
                  <c:v>22.1</c:v>
                </c:pt>
                <c:pt idx="17976">
                  <c:v>21.2</c:v>
                </c:pt>
                <c:pt idx="17977">
                  <c:v>21.8</c:v>
                </c:pt>
                <c:pt idx="17978">
                  <c:v>25.3</c:v>
                </c:pt>
                <c:pt idx="17979">
                  <c:v>24.2</c:v>
                </c:pt>
                <c:pt idx="17980">
                  <c:v>24</c:v>
                </c:pt>
                <c:pt idx="17981">
                  <c:v>25</c:v>
                </c:pt>
                <c:pt idx="17982">
                  <c:v>25.7</c:v>
                </c:pt>
                <c:pt idx="17983">
                  <c:v>26.1</c:v>
                </c:pt>
                <c:pt idx="17984">
                  <c:v>25.9</c:v>
                </c:pt>
                <c:pt idx="17985">
                  <c:v>21.7</c:v>
                </c:pt>
                <c:pt idx="17986">
                  <c:v>23.4</c:v>
                </c:pt>
                <c:pt idx="17987">
                  <c:v>25.1</c:v>
                </c:pt>
                <c:pt idx="17988">
                  <c:v>25.1</c:v>
                </c:pt>
                <c:pt idx="17989">
                  <c:v>26</c:v>
                </c:pt>
                <c:pt idx="17990">
                  <c:v>27.8</c:v>
                </c:pt>
                <c:pt idx="17991">
                  <c:v>27.8</c:v>
                </c:pt>
                <c:pt idx="17992">
                  <c:v>28.6</c:v>
                </c:pt>
                <c:pt idx="17993">
                  <c:v>27.9</c:v>
                </c:pt>
                <c:pt idx="17994">
                  <c:v>27.1</c:v>
                </c:pt>
                <c:pt idx="17995">
                  <c:v>26.3</c:v>
                </c:pt>
                <c:pt idx="17996">
                  <c:v>25.6</c:v>
                </c:pt>
                <c:pt idx="17997">
                  <c:v>24.9</c:v>
                </c:pt>
                <c:pt idx="17998">
                  <c:v>24.3</c:v>
                </c:pt>
                <c:pt idx="17999">
                  <c:v>23.9</c:v>
                </c:pt>
                <c:pt idx="18000">
                  <c:v>23.8</c:v>
                </c:pt>
                <c:pt idx="18001">
                  <c:v>23.1</c:v>
                </c:pt>
                <c:pt idx="18002">
                  <c:v>23</c:v>
                </c:pt>
                <c:pt idx="18003">
                  <c:v>22.8</c:v>
                </c:pt>
                <c:pt idx="18004">
                  <c:v>22.5</c:v>
                </c:pt>
                <c:pt idx="18005">
                  <c:v>22.1</c:v>
                </c:pt>
                <c:pt idx="18006">
                  <c:v>22.3</c:v>
                </c:pt>
                <c:pt idx="18007">
                  <c:v>22.1</c:v>
                </c:pt>
                <c:pt idx="18008">
                  <c:v>22</c:v>
                </c:pt>
                <c:pt idx="18009">
                  <c:v>24.3</c:v>
                </c:pt>
                <c:pt idx="18010">
                  <c:v>25</c:v>
                </c:pt>
                <c:pt idx="18011">
                  <c:v>26.4</c:v>
                </c:pt>
                <c:pt idx="18012">
                  <c:v>28.1</c:v>
                </c:pt>
                <c:pt idx="18013">
                  <c:v>30</c:v>
                </c:pt>
                <c:pt idx="18014">
                  <c:v>29.5</c:v>
                </c:pt>
                <c:pt idx="18015">
                  <c:v>29.4</c:v>
                </c:pt>
                <c:pt idx="18016">
                  <c:v>30.5</c:v>
                </c:pt>
                <c:pt idx="18017">
                  <c:v>29.7</c:v>
                </c:pt>
                <c:pt idx="18018">
                  <c:v>28.3</c:v>
                </c:pt>
                <c:pt idx="18019">
                  <c:v>26.9</c:v>
                </c:pt>
                <c:pt idx="18020">
                  <c:v>25.4</c:v>
                </c:pt>
                <c:pt idx="18021">
                  <c:v>24</c:v>
                </c:pt>
                <c:pt idx="18022">
                  <c:v>23.6</c:v>
                </c:pt>
                <c:pt idx="18023">
                  <c:v>23.2</c:v>
                </c:pt>
                <c:pt idx="18024">
                  <c:v>22.3</c:v>
                </c:pt>
                <c:pt idx="18025">
                  <c:v>21.6</c:v>
                </c:pt>
                <c:pt idx="18026">
                  <c:v>21.2</c:v>
                </c:pt>
                <c:pt idx="18027">
                  <c:v>21</c:v>
                </c:pt>
                <c:pt idx="18028">
                  <c:v>20.7</c:v>
                </c:pt>
                <c:pt idx="18029">
                  <c:v>20.6</c:v>
                </c:pt>
                <c:pt idx="18030">
                  <c:v>20.9</c:v>
                </c:pt>
                <c:pt idx="18031">
                  <c:v>20.9</c:v>
                </c:pt>
                <c:pt idx="18032">
                  <c:v>20.399999999999999</c:v>
                </c:pt>
                <c:pt idx="18033">
                  <c:v>21</c:v>
                </c:pt>
                <c:pt idx="18034">
                  <c:v>21.8</c:v>
                </c:pt>
                <c:pt idx="18035">
                  <c:v>22.8</c:v>
                </c:pt>
                <c:pt idx="18036">
                  <c:v>23.7</c:v>
                </c:pt>
                <c:pt idx="18037">
                  <c:v>25.3</c:v>
                </c:pt>
                <c:pt idx="18038">
                  <c:v>26.4</c:v>
                </c:pt>
                <c:pt idx="18039">
                  <c:v>28.7</c:v>
                </c:pt>
                <c:pt idx="18040">
                  <c:v>30.8</c:v>
                </c:pt>
                <c:pt idx="18041">
                  <c:v>29.8</c:v>
                </c:pt>
                <c:pt idx="18042">
                  <c:v>29.9</c:v>
                </c:pt>
                <c:pt idx="18043">
                  <c:v>27.3</c:v>
                </c:pt>
                <c:pt idx="18044">
                  <c:v>25.7</c:v>
                </c:pt>
                <c:pt idx="18045">
                  <c:v>24.2</c:v>
                </c:pt>
                <c:pt idx="18046">
                  <c:v>23.2</c:v>
                </c:pt>
                <c:pt idx="18047">
                  <c:v>22.7</c:v>
                </c:pt>
                <c:pt idx="18048">
                  <c:v>21.9</c:v>
                </c:pt>
                <c:pt idx="18049">
                  <c:v>20.8</c:v>
                </c:pt>
                <c:pt idx="18050">
                  <c:v>21</c:v>
                </c:pt>
                <c:pt idx="18051">
                  <c:v>20.7</c:v>
                </c:pt>
                <c:pt idx="18052">
                  <c:v>20.9</c:v>
                </c:pt>
                <c:pt idx="18053">
                  <c:v>20.3</c:v>
                </c:pt>
                <c:pt idx="18054">
                  <c:v>20.399999999999999</c:v>
                </c:pt>
                <c:pt idx="18055">
                  <c:v>20.100000000000001</c:v>
                </c:pt>
                <c:pt idx="18056">
                  <c:v>19.8</c:v>
                </c:pt>
                <c:pt idx="18057">
                  <c:v>22.6</c:v>
                </c:pt>
                <c:pt idx="18058">
                  <c:v>24.6</c:v>
                </c:pt>
                <c:pt idx="18059">
                  <c:v>24.3</c:v>
                </c:pt>
                <c:pt idx="18060">
                  <c:v>25.6</c:v>
                </c:pt>
                <c:pt idx="18061">
                  <c:v>28.1</c:v>
                </c:pt>
                <c:pt idx="18062">
                  <c:v>30.3</c:v>
                </c:pt>
                <c:pt idx="18063">
                  <c:v>31.5</c:v>
                </c:pt>
                <c:pt idx="18064">
                  <c:v>31.1</c:v>
                </c:pt>
                <c:pt idx="18065">
                  <c:v>32.700000000000003</c:v>
                </c:pt>
                <c:pt idx="18066">
                  <c:v>32.1</c:v>
                </c:pt>
                <c:pt idx="18067">
                  <c:v>28.7</c:v>
                </c:pt>
                <c:pt idx="18068">
                  <c:v>26.3</c:v>
                </c:pt>
                <c:pt idx="18069">
                  <c:v>24.5</c:v>
                </c:pt>
                <c:pt idx="18070">
                  <c:v>23.6</c:v>
                </c:pt>
                <c:pt idx="18071">
                  <c:v>22.7</c:v>
                </c:pt>
                <c:pt idx="18072">
                  <c:v>22.2</c:v>
                </c:pt>
                <c:pt idx="18073">
                  <c:v>21.2</c:v>
                </c:pt>
                <c:pt idx="18074">
                  <c:v>20.399999999999999</c:v>
                </c:pt>
                <c:pt idx="18075">
                  <c:v>20.6</c:v>
                </c:pt>
                <c:pt idx="18076">
                  <c:v>20.3</c:v>
                </c:pt>
                <c:pt idx="18077">
                  <c:v>20.5</c:v>
                </c:pt>
                <c:pt idx="18078">
                  <c:v>20.3</c:v>
                </c:pt>
                <c:pt idx="18079">
                  <c:v>19.8</c:v>
                </c:pt>
                <c:pt idx="18080">
                  <c:v>20.2</c:v>
                </c:pt>
                <c:pt idx="18081">
                  <c:v>21.1</c:v>
                </c:pt>
                <c:pt idx="18082">
                  <c:v>22.8</c:v>
                </c:pt>
                <c:pt idx="18083">
                  <c:v>25.1</c:v>
                </c:pt>
                <c:pt idx="18084">
                  <c:v>26.1</c:v>
                </c:pt>
                <c:pt idx="18085">
                  <c:v>27.1</c:v>
                </c:pt>
                <c:pt idx="18086">
                  <c:v>27.3</c:v>
                </c:pt>
                <c:pt idx="18087">
                  <c:v>27.5</c:v>
                </c:pt>
                <c:pt idx="18088">
                  <c:v>28.2</c:v>
                </c:pt>
                <c:pt idx="18089">
                  <c:v>28.2</c:v>
                </c:pt>
                <c:pt idx="18090">
                  <c:v>26.8</c:v>
                </c:pt>
                <c:pt idx="18091">
                  <c:v>25.6</c:v>
                </c:pt>
                <c:pt idx="18092">
                  <c:v>24.7</c:v>
                </c:pt>
                <c:pt idx="18093">
                  <c:v>24.3</c:v>
                </c:pt>
                <c:pt idx="18094">
                  <c:v>23.4</c:v>
                </c:pt>
                <c:pt idx="18095">
                  <c:v>22.9</c:v>
                </c:pt>
                <c:pt idx="18096">
                  <c:v>22.6</c:v>
                </c:pt>
                <c:pt idx="18097">
                  <c:v>22.1</c:v>
                </c:pt>
                <c:pt idx="18098">
                  <c:v>21.9</c:v>
                </c:pt>
                <c:pt idx="18099">
                  <c:v>21.8</c:v>
                </c:pt>
                <c:pt idx="18100">
                  <c:v>21.6</c:v>
                </c:pt>
                <c:pt idx="18101">
                  <c:v>21.5</c:v>
                </c:pt>
                <c:pt idx="18102">
                  <c:v>21.5</c:v>
                </c:pt>
                <c:pt idx="18103">
                  <c:v>21.5</c:v>
                </c:pt>
                <c:pt idx="18104">
                  <c:v>22.1</c:v>
                </c:pt>
                <c:pt idx="18105">
                  <c:v>22.9</c:v>
                </c:pt>
                <c:pt idx="18106">
                  <c:v>24.2</c:v>
                </c:pt>
                <c:pt idx="18107">
                  <c:v>24.5</c:v>
                </c:pt>
                <c:pt idx="18108">
                  <c:v>25.1</c:v>
                </c:pt>
                <c:pt idx="18109">
                  <c:v>26.1</c:v>
                </c:pt>
                <c:pt idx="18110">
                  <c:v>26.1</c:v>
                </c:pt>
                <c:pt idx="18111">
                  <c:v>25.5</c:v>
                </c:pt>
                <c:pt idx="18112">
                  <c:v>24.3</c:v>
                </c:pt>
                <c:pt idx="18113">
                  <c:v>24.7</c:v>
                </c:pt>
                <c:pt idx="18114">
                  <c:v>25.4</c:v>
                </c:pt>
                <c:pt idx="18115">
                  <c:v>24.4</c:v>
                </c:pt>
                <c:pt idx="18116">
                  <c:v>23.4</c:v>
                </c:pt>
                <c:pt idx="18117">
                  <c:v>23.1</c:v>
                </c:pt>
                <c:pt idx="18118">
                  <c:v>23.7</c:v>
                </c:pt>
                <c:pt idx="18119">
                  <c:v>23.4</c:v>
                </c:pt>
                <c:pt idx="18120">
                  <c:v>23.5</c:v>
                </c:pt>
                <c:pt idx="18121">
                  <c:v>22.9</c:v>
                </c:pt>
                <c:pt idx="18122">
                  <c:v>23.2</c:v>
                </c:pt>
                <c:pt idx="18123">
                  <c:v>22.9</c:v>
                </c:pt>
                <c:pt idx="18124">
                  <c:v>22.9</c:v>
                </c:pt>
                <c:pt idx="18125">
                  <c:v>22.6</c:v>
                </c:pt>
                <c:pt idx="18126">
                  <c:v>22.5</c:v>
                </c:pt>
                <c:pt idx="18127">
                  <c:v>22.6</c:v>
                </c:pt>
                <c:pt idx="18128">
                  <c:v>22.5</c:v>
                </c:pt>
                <c:pt idx="18129">
                  <c:v>23.4</c:v>
                </c:pt>
                <c:pt idx="18130">
                  <c:v>24.7</c:v>
                </c:pt>
                <c:pt idx="18131">
                  <c:v>26.2</c:v>
                </c:pt>
                <c:pt idx="18132">
                  <c:v>28.2</c:v>
                </c:pt>
                <c:pt idx="18133">
                  <c:v>26.8</c:v>
                </c:pt>
                <c:pt idx="18134">
                  <c:v>27.3</c:v>
                </c:pt>
                <c:pt idx="18135">
                  <c:v>27.7</c:v>
                </c:pt>
                <c:pt idx="18136">
                  <c:v>28.3</c:v>
                </c:pt>
                <c:pt idx="18137">
                  <c:v>26.8</c:v>
                </c:pt>
                <c:pt idx="18138">
                  <c:v>26.1</c:v>
                </c:pt>
                <c:pt idx="18139">
                  <c:v>24.2</c:v>
                </c:pt>
                <c:pt idx="18140">
                  <c:v>23.2</c:v>
                </c:pt>
                <c:pt idx="18141">
                  <c:v>23.6</c:v>
                </c:pt>
                <c:pt idx="18142">
                  <c:v>23.9</c:v>
                </c:pt>
                <c:pt idx="18143">
                  <c:v>23.7</c:v>
                </c:pt>
                <c:pt idx="18144">
                  <c:v>23.6</c:v>
                </c:pt>
                <c:pt idx="18145">
                  <c:v>23.4</c:v>
                </c:pt>
                <c:pt idx="18146">
                  <c:v>23.1</c:v>
                </c:pt>
                <c:pt idx="18147">
                  <c:v>22.8</c:v>
                </c:pt>
                <c:pt idx="18148">
                  <c:v>22.8</c:v>
                </c:pt>
                <c:pt idx="18149">
                  <c:v>22</c:v>
                </c:pt>
                <c:pt idx="18150">
                  <c:v>22.1</c:v>
                </c:pt>
                <c:pt idx="18151">
                  <c:v>22.1</c:v>
                </c:pt>
                <c:pt idx="18152">
                  <c:v>22.3</c:v>
                </c:pt>
                <c:pt idx="18153">
                  <c:v>23.2</c:v>
                </c:pt>
                <c:pt idx="18154">
                  <c:v>24.2</c:v>
                </c:pt>
                <c:pt idx="18155">
                  <c:v>25.6</c:v>
                </c:pt>
                <c:pt idx="18156">
                  <c:v>26.8</c:v>
                </c:pt>
                <c:pt idx="18157">
                  <c:v>28.8</c:v>
                </c:pt>
                <c:pt idx="18158">
                  <c:v>28.7</c:v>
                </c:pt>
                <c:pt idx="18159">
                  <c:v>27.5</c:v>
                </c:pt>
                <c:pt idx="18160">
                  <c:v>27.4</c:v>
                </c:pt>
                <c:pt idx="18161">
                  <c:v>26.4</c:v>
                </c:pt>
                <c:pt idx="18162">
                  <c:v>26.7</c:v>
                </c:pt>
                <c:pt idx="18163">
                  <c:v>26.2</c:v>
                </c:pt>
                <c:pt idx="18164">
                  <c:v>26.2</c:v>
                </c:pt>
                <c:pt idx="18165">
                  <c:v>25.8</c:v>
                </c:pt>
                <c:pt idx="18166">
                  <c:v>25.3</c:v>
                </c:pt>
                <c:pt idx="18167">
                  <c:v>24</c:v>
                </c:pt>
                <c:pt idx="18168">
                  <c:v>22.8</c:v>
                </c:pt>
                <c:pt idx="18169">
                  <c:v>22.7</c:v>
                </c:pt>
                <c:pt idx="18170">
                  <c:v>23</c:v>
                </c:pt>
                <c:pt idx="18171">
                  <c:v>22.8</c:v>
                </c:pt>
                <c:pt idx="18172">
                  <c:v>22.6</c:v>
                </c:pt>
                <c:pt idx="18173">
                  <c:v>22.3</c:v>
                </c:pt>
                <c:pt idx="18174">
                  <c:v>22.1</c:v>
                </c:pt>
                <c:pt idx="18175">
                  <c:v>22</c:v>
                </c:pt>
                <c:pt idx="18176">
                  <c:v>22.2</c:v>
                </c:pt>
                <c:pt idx="18177">
                  <c:v>22.9</c:v>
                </c:pt>
                <c:pt idx="18178">
                  <c:v>24.3</c:v>
                </c:pt>
                <c:pt idx="18179">
                  <c:v>26.4</c:v>
                </c:pt>
                <c:pt idx="18180">
                  <c:v>28.1</c:v>
                </c:pt>
                <c:pt idx="18181">
                  <c:v>30.5</c:v>
                </c:pt>
                <c:pt idx="18182">
                  <c:v>32.200000000000003</c:v>
                </c:pt>
                <c:pt idx="18183">
                  <c:v>32.6</c:v>
                </c:pt>
                <c:pt idx="18184">
                  <c:v>31.2</c:v>
                </c:pt>
                <c:pt idx="18185">
                  <c:v>30.9</c:v>
                </c:pt>
                <c:pt idx="18186">
                  <c:v>29.8</c:v>
                </c:pt>
                <c:pt idx="18187">
                  <c:v>29</c:v>
                </c:pt>
                <c:pt idx="18188">
                  <c:v>27.5</c:v>
                </c:pt>
                <c:pt idx="18189">
                  <c:v>26.7</c:v>
                </c:pt>
                <c:pt idx="18190">
                  <c:v>26.1</c:v>
                </c:pt>
                <c:pt idx="18191">
                  <c:v>25.6</c:v>
                </c:pt>
                <c:pt idx="18192">
                  <c:v>24.5</c:v>
                </c:pt>
                <c:pt idx="18193">
                  <c:v>24</c:v>
                </c:pt>
                <c:pt idx="18194">
                  <c:v>23.5</c:v>
                </c:pt>
                <c:pt idx="18195">
                  <c:v>22.6</c:v>
                </c:pt>
                <c:pt idx="18196">
                  <c:v>22.6</c:v>
                </c:pt>
                <c:pt idx="18197">
                  <c:v>22.4</c:v>
                </c:pt>
                <c:pt idx="18198">
                  <c:v>22.3</c:v>
                </c:pt>
                <c:pt idx="18199">
                  <c:v>22</c:v>
                </c:pt>
                <c:pt idx="18200">
                  <c:v>21.9</c:v>
                </c:pt>
                <c:pt idx="18201">
                  <c:v>22.5</c:v>
                </c:pt>
                <c:pt idx="18202">
                  <c:v>23.4</c:v>
                </c:pt>
                <c:pt idx="18203">
                  <c:v>25.7</c:v>
                </c:pt>
                <c:pt idx="18204">
                  <c:v>27.3</c:v>
                </c:pt>
                <c:pt idx="18205">
                  <c:v>28.5</c:v>
                </c:pt>
                <c:pt idx="18206">
                  <c:v>28.7</c:v>
                </c:pt>
                <c:pt idx="18207">
                  <c:v>28.4</c:v>
                </c:pt>
                <c:pt idx="18208">
                  <c:v>28.6</c:v>
                </c:pt>
                <c:pt idx="18209">
                  <c:v>28.4</c:v>
                </c:pt>
                <c:pt idx="18210">
                  <c:v>27.2</c:v>
                </c:pt>
                <c:pt idx="18211">
                  <c:v>25.9</c:v>
                </c:pt>
                <c:pt idx="18212">
                  <c:v>25.3</c:v>
                </c:pt>
                <c:pt idx="18213">
                  <c:v>25.1</c:v>
                </c:pt>
                <c:pt idx="18214">
                  <c:v>24.8</c:v>
                </c:pt>
                <c:pt idx="18215">
                  <c:v>24.5</c:v>
                </c:pt>
                <c:pt idx="18216">
                  <c:v>24.2</c:v>
                </c:pt>
                <c:pt idx="18217">
                  <c:v>23.7</c:v>
                </c:pt>
                <c:pt idx="18218">
                  <c:v>23.7</c:v>
                </c:pt>
                <c:pt idx="18219">
                  <c:v>23.3</c:v>
                </c:pt>
                <c:pt idx="18220">
                  <c:v>22.1</c:v>
                </c:pt>
                <c:pt idx="18221">
                  <c:v>21.4</c:v>
                </c:pt>
                <c:pt idx="18222">
                  <c:v>21.1</c:v>
                </c:pt>
                <c:pt idx="18223">
                  <c:v>21.3</c:v>
                </c:pt>
                <c:pt idx="18224">
                  <c:v>21.7</c:v>
                </c:pt>
                <c:pt idx="18225">
                  <c:v>22.7</c:v>
                </c:pt>
                <c:pt idx="18226">
                  <c:v>24.8</c:v>
                </c:pt>
                <c:pt idx="18227">
                  <c:v>27.4</c:v>
                </c:pt>
                <c:pt idx="18228">
                  <c:v>28.5</c:v>
                </c:pt>
                <c:pt idx="18229">
                  <c:v>27.5</c:v>
                </c:pt>
                <c:pt idx="18230">
                  <c:v>27.6</c:v>
                </c:pt>
                <c:pt idx="18231">
                  <c:v>26.5</c:v>
                </c:pt>
                <c:pt idx="18232">
                  <c:v>27</c:v>
                </c:pt>
                <c:pt idx="18233">
                  <c:v>26.8</c:v>
                </c:pt>
                <c:pt idx="18234">
                  <c:v>26.2</c:v>
                </c:pt>
                <c:pt idx="18235">
                  <c:v>25.7</c:v>
                </c:pt>
                <c:pt idx="18236">
                  <c:v>25.1</c:v>
                </c:pt>
                <c:pt idx="18237">
                  <c:v>24.8</c:v>
                </c:pt>
                <c:pt idx="18238">
                  <c:v>24.5</c:v>
                </c:pt>
                <c:pt idx="18239">
                  <c:v>23.6</c:v>
                </c:pt>
                <c:pt idx="18240">
                  <c:v>22.6</c:v>
                </c:pt>
                <c:pt idx="18241">
                  <c:v>21.5</c:v>
                </c:pt>
                <c:pt idx="18242">
                  <c:v>21.4</c:v>
                </c:pt>
                <c:pt idx="18243">
                  <c:v>21.5</c:v>
                </c:pt>
                <c:pt idx="18244">
                  <c:v>21.5</c:v>
                </c:pt>
                <c:pt idx="18245">
                  <c:v>21.5</c:v>
                </c:pt>
                <c:pt idx="18246">
                  <c:v>21.5</c:v>
                </c:pt>
                <c:pt idx="18247">
                  <c:v>21.7</c:v>
                </c:pt>
                <c:pt idx="18248">
                  <c:v>21.7</c:v>
                </c:pt>
                <c:pt idx="18249">
                  <c:v>22.5</c:v>
                </c:pt>
                <c:pt idx="18250">
                  <c:v>23.4</c:v>
                </c:pt>
                <c:pt idx="18251">
                  <c:v>24.6</c:v>
                </c:pt>
                <c:pt idx="18252">
                  <c:v>27</c:v>
                </c:pt>
                <c:pt idx="18253">
                  <c:v>28.7</c:v>
                </c:pt>
                <c:pt idx="18254">
                  <c:v>29.8</c:v>
                </c:pt>
                <c:pt idx="18255">
                  <c:v>29.3</c:v>
                </c:pt>
                <c:pt idx="18256">
                  <c:v>28.7</c:v>
                </c:pt>
                <c:pt idx="18257">
                  <c:v>29</c:v>
                </c:pt>
                <c:pt idx="18258">
                  <c:v>25</c:v>
                </c:pt>
                <c:pt idx="18259">
                  <c:v>25.4</c:v>
                </c:pt>
                <c:pt idx="18265">
                  <c:v>23.1</c:v>
                </c:pt>
                <c:pt idx="18266">
                  <c:v>22.9</c:v>
                </c:pt>
                <c:pt idx="18267">
                  <c:v>22.8</c:v>
                </c:pt>
                <c:pt idx="18268">
                  <c:v>22.4</c:v>
                </c:pt>
                <c:pt idx="18269">
                  <c:v>22.2</c:v>
                </c:pt>
                <c:pt idx="18270">
                  <c:v>22.1</c:v>
                </c:pt>
                <c:pt idx="18271">
                  <c:v>22.3</c:v>
                </c:pt>
                <c:pt idx="18272">
                  <c:v>22.4</c:v>
                </c:pt>
                <c:pt idx="18273">
                  <c:v>23.2</c:v>
                </c:pt>
                <c:pt idx="18274">
                  <c:v>23.3</c:v>
                </c:pt>
                <c:pt idx="18275">
                  <c:v>26.1</c:v>
                </c:pt>
                <c:pt idx="18276">
                  <c:v>28.6</c:v>
                </c:pt>
                <c:pt idx="18277">
                  <c:v>30.2</c:v>
                </c:pt>
                <c:pt idx="18278">
                  <c:v>31.1</c:v>
                </c:pt>
                <c:pt idx="18279">
                  <c:v>30.4</c:v>
                </c:pt>
                <c:pt idx="18280">
                  <c:v>30</c:v>
                </c:pt>
                <c:pt idx="18281">
                  <c:v>29.7</c:v>
                </c:pt>
                <c:pt idx="18282">
                  <c:v>29</c:v>
                </c:pt>
                <c:pt idx="18283">
                  <c:v>24.6</c:v>
                </c:pt>
                <c:pt idx="18284">
                  <c:v>23.6</c:v>
                </c:pt>
                <c:pt idx="18285">
                  <c:v>23.6</c:v>
                </c:pt>
                <c:pt idx="18286">
                  <c:v>23.1</c:v>
                </c:pt>
                <c:pt idx="18287">
                  <c:v>22</c:v>
                </c:pt>
                <c:pt idx="18288">
                  <c:v>21.8</c:v>
                </c:pt>
                <c:pt idx="18289">
                  <c:v>24.1</c:v>
                </c:pt>
                <c:pt idx="18290">
                  <c:v>26.2</c:v>
                </c:pt>
                <c:pt idx="18291">
                  <c:v>26.4</c:v>
                </c:pt>
                <c:pt idx="18292">
                  <c:v>26.8</c:v>
                </c:pt>
                <c:pt idx="18293">
                  <c:v>24.8</c:v>
                </c:pt>
                <c:pt idx="18294">
                  <c:v>24.4</c:v>
                </c:pt>
                <c:pt idx="18295">
                  <c:v>23.1</c:v>
                </c:pt>
                <c:pt idx="18296">
                  <c:v>22.4</c:v>
                </c:pt>
                <c:pt idx="18297">
                  <c:v>21.2</c:v>
                </c:pt>
                <c:pt idx="18298">
                  <c:v>22.1</c:v>
                </c:pt>
                <c:pt idx="18299">
                  <c:v>23.8</c:v>
                </c:pt>
                <c:pt idx="18300">
                  <c:v>26.7</c:v>
                </c:pt>
                <c:pt idx="18301">
                  <c:v>27.9</c:v>
                </c:pt>
                <c:pt idx="18302">
                  <c:v>29.5</c:v>
                </c:pt>
                <c:pt idx="18303">
                  <c:v>28.7</c:v>
                </c:pt>
                <c:pt idx="18304">
                  <c:v>25.3</c:v>
                </c:pt>
                <c:pt idx="18305">
                  <c:v>25.4</c:v>
                </c:pt>
                <c:pt idx="18306">
                  <c:v>24.8</c:v>
                </c:pt>
                <c:pt idx="18307">
                  <c:v>23.4</c:v>
                </c:pt>
                <c:pt idx="18308">
                  <c:v>23</c:v>
                </c:pt>
                <c:pt idx="18309">
                  <c:v>23.3</c:v>
                </c:pt>
                <c:pt idx="18310">
                  <c:v>23.1</c:v>
                </c:pt>
                <c:pt idx="18311">
                  <c:v>23</c:v>
                </c:pt>
                <c:pt idx="18312">
                  <c:v>22.9</c:v>
                </c:pt>
                <c:pt idx="18313">
                  <c:v>23.1</c:v>
                </c:pt>
                <c:pt idx="18314">
                  <c:v>23.1</c:v>
                </c:pt>
                <c:pt idx="18315">
                  <c:v>22.8</c:v>
                </c:pt>
                <c:pt idx="18316">
                  <c:v>22.5</c:v>
                </c:pt>
                <c:pt idx="18317">
                  <c:v>22.5</c:v>
                </c:pt>
                <c:pt idx="18318">
                  <c:v>22.6</c:v>
                </c:pt>
                <c:pt idx="18319">
                  <c:v>22.6</c:v>
                </c:pt>
                <c:pt idx="18320">
                  <c:v>22.6</c:v>
                </c:pt>
                <c:pt idx="18321">
                  <c:v>22.8</c:v>
                </c:pt>
                <c:pt idx="18322">
                  <c:v>24.6</c:v>
                </c:pt>
                <c:pt idx="18323">
                  <c:v>26.1</c:v>
                </c:pt>
                <c:pt idx="18324">
                  <c:v>26.7</c:v>
                </c:pt>
                <c:pt idx="18325">
                  <c:v>26.9</c:v>
                </c:pt>
                <c:pt idx="18326">
                  <c:v>26.5</c:v>
                </c:pt>
                <c:pt idx="18327">
                  <c:v>27</c:v>
                </c:pt>
                <c:pt idx="18328">
                  <c:v>27.7</c:v>
                </c:pt>
                <c:pt idx="18329">
                  <c:v>27.5</c:v>
                </c:pt>
                <c:pt idx="18330">
                  <c:v>27.2</c:v>
                </c:pt>
                <c:pt idx="18331">
                  <c:v>25</c:v>
                </c:pt>
                <c:pt idx="18332">
                  <c:v>24.2</c:v>
                </c:pt>
                <c:pt idx="18333">
                  <c:v>23.6</c:v>
                </c:pt>
                <c:pt idx="18334">
                  <c:v>23.8</c:v>
                </c:pt>
                <c:pt idx="18335">
                  <c:v>23.7</c:v>
                </c:pt>
                <c:pt idx="18336">
                  <c:v>23.5</c:v>
                </c:pt>
                <c:pt idx="18337">
                  <c:v>23.3</c:v>
                </c:pt>
                <c:pt idx="18338">
                  <c:v>23.2</c:v>
                </c:pt>
                <c:pt idx="18339">
                  <c:v>23.1</c:v>
                </c:pt>
                <c:pt idx="18340">
                  <c:v>22.5</c:v>
                </c:pt>
                <c:pt idx="18341">
                  <c:v>22.6</c:v>
                </c:pt>
                <c:pt idx="18342">
                  <c:v>22.3</c:v>
                </c:pt>
                <c:pt idx="18343">
                  <c:v>22.5</c:v>
                </c:pt>
                <c:pt idx="18348">
                  <c:v>26.6</c:v>
                </c:pt>
                <c:pt idx="18349">
                  <c:v>28.4</c:v>
                </c:pt>
                <c:pt idx="18350">
                  <c:v>27</c:v>
                </c:pt>
                <c:pt idx="18351">
                  <c:v>29.2</c:v>
                </c:pt>
                <c:pt idx="18352">
                  <c:v>29.1</c:v>
                </c:pt>
                <c:pt idx="18353">
                  <c:v>29.4</c:v>
                </c:pt>
                <c:pt idx="18354">
                  <c:v>28.4</c:v>
                </c:pt>
                <c:pt idx="18355">
                  <c:v>28.2</c:v>
                </c:pt>
                <c:pt idx="18356">
                  <c:v>27.2</c:v>
                </c:pt>
                <c:pt idx="18357">
                  <c:v>26</c:v>
                </c:pt>
                <c:pt idx="18358">
                  <c:v>25.4</c:v>
                </c:pt>
                <c:pt idx="18359">
                  <c:v>25</c:v>
                </c:pt>
                <c:pt idx="18360">
                  <c:v>24.6</c:v>
                </c:pt>
                <c:pt idx="18361">
                  <c:v>24</c:v>
                </c:pt>
                <c:pt idx="18362">
                  <c:v>23.4</c:v>
                </c:pt>
                <c:pt idx="18363">
                  <c:v>23.1</c:v>
                </c:pt>
                <c:pt idx="18364">
                  <c:v>22.8</c:v>
                </c:pt>
                <c:pt idx="18365">
                  <c:v>22.1</c:v>
                </c:pt>
                <c:pt idx="18366">
                  <c:v>22</c:v>
                </c:pt>
                <c:pt idx="18367">
                  <c:v>21.9</c:v>
                </c:pt>
                <c:pt idx="18368">
                  <c:v>22.1</c:v>
                </c:pt>
                <c:pt idx="18369">
                  <c:v>24.7</c:v>
                </c:pt>
                <c:pt idx="18370">
                  <c:v>24.3</c:v>
                </c:pt>
                <c:pt idx="18371">
                  <c:v>25.8</c:v>
                </c:pt>
                <c:pt idx="18372">
                  <c:v>26.8</c:v>
                </c:pt>
                <c:pt idx="18373">
                  <c:v>26.9</c:v>
                </c:pt>
                <c:pt idx="18374">
                  <c:v>26.5</c:v>
                </c:pt>
                <c:pt idx="18375">
                  <c:v>24.9</c:v>
                </c:pt>
                <c:pt idx="18376">
                  <c:v>23.6</c:v>
                </c:pt>
                <c:pt idx="18377">
                  <c:v>23.8</c:v>
                </c:pt>
                <c:pt idx="18378">
                  <c:v>23.9</c:v>
                </c:pt>
                <c:pt idx="18379">
                  <c:v>24.3</c:v>
                </c:pt>
                <c:pt idx="18380">
                  <c:v>23.1</c:v>
                </c:pt>
                <c:pt idx="18381">
                  <c:v>23.5</c:v>
                </c:pt>
                <c:pt idx="18382">
                  <c:v>23.7</c:v>
                </c:pt>
                <c:pt idx="18383">
                  <c:v>23.7</c:v>
                </c:pt>
                <c:pt idx="18384">
                  <c:v>23.8</c:v>
                </c:pt>
                <c:pt idx="18385">
                  <c:v>23.5</c:v>
                </c:pt>
                <c:pt idx="18386">
                  <c:v>23.5</c:v>
                </c:pt>
                <c:pt idx="18387">
                  <c:v>23.2</c:v>
                </c:pt>
                <c:pt idx="18388">
                  <c:v>23</c:v>
                </c:pt>
                <c:pt idx="18389">
                  <c:v>22.9</c:v>
                </c:pt>
                <c:pt idx="18390">
                  <c:v>22.6</c:v>
                </c:pt>
                <c:pt idx="18391">
                  <c:v>22.3</c:v>
                </c:pt>
                <c:pt idx="18392">
                  <c:v>22.8</c:v>
                </c:pt>
                <c:pt idx="18393">
                  <c:v>24.3</c:v>
                </c:pt>
                <c:pt idx="18394">
                  <c:v>27</c:v>
                </c:pt>
                <c:pt idx="18395">
                  <c:v>26.8</c:v>
                </c:pt>
                <c:pt idx="18396">
                  <c:v>27.1</c:v>
                </c:pt>
                <c:pt idx="18397">
                  <c:v>29</c:v>
                </c:pt>
                <c:pt idx="18398">
                  <c:v>28.3</c:v>
                </c:pt>
                <c:pt idx="18399">
                  <c:v>27.9</c:v>
                </c:pt>
                <c:pt idx="18400">
                  <c:v>28.2</c:v>
                </c:pt>
                <c:pt idx="18401">
                  <c:v>28.8</c:v>
                </c:pt>
                <c:pt idx="18402">
                  <c:v>28.3</c:v>
                </c:pt>
                <c:pt idx="18403">
                  <c:v>27.1</c:v>
                </c:pt>
                <c:pt idx="18404">
                  <c:v>27</c:v>
                </c:pt>
                <c:pt idx="18405">
                  <c:v>26.2</c:v>
                </c:pt>
                <c:pt idx="18406">
                  <c:v>25.1</c:v>
                </c:pt>
                <c:pt idx="18407">
                  <c:v>24.8</c:v>
                </c:pt>
                <c:pt idx="18408">
                  <c:v>24.5</c:v>
                </c:pt>
                <c:pt idx="18409">
                  <c:v>23.7</c:v>
                </c:pt>
                <c:pt idx="18410">
                  <c:v>23.7</c:v>
                </c:pt>
                <c:pt idx="18411">
                  <c:v>23.4</c:v>
                </c:pt>
                <c:pt idx="18412">
                  <c:v>23</c:v>
                </c:pt>
                <c:pt idx="18413">
                  <c:v>23.1</c:v>
                </c:pt>
                <c:pt idx="18414">
                  <c:v>23</c:v>
                </c:pt>
                <c:pt idx="18415">
                  <c:v>22.9</c:v>
                </c:pt>
                <c:pt idx="18416">
                  <c:v>23.1</c:v>
                </c:pt>
                <c:pt idx="18417">
                  <c:v>23.4</c:v>
                </c:pt>
                <c:pt idx="18418">
                  <c:v>23.7</c:v>
                </c:pt>
                <c:pt idx="18419">
                  <c:v>25.6</c:v>
                </c:pt>
                <c:pt idx="18420">
                  <c:v>28.2</c:v>
                </c:pt>
                <c:pt idx="18421">
                  <c:v>28.6</c:v>
                </c:pt>
                <c:pt idx="18422">
                  <c:v>27.6</c:v>
                </c:pt>
                <c:pt idx="18423">
                  <c:v>27.2</c:v>
                </c:pt>
                <c:pt idx="18424">
                  <c:v>26.8</c:v>
                </c:pt>
                <c:pt idx="18425">
                  <c:v>27.2</c:v>
                </c:pt>
                <c:pt idx="18426">
                  <c:v>27.6</c:v>
                </c:pt>
                <c:pt idx="18427">
                  <c:v>27</c:v>
                </c:pt>
                <c:pt idx="18428">
                  <c:v>26.7</c:v>
                </c:pt>
                <c:pt idx="18429">
                  <c:v>25.8</c:v>
                </c:pt>
                <c:pt idx="18430">
                  <c:v>26.2</c:v>
                </c:pt>
                <c:pt idx="18431">
                  <c:v>25.8</c:v>
                </c:pt>
                <c:pt idx="18432">
                  <c:v>25</c:v>
                </c:pt>
                <c:pt idx="18433">
                  <c:v>24.7</c:v>
                </c:pt>
                <c:pt idx="18434">
                  <c:v>23.7</c:v>
                </c:pt>
                <c:pt idx="18435">
                  <c:v>23.2</c:v>
                </c:pt>
                <c:pt idx="18436">
                  <c:v>23.2</c:v>
                </c:pt>
                <c:pt idx="18437">
                  <c:v>22.5</c:v>
                </c:pt>
                <c:pt idx="18438">
                  <c:v>22.1</c:v>
                </c:pt>
                <c:pt idx="18439">
                  <c:v>22.4</c:v>
                </c:pt>
                <c:pt idx="18440">
                  <c:v>22.6</c:v>
                </c:pt>
                <c:pt idx="18441">
                  <c:v>23.6</c:v>
                </c:pt>
                <c:pt idx="18442">
                  <c:v>24.8</c:v>
                </c:pt>
                <c:pt idx="18443">
                  <c:v>26.2</c:v>
                </c:pt>
                <c:pt idx="18444">
                  <c:v>27.3</c:v>
                </c:pt>
                <c:pt idx="18445">
                  <c:v>27.8</c:v>
                </c:pt>
                <c:pt idx="18446">
                  <c:v>31</c:v>
                </c:pt>
                <c:pt idx="18447">
                  <c:v>30.8</c:v>
                </c:pt>
                <c:pt idx="18448">
                  <c:v>31.1</c:v>
                </c:pt>
                <c:pt idx="18449">
                  <c:v>29.6</c:v>
                </c:pt>
                <c:pt idx="18450">
                  <c:v>28.9</c:v>
                </c:pt>
                <c:pt idx="18451">
                  <c:v>28.4</c:v>
                </c:pt>
                <c:pt idx="18452">
                  <c:v>27.3</c:v>
                </c:pt>
                <c:pt idx="18453">
                  <c:v>26.4</c:v>
                </c:pt>
                <c:pt idx="18454">
                  <c:v>25.6</c:v>
                </c:pt>
                <c:pt idx="18455">
                  <c:v>25.3</c:v>
                </c:pt>
                <c:pt idx="18456">
                  <c:v>25</c:v>
                </c:pt>
                <c:pt idx="18457">
                  <c:v>24.8</c:v>
                </c:pt>
                <c:pt idx="18458">
                  <c:v>24.5</c:v>
                </c:pt>
                <c:pt idx="18459">
                  <c:v>24</c:v>
                </c:pt>
                <c:pt idx="18460">
                  <c:v>23.6</c:v>
                </c:pt>
                <c:pt idx="18461">
                  <c:v>23.1</c:v>
                </c:pt>
                <c:pt idx="18462">
                  <c:v>22.8</c:v>
                </c:pt>
                <c:pt idx="18463">
                  <c:v>22.6</c:v>
                </c:pt>
                <c:pt idx="18464">
                  <c:v>22.5</c:v>
                </c:pt>
                <c:pt idx="18465">
                  <c:v>24.8</c:v>
                </c:pt>
                <c:pt idx="18466">
                  <c:v>26.8</c:v>
                </c:pt>
                <c:pt idx="18467">
                  <c:v>28.4</c:v>
                </c:pt>
                <c:pt idx="18468">
                  <c:v>30</c:v>
                </c:pt>
                <c:pt idx="18469">
                  <c:v>33.299999999999997</c:v>
                </c:pt>
                <c:pt idx="18470">
                  <c:v>31.7</c:v>
                </c:pt>
                <c:pt idx="18471">
                  <c:v>31.6</c:v>
                </c:pt>
                <c:pt idx="18472">
                  <c:v>31.6</c:v>
                </c:pt>
                <c:pt idx="18473">
                  <c:v>30.5</c:v>
                </c:pt>
                <c:pt idx="18474">
                  <c:v>29.3</c:v>
                </c:pt>
                <c:pt idx="18475">
                  <c:v>28.4</c:v>
                </c:pt>
                <c:pt idx="18476">
                  <c:v>27.1</c:v>
                </c:pt>
                <c:pt idx="18477">
                  <c:v>26.3</c:v>
                </c:pt>
                <c:pt idx="18478">
                  <c:v>25.7</c:v>
                </c:pt>
                <c:pt idx="18479">
                  <c:v>25.4</c:v>
                </c:pt>
                <c:pt idx="18480">
                  <c:v>24.9</c:v>
                </c:pt>
                <c:pt idx="18481">
                  <c:v>24.5</c:v>
                </c:pt>
                <c:pt idx="18482">
                  <c:v>24.2</c:v>
                </c:pt>
                <c:pt idx="18483">
                  <c:v>23.7</c:v>
                </c:pt>
                <c:pt idx="18484">
                  <c:v>23.8</c:v>
                </c:pt>
                <c:pt idx="18485">
                  <c:v>23.7</c:v>
                </c:pt>
                <c:pt idx="18486">
                  <c:v>23.4</c:v>
                </c:pt>
                <c:pt idx="18487">
                  <c:v>22.6</c:v>
                </c:pt>
                <c:pt idx="18488">
                  <c:v>22</c:v>
                </c:pt>
                <c:pt idx="18489">
                  <c:v>25.6</c:v>
                </c:pt>
                <c:pt idx="18490">
                  <c:v>26.9</c:v>
                </c:pt>
                <c:pt idx="18491">
                  <c:v>29.2</c:v>
                </c:pt>
                <c:pt idx="18492">
                  <c:v>30.6</c:v>
                </c:pt>
                <c:pt idx="18493">
                  <c:v>31.2</c:v>
                </c:pt>
                <c:pt idx="18494">
                  <c:v>32.4</c:v>
                </c:pt>
                <c:pt idx="18495">
                  <c:v>32</c:v>
                </c:pt>
                <c:pt idx="18496">
                  <c:v>32.5</c:v>
                </c:pt>
                <c:pt idx="18497">
                  <c:v>32.6</c:v>
                </c:pt>
                <c:pt idx="18498">
                  <c:v>30.2</c:v>
                </c:pt>
                <c:pt idx="18499">
                  <c:v>27.8</c:v>
                </c:pt>
                <c:pt idx="18500">
                  <c:v>27</c:v>
                </c:pt>
                <c:pt idx="18501">
                  <c:v>26.4</c:v>
                </c:pt>
                <c:pt idx="18502">
                  <c:v>25.9</c:v>
                </c:pt>
                <c:pt idx="18503">
                  <c:v>25.4</c:v>
                </c:pt>
                <c:pt idx="18504">
                  <c:v>24.7</c:v>
                </c:pt>
                <c:pt idx="18505">
                  <c:v>23.9</c:v>
                </c:pt>
                <c:pt idx="18506">
                  <c:v>23.4</c:v>
                </c:pt>
                <c:pt idx="18507">
                  <c:v>23.4</c:v>
                </c:pt>
                <c:pt idx="18508">
                  <c:v>23.1</c:v>
                </c:pt>
                <c:pt idx="18509">
                  <c:v>23</c:v>
                </c:pt>
                <c:pt idx="18510">
                  <c:v>23.1</c:v>
                </c:pt>
                <c:pt idx="18511">
                  <c:v>23.2</c:v>
                </c:pt>
                <c:pt idx="18512">
                  <c:v>23.6</c:v>
                </c:pt>
                <c:pt idx="18513">
                  <c:v>25.4</c:v>
                </c:pt>
                <c:pt idx="18514">
                  <c:v>26.4</c:v>
                </c:pt>
                <c:pt idx="18515">
                  <c:v>27.4</c:v>
                </c:pt>
                <c:pt idx="18516">
                  <c:v>29.9</c:v>
                </c:pt>
                <c:pt idx="18517">
                  <c:v>28.8</c:v>
                </c:pt>
                <c:pt idx="18518">
                  <c:v>29.2</c:v>
                </c:pt>
                <c:pt idx="18519">
                  <c:v>28.9</c:v>
                </c:pt>
                <c:pt idx="18520">
                  <c:v>28.6</c:v>
                </c:pt>
                <c:pt idx="18521">
                  <c:v>28.9</c:v>
                </c:pt>
                <c:pt idx="18522">
                  <c:v>24.8</c:v>
                </c:pt>
                <c:pt idx="18523">
                  <c:v>24.2</c:v>
                </c:pt>
                <c:pt idx="18524">
                  <c:v>23.4</c:v>
                </c:pt>
                <c:pt idx="18525">
                  <c:v>23.2</c:v>
                </c:pt>
                <c:pt idx="18526">
                  <c:v>23.7</c:v>
                </c:pt>
                <c:pt idx="18527">
                  <c:v>23.6</c:v>
                </c:pt>
                <c:pt idx="18528">
                  <c:v>23.6</c:v>
                </c:pt>
                <c:pt idx="18529">
                  <c:v>24</c:v>
                </c:pt>
                <c:pt idx="18530">
                  <c:v>23.6</c:v>
                </c:pt>
                <c:pt idx="18531">
                  <c:v>23.4</c:v>
                </c:pt>
                <c:pt idx="18532">
                  <c:v>23.2</c:v>
                </c:pt>
                <c:pt idx="18533">
                  <c:v>23</c:v>
                </c:pt>
                <c:pt idx="18534">
                  <c:v>22.8</c:v>
                </c:pt>
                <c:pt idx="18535">
                  <c:v>22.6</c:v>
                </c:pt>
                <c:pt idx="18536">
                  <c:v>22.9</c:v>
                </c:pt>
                <c:pt idx="18537">
                  <c:v>23.9</c:v>
                </c:pt>
                <c:pt idx="18538">
                  <c:v>25.9</c:v>
                </c:pt>
                <c:pt idx="18539">
                  <c:v>27.2</c:v>
                </c:pt>
                <c:pt idx="18540">
                  <c:v>28.6</c:v>
                </c:pt>
                <c:pt idx="18541">
                  <c:v>30.9</c:v>
                </c:pt>
                <c:pt idx="18542">
                  <c:v>29.9</c:v>
                </c:pt>
                <c:pt idx="18543">
                  <c:v>30.1</c:v>
                </c:pt>
                <c:pt idx="18544">
                  <c:v>29.7</c:v>
                </c:pt>
                <c:pt idx="18545">
                  <c:v>28.9</c:v>
                </c:pt>
                <c:pt idx="18546">
                  <c:v>28.6</c:v>
                </c:pt>
                <c:pt idx="18547">
                  <c:v>26.3</c:v>
                </c:pt>
                <c:pt idx="18548">
                  <c:v>26.4</c:v>
                </c:pt>
                <c:pt idx="18549">
                  <c:v>26.8</c:v>
                </c:pt>
                <c:pt idx="18550">
                  <c:v>25.6</c:v>
                </c:pt>
                <c:pt idx="18551">
                  <c:v>25.3</c:v>
                </c:pt>
                <c:pt idx="18552">
                  <c:v>25</c:v>
                </c:pt>
                <c:pt idx="18553">
                  <c:v>24.8</c:v>
                </c:pt>
                <c:pt idx="18554">
                  <c:v>24.4</c:v>
                </c:pt>
                <c:pt idx="18555">
                  <c:v>24.2</c:v>
                </c:pt>
                <c:pt idx="18556">
                  <c:v>23.9</c:v>
                </c:pt>
                <c:pt idx="18557">
                  <c:v>23.5</c:v>
                </c:pt>
                <c:pt idx="18558">
                  <c:v>23.4</c:v>
                </c:pt>
                <c:pt idx="18559">
                  <c:v>22.2</c:v>
                </c:pt>
                <c:pt idx="18560">
                  <c:v>22</c:v>
                </c:pt>
                <c:pt idx="18561">
                  <c:v>22.9</c:v>
                </c:pt>
                <c:pt idx="18562">
                  <c:v>24.8</c:v>
                </c:pt>
                <c:pt idx="18563">
                  <c:v>27.5</c:v>
                </c:pt>
                <c:pt idx="18564">
                  <c:v>29</c:v>
                </c:pt>
                <c:pt idx="18565">
                  <c:v>29.8</c:v>
                </c:pt>
                <c:pt idx="18566">
                  <c:v>29.1</c:v>
                </c:pt>
                <c:pt idx="18567">
                  <c:v>29.5</c:v>
                </c:pt>
                <c:pt idx="18568">
                  <c:v>28.5</c:v>
                </c:pt>
                <c:pt idx="18569">
                  <c:v>28.6</c:v>
                </c:pt>
                <c:pt idx="18570">
                  <c:v>26.7</c:v>
                </c:pt>
                <c:pt idx="18571">
                  <c:v>23.7</c:v>
                </c:pt>
                <c:pt idx="18572">
                  <c:v>22.9</c:v>
                </c:pt>
                <c:pt idx="18573">
                  <c:v>22.9</c:v>
                </c:pt>
                <c:pt idx="18574">
                  <c:v>23.4</c:v>
                </c:pt>
                <c:pt idx="18575">
                  <c:v>23.1</c:v>
                </c:pt>
                <c:pt idx="18576">
                  <c:v>23.4</c:v>
                </c:pt>
                <c:pt idx="18577">
                  <c:v>23.2</c:v>
                </c:pt>
                <c:pt idx="18578">
                  <c:v>23.2</c:v>
                </c:pt>
                <c:pt idx="18579">
                  <c:v>22.9</c:v>
                </c:pt>
                <c:pt idx="18580">
                  <c:v>22.8</c:v>
                </c:pt>
                <c:pt idx="18581">
                  <c:v>22.8</c:v>
                </c:pt>
                <c:pt idx="18582">
                  <c:v>22.9</c:v>
                </c:pt>
                <c:pt idx="18583">
                  <c:v>23.1</c:v>
                </c:pt>
                <c:pt idx="18584">
                  <c:v>23.2</c:v>
                </c:pt>
                <c:pt idx="18585">
                  <c:v>24.4</c:v>
                </c:pt>
                <c:pt idx="18586">
                  <c:v>27</c:v>
                </c:pt>
                <c:pt idx="18587">
                  <c:v>28</c:v>
                </c:pt>
                <c:pt idx="18588">
                  <c:v>30.3</c:v>
                </c:pt>
                <c:pt idx="18589">
                  <c:v>29.9</c:v>
                </c:pt>
                <c:pt idx="18590">
                  <c:v>30.3</c:v>
                </c:pt>
                <c:pt idx="18591">
                  <c:v>29.6</c:v>
                </c:pt>
                <c:pt idx="18592">
                  <c:v>30.1</c:v>
                </c:pt>
                <c:pt idx="18593">
                  <c:v>27.9</c:v>
                </c:pt>
                <c:pt idx="18594">
                  <c:v>26.3</c:v>
                </c:pt>
                <c:pt idx="18595">
                  <c:v>25.6</c:v>
                </c:pt>
                <c:pt idx="18596">
                  <c:v>25.9</c:v>
                </c:pt>
                <c:pt idx="18597">
                  <c:v>25.6</c:v>
                </c:pt>
                <c:pt idx="18598">
                  <c:v>25.9</c:v>
                </c:pt>
                <c:pt idx="18599">
                  <c:v>25.4</c:v>
                </c:pt>
                <c:pt idx="18600">
                  <c:v>25.4</c:v>
                </c:pt>
                <c:pt idx="18601">
                  <c:v>24.7</c:v>
                </c:pt>
                <c:pt idx="18602">
                  <c:v>24.3</c:v>
                </c:pt>
                <c:pt idx="18603">
                  <c:v>23.1</c:v>
                </c:pt>
                <c:pt idx="18604">
                  <c:v>22.6</c:v>
                </c:pt>
                <c:pt idx="18605">
                  <c:v>22.9</c:v>
                </c:pt>
                <c:pt idx="18606">
                  <c:v>21.8</c:v>
                </c:pt>
                <c:pt idx="18607">
                  <c:v>21</c:v>
                </c:pt>
                <c:pt idx="18608">
                  <c:v>21</c:v>
                </c:pt>
                <c:pt idx="18609">
                  <c:v>24</c:v>
                </c:pt>
                <c:pt idx="18610">
                  <c:v>26.2</c:v>
                </c:pt>
                <c:pt idx="18611">
                  <c:v>27.5</c:v>
                </c:pt>
                <c:pt idx="18612">
                  <c:v>29.5</c:v>
                </c:pt>
                <c:pt idx="18613">
                  <c:v>30.5</c:v>
                </c:pt>
                <c:pt idx="18614">
                  <c:v>30.8</c:v>
                </c:pt>
                <c:pt idx="18615">
                  <c:v>31.5</c:v>
                </c:pt>
                <c:pt idx="18616">
                  <c:v>30</c:v>
                </c:pt>
                <c:pt idx="18617">
                  <c:v>30.8</c:v>
                </c:pt>
                <c:pt idx="18618">
                  <c:v>30.3</c:v>
                </c:pt>
                <c:pt idx="18619">
                  <c:v>29.6</c:v>
                </c:pt>
                <c:pt idx="18620">
                  <c:v>27.5</c:v>
                </c:pt>
                <c:pt idx="18621">
                  <c:v>25.7</c:v>
                </c:pt>
                <c:pt idx="18622">
                  <c:v>25.2</c:v>
                </c:pt>
                <c:pt idx="18623">
                  <c:v>24.2</c:v>
                </c:pt>
                <c:pt idx="18624">
                  <c:v>23.9</c:v>
                </c:pt>
                <c:pt idx="18625">
                  <c:v>22.5</c:v>
                </c:pt>
                <c:pt idx="18626">
                  <c:v>21.9</c:v>
                </c:pt>
                <c:pt idx="18627">
                  <c:v>21.4</c:v>
                </c:pt>
                <c:pt idx="18628">
                  <c:v>21</c:v>
                </c:pt>
                <c:pt idx="18629">
                  <c:v>21.5</c:v>
                </c:pt>
                <c:pt idx="18630">
                  <c:v>21.8</c:v>
                </c:pt>
                <c:pt idx="18631">
                  <c:v>22</c:v>
                </c:pt>
                <c:pt idx="18632">
                  <c:v>22.7</c:v>
                </c:pt>
                <c:pt idx="18633">
                  <c:v>23.1</c:v>
                </c:pt>
                <c:pt idx="18634">
                  <c:v>24.6</c:v>
                </c:pt>
                <c:pt idx="18635">
                  <c:v>26</c:v>
                </c:pt>
                <c:pt idx="18636">
                  <c:v>28.4</c:v>
                </c:pt>
                <c:pt idx="18637">
                  <c:v>30.9</c:v>
                </c:pt>
                <c:pt idx="18638">
                  <c:v>31.2</c:v>
                </c:pt>
                <c:pt idx="18639">
                  <c:v>33.299999999999997</c:v>
                </c:pt>
                <c:pt idx="18640">
                  <c:v>33.799999999999997</c:v>
                </c:pt>
                <c:pt idx="18641">
                  <c:v>31.7</c:v>
                </c:pt>
                <c:pt idx="18642">
                  <c:v>31.2</c:v>
                </c:pt>
                <c:pt idx="18643">
                  <c:v>30.3</c:v>
                </c:pt>
                <c:pt idx="18644">
                  <c:v>27.9</c:v>
                </c:pt>
                <c:pt idx="18645">
                  <c:v>26.8</c:v>
                </c:pt>
                <c:pt idx="18646">
                  <c:v>26.5</c:v>
                </c:pt>
                <c:pt idx="18647">
                  <c:v>25.4</c:v>
                </c:pt>
                <c:pt idx="18648">
                  <c:v>24.3</c:v>
                </c:pt>
                <c:pt idx="18649">
                  <c:v>23.5</c:v>
                </c:pt>
                <c:pt idx="18650">
                  <c:v>23.8</c:v>
                </c:pt>
                <c:pt idx="18651">
                  <c:v>23.8</c:v>
                </c:pt>
                <c:pt idx="18652">
                  <c:v>24.3</c:v>
                </c:pt>
                <c:pt idx="18653">
                  <c:v>24</c:v>
                </c:pt>
                <c:pt idx="18654">
                  <c:v>24</c:v>
                </c:pt>
                <c:pt idx="18655">
                  <c:v>23.2</c:v>
                </c:pt>
                <c:pt idx="18656">
                  <c:v>22.9</c:v>
                </c:pt>
                <c:pt idx="18657">
                  <c:v>25</c:v>
                </c:pt>
                <c:pt idx="18658">
                  <c:v>26.8</c:v>
                </c:pt>
                <c:pt idx="18659">
                  <c:v>29.6</c:v>
                </c:pt>
                <c:pt idx="18660">
                  <c:v>30.7</c:v>
                </c:pt>
                <c:pt idx="18661">
                  <c:v>32.700000000000003</c:v>
                </c:pt>
                <c:pt idx="18662">
                  <c:v>33.799999999999997</c:v>
                </c:pt>
                <c:pt idx="18663">
                  <c:v>34.200000000000003</c:v>
                </c:pt>
                <c:pt idx="18664">
                  <c:v>34.9</c:v>
                </c:pt>
                <c:pt idx="18665">
                  <c:v>34.299999999999997</c:v>
                </c:pt>
                <c:pt idx="18666">
                  <c:v>32.799999999999997</c:v>
                </c:pt>
                <c:pt idx="18667">
                  <c:v>30.7</c:v>
                </c:pt>
                <c:pt idx="18668">
                  <c:v>28.5</c:v>
                </c:pt>
                <c:pt idx="18669">
                  <c:v>26.8</c:v>
                </c:pt>
                <c:pt idx="18670">
                  <c:v>25.4</c:v>
                </c:pt>
                <c:pt idx="18671">
                  <c:v>24.9</c:v>
                </c:pt>
                <c:pt idx="18672">
                  <c:v>23.9</c:v>
                </c:pt>
                <c:pt idx="18673">
                  <c:v>23.2</c:v>
                </c:pt>
                <c:pt idx="18674">
                  <c:v>22.8</c:v>
                </c:pt>
                <c:pt idx="18675">
                  <c:v>23.4</c:v>
                </c:pt>
                <c:pt idx="18676">
                  <c:v>23.2</c:v>
                </c:pt>
                <c:pt idx="18677">
                  <c:v>22.5</c:v>
                </c:pt>
                <c:pt idx="18678">
                  <c:v>22.1</c:v>
                </c:pt>
                <c:pt idx="18679">
                  <c:v>22</c:v>
                </c:pt>
                <c:pt idx="18680">
                  <c:v>22</c:v>
                </c:pt>
                <c:pt idx="18681">
                  <c:v>23.1</c:v>
                </c:pt>
                <c:pt idx="18682">
                  <c:v>26.1</c:v>
                </c:pt>
                <c:pt idx="18683">
                  <c:v>27.8</c:v>
                </c:pt>
                <c:pt idx="18684">
                  <c:v>29.3</c:v>
                </c:pt>
                <c:pt idx="18685">
                  <c:v>31.8</c:v>
                </c:pt>
                <c:pt idx="18686">
                  <c:v>31.7</c:v>
                </c:pt>
                <c:pt idx="18687">
                  <c:v>32.200000000000003</c:v>
                </c:pt>
                <c:pt idx="18688">
                  <c:v>31.2</c:v>
                </c:pt>
                <c:pt idx="18689">
                  <c:v>31.2</c:v>
                </c:pt>
                <c:pt idx="18690">
                  <c:v>29.5</c:v>
                </c:pt>
                <c:pt idx="18691">
                  <c:v>28.1</c:v>
                </c:pt>
                <c:pt idx="18692">
                  <c:v>26.2</c:v>
                </c:pt>
                <c:pt idx="18693">
                  <c:v>25.2</c:v>
                </c:pt>
                <c:pt idx="18694">
                  <c:v>24.8</c:v>
                </c:pt>
                <c:pt idx="18695">
                  <c:v>24</c:v>
                </c:pt>
                <c:pt idx="18696">
                  <c:v>23.3</c:v>
                </c:pt>
                <c:pt idx="18697">
                  <c:v>23.6</c:v>
                </c:pt>
                <c:pt idx="18698">
                  <c:v>23.5</c:v>
                </c:pt>
                <c:pt idx="18699">
                  <c:v>23.1</c:v>
                </c:pt>
                <c:pt idx="18700">
                  <c:v>22.9</c:v>
                </c:pt>
                <c:pt idx="18701">
                  <c:v>23</c:v>
                </c:pt>
                <c:pt idx="18702">
                  <c:v>22.9</c:v>
                </c:pt>
                <c:pt idx="18703">
                  <c:v>22.5</c:v>
                </c:pt>
                <c:pt idx="18704">
                  <c:v>22.1</c:v>
                </c:pt>
                <c:pt idx="18705">
                  <c:v>23.3</c:v>
                </c:pt>
                <c:pt idx="18706">
                  <c:v>26.8</c:v>
                </c:pt>
                <c:pt idx="18707">
                  <c:v>27.6</c:v>
                </c:pt>
                <c:pt idx="18708">
                  <c:v>29.8</c:v>
                </c:pt>
                <c:pt idx="18709">
                  <c:v>30.8</c:v>
                </c:pt>
                <c:pt idx="18710">
                  <c:v>30.1</c:v>
                </c:pt>
                <c:pt idx="18711">
                  <c:v>30.3</c:v>
                </c:pt>
                <c:pt idx="18712">
                  <c:v>29.7</c:v>
                </c:pt>
                <c:pt idx="18713">
                  <c:v>30.1</c:v>
                </c:pt>
                <c:pt idx="18714">
                  <c:v>30</c:v>
                </c:pt>
                <c:pt idx="18715">
                  <c:v>29.2</c:v>
                </c:pt>
                <c:pt idx="18716">
                  <c:v>27.3</c:v>
                </c:pt>
                <c:pt idx="18717">
                  <c:v>26.7</c:v>
                </c:pt>
                <c:pt idx="18718">
                  <c:v>26.1</c:v>
                </c:pt>
                <c:pt idx="18719">
                  <c:v>25.9</c:v>
                </c:pt>
                <c:pt idx="18720">
                  <c:v>25.6</c:v>
                </c:pt>
                <c:pt idx="18721">
                  <c:v>25.1</c:v>
                </c:pt>
                <c:pt idx="18722">
                  <c:v>24.9</c:v>
                </c:pt>
                <c:pt idx="18723">
                  <c:v>24</c:v>
                </c:pt>
                <c:pt idx="18724">
                  <c:v>23.7</c:v>
                </c:pt>
                <c:pt idx="18725">
                  <c:v>22.2</c:v>
                </c:pt>
                <c:pt idx="18726">
                  <c:v>23</c:v>
                </c:pt>
                <c:pt idx="18727">
                  <c:v>22.3</c:v>
                </c:pt>
                <c:pt idx="18728">
                  <c:v>22.3</c:v>
                </c:pt>
                <c:pt idx="18729">
                  <c:v>24.3</c:v>
                </c:pt>
                <c:pt idx="18730">
                  <c:v>25.2</c:v>
                </c:pt>
                <c:pt idx="18731">
                  <c:v>29.2</c:v>
                </c:pt>
                <c:pt idx="18732">
                  <c:v>28.5</c:v>
                </c:pt>
                <c:pt idx="18733">
                  <c:v>29.1</c:v>
                </c:pt>
                <c:pt idx="18734">
                  <c:v>29.5</c:v>
                </c:pt>
                <c:pt idx="18735">
                  <c:v>30.3</c:v>
                </c:pt>
                <c:pt idx="18736">
                  <c:v>29.5</c:v>
                </c:pt>
                <c:pt idx="18737">
                  <c:v>29.6</c:v>
                </c:pt>
                <c:pt idx="18738">
                  <c:v>29.4</c:v>
                </c:pt>
                <c:pt idx="18739">
                  <c:v>28.3</c:v>
                </c:pt>
                <c:pt idx="18744">
                  <c:v>24.6</c:v>
                </c:pt>
                <c:pt idx="18745">
                  <c:v>24</c:v>
                </c:pt>
                <c:pt idx="18746">
                  <c:v>23.6</c:v>
                </c:pt>
                <c:pt idx="18747">
                  <c:v>23.1</c:v>
                </c:pt>
                <c:pt idx="18748">
                  <c:v>23.3</c:v>
                </c:pt>
                <c:pt idx="18749">
                  <c:v>23.1</c:v>
                </c:pt>
                <c:pt idx="18750">
                  <c:v>21.9</c:v>
                </c:pt>
                <c:pt idx="18751">
                  <c:v>21.5</c:v>
                </c:pt>
                <c:pt idx="18752">
                  <c:v>21.7</c:v>
                </c:pt>
                <c:pt idx="18753">
                  <c:v>22.1</c:v>
                </c:pt>
                <c:pt idx="18754">
                  <c:v>23</c:v>
                </c:pt>
                <c:pt idx="18755">
                  <c:v>23.4</c:v>
                </c:pt>
                <c:pt idx="18756">
                  <c:v>24.3</c:v>
                </c:pt>
                <c:pt idx="18757">
                  <c:v>25.9</c:v>
                </c:pt>
                <c:pt idx="18758">
                  <c:v>27.8</c:v>
                </c:pt>
                <c:pt idx="18759">
                  <c:v>27.9</c:v>
                </c:pt>
                <c:pt idx="18760">
                  <c:v>28.6</c:v>
                </c:pt>
                <c:pt idx="18761">
                  <c:v>28.6</c:v>
                </c:pt>
                <c:pt idx="18762">
                  <c:v>28.6</c:v>
                </c:pt>
                <c:pt idx="18763">
                  <c:v>27.9</c:v>
                </c:pt>
                <c:pt idx="18764">
                  <c:v>25.9</c:v>
                </c:pt>
                <c:pt idx="18765">
                  <c:v>25</c:v>
                </c:pt>
                <c:pt idx="18766">
                  <c:v>24.5</c:v>
                </c:pt>
                <c:pt idx="18769">
                  <c:v>22.7</c:v>
                </c:pt>
                <c:pt idx="18770">
                  <c:v>21.8</c:v>
                </c:pt>
                <c:pt idx="18771">
                  <c:v>22.3</c:v>
                </c:pt>
                <c:pt idx="18772">
                  <c:v>21.8</c:v>
                </c:pt>
                <c:pt idx="18773">
                  <c:v>21.2</c:v>
                </c:pt>
                <c:pt idx="18774">
                  <c:v>21.1</c:v>
                </c:pt>
                <c:pt idx="18775">
                  <c:v>20.7</c:v>
                </c:pt>
                <c:pt idx="18776">
                  <c:v>21.1</c:v>
                </c:pt>
                <c:pt idx="18777">
                  <c:v>23.8</c:v>
                </c:pt>
                <c:pt idx="18778">
                  <c:v>25.7</c:v>
                </c:pt>
                <c:pt idx="18779">
                  <c:v>26.9</c:v>
                </c:pt>
                <c:pt idx="18780">
                  <c:v>28.7</c:v>
                </c:pt>
                <c:pt idx="18781">
                  <c:v>31.7</c:v>
                </c:pt>
                <c:pt idx="18782">
                  <c:v>33.1</c:v>
                </c:pt>
                <c:pt idx="18783">
                  <c:v>34.799999999999997</c:v>
                </c:pt>
                <c:pt idx="18784">
                  <c:v>34.5</c:v>
                </c:pt>
                <c:pt idx="18785">
                  <c:v>33.1</c:v>
                </c:pt>
                <c:pt idx="18786">
                  <c:v>30.9</c:v>
                </c:pt>
                <c:pt idx="18787">
                  <c:v>29</c:v>
                </c:pt>
                <c:pt idx="18788">
                  <c:v>26.9</c:v>
                </c:pt>
                <c:pt idx="18789">
                  <c:v>25.1</c:v>
                </c:pt>
                <c:pt idx="18790">
                  <c:v>24.2</c:v>
                </c:pt>
                <c:pt idx="18791">
                  <c:v>23.7</c:v>
                </c:pt>
                <c:pt idx="18792">
                  <c:v>22.9</c:v>
                </c:pt>
                <c:pt idx="18793">
                  <c:v>22.6</c:v>
                </c:pt>
                <c:pt idx="18794">
                  <c:v>21.7</c:v>
                </c:pt>
                <c:pt idx="18795">
                  <c:v>21.6</c:v>
                </c:pt>
                <c:pt idx="18796">
                  <c:v>21.2</c:v>
                </c:pt>
                <c:pt idx="18797">
                  <c:v>20.9</c:v>
                </c:pt>
                <c:pt idx="18798">
                  <c:v>20.9</c:v>
                </c:pt>
                <c:pt idx="18799">
                  <c:v>20.399999999999999</c:v>
                </c:pt>
                <c:pt idx="18800">
                  <c:v>20.9</c:v>
                </c:pt>
                <c:pt idx="18801">
                  <c:v>23.2</c:v>
                </c:pt>
                <c:pt idx="18802">
                  <c:v>26.8</c:v>
                </c:pt>
                <c:pt idx="18803">
                  <c:v>28.1</c:v>
                </c:pt>
                <c:pt idx="18804">
                  <c:v>29.3</c:v>
                </c:pt>
                <c:pt idx="18805">
                  <c:v>31.3</c:v>
                </c:pt>
                <c:pt idx="18806">
                  <c:v>32.5</c:v>
                </c:pt>
                <c:pt idx="18807">
                  <c:v>33.6</c:v>
                </c:pt>
                <c:pt idx="18808">
                  <c:v>33</c:v>
                </c:pt>
                <c:pt idx="18809">
                  <c:v>32.799999999999997</c:v>
                </c:pt>
                <c:pt idx="18810">
                  <c:v>30.4</c:v>
                </c:pt>
                <c:pt idx="18811">
                  <c:v>28.9</c:v>
                </c:pt>
                <c:pt idx="18812">
                  <c:v>27</c:v>
                </c:pt>
                <c:pt idx="18813">
                  <c:v>25.2</c:v>
                </c:pt>
                <c:pt idx="18814">
                  <c:v>24.3</c:v>
                </c:pt>
                <c:pt idx="18815">
                  <c:v>23.9</c:v>
                </c:pt>
                <c:pt idx="18816">
                  <c:v>23.4</c:v>
                </c:pt>
                <c:pt idx="18817">
                  <c:v>22.9</c:v>
                </c:pt>
                <c:pt idx="18818">
                  <c:v>22.1</c:v>
                </c:pt>
                <c:pt idx="18819">
                  <c:v>21.7</c:v>
                </c:pt>
                <c:pt idx="18820">
                  <c:v>21.3</c:v>
                </c:pt>
                <c:pt idx="18821">
                  <c:v>20.8</c:v>
                </c:pt>
                <c:pt idx="18822">
                  <c:v>21.2</c:v>
                </c:pt>
                <c:pt idx="18823">
                  <c:v>20.399999999999999</c:v>
                </c:pt>
                <c:pt idx="18824">
                  <c:v>20.9</c:v>
                </c:pt>
                <c:pt idx="18825">
                  <c:v>22.2</c:v>
                </c:pt>
                <c:pt idx="18826">
                  <c:v>24.7</c:v>
                </c:pt>
                <c:pt idx="18827">
                  <c:v>27.4</c:v>
                </c:pt>
                <c:pt idx="18828">
                  <c:v>28.8</c:v>
                </c:pt>
                <c:pt idx="18829">
                  <c:v>29.9</c:v>
                </c:pt>
                <c:pt idx="18830">
                  <c:v>31.2</c:v>
                </c:pt>
                <c:pt idx="18831">
                  <c:v>31.2</c:v>
                </c:pt>
                <c:pt idx="18832">
                  <c:v>30.8</c:v>
                </c:pt>
                <c:pt idx="18833">
                  <c:v>30.6</c:v>
                </c:pt>
                <c:pt idx="18834">
                  <c:v>28.2</c:v>
                </c:pt>
                <c:pt idx="18835">
                  <c:v>27.2</c:v>
                </c:pt>
                <c:pt idx="18836">
                  <c:v>25.3</c:v>
                </c:pt>
                <c:pt idx="18837">
                  <c:v>24.8</c:v>
                </c:pt>
                <c:pt idx="18838">
                  <c:v>24.3</c:v>
                </c:pt>
                <c:pt idx="18839">
                  <c:v>24.5</c:v>
                </c:pt>
                <c:pt idx="18840">
                  <c:v>24.5</c:v>
                </c:pt>
                <c:pt idx="18841">
                  <c:v>24.8</c:v>
                </c:pt>
                <c:pt idx="18842">
                  <c:v>24.4</c:v>
                </c:pt>
                <c:pt idx="18843">
                  <c:v>24.3</c:v>
                </c:pt>
                <c:pt idx="18844">
                  <c:v>24</c:v>
                </c:pt>
                <c:pt idx="18845">
                  <c:v>23.7</c:v>
                </c:pt>
                <c:pt idx="18846">
                  <c:v>23.7</c:v>
                </c:pt>
                <c:pt idx="18847">
                  <c:v>23.8</c:v>
                </c:pt>
                <c:pt idx="18848">
                  <c:v>23.9</c:v>
                </c:pt>
                <c:pt idx="18849">
                  <c:v>25.4</c:v>
                </c:pt>
                <c:pt idx="18850">
                  <c:v>26.8</c:v>
                </c:pt>
                <c:pt idx="18851">
                  <c:v>28.4</c:v>
                </c:pt>
                <c:pt idx="18852">
                  <c:v>31</c:v>
                </c:pt>
                <c:pt idx="18853">
                  <c:v>32.299999999999997</c:v>
                </c:pt>
                <c:pt idx="18854">
                  <c:v>32.200000000000003</c:v>
                </c:pt>
                <c:pt idx="18855">
                  <c:v>31.9</c:v>
                </c:pt>
                <c:pt idx="18856">
                  <c:v>31.3</c:v>
                </c:pt>
                <c:pt idx="18857">
                  <c:v>28.8</c:v>
                </c:pt>
                <c:pt idx="18858">
                  <c:v>29</c:v>
                </c:pt>
                <c:pt idx="18859">
                  <c:v>27.4</c:v>
                </c:pt>
                <c:pt idx="18860">
                  <c:v>26.1</c:v>
                </c:pt>
                <c:pt idx="18861">
                  <c:v>26</c:v>
                </c:pt>
                <c:pt idx="18862">
                  <c:v>26.1</c:v>
                </c:pt>
                <c:pt idx="18863">
                  <c:v>25.8</c:v>
                </c:pt>
                <c:pt idx="18864">
                  <c:v>25.3</c:v>
                </c:pt>
                <c:pt idx="18865">
                  <c:v>25</c:v>
                </c:pt>
                <c:pt idx="18866">
                  <c:v>25.3</c:v>
                </c:pt>
                <c:pt idx="18867">
                  <c:v>25</c:v>
                </c:pt>
                <c:pt idx="18868">
                  <c:v>24.3</c:v>
                </c:pt>
                <c:pt idx="18869">
                  <c:v>24</c:v>
                </c:pt>
                <c:pt idx="18870">
                  <c:v>23.6</c:v>
                </c:pt>
                <c:pt idx="18871">
                  <c:v>23.4</c:v>
                </c:pt>
                <c:pt idx="18872">
                  <c:v>23.4</c:v>
                </c:pt>
                <c:pt idx="18873">
                  <c:v>25.4</c:v>
                </c:pt>
                <c:pt idx="18874">
                  <c:v>27.3</c:v>
                </c:pt>
                <c:pt idx="18875">
                  <c:v>28.4</c:v>
                </c:pt>
                <c:pt idx="18876">
                  <c:v>29.5</c:v>
                </c:pt>
                <c:pt idx="18877">
                  <c:v>30.7</c:v>
                </c:pt>
                <c:pt idx="18878">
                  <c:v>30.1</c:v>
                </c:pt>
                <c:pt idx="18879">
                  <c:v>29.4</c:v>
                </c:pt>
                <c:pt idx="18880">
                  <c:v>28.7</c:v>
                </c:pt>
                <c:pt idx="18881">
                  <c:v>28.1</c:v>
                </c:pt>
                <c:pt idx="18882">
                  <c:v>27.7</c:v>
                </c:pt>
                <c:pt idx="18883">
                  <c:v>27.3</c:v>
                </c:pt>
                <c:pt idx="18884">
                  <c:v>26.8</c:v>
                </c:pt>
                <c:pt idx="18885">
                  <c:v>26.3</c:v>
                </c:pt>
                <c:pt idx="18886">
                  <c:v>26.2</c:v>
                </c:pt>
                <c:pt idx="18887">
                  <c:v>26.1</c:v>
                </c:pt>
                <c:pt idx="18888">
                  <c:v>25.7</c:v>
                </c:pt>
                <c:pt idx="18889">
                  <c:v>25.6</c:v>
                </c:pt>
                <c:pt idx="18890">
                  <c:v>25.6</c:v>
                </c:pt>
                <c:pt idx="18891">
                  <c:v>25</c:v>
                </c:pt>
                <c:pt idx="18892">
                  <c:v>24.1</c:v>
                </c:pt>
                <c:pt idx="18893">
                  <c:v>23.9</c:v>
                </c:pt>
                <c:pt idx="18894">
                  <c:v>23.2</c:v>
                </c:pt>
                <c:pt idx="18895">
                  <c:v>23.1</c:v>
                </c:pt>
                <c:pt idx="18896">
                  <c:v>23.1</c:v>
                </c:pt>
                <c:pt idx="18897">
                  <c:v>23.9</c:v>
                </c:pt>
                <c:pt idx="18898">
                  <c:v>25.4</c:v>
                </c:pt>
                <c:pt idx="18899">
                  <c:v>26.9</c:v>
                </c:pt>
                <c:pt idx="18900">
                  <c:v>29.5</c:v>
                </c:pt>
                <c:pt idx="18901">
                  <c:v>31.4</c:v>
                </c:pt>
                <c:pt idx="18902">
                  <c:v>31.9</c:v>
                </c:pt>
                <c:pt idx="18903">
                  <c:v>31.8</c:v>
                </c:pt>
                <c:pt idx="18904">
                  <c:v>31.7</c:v>
                </c:pt>
                <c:pt idx="18905">
                  <c:v>30.8</c:v>
                </c:pt>
                <c:pt idx="18906">
                  <c:v>27.6</c:v>
                </c:pt>
                <c:pt idx="18907">
                  <c:v>26.5</c:v>
                </c:pt>
                <c:pt idx="18908">
                  <c:v>25.4</c:v>
                </c:pt>
                <c:pt idx="18909">
                  <c:v>25.1</c:v>
                </c:pt>
                <c:pt idx="18910">
                  <c:v>25.4</c:v>
                </c:pt>
                <c:pt idx="18911">
                  <c:v>25.6</c:v>
                </c:pt>
                <c:pt idx="18912">
                  <c:v>25.5</c:v>
                </c:pt>
                <c:pt idx="18913">
                  <c:v>24.3</c:v>
                </c:pt>
                <c:pt idx="18914">
                  <c:v>22.9</c:v>
                </c:pt>
                <c:pt idx="18915">
                  <c:v>21.7</c:v>
                </c:pt>
                <c:pt idx="18916">
                  <c:v>21.8</c:v>
                </c:pt>
                <c:pt idx="18917">
                  <c:v>21.8</c:v>
                </c:pt>
                <c:pt idx="18918">
                  <c:v>22</c:v>
                </c:pt>
                <c:pt idx="18919">
                  <c:v>21.6</c:v>
                </c:pt>
                <c:pt idx="18920">
                  <c:v>22</c:v>
                </c:pt>
                <c:pt idx="18921">
                  <c:v>22.6</c:v>
                </c:pt>
                <c:pt idx="18922">
                  <c:v>23.8</c:v>
                </c:pt>
                <c:pt idx="18923">
                  <c:v>24.9</c:v>
                </c:pt>
                <c:pt idx="18924">
                  <c:v>25.9</c:v>
                </c:pt>
                <c:pt idx="18925">
                  <c:v>27.5</c:v>
                </c:pt>
                <c:pt idx="18926">
                  <c:v>30.2</c:v>
                </c:pt>
                <c:pt idx="18927">
                  <c:v>31.1</c:v>
                </c:pt>
                <c:pt idx="18928">
                  <c:v>30.5</c:v>
                </c:pt>
                <c:pt idx="18929">
                  <c:v>29.7</c:v>
                </c:pt>
                <c:pt idx="18930">
                  <c:v>27</c:v>
                </c:pt>
                <c:pt idx="18931">
                  <c:v>26.2</c:v>
                </c:pt>
                <c:pt idx="18937">
                  <c:v>23.5</c:v>
                </c:pt>
                <c:pt idx="18938">
                  <c:v>23.4</c:v>
                </c:pt>
                <c:pt idx="18939">
                  <c:v>22.9</c:v>
                </c:pt>
                <c:pt idx="18940">
                  <c:v>23</c:v>
                </c:pt>
                <c:pt idx="18941">
                  <c:v>22.8</c:v>
                </c:pt>
                <c:pt idx="18942">
                  <c:v>22.6</c:v>
                </c:pt>
                <c:pt idx="18943">
                  <c:v>22.7</c:v>
                </c:pt>
                <c:pt idx="18944">
                  <c:v>22.6</c:v>
                </c:pt>
                <c:pt idx="18945">
                  <c:v>23.2</c:v>
                </c:pt>
                <c:pt idx="18946">
                  <c:v>24.3</c:v>
                </c:pt>
                <c:pt idx="18961">
                  <c:v>22.7</c:v>
                </c:pt>
                <c:pt idx="18962">
                  <c:v>22.3</c:v>
                </c:pt>
                <c:pt idx="18963">
                  <c:v>21.7</c:v>
                </c:pt>
                <c:pt idx="18964">
                  <c:v>21.5</c:v>
                </c:pt>
                <c:pt idx="18965">
                  <c:v>21</c:v>
                </c:pt>
                <c:pt idx="18966">
                  <c:v>21.1</c:v>
                </c:pt>
                <c:pt idx="18967">
                  <c:v>21.3</c:v>
                </c:pt>
                <c:pt idx="18968">
                  <c:v>21.4</c:v>
                </c:pt>
                <c:pt idx="18969">
                  <c:v>22</c:v>
                </c:pt>
                <c:pt idx="18970">
                  <c:v>24.3</c:v>
                </c:pt>
                <c:pt idx="18971">
                  <c:v>26.3</c:v>
                </c:pt>
                <c:pt idx="18972">
                  <c:v>27.5</c:v>
                </c:pt>
                <c:pt idx="18973">
                  <c:v>29.5</c:v>
                </c:pt>
                <c:pt idx="18974">
                  <c:v>30.6</c:v>
                </c:pt>
                <c:pt idx="18975">
                  <c:v>30.3</c:v>
                </c:pt>
                <c:pt idx="18976">
                  <c:v>30</c:v>
                </c:pt>
                <c:pt idx="18977">
                  <c:v>29.4</c:v>
                </c:pt>
                <c:pt idx="18978">
                  <c:v>28.4</c:v>
                </c:pt>
                <c:pt idx="18979">
                  <c:v>27.8</c:v>
                </c:pt>
                <c:pt idx="18980">
                  <c:v>26.8</c:v>
                </c:pt>
                <c:pt idx="18981">
                  <c:v>25.2</c:v>
                </c:pt>
                <c:pt idx="18982">
                  <c:v>24</c:v>
                </c:pt>
                <c:pt idx="18983">
                  <c:v>23.5</c:v>
                </c:pt>
                <c:pt idx="18984">
                  <c:v>22.8</c:v>
                </c:pt>
                <c:pt idx="18985">
                  <c:v>22.3</c:v>
                </c:pt>
                <c:pt idx="18986">
                  <c:v>21.7</c:v>
                </c:pt>
                <c:pt idx="18987">
                  <c:v>20.7</c:v>
                </c:pt>
                <c:pt idx="18988">
                  <c:v>20.399999999999999</c:v>
                </c:pt>
                <c:pt idx="18989">
                  <c:v>20.6</c:v>
                </c:pt>
                <c:pt idx="18990">
                  <c:v>21.2</c:v>
                </c:pt>
                <c:pt idx="18991">
                  <c:v>20.399999999999999</c:v>
                </c:pt>
                <c:pt idx="18992">
                  <c:v>20.7</c:v>
                </c:pt>
                <c:pt idx="18993">
                  <c:v>23.4</c:v>
                </c:pt>
                <c:pt idx="18994">
                  <c:v>25.4</c:v>
                </c:pt>
                <c:pt idx="18995">
                  <c:v>26.8</c:v>
                </c:pt>
                <c:pt idx="18996">
                  <c:v>28.3</c:v>
                </c:pt>
                <c:pt idx="18997">
                  <c:v>29.8</c:v>
                </c:pt>
                <c:pt idx="18998">
                  <c:v>30.9</c:v>
                </c:pt>
                <c:pt idx="18999">
                  <c:v>31.7</c:v>
                </c:pt>
                <c:pt idx="19000">
                  <c:v>31.4</c:v>
                </c:pt>
                <c:pt idx="19001">
                  <c:v>29.9</c:v>
                </c:pt>
                <c:pt idx="19002">
                  <c:v>28.1</c:v>
                </c:pt>
                <c:pt idx="19003">
                  <c:v>26.6</c:v>
                </c:pt>
                <c:pt idx="19004">
                  <c:v>25.9</c:v>
                </c:pt>
                <c:pt idx="19005">
                  <c:v>25.6</c:v>
                </c:pt>
                <c:pt idx="19006">
                  <c:v>25.4</c:v>
                </c:pt>
                <c:pt idx="19007">
                  <c:v>24.8</c:v>
                </c:pt>
                <c:pt idx="19008">
                  <c:v>24.6</c:v>
                </c:pt>
                <c:pt idx="19009">
                  <c:v>24</c:v>
                </c:pt>
                <c:pt idx="19010">
                  <c:v>23.7</c:v>
                </c:pt>
                <c:pt idx="19011">
                  <c:v>22</c:v>
                </c:pt>
                <c:pt idx="19012">
                  <c:v>21.8</c:v>
                </c:pt>
                <c:pt idx="19013">
                  <c:v>23.1</c:v>
                </c:pt>
                <c:pt idx="19014">
                  <c:v>22.6</c:v>
                </c:pt>
                <c:pt idx="19015">
                  <c:v>22.3</c:v>
                </c:pt>
                <c:pt idx="19016">
                  <c:v>22.8</c:v>
                </c:pt>
                <c:pt idx="19017">
                  <c:v>24.2</c:v>
                </c:pt>
                <c:pt idx="19018">
                  <c:v>26.7</c:v>
                </c:pt>
                <c:pt idx="19019">
                  <c:v>28.8</c:v>
                </c:pt>
                <c:pt idx="19020">
                  <c:v>29.8</c:v>
                </c:pt>
                <c:pt idx="19021">
                  <c:v>31.4</c:v>
                </c:pt>
                <c:pt idx="19022">
                  <c:v>33.299999999999997</c:v>
                </c:pt>
                <c:pt idx="19023">
                  <c:v>34.4</c:v>
                </c:pt>
                <c:pt idx="19024">
                  <c:v>34.1</c:v>
                </c:pt>
                <c:pt idx="19025">
                  <c:v>33</c:v>
                </c:pt>
                <c:pt idx="19026">
                  <c:v>30.5</c:v>
                </c:pt>
                <c:pt idx="19027">
                  <c:v>30</c:v>
                </c:pt>
                <c:pt idx="19028">
                  <c:v>27.8</c:v>
                </c:pt>
                <c:pt idx="19029">
                  <c:v>26.9</c:v>
                </c:pt>
                <c:pt idx="19030">
                  <c:v>26.3</c:v>
                </c:pt>
                <c:pt idx="19031">
                  <c:v>25.5</c:v>
                </c:pt>
                <c:pt idx="19032">
                  <c:v>24.7</c:v>
                </c:pt>
                <c:pt idx="19033">
                  <c:v>24.3</c:v>
                </c:pt>
                <c:pt idx="19034">
                  <c:v>23</c:v>
                </c:pt>
                <c:pt idx="19035">
                  <c:v>22.6</c:v>
                </c:pt>
                <c:pt idx="19036">
                  <c:v>21.4</c:v>
                </c:pt>
                <c:pt idx="19037">
                  <c:v>21.1</c:v>
                </c:pt>
                <c:pt idx="19038">
                  <c:v>21.1</c:v>
                </c:pt>
                <c:pt idx="19039">
                  <c:v>21.3</c:v>
                </c:pt>
                <c:pt idx="19040">
                  <c:v>21.8</c:v>
                </c:pt>
                <c:pt idx="19041">
                  <c:v>23.4</c:v>
                </c:pt>
                <c:pt idx="19042">
                  <c:v>28.2</c:v>
                </c:pt>
                <c:pt idx="19057">
                  <c:v>24.3</c:v>
                </c:pt>
                <c:pt idx="19058">
                  <c:v>23.6</c:v>
                </c:pt>
                <c:pt idx="19059">
                  <c:v>22.6</c:v>
                </c:pt>
                <c:pt idx="19060">
                  <c:v>22.6</c:v>
                </c:pt>
                <c:pt idx="19061">
                  <c:v>22.3</c:v>
                </c:pt>
                <c:pt idx="19062">
                  <c:v>22.3</c:v>
                </c:pt>
                <c:pt idx="19063">
                  <c:v>22.1</c:v>
                </c:pt>
                <c:pt idx="19064">
                  <c:v>22.1</c:v>
                </c:pt>
                <c:pt idx="19065">
                  <c:v>23.2</c:v>
                </c:pt>
                <c:pt idx="19066">
                  <c:v>26.1</c:v>
                </c:pt>
                <c:pt idx="19067">
                  <c:v>28.9</c:v>
                </c:pt>
                <c:pt idx="19068">
                  <c:v>30.6</c:v>
                </c:pt>
                <c:pt idx="19069">
                  <c:v>32.5</c:v>
                </c:pt>
                <c:pt idx="19070">
                  <c:v>33.1</c:v>
                </c:pt>
                <c:pt idx="19071">
                  <c:v>34.200000000000003</c:v>
                </c:pt>
                <c:pt idx="19072">
                  <c:v>34.1</c:v>
                </c:pt>
                <c:pt idx="19073">
                  <c:v>33.9</c:v>
                </c:pt>
                <c:pt idx="19074">
                  <c:v>31.5</c:v>
                </c:pt>
                <c:pt idx="19075">
                  <c:v>30</c:v>
                </c:pt>
                <c:pt idx="19076">
                  <c:v>27.7</c:v>
                </c:pt>
                <c:pt idx="19077">
                  <c:v>26.9</c:v>
                </c:pt>
                <c:pt idx="19078">
                  <c:v>26.3</c:v>
                </c:pt>
                <c:pt idx="19079">
                  <c:v>25.9</c:v>
                </c:pt>
                <c:pt idx="19080">
                  <c:v>25.8</c:v>
                </c:pt>
                <c:pt idx="19081">
                  <c:v>25.1</c:v>
                </c:pt>
                <c:pt idx="19082">
                  <c:v>25.3</c:v>
                </c:pt>
                <c:pt idx="19083">
                  <c:v>24.8</c:v>
                </c:pt>
                <c:pt idx="19084">
                  <c:v>24.5</c:v>
                </c:pt>
                <c:pt idx="19085">
                  <c:v>24.2</c:v>
                </c:pt>
                <c:pt idx="19086">
                  <c:v>23.2</c:v>
                </c:pt>
                <c:pt idx="19087">
                  <c:v>22.1</c:v>
                </c:pt>
                <c:pt idx="19088">
                  <c:v>22.2</c:v>
                </c:pt>
                <c:pt idx="19089">
                  <c:v>26.1</c:v>
                </c:pt>
                <c:pt idx="19090">
                  <c:v>28.3</c:v>
                </c:pt>
                <c:pt idx="19091">
                  <c:v>30.1</c:v>
                </c:pt>
                <c:pt idx="19092">
                  <c:v>32</c:v>
                </c:pt>
                <c:pt idx="19093">
                  <c:v>34.1</c:v>
                </c:pt>
                <c:pt idx="19094">
                  <c:v>34.5</c:v>
                </c:pt>
                <c:pt idx="19095">
                  <c:v>36.9</c:v>
                </c:pt>
                <c:pt idx="19096">
                  <c:v>36.4</c:v>
                </c:pt>
                <c:pt idx="19097">
                  <c:v>34.299999999999997</c:v>
                </c:pt>
                <c:pt idx="19098">
                  <c:v>32.6</c:v>
                </c:pt>
                <c:pt idx="19099">
                  <c:v>30.5</c:v>
                </c:pt>
                <c:pt idx="19100">
                  <c:v>27.8</c:v>
                </c:pt>
                <c:pt idx="19101">
                  <c:v>26.8</c:v>
                </c:pt>
                <c:pt idx="19102">
                  <c:v>25.6</c:v>
                </c:pt>
                <c:pt idx="19103">
                  <c:v>25.3</c:v>
                </c:pt>
                <c:pt idx="19104">
                  <c:v>24.8</c:v>
                </c:pt>
                <c:pt idx="19105">
                  <c:v>23.7</c:v>
                </c:pt>
                <c:pt idx="19106">
                  <c:v>22.9</c:v>
                </c:pt>
                <c:pt idx="19107">
                  <c:v>22.3</c:v>
                </c:pt>
                <c:pt idx="19108">
                  <c:v>21.5</c:v>
                </c:pt>
                <c:pt idx="19109">
                  <c:v>21.3</c:v>
                </c:pt>
                <c:pt idx="19110">
                  <c:v>21.6</c:v>
                </c:pt>
                <c:pt idx="19111">
                  <c:v>20.399999999999999</c:v>
                </c:pt>
                <c:pt idx="19112">
                  <c:v>21.2</c:v>
                </c:pt>
                <c:pt idx="19113">
                  <c:v>25.4</c:v>
                </c:pt>
                <c:pt idx="19114">
                  <c:v>27</c:v>
                </c:pt>
                <c:pt idx="19115">
                  <c:v>29.5</c:v>
                </c:pt>
                <c:pt idx="19116">
                  <c:v>31.1</c:v>
                </c:pt>
                <c:pt idx="19117">
                  <c:v>33</c:v>
                </c:pt>
                <c:pt idx="19118">
                  <c:v>33.9</c:v>
                </c:pt>
                <c:pt idx="19119">
                  <c:v>34.700000000000003</c:v>
                </c:pt>
                <c:pt idx="19120">
                  <c:v>34.799999999999997</c:v>
                </c:pt>
                <c:pt idx="19121">
                  <c:v>34.1</c:v>
                </c:pt>
                <c:pt idx="19122">
                  <c:v>34</c:v>
                </c:pt>
                <c:pt idx="19123">
                  <c:v>31.5</c:v>
                </c:pt>
                <c:pt idx="19124">
                  <c:v>28.9</c:v>
                </c:pt>
                <c:pt idx="19125">
                  <c:v>27.5</c:v>
                </c:pt>
                <c:pt idx="19126">
                  <c:v>25.9</c:v>
                </c:pt>
                <c:pt idx="19127">
                  <c:v>25.4</c:v>
                </c:pt>
                <c:pt idx="19128">
                  <c:v>24.5</c:v>
                </c:pt>
                <c:pt idx="19129">
                  <c:v>23.6</c:v>
                </c:pt>
                <c:pt idx="19130">
                  <c:v>22.9</c:v>
                </c:pt>
                <c:pt idx="19131">
                  <c:v>22.9</c:v>
                </c:pt>
                <c:pt idx="19132">
                  <c:v>22.9</c:v>
                </c:pt>
                <c:pt idx="19133">
                  <c:v>22.8</c:v>
                </c:pt>
                <c:pt idx="19134">
                  <c:v>22.9</c:v>
                </c:pt>
                <c:pt idx="19135">
                  <c:v>22.8</c:v>
                </c:pt>
                <c:pt idx="19136">
                  <c:v>22.2</c:v>
                </c:pt>
                <c:pt idx="19137">
                  <c:v>24.2</c:v>
                </c:pt>
                <c:pt idx="19138">
                  <c:v>27.5</c:v>
                </c:pt>
                <c:pt idx="19139">
                  <c:v>29.3</c:v>
                </c:pt>
                <c:pt idx="19140">
                  <c:v>30.8</c:v>
                </c:pt>
                <c:pt idx="19141">
                  <c:v>32.6</c:v>
                </c:pt>
                <c:pt idx="19142">
                  <c:v>33.6</c:v>
                </c:pt>
                <c:pt idx="19143">
                  <c:v>32.9</c:v>
                </c:pt>
                <c:pt idx="19144">
                  <c:v>31.7</c:v>
                </c:pt>
                <c:pt idx="19145">
                  <c:v>30.5</c:v>
                </c:pt>
                <c:pt idx="19146">
                  <c:v>29.8</c:v>
                </c:pt>
                <c:pt idx="19147">
                  <c:v>26.9</c:v>
                </c:pt>
                <c:pt idx="19148">
                  <c:v>27.2</c:v>
                </c:pt>
                <c:pt idx="19149">
                  <c:v>26.7</c:v>
                </c:pt>
                <c:pt idx="19150">
                  <c:v>26.2</c:v>
                </c:pt>
                <c:pt idx="19151">
                  <c:v>26.1</c:v>
                </c:pt>
                <c:pt idx="19152">
                  <c:v>24.8</c:v>
                </c:pt>
                <c:pt idx="19153">
                  <c:v>24.6</c:v>
                </c:pt>
                <c:pt idx="19154">
                  <c:v>23.6</c:v>
                </c:pt>
                <c:pt idx="19155">
                  <c:v>22.9</c:v>
                </c:pt>
                <c:pt idx="19156">
                  <c:v>22</c:v>
                </c:pt>
                <c:pt idx="19157">
                  <c:v>21.5</c:v>
                </c:pt>
                <c:pt idx="19158">
                  <c:v>22.3</c:v>
                </c:pt>
                <c:pt idx="19159">
                  <c:v>21.8</c:v>
                </c:pt>
                <c:pt idx="19160">
                  <c:v>22</c:v>
                </c:pt>
                <c:pt idx="19161">
                  <c:v>24.5</c:v>
                </c:pt>
                <c:pt idx="19162">
                  <c:v>25.3</c:v>
                </c:pt>
                <c:pt idx="19163">
                  <c:v>28.3</c:v>
                </c:pt>
                <c:pt idx="19164">
                  <c:v>30</c:v>
                </c:pt>
                <c:pt idx="19165">
                  <c:v>32.799999999999997</c:v>
                </c:pt>
                <c:pt idx="19166">
                  <c:v>33.700000000000003</c:v>
                </c:pt>
                <c:pt idx="19167">
                  <c:v>33</c:v>
                </c:pt>
                <c:pt idx="19168">
                  <c:v>33.4</c:v>
                </c:pt>
                <c:pt idx="19169">
                  <c:v>31.7</c:v>
                </c:pt>
                <c:pt idx="19170">
                  <c:v>29.6</c:v>
                </c:pt>
                <c:pt idx="19171">
                  <c:v>28.7</c:v>
                </c:pt>
                <c:pt idx="19172">
                  <c:v>26.3</c:v>
                </c:pt>
                <c:pt idx="19173">
                  <c:v>25.8</c:v>
                </c:pt>
                <c:pt idx="19174">
                  <c:v>25.3</c:v>
                </c:pt>
                <c:pt idx="19175">
                  <c:v>24.7</c:v>
                </c:pt>
                <c:pt idx="19176">
                  <c:v>24.8</c:v>
                </c:pt>
                <c:pt idx="19177">
                  <c:v>24</c:v>
                </c:pt>
                <c:pt idx="19178">
                  <c:v>24</c:v>
                </c:pt>
                <c:pt idx="19179">
                  <c:v>24</c:v>
                </c:pt>
                <c:pt idx="19180">
                  <c:v>23.7</c:v>
                </c:pt>
                <c:pt idx="19181">
                  <c:v>23.3</c:v>
                </c:pt>
                <c:pt idx="19182">
                  <c:v>23.4</c:v>
                </c:pt>
                <c:pt idx="19183">
                  <c:v>23.4</c:v>
                </c:pt>
                <c:pt idx="19184">
                  <c:v>23.8</c:v>
                </c:pt>
                <c:pt idx="19185">
                  <c:v>24.8</c:v>
                </c:pt>
                <c:pt idx="19186">
                  <c:v>25.8</c:v>
                </c:pt>
                <c:pt idx="19187">
                  <c:v>28.4</c:v>
                </c:pt>
                <c:pt idx="19188">
                  <c:v>30.1</c:v>
                </c:pt>
                <c:pt idx="19189">
                  <c:v>32.6</c:v>
                </c:pt>
                <c:pt idx="19190">
                  <c:v>33.6</c:v>
                </c:pt>
                <c:pt idx="19191">
                  <c:v>34.200000000000003</c:v>
                </c:pt>
                <c:pt idx="19192">
                  <c:v>34</c:v>
                </c:pt>
                <c:pt idx="19193">
                  <c:v>33.1</c:v>
                </c:pt>
                <c:pt idx="19194">
                  <c:v>30.9</c:v>
                </c:pt>
                <c:pt idx="19195">
                  <c:v>28.7</c:v>
                </c:pt>
                <c:pt idx="19201">
                  <c:v>24.6</c:v>
                </c:pt>
                <c:pt idx="19202">
                  <c:v>23.8</c:v>
                </c:pt>
                <c:pt idx="19203">
                  <c:v>23</c:v>
                </c:pt>
                <c:pt idx="19204">
                  <c:v>22.2</c:v>
                </c:pt>
                <c:pt idx="19205">
                  <c:v>21.5</c:v>
                </c:pt>
                <c:pt idx="19206">
                  <c:v>20.9</c:v>
                </c:pt>
                <c:pt idx="19207">
                  <c:v>22</c:v>
                </c:pt>
                <c:pt idx="19208">
                  <c:v>20.9</c:v>
                </c:pt>
                <c:pt idx="19209">
                  <c:v>23.2</c:v>
                </c:pt>
                <c:pt idx="19210">
                  <c:v>25.8</c:v>
                </c:pt>
                <c:pt idx="19211">
                  <c:v>27.8</c:v>
                </c:pt>
                <c:pt idx="19212">
                  <c:v>27.7</c:v>
                </c:pt>
                <c:pt idx="19213">
                  <c:v>27.9</c:v>
                </c:pt>
                <c:pt idx="19214">
                  <c:v>29.6</c:v>
                </c:pt>
                <c:pt idx="19215">
                  <c:v>31.4</c:v>
                </c:pt>
                <c:pt idx="19216">
                  <c:v>30.9</c:v>
                </c:pt>
                <c:pt idx="19217">
                  <c:v>30.7</c:v>
                </c:pt>
                <c:pt idx="19218">
                  <c:v>30.5</c:v>
                </c:pt>
                <c:pt idx="19219">
                  <c:v>29.3</c:v>
                </c:pt>
                <c:pt idx="19220">
                  <c:v>28.2</c:v>
                </c:pt>
                <c:pt idx="19221">
                  <c:v>27.5</c:v>
                </c:pt>
                <c:pt idx="19222">
                  <c:v>25.9</c:v>
                </c:pt>
                <c:pt idx="19223">
                  <c:v>25.1</c:v>
                </c:pt>
                <c:pt idx="19224">
                  <c:v>25</c:v>
                </c:pt>
                <c:pt idx="19225">
                  <c:v>24.7</c:v>
                </c:pt>
                <c:pt idx="19226">
                  <c:v>24.3</c:v>
                </c:pt>
                <c:pt idx="19227">
                  <c:v>23.7</c:v>
                </c:pt>
                <c:pt idx="19228">
                  <c:v>23</c:v>
                </c:pt>
                <c:pt idx="19229">
                  <c:v>23.3</c:v>
                </c:pt>
                <c:pt idx="19230">
                  <c:v>23.2</c:v>
                </c:pt>
                <c:pt idx="19231">
                  <c:v>22.6</c:v>
                </c:pt>
                <c:pt idx="19232">
                  <c:v>22.7</c:v>
                </c:pt>
                <c:pt idx="19233">
                  <c:v>23.7</c:v>
                </c:pt>
                <c:pt idx="19234">
                  <c:v>24.6</c:v>
                </c:pt>
                <c:pt idx="19235">
                  <c:v>26</c:v>
                </c:pt>
                <c:pt idx="19236">
                  <c:v>27.4</c:v>
                </c:pt>
                <c:pt idx="19237">
                  <c:v>29.1</c:v>
                </c:pt>
                <c:pt idx="19238">
                  <c:v>30.5</c:v>
                </c:pt>
                <c:pt idx="19239">
                  <c:v>30.6</c:v>
                </c:pt>
                <c:pt idx="19240">
                  <c:v>31.5</c:v>
                </c:pt>
                <c:pt idx="19241">
                  <c:v>31.9</c:v>
                </c:pt>
                <c:pt idx="19242">
                  <c:v>30.8</c:v>
                </c:pt>
                <c:pt idx="19243">
                  <c:v>28.4</c:v>
                </c:pt>
                <c:pt idx="19244">
                  <c:v>27.5</c:v>
                </c:pt>
                <c:pt idx="19245">
                  <c:v>26.7</c:v>
                </c:pt>
                <c:pt idx="19246">
                  <c:v>26.3</c:v>
                </c:pt>
                <c:pt idx="19247">
                  <c:v>26.1</c:v>
                </c:pt>
                <c:pt idx="19248">
                  <c:v>25.6</c:v>
                </c:pt>
                <c:pt idx="19249">
                  <c:v>25.6</c:v>
                </c:pt>
                <c:pt idx="19250">
                  <c:v>24.8</c:v>
                </c:pt>
                <c:pt idx="19251">
                  <c:v>24.8</c:v>
                </c:pt>
                <c:pt idx="19252">
                  <c:v>24.9</c:v>
                </c:pt>
                <c:pt idx="19253">
                  <c:v>24.8</c:v>
                </c:pt>
                <c:pt idx="19254">
                  <c:v>24.6</c:v>
                </c:pt>
                <c:pt idx="19255">
                  <c:v>24.8</c:v>
                </c:pt>
                <c:pt idx="19256">
                  <c:v>24.5</c:v>
                </c:pt>
                <c:pt idx="19257">
                  <c:v>25.5</c:v>
                </c:pt>
                <c:pt idx="19258">
                  <c:v>27.3</c:v>
                </c:pt>
                <c:pt idx="19259">
                  <c:v>28.6</c:v>
                </c:pt>
                <c:pt idx="19260">
                  <c:v>30.6</c:v>
                </c:pt>
                <c:pt idx="19261">
                  <c:v>30.8</c:v>
                </c:pt>
                <c:pt idx="19262">
                  <c:v>30.7</c:v>
                </c:pt>
                <c:pt idx="19263">
                  <c:v>31.9</c:v>
                </c:pt>
                <c:pt idx="19264">
                  <c:v>31.1</c:v>
                </c:pt>
                <c:pt idx="19265">
                  <c:v>30.5</c:v>
                </c:pt>
                <c:pt idx="19266">
                  <c:v>30.1</c:v>
                </c:pt>
                <c:pt idx="19267">
                  <c:v>29.7</c:v>
                </c:pt>
                <c:pt idx="19268">
                  <c:v>29.2</c:v>
                </c:pt>
                <c:pt idx="19269">
                  <c:v>28.5</c:v>
                </c:pt>
                <c:pt idx="19270">
                  <c:v>27.4</c:v>
                </c:pt>
                <c:pt idx="19271">
                  <c:v>26.5</c:v>
                </c:pt>
                <c:pt idx="19272">
                  <c:v>26.4</c:v>
                </c:pt>
                <c:pt idx="19273">
                  <c:v>26</c:v>
                </c:pt>
                <c:pt idx="19274">
                  <c:v>24.8</c:v>
                </c:pt>
                <c:pt idx="19275">
                  <c:v>24.2</c:v>
                </c:pt>
                <c:pt idx="19276">
                  <c:v>23.6</c:v>
                </c:pt>
                <c:pt idx="19277">
                  <c:v>23.1</c:v>
                </c:pt>
                <c:pt idx="19278">
                  <c:v>22.7</c:v>
                </c:pt>
                <c:pt idx="19279">
                  <c:v>22.6</c:v>
                </c:pt>
                <c:pt idx="19280">
                  <c:v>22.6</c:v>
                </c:pt>
                <c:pt idx="19281">
                  <c:v>24</c:v>
                </c:pt>
                <c:pt idx="19282">
                  <c:v>27.2</c:v>
                </c:pt>
                <c:pt idx="19283">
                  <c:v>29</c:v>
                </c:pt>
                <c:pt idx="19284">
                  <c:v>30.3</c:v>
                </c:pt>
                <c:pt idx="19285">
                  <c:v>31.6</c:v>
                </c:pt>
                <c:pt idx="19286">
                  <c:v>33.799999999999997</c:v>
                </c:pt>
                <c:pt idx="19287">
                  <c:v>32.4</c:v>
                </c:pt>
                <c:pt idx="19288">
                  <c:v>32.5</c:v>
                </c:pt>
                <c:pt idx="19289">
                  <c:v>33.4</c:v>
                </c:pt>
                <c:pt idx="19290">
                  <c:v>31.7</c:v>
                </c:pt>
                <c:pt idx="19291">
                  <c:v>30.3</c:v>
                </c:pt>
                <c:pt idx="19292">
                  <c:v>28</c:v>
                </c:pt>
                <c:pt idx="19293">
                  <c:v>27.1</c:v>
                </c:pt>
                <c:pt idx="19294">
                  <c:v>26.8</c:v>
                </c:pt>
                <c:pt idx="19295">
                  <c:v>26.6</c:v>
                </c:pt>
                <c:pt idx="19296">
                  <c:v>26</c:v>
                </c:pt>
                <c:pt idx="19297">
                  <c:v>24.7</c:v>
                </c:pt>
                <c:pt idx="19298">
                  <c:v>24.2</c:v>
                </c:pt>
                <c:pt idx="19299">
                  <c:v>24.5</c:v>
                </c:pt>
                <c:pt idx="19300">
                  <c:v>24.5</c:v>
                </c:pt>
                <c:pt idx="19301">
                  <c:v>24.1</c:v>
                </c:pt>
                <c:pt idx="19302">
                  <c:v>23.9</c:v>
                </c:pt>
                <c:pt idx="19303">
                  <c:v>23.6</c:v>
                </c:pt>
                <c:pt idx="19304">
                  <c:v>23.7</c:v>
                </c:pt>
                <c:pt idx="19305">
                  <c:v>23.8</c:v>
                </c:pt>
                <c:pt idx="19306">
                  <c:v>25.5</c:v>
                </c:pt>
                <c:pt idx="19307">
                  <c:v>27.8</c:v>
                </c:pt>
                <c:pt idx="19308">
                  <c:v>29.5</c:v>
                </c:pt>
                <c:pt idx="19309">
                  <c:v>30.9</c:v>
                </c:pt>
                <c:pt idx="19310">
                  <c:v>32.5</c:v>
                </c:pt>
                <c:pt idx="19311">
                  <c:v>33.299999999999997</c:v>
                </c:pt>
                <c:pt idx="19312">
                  <c:v>33.9</c:v>
                </c:pt>
                <c:pt idx="19313">
                  <c:v>33.200000000000003</c:v>
                </c:pt>
                <c:pt idx="19314">
                  <c:v>30.6</c:v>
                </c:pt>
                <c:pt idx="19315">
                  <c:v>28.4</c:v>
                </c:pt>
                <c:pt idx="19316">
                  <c:v>26.5</c:v>
                </c:pt>
                <c:pt idx="19317">
                  <c:v>25.9</c:v>
                </c:pt>
                <c:pt idx="19318">
                  <c:v>25.4</c:v>
                </c:pt>
                <c:pt idx="19319">
                  <c:v>25.1</c:v>
                </c:pt>
                <c:pt idx="19320">
                  <c:v>25.1</c:v>
                </c:pt>
                <c:pt idx="19321">
                  <c:v>24.5</c:v>
                </c:pt>
                <c:pt idx="19322">
                  <c:v>23.7</c:v>
                </c:pt>
                <c:pt idx="19323">
                  <c:v>23.6</c:v>
                </c:pt>
                <c:pt idx="19324">
                  <c:v>23.1</c:v>
                </c:pt>
                <c:pt idx="19325">
                  <c:v>22.4</c:v>
                </c:pt>
                <c:pt idx="19326">
                  <c:v>23.1</c:v>
                </c:pt>
                <c:pt idx="19327">
                  <c:v>22.8</c:v>
                </c:pt>
                <c:pt idx="19328">
                  <c:v>23.2</c:v>
                </c:pt>
                <c:pt idx="19329">
                  <c:v>23.1</c:v>
                </c:pt>
                <c:pt idx="19330">
                  <c:v>25.6</c:v>
                </c:pt>
                <c:pt idx="19331">
                  <c:v>27.8</c:v>
                </c:pt>
                <c:pt idx="19332">
                  <c:v>29.4</c:v>
                </c:pt>
                <c:pt idx="19333">
                  <c:v>32</c:v>
                </c:pt>
                <c:pt idx="19334">
                  <c:v>33.299999999999997</c:v>
                </c:pt>
                <c:pt idx="19335">
                  <c:v>34.700000000000003</c:v>
                </c:pt>
                <c:pt idx="19336">
                  <c:v>33.299999999999997</c:v>
                </c:pt>
                <c:pt idx="19337">
                  <c:v>32.200000000000003</c:v>
                </c:pt>
                <c:pt idx="19338">
                  <c:v>31.3</c:v>
                </c:pt>
                <c:pt idx="19339">
                  <c:v>28.8</c:v>
                </c:pt>
                <c:pt idx="19340">
                  <c:v>27.3</c:v>
                </c:pt>
                <c:pt idx="19341">
                  <c:v>26.4</c:v>
                </c:pt>
                <c:pt idx="19342">
                  <c:v>26.2</c:v>
                </c:pt>
                <c:pt idx="19343">
                  <c:v>25.1</c:v>
                </c:pt>
                <c:pt idx="19344">
                  <c:v>24.9</c:v>
                </c:pt>
                <c:pt idx="19345">
                  <c:v>24.6</c:v>
                </c:pt>
                <c:pt idx="19346">
                  <c:v>24.3</c:v>
                </c:pt>
                <c:pt idx="19347">
                  <c:v>23.7</c:v>
                </c:pt>
                <c:pt idx="19348">
                  <c:v>23.6</c:v>
                </c:pt>
                <c:pt idx="19349">
                  <c:v>23.4</c:v>
                </c:pt>
                <c:pt idx="19350">
                  <c:v>23.3</c:v>
                </c:pt>
                <c:pt idx="19351">
                  <c:v>23.2</c:v>
                </c:pt>
                <c:pt idx="19352">
                  <c:v>23.2</c:v>
                </c:pt>
                <c:pt idx="19353">
                  <c:v>23.2</c:v>
                </c:pt>
                <c:pt idx="19354">
                  <c:v>25.3</c:v>
                </c:pt>
                <c:pt idx="19355">
                  <c:v>29</c:v>
                </c:pt>
                <c:pt idx="19356">
                  <c:v>31.1</c:v>
                </c:pt>
                <c:pt idx="19357">
                  <c:v>32</c:v>
                </c:pt>
                <c:pt idx="19358">
                  <c:v>33.299999999999997</c:v>
                </c:pt>
                <c:pt idx="19359">
                  <c:v>34.299999999999997</c:v>
                </c:pt>
                <c:pt idx="19360">
                  <c:v>34.299999999999997</c:v>
                </c:pt>
                <c:pt idx="19361">
                  <c:v>34.700000000000003</c:v>
                </c:pt>
                <c:pt idx="19362">
                  <c:v>31.9</c:v>
                </c:pt>
                <c:pt idx="19363">
                  <c:v>30.5</c:v>
                </c:pt>
                <c:pt idx="19364">
                  <c:v>28.1</c:v>
                </c:pt>
                <c:pt idx="19365">
                  <c:v>26.8</c:v>
                </c:pt>
                <c:pt idx="19366">
                  <c:v>25.8</c:v>
                </c:pt>
                <c:pt idx="19367">
                  <c:v>25.4</c:v>
                </c:pt>
                <c:pt idx="19368">
                  <c:v>24.6</c:v>
                </c:pt>
                <c:pt idx="19369">
                  <c:v>24.5</c:v>
                </c:pt>
                <c:pt idx="19370">
                  <c:v>24.3</c:v>
                </c:pt>
                <c:pt idx="19371">
                  <c:v>24</c:v>
                </c:pt>
                <c:pt idx="19372">
                  <c:v>23.9</c:v>
                </c:pt>
                <c:pt idx="19373">
                  <c:v>24</c:v>
                </c:pt>
                <c:pt idx="19374">
                  <c:v>23.9</c:v>
                </c:pt>
                <c:pt idx="19375">
                  <c:v>24.3</c:v>
                </c:pt>
                <c:pt idx="19376">
                  <c:v>24.7</c:v>
                </c:pt>
                <c:pt idx="19377">
                  <c:v>26.9</c:v>
                </c:pt>
                <c:pt idx="19378">
                  <c:v>26.7</c:v>
                </c:pt>
                <c:pt idx="19379">
                  <c:v>29.5</c:v>
                </c:pt>
                <c:pt idx="19380">
                  <c:v>31.7</c:v>
                </c:pt>
                <c:pt idx="19381">
                  <c:v>33.200000000000003</c:v>
                </c:pt>
                <c:pt idx="19382">
                  <c:v>34.200000000000003</c:v>
                </c:pt>
                <c:pt idx="19383">
                  <c:v>34.9</c:v>
                </c:pt>
                <c:pt idx="19384">
                  <c:v>34.5</c:v>
                </c:pt>
                <c:pt idx="19385">
                  <c:v>32.799999999999997</c:v>
                </c:pt>
                <c:pt idx="19386">
                  <c:v>31.9</c:v>
                </c:pt>
                <c:pt idx="19387">
                  <c:v>29.5</c:v>
                </c:pt>
                <c:pt idx="19388">
                  <c:v>27.8</c:v>
                </c:pt>
                <c:pt idx="19389">
                  <c:v>27.6</c:v>
                </c:pt>
                <c:pt idx="19390">
                  <c:v>27.3</c:v>
                </c:pt>
                <c:pt idx="19391">
                  <c:v>26.8</c:v>
                </c:pt>
                <c:pt idx="19392">
                  <c:v>26.9</c:v>
                </c:pt>
                <c:pt idx="19393">
                  <c:v>26.5</c:v>
                </c:pt>
                <c:pt idx="19394">
                  <c:v>25.9</c:v>
                </c:pt>
                <c:pt idx="19395">
                  <c:v>24.5</c:v>
                </c:pt>
                <c:pt idx="19396">
                  <c:v>23.3</c:v>
                </c:pt>
                <c:pt idx="19397">
                  <c:v>22.6</c:v>
                </c:pt>
                <c:pt idx="19398">
                  <c:v>22.8</c:v>
                </c:pt>
                <c:pt idx="19399">
                  <c:v>22.9</c:v>
                </c:pt>
                <c:pt idx="19400">
                  <c:v>22</c:v>
                </c:pt>
                <c:pt idx="19401">
                  <c:v>24.9</c:v>
                </c:pt>
                <c:pt idx="19402">
                  <c:v>29.4</c:v>
                </c:pt>
                <c:pt idx="19403">
                  <c:v>30.5</c:v>
                </c:pt>
                <c:pt idx="19404">
                  <c:v>32.5</c:v>
                </c:pt>
                <c:pt idx="19405">
                  <c:v>33.5</c:v>
                </c:pt>
                <c:pt idx="19406">
                  <c:v>34.700000000000003</c:v>
                </c:pt>
                <c:pt idx="19407">
                  <c:v>36.1</c:v>
                </c:pt>
                <c:pt idx="19408">
                  <c:v>35.5</c:v>
                </c:pt>
                <c:pt idx="19409">
                  <c:v>33.5</c:v>
                </c:pt>
                <c:pt idx="19410">
                  <c:v>31.2</c:v>
                </c:pt>
                <c:pt idx="19411">
                  <c:v>29</c:v>
                </c:pt>
                <c:pt idx="19412">
                  <c:v>27.3</c:v>
                </c:pt>
                <c:pt idx="19413">
                  <c:v>26.6</c:v>
                </c:pt>
                <c:pt idx="19414">
                  <c:v>25.4</c:v>
                </c:pt>
                <c:pt idx="19415">
                  <c:v>24.8</c:v>
                </c:pt>
                <c:pt idx="19416">
                  <c:v>23.9</c:v>
                </c:pt>
                <c:pt idx="19417">
                  <c:v>23.7</c:v>
                </c:pt>
                <c:pt idx="19418">
                  <c:v>23.4</c:v>
                </c:pt>
                <c:pt idx="19419">
                  <c:v>22.3</c:v>
                </c:pt>
                <c:pt idx="19420">
                  <c:v>21.8</c:v>
                </c:pt>
                <c:pt idx="19425">
                  <c:v>23.2</c:v>
                </c:pt>
                <c:pt idx="19426">
                  <c:v>25.7</c:v>
                </c:pt>
                <c:pt idx="19427">
                  <c:v>28.6</c:v>
                </c:pt>
                <c:pt idx="19428">
                  <c:v>30.2</c:v>
                </c:pt>
                <c:pt idx="19429">
                  <c:v>32</c:v>
                </c:pt>
                <c:pt idx="19430">
                  <c:v>33.9</c:v>
                </c:pt>
                <c:pt idx="19431">
                  <c:v>34.200000000000003</c:v>
                </c:pt>
                <c:pt idx="19432">
                  <c:v>34.9</c:v>
                </c:pt>
                <c:pt idx="19433">
                  <c:v>32.200000000000003</c:v>
                </c:pt>
                <c:pt idx="19434">
                  <c:v>30.4</c:v>
                </c:pt>
                <c:pt idx="19435">
                  <c:v>27.9</c:v>
                </c:pt>
                <c:pt idx="19436">
                  <c:v>26.9</c:v>
                </c:pt>
                <c:pt idx="19437">
                  <c:v>25.4</c:v>
                </c:pt>
                <c:pt idx="19438">
                  <c:v>24.8</c:v>
                </c:pt>
                <c:pt idx="19439">
                  <c:v>23.7</c:v>
                </c:pt>
                <c:pt idx="19440">
                  <c:v>23.1</c:v>
                </c:pt>
                <c:pt idx="19441">
                  <c:v>22</c:v>
                </c:pt>
                <c:pt idx="19442">
                  <c:v>21.9</c:v>
                </c:pt>
                <c:pt idx="19443">
                  <c:v>21</c:v>
                </c:pt>
                <c:pt idx="19444">
                  <c:v>20.3</c:v>
                </c:pt>
                <c:pt idx="19445">
                  <c:v>19.8</c:v>
                </c:pt>
                <c:pt idx="19446">
                  <c:v>19.100000000000001</c:v>
                </c:pt>
                <c:pt idx="19447">
                  <c:v>19.2</c:v>
                </c:pt>
                <c:pt idx="19448">
                  <c:v>19.3</c:v>
                </c:pt>
                <c:pt idx="19449">
                  <c:v>23.5</c:v>
                </c:pt>
                <c:pt idx="19450">
                  <c:v>25.6</c:v>
                </c:pt>
                <c:pt idx="19451">
                  <c:v>28.7</c:v>
                </c:pt>
                <c:pt idx="19452">
                  <c:v>29.7</c:v>
                </c:pt>
                <c:pt idx="19453">
                  <c:v>30.8</c:v>
                </c:pt>
                <c:pt idx="19454">
                  <c:v>33.5</c:v>
                </c:pt>
                <c:pt idx="19455">
                  <c:v>33.799999999999997</c:v>
                </c:pt>
                <c:pt idx="19456">
                  <c:v>33.9</c:v>
                </c:pt>
                <c:pt idx="19457">
                  <c:v>30.5</c:v>
                </c:pt>
                <c:pt idx="19458">
                  <c:v>29.5</c:v>
                </c:pt>
                <c:pt idx="19459">
                  <c:v>27.2</c:v>
                </c:pt>
                <c:pt idx="19460">
                  <c:v>25.6</c:v>
                </c:pt>
                <c:pt idx="19461">
                  <c:v>25</c:v>
                </c:pt>
                <c:pt idx="19462">
                  <c:v>23.9</c:v>
                </c:pt>
                <c:pt idx="19463">
                  <c:v>23.6</c:v>
                </c:pt>
                <c:pt idx="19464">
                  <c:v>23.4</c:v>
                </c:pt>
                <c:pt idx="19465">
                  <c:v>23.3</c:v>
                </c:pt>
                <c:pt idx="19466">
                  <c:v>23.1</c:v>
                </c:pt>
                <c:pt idx="19467">
                  <c:v>22.9</c:v>
                </c:pt>
                <c:pt idx="19468">
                  <c:v>22.6</c:v>
                </c:pt>
                <c:pt idx="19469">
                  <c:v>22.6</c:v>
                </c:pt>
                <c:pt idx="19470">
                  <c:v>22.3</c:v>
                </c:pt>
                <c:pt idx="19471">
                  <c:v>22.5</c:v>
                </c:pt>
                <c:pt idx="19472">
                  <c:v>22.3</c:v>
                </c:pt>
                <c:pt idx="19473">
                  <c:v>23.7</c:v>
                </c:pt>
                <c:pt idx="19474">
                  <c:v>24.8</c:v>
                </c:pt>
                <c:pt idx="19475">
                  <c:v>27.3</c:v>
                </c:pt>
                <c:pt idx="19476">
                  <c:v>28.2</c:v>
                </c:pt>
                <c:pt idx="19477">
                  <c:v>30.3</c:v>
                </c:pt>
                <c:pt idx="19478">
                  <c:v>31</c:v>
                </c:pt>
                <c:pt idx="19479">
                  <c:v>32.1</c:v>
                </c:pt>
                <c:pt idx="19480">
                  <c:v>30.3</c:v>
                </c:pt>
                <c:pt idx="19481">
                  <c:v>30.1</c:v>
                </c:pt>
                <c:pt idx="19482">
                  <c:v>28.5</c:v>
                </c:pt>
                <c:pt idx="19483">
                  <c:v>28.2</c:v>
                </c:pt>
                <c:pt idx="19484">
                  <c:v>27.9</c:v>
                </c:pt>
                <c:pt idx="19485">
                  <c:v>26.7</c:v>
                </c:pt>
                <c:pt idx="19486">
                  <c:v>25.9</c:v>
                </c:pt>
                <c:pt idx="19487">
                  <c:v>25.6</c:v>
                </c:pt>
                <c:pt idx="19488">
                  <c:v>25.3</c:v>
                </c:pt>
                <c:pt idx="19489">
                  <c:v>24.8</c:v>
                </c:pt>
                <c:pt idx="19490">
                  <c:v>24.3</c:v>
                </c:pt>
                <c:pt idx="19491">
                  <c:v>24</c:v>
                </c:pt>
                <c:pt idx="19492">
                  <c:v>23.1</c:v>
                </c:pt>
                <c:pt idx="19493">
                  <c:v>22.6</c:v>
                </c:pt>
                <c:pt idx="19494">
                  <c:v>21.8</c:v>
                </c:pt>
                <c:pt idx="19495">
                  <c:v>20.8</c:v>
                </c:pt>
                <c:pt idx="19496">
                  <c:v>21.4</c:v>
                </c:pt>
                <c:pt idx="19497">
                  <c:v>23.9</c:v>
                </c:pt>
                <c:pt idx="19498">
                  <c:v>25.3</c:v>
                </c:pt>
                <c:pt idx="19499">
                  <c:v>28.1</c:v>
                </c:pt>
                <c:pt idx="19500">
                  <c:v>30.3</c:v>
                </c:pt>
                <c:pt idx="19501">
                  <c:v>31.7</c:v>
                </c:pt>
                <c:pt idx="19502">
                  <c:v>32.5</c:v>
                </c:pt>
                <c:pt idx="19503">
                  <c:v>32.700000000000003</c:v>
                </c:pt>
                <c:pt idx="19504">
                  <c:v>31.8</c:v>
                </c:pt>
                <c:pt idx="19505">
                  <c:v>30.6</c:v>
                </c:pt>
                <c:pt idx="19506">
                  <c:v>29.3</c:v>
                </c:pt>
                <c:pt idx="19507">
                  <c:v>28.1</c:v>
                </c:pt>
                <c:pt idx="19508">
                  <c:v>26.7</c:v>
                </c:pt>
                <c:pt idx="19509">
                  <c:v>25.6</c:v>
                </c:pt>
                <c:pt idx="19510">
                  <c:v>25.4</c:v>
                </c:pt>
                <c:pt idx="19511">
                  <c:v>25.1</c:v>
                </c:pt>
                <c:pt idx="19512">
                  <c:v>24.3</c:v>
                </c:pt>
                <c:pt idx="19513">
                  <c:v>24.4</c:v>
                </c:pt>
                <c:pt idx="19514">
                  <c:v>23.7</c:v>
                </c:pt>
                <c:pt idx="19515">
                  <c:v>23.4</c:v>
                </c:pt>
                <c:pt idx="19516">
                  <c:v>23.1</c:v>
                </c:pt>
                <c:pt idx="19517">
                  <c:v>22.4</c:v>
                </c:pt>
                <c:pt idx="19518">
                  <c:v>22.1</c:v>
                </c:pt>
                <c:pt idx="19519">
                  <c:v>22.3</c:v>
                </c:pt>
                <c:pt idx="19520">
                  <c:v>22.2</c:v>
                </c:pt>
                <c:pt idx="19521">
                  <c:v>23.2</c:v>
                </c:pt>
                <c:pt idx="19522">
                  <c:v>25.7</c:v>
                </c:pt>
                <c:pt idx="19523">
                  <c:v>28.2</c:v>
                </c:pt>
                <c:pt idx="19524">
                  <c:v>30.5</c:v>
                </c:pt>
                <c:pt idx="19525">
                  <c:v>31.6</c:v>
                </c:pt>
                <c:pt idx="19526">
                  <c:v>33.700000000000003</c:v>
                </c:pt>
                <c:pt idx="19527">
                  <c:v>34.200000000000003</c:v>
                </c:pt>
                <c:pt idx="19528">
                  <c:v>34.799999999999997</c:v>
                </c:pt>
                <c:pt idx="19529">
                  <c:v>32.799999999999997</c:v>
                </c:pt>
                <c:pt idx="19530">
                  <c:v>30.9</c:v>
                </c:pt>
                <c:pt idx="19531">
                  <c:v>27.8</c:v>
                </c:pt>
                <c:pt idx="19532">
                  <c:v>26.1</c:v>
                </c:pt>
                <c:pt idx="19533">
                  <c:v>24.5</c:v>
                </c:pt>
                <c:pt idx="19534">
                  <c:v>24.5</c:v>
                </c:pt>
                <c:pt idx="19535">
                  <c:v>23.7</c:v>
                </c:pt>
                <c:pt idx="19536">
                  <c:v>23.1</c:v>
                </c:pt>
                <c:pt idx="19537">
                  <c:v>22.8</c:v>
                </c:pt>
                <c:pt idx="19538">
                  <c:v>22.3</c:v>
                </c:pt>
                <c:pt idx="19539">
                  <c:v>21.7</c:v>
                </c:pt>
                <c:pt idx="19540">
                  <c:v>21.1</c:v>
                </c:pt>
                <c:pt idx="19541">
                  <c:v>20.3</c:v>
                </c:pt>
                <c:pt idx="19542">
                  <c:v>19.7</c:v>
                </c:pt>
                <c:pt idx="19543">
                  <c:v>19.5</c:v>
                </c:pt>
                <c:pt idx="19544">
                  <c:v>19.899999999999999</c:v>
                </c:pt>
                <c:pt idx="19545">
                  <c:v>23.5</c:v>
                </c:pt>
                <c:pt idx="19546">
                  <c:v>25.6</c:v>
                </c:pt>
                <c:pt idx="19547">
                  <c:v>28.4</c:v>
                </c:pt>
                <c:pt idx="19548">
                  <c:v>30.9</c:v>
                </c:pt>
                <c:pt idx="19549">
                  <c:v>30.9</c:v>
                </c:pt>
                <c:pt idx="19550">
                  <c:v>32.6</c:v>
                </c:pt>
                <c:pt idx="19551">
                  <c:v>33.6</c:v>
                </c:pt>
                <c:pt idx="19552">
                  <c:v>33.299999999999997</c:v>
                </c:pt>
                <c:pt idx="19553">
                  <c:v>33.299999999999997</c:v>
                </c:pt>
                <c:pt idx="19554">
                  <c:v>30.7</c:v>
                </c:pt>
                <c:pt idx="19555">
                  <c:v>28.5</c:v>
                </c:pt>
                <c:pt idx="19556">
                  <c:v>26.2</c:v>
                </c:pt>
                <c:pt idx="19557">
                  <c:v>25.3</c:v>
                </c:pt>
                <c:pt idx="19558">
                  <c:v>24.3</c:v>
                </c:pt>
                <c:pt idx="19559">
                  <c:v>24.3</c:v>
                </c:pt>
                <c:pt idx="19560">
                  <c:v>23.7</c:v>
                </c:pt>
                <c:pt idx="19561">
                  <c:v>23.7</c:v>
                </c:pt>
                <c:pt idx="19562">
                  <c:v>23</c:v>
                </c:pt>
                <c:pt idx="19563">
                  <c:v>22.7</c:v>
                </c:pt>
                <c:pt idx="19564">
                  <c:v>22.6</c:v>
                </c:pt>
                <c:pt idx="19565">
                  <c:v>21.6</c:v>
                </c:pt>
                <c:pt idx="19566">
                  <c:v>21.4</c:v>
                </c:pt>
                <c:pt idx="19567">
                  <c:v>20.399999999999999</c:v>
                </c:pt>
                <c:pt idx="19568">
                  <c:v>20.3</c:v>
                </c:pt>
                <c:pt idx="19569">
                  <c:v>23.5</c:v>
                </c:pt>
                <c:pt idx="19570">
                  <c:v>25.6</c:v>
                </c:pt>
                <c:pt idx="19571">
                  <c:v>28.6</c:v>
                </c:pt>
                <c:pt idx="19572">
                  <c:v>30.8</c:v>
                </c:pt>
                <c:pt idx="19573">
                  <c:v>32.799999999999997</c:v>
                </c:pt>
                <c:pt idx="19574">
                  <c:v>32.9</c:v>
                </c:pt>
                <c:pt idx="19575">
                  <c:v>33</c:v>
                </c:pt>
                <c:pt idx="19576">
                  <c:v>32.200000000000003</c:v>
                </c:pt>
                <c:pt idx="19577">
                  <c:v>30.3</c:v>
                </c:pt>
                <c:pt idx="19578">
                  <c:v>28.6</c:v>
                </c:pt>
                <c:pt idx="19579">
                  <c:v>26.7</c:v>
                </c:pt>
                <c:pt idx="19580">
                  <c:v>26.6</c:v>
                </c:pt>
                <c:pt idx="19581">
                  <c:v>25.7</c:v>
                </c:pt>
                <c:pt idx="19582">
                  <c:v>25.1</c:v>
                </c:pt>
                <c:pt idx="19583">
                  <c:v>24.5</c:v>
                </c:pt>
                <c:pt idx="19584">
                  <c:v>24</c:v>
                </c:pt>
                <c:pt idx="19585">
                  <c:v>22.8</c:v>
                </c:pt>
                <c:pt idx="19586">
                  <c:v>21.5</c:v>
                </c:pt>
                <c:pt idx="19587">
                  <c:v>21.1</c:v>
                </c:pt>
                <c:pt idx="19588">
                  <c:v>20.7</c:v>
                </c:pt>
                <c:pt idx="19589">
                  <c:v>20.399999999999999</c:v>
                </c:pt>
                <c:pt idx="19590">
                  <c:v>20.399999999999999</c:v>
                </c:pt>
                <c:pt idx="19591">
                  <c:v>19.899999999999999</c:v>
                </c:pt>
                <c:pt idx="19592">
                  <c:v>19.899999999999999</c:v>
                </c:pt>
                <c:pt idx="19594">
                  <c:v>28.1</c:v>
                </c:pt>
                <c:pt idx="19595">
                  <c:v>30.1</c:v>
                </c:pt>
                <c:pt idx="19596">
                  <c:v>31.1</c:v>
                </c:pt>
                <c:pt idx="19597">
                  <c:v>33.6</c:v>
                </c:pt>
                <c:pt idx="19598">
                  <c:v>33.700000000000003</c:v>
                </c:pt>
                <c:pt idx="19599">
                  <c:v>35.6</c:v>
                </c:pt>
                <c:pt idx="19600">
                  <c:v>33.1</c:v>
                </c:pt>
                <c:pt idx="19601">
                  <c:v>32.1</c:v>
                </c:pt>
                <c:pt idx="19602">
                  <c:v>30.6</c:v>
                </c:pt>
                <c:pt idx="19603">
                  <c:v>27.7</c:v>
                </c:pt>
                <c:pt idx="19604">
                  <c:v>26.5</c:v>
                </c:pt>
                <c:pt idx="19605">
                  <c:v>26.1</c:v>
                </c:pt>
                <c:pt idx="19606">
                  <c:v>25.4</c:v>
                </c:pt>
                <c:pt idx="19607">
                  <c:v>25</c:v>
                </c:pt>
                <c:pt idx="19608">
                  <c:v>23.5</c:v>
                </c:pt>
                <c:pt idx="19609">
                  <c:v>22.5</c:v>
                </c:pt>
                <c:pt idx="19610">
                  <c:v>22.2</c:v>
                </c:pt>
                <c:pt idx="19611">
                  <c:v>21.5</c:v>
                </c:pt>
                <c:pt idx="19612">
                  <c:v>20.8</c:v>
                </c:pt>
                <c:pt idx="19613">
                  <c:v>20.399999999999999</c:v>
                </c:pt>
                <c:pt idx="19614">
                  <c:v>20.399999999999999</c:v>
                </c:pt>
                <c:pt idx="19615">
                  <c:v>21.1</c:v>
                </c:pt>
                <c:pt idx="19616">
                  <c:v>21.2</c:v>
                </c:pt>
                <c:pt idx="19617">
                  <c:v>24.3</c:v>
                </c:pt>
                <c:pt idx="19618">
                  <c:v>25</c:v>
                </c:pt>
                <c:pt idx="19619">
                  <c:v>27.5</c:v>
                </c:pt>
                <c:pt idx="19620">
                  <c:v>29.8</c:v>
                </c:pt>
                <c:pt idx="19621">
                  <c:v>30</c:v>
                </c:pt>
                <c:pt idx="19622">
                  <c:v>31.4</c:v>
                </c:pt>
                <c:pt idx="19623">
                  <c:v>31.6</c:v>
                </c:pt>
                <c:pt idx="19624">
                  <c:v>32.299999999999997</c:v>
                </c:pt>
                <c:pt idx="19625">
                  <c:v>32.4</c:v>
                </c:pt>
                <c:pt idx="19626">
                  <c:v>30.8</c:v>
                </c:pt>
                <c:pt idx="19627">
                  <c:v>28.1</c:v>
                </c:pt>
                <c:pt idx="19628">
                  <c:v>26.7</c:v>
                </c:pt>
                <c:pt idx="19629">
                  <c:v>25.8</c:v>
                </c:pt>
                <c:pt idx="19630">
                  <c:v>24.9</c:v>
                </c:pt>
                <c:pt idx="19631">
                  <c:v>23.8</c:v>
                </c:pt>
                <c:pt idx="19632">
                  <c:v>23.6</c:v>
                </c:pt>
                <c:pt idx="19633">
                  <c:v>23</c:v>
                </c:pt>
                <c:pt idx="19634">
                  <c:v>22.8</c:v>
                </c:pt>
                <c:pt idx="19635">
                  <c:v>22.6</c:v>
                </c:pt>
                <c:pt idx="19636">
                  <c:v>21.7</c:v>
                </c:pt>
                <c:pt idx="19637">
                  <c:v>21.7</c:v>
                </c:pt>
                <c:pt idx="19638">
                  <c:v>21.4</c:v>
                </c:pt>
                <c:pt idx="19639">
                  <c:v>21.1</c:v>
                </c:pt>
                <c:pt idx="19640">
                  <c:v>21.2</c:v>
                </c:pt>
                <c:pt idx="19641">
                  <c:v>22.2</c:v>
                </c:pt>
                <c:pt idx="19642">
                  <c:v>24.5</c:v>
                </c:pt>
                <c:pt idx="19643">
                  <c:v>27</c:v>
                </c:pt>
                <c:pt idx="19644">
                  <c:v>29.4</c:v>
                </c:pt>
                <c:pt idx="19645">
                  <c:v>30.3</c:v>
                </c:pt>
                <c:pt idx="19646">
                  <c:v>30.6</c:v>
                </c:pt>
                <c:pt idx="19647">
                  <c:v>31.2</c:v>
                </c:pt>
                <c:pt idx="19648">
                  <c:v>31.3</c:v>
                </c:pt>
                <c:pt idx="19649">
                  <c:v>30.8</c:v>
                </c:pt>
                <c:pt idx="19650">
                  <c:v>28.9</c:v>
                </c:pt>
                <c:pt idx="19651">
                  <c:v>27.1</c:v>
                </c:pt>
                <c:pt idx="19652">
                  <c:v>26</c:v>
                </c:pt>
                <c:pt idx="19653">
                  <c:v>24.8</c:v>
                </c:pt>
                <c:pt idx="19654">
                  <c:v>24.8</c:v>
                </c:pt>
                <c:pt idx="19655">
                  <c:v>24.3</c:v>
                </c:pt>
                <c:pt idx="19656">
                  <c:v>23.7</c:v>
                </c:pt>
                <c:pt idx="19657">
                  <c:v>23.6</c:v>
                </c:pt>
                <c:pt idx="19658">
                  <c:v>23.4</c:v>
                </c:pt>
                <c:pt idx="19659">
                  <c:v>23.2</c:v>
                </c:pt>
                <c:pt idx="19660">
                  <c:v>23.2</c:v>
                </c:pt>
                <c:pt idx="19661">
                  <c:v>22.6</c:v>
                </c:pt>
                <c:pt idx="19662">
                  <c:v>20.7</c:v>
                </c:pt>
                <c:pt idx="19663">
                  <c:v>20.5</c:v>
                </c:pt>
                <c:pt idx="19664">
                  <c:v>21.2</c:v>
                </c:pt>
                <c:pt idx="19665">
                  <c:v>22.6</c:v>
                </c:pt>
                <c:pt idx="19666">
                  <c:v>26.6</c:v>
                </c:pt>
                <c:pt idx="19667">
                  <c:v>27.5</c:v>
                </c:pt>
                <c:pt idx="19668">
                  <c:v>29.7</c:v>
                </c:pt>
                <c:pt idx="19669">
                  <c:v>31.2</c:v>
                </c:pt>
                <c:pt idx="19670">
                  <c:v>31.7</c:v>
                </c:pt>
                <c:pt idx="19671">
                  <c:v>33.6</c:v>
                </c:pt>
                <c:pt idx="19672">
                  <c:v>32.5</c:v>
                </c:pt>
                <c:pt idx="19673">
                  <c:v>30.1</c:v>
                </c:pt>
                <c:pt idx="19674">
                  <c:v>28</c:v>
                </c:pt>
                <c:pt idx="19675">
                  <c:v>23.1</c:v>
                </c:pt>
                <c:pt idx="19676">
                  <c:v>23.7</c:v>
                </c:pt>
                <c:pt idx="19677">
                  <c:v>23.7</c:v>
                </c:pt>
                <c:pt idx="19678">
                  <c:v>24.7</c:v>
                </c:pt>
                <c:pt idx="19679">
                  <c:v>25.4</c:v>
                </c:pt>
                <c:pt idx="19680">
                  <c:v>24.2</c:v>
                </c:pt>
                <c:pt idx="19681">
                  <c:v>24.1</c:v>
                </c:pt>
                <c:pt idx="19682">
                  <c:v>23.4</c:v>
                </c:pt>
                <c:pt idx="19683">
                  <c:v>23.9</c:v>
                </c:pt>
                <c:pt idx="19684">
                  <c:v>23.7</c:v>
                </c:pt>
                <c:pt idx="19685">
                  <c:v>23.4</c:v>
                </c:pt>
                <c:pt idx="19686">
                  <c:v>23.1</c:v>
                </c:pt>
                <c:pt idx="19687">
                  <c:v>23.2</c:v>
                </c:pt>
                <c:pt idx="19688">
                  <c:v>23.4</c:v>
                </c:pt>
                <c:pt idx="19689">
                  <c:v>26.6</c:v>
                </c:pt>
                <c:pt idx="19690">
                  <c:v>27.9</c:v>
                </c:pt>
                <c:pt idx="19691">
                  <c:v>29.3</c:v>
                </c:pt>
                <c:pt idx="19692">
                  <c:v>30.6</c:v>
                </c:pt>
                <c:pt idx="19693">
                  <c:v>32.4</c:v>
                </c:pt>
                <c:pt idx="19694">
                  <c:v>33.700000000000003</c:v>
                </c:pt>
                <c:pt idx="19695">
                  <c:v>35</c:v>
                </c:pt>
                <c:pt idx="19696">
                  <c:v>33.200000000000003</c:v>
                </c:pt>
                <c:pt idx="19697">
                  <c:v>30.9</c:v>
                </c:pt>
                <c:pt idx="19698">
                  <c:v>29.8</c:v>
                </c:pt>
                <c:pt idx="19699">
                  <c:v>28.1</c:v>
                </c:pt>
                <c:pt idx="19700">
                  <c:v>27</c:v>
                </c:pt>
                <c:pt idx="19701">
                  <c:v>26.6</c:v>
                </c:pt>
                <c:pt idx="19702">
                  <c:v>26.1</c:v>
                </c:pt>
                <c:pt idx="19703">
                  <c:v>25.9</c:v>
                </c:pt>
                <c:pt idx="19704">
                  <c:v>25.6</c:v>
                </c:pt>
                <c:pt idx="19705">
                  <c:v>24.7</c:v>
                </c:pt>
                <c:pt idx="19706">
                  <c:v>24.1</c:v>
                </c:pt>
                <c:pt idx="19707">
                  <c:v>23.6</c:v>
                </c:pt>
                <c:pt idx="19708">
                  <c:v>23.1</c:v>
                </c:pt>
                <c:pt idx="19709">
                  <c:v>22.4</c:v>
                </c:pt>
                <c:pt idx="19710">
                  <c:v>21.1</c:v>
                </c:pt>
                <c:pt idx="19711">
                  <c:v>21.4</c:v>
                </c:pt>
                <c:pt idx="19712">
                  <c:v>21.1</c:v>
                </c:pt>
                <c:pt idx="19713">
                  <c:v>24.5</c:v>
                </c:pt>
                <c:pt idx="19714">
                  <c:v>27.3</c:v>
                </c:pt>
                <c:pt idx="19715">
                  <c:v>29.2</c:v>
                </c:pt>
                <c:pt idx="19716">
                  <c:v>29.6</c:v>
                </c:pt>
                <c:pt idx="19717">
                  <c:v>31.6</c:v>
                </c:pt>
                <c:pt idx="19718">
                  <c:v>32.799999999999997</c:v>
                </c:pt>
                <c:pt idx="19719">
                  <c:v>33</c:v>
                </c:pt>
                <c:pt idx="19720">
                  <c:v>34.5</c:v>
                </c:pt>
                <c:pt idx="19721">
                  <c:v>32.5</c:v>
                </c:pt>
                <c:pt idx="19722">
                  <c:v>30.2</c:v>
                </c:pt>
                <c:pt idx="19723">
                  <c:v>27.6</c:v>
                </c:pt>
                <c:pt idx="19724">
                  <c:v>25.7</c:v>
                </c:pt>
                <c:pt idx="19725">
                  <c:v>24.9</c:v>
                </c:pt>
                <c:pt idx="19726">
                  <c:v>24.2</c:v>
                </c:pt>
                <c:pt idx="19727">
                  <c:v>23.4</c:v>
                </c:pt>
                <c:pt idx="19728">
                  <c:v>22.6</c:v>
                </c:pt>
                <c:pt idx="19729">
                  <c:v>22.3</c:v>
                </c:pt>
                <c:pt idx="19730">
                  <c:v>22.1</c:v>
                </c:pt>
                <c:pt idx="19731">
                  <c:v>20.8</c:v>
                </c:pt>
                <c:pt idx="19732">
                  <c:v>21.2</c:v>
                </c:pt>
                <c:pt idx="19733">
                  <c:v>21.1</c:v>
                </c:pt>
                <c:pt idx="19734">
                  <c:v>20.6</c:v>
                </c:pt>
                <c:pt idx="19735">
                  <c:v>20.2</c:v>
                </c:pt>
                <c:pt idx="19736">
                  <c:v>20.100000000000001</c:v>
                </c:pt>
                <c:pt idx="19737">
                  <c:v>22.6</c:v>
                </c:pt>
                <c:pt idx="19738">
                  <c:v>24.6</c:v>
                </c:pt>
                <c:pt idx="19739">
                  <c:v>25.8</c:v>
                </c:pt>
                <c:pt idx="19740">
                  <c:v>28.8</c:v>
                </c:pt>
                <c:pt idx="19741">
                  <c:v>29.4</c:v>
                </c:pt>
                <c:pt idx="19742">
                  <c:v>31.2</c:v>
                </c:pt>
                <c:pt idx="19743">
                  <c:v>31.5</c:v>
                </c:pt>
                <c:pt idx="19744">
                  <c:v>31.1</c:v>
                </c:pt>
                <c:pt idx="19745">
                  <c:v>28.7</c:v>
                </c:pt>
                <c:pt idx="19746">
                  <c:v>28.1</c:v>
                </c:pt>
                <c:pt idx="19747">
                  <c:v>26.5</c:v>
                </c:pt>
                <c:pt idx="19748">
                  <c:v>26.2</c:v>
                </c:pt>
                <c:pt idx="19749">
                  <c:v>25.4</c:v>
                </c:pt>
                <c:pt idx="19750">
                  <c:v>24.7</c:v>
                </c:pt>
                <c:pt idx="19751">
                  <c:v>24.3</c:v>
                </c:pt>
                <c:pt idx="19752">
                  <c:v>23.7</c:v>
                </c:pt>
                <c:pt idx="19753">
                  <c:v>23.3</c:v>
                </c:pt>
                <c:pt idx="19754">
                  <c:v>22.8</c:v>
                </c:pt>
                <c:pt idx="19755">
                  <c:v>21.8</c:v>
                </c:pt>
                <c:pt idx="19756">
                  <c:v>21.3</c:v>
                </c:pt>
                <c:pt idx="19757">
                  <c:v>21.5</c:v>
                </c:pt>
                <c:pt idx="19758">
                  <c:v>21.1</c:v>
                </c:pt>
                <c:pt idx="19759">
                  <c:v>20.9</c:v>
                </c:pt>
                <c:pt idx="19760">
                  <c:v>21.6</c:v>
                </c:pt>
                <c:pt idx="19761">
                  <c:v>22.8</c:v>
                </c:pt>
                <c:pt idx="19762">
                  <c:v>26.5</c:v>
                </c:pt>
                <c:pt idx="19763">
                  <c:v>28.3</c:v>
                </c:pt>
                <c:pt idx="19764">
                  <c:v>30.3</c:v>
                </c:pt>
                <c:pt idx="19765">
                  <c:v>31.9</c:v>
                </c:pt>
                <c:pt idx="19766">
                  <c:v>33</c:v>
                </c:pt>
                <c:pt idx="19767">
                  <c:v>33.6</c:v>
                </c:pt>
                <c:pt idx="19768">
                  <c:v>32.799999999999997</c:v>
                </c:pt>
                <c:pt idx="19769">
                  <c:v>30.7</c:v>
                </c:pt>
                <c:pt idx="19770">
                  <c:v>29.1</c:v>
                </c:pt>
                <c:pt idx="19771">
                  <c:v>27.3</c:v>
                </c:pt>
                <c:pt idx="19772">
                  <c:v>26.7</c:v>
                </c:pt>
                <c:pt idx="19773">
                  <c:v>25.8</c:v>
                </c:pt>
                <c:pt idx="19774">
                  <c:v>25.8</c:v>
                </c:pt>
                <c:pt idx="19775">
                  <c:v>25.1</c:v>
                </c:pt>
                <c:pt idx="19776">
                  <c:v>24.6</c:v>
                </c:pt>
                <c:pt idx="19777">
                  <c:v>24.3</c:v>
                </c:pt>
                <c:pt idx="19778">
                  <c:v>23.7</c:v>
                </c:pt>
                <c:pt idx="19779">
                  <c:v>23.2</c:v>
                </c:pt>
                <c:pt idx="19780">
                  <c:v>22.8</c:v>
                </c:pt>
                <c:pt idx="19781">
                  <c:v>21.5</c:v>
                </c:pt>
                <c:pt idx="19782">
                  <c:v>22</c:v>
                </c:pt>
                <c:pt idx="19783">
                  <c:v>21.5</c:v>
                </c:pt>
                <c:pt idx="19784">
                  <c:v>21.4</c:v>
                </c:pt>
                <c:pt idx="19785">
                  <c:v>25.7</c:v>
                </c:pt>
                <c:pt idx="19786">
                  <c:v>27.1</c:v>
                </c:pt>
                <c:pt idx="19787">
                  <c:v>30.4</c:v>
                </c:pt>
                <c:pt idx="19788">
                  <c:v>31.4</c:v>
                </c:pt>
                <c:pt idx="19789">
                  <c:v>33</c:v>
                </c:pt>
                <c:pt idx="19790">
                  <c:v>33.1</c:v>
                </c:pt>
                <c:pt idx="19791">
                  <c:v>34.4</c:v>
                </c:pt>
                <c:pt idx="19792">
                  <c:v>33.700000000000003</c:v>
                </c:pt>
                <c:pt idx="19793">
                  <c:v>32.299999999999997</c:v>
                </c:pt>
                <c:pt idx="19794">
                  <c:v>31.8</c:v>
                </c:pt>
                <c:pt idx="19795">
                  <c:v>29.2</c:v>
                </c:pt>
                <c:pt idx="19796">
                  <c:v>26.6</c:v>
                </c:pt>
                <c:pt idx="19797">
                  <c:v>26.2</c:v>
                </c:pt>
                <c:pt idx="19798">
                  <c:v>25.8</c:v>
                </c:pt>
                <c:pt idx="19799">
                  <c:v>24.7</c:v>
                </c:pt>
                <c:pt idx="19800">
                  <c:v>24.3</c:v>
                </c:pt>
                <c:pt idx="19801">
                  <c:v>23.7</c:v>
                </c:pt>
                <c:pt idx="19802">
                  <c:v>23.1</c:v>
                </c:pt>
                <c:pt idx="19803">
                  <c:v>22.3</c:v>
                </c:pt>
                <c:pt idx="19804">
                  <c:v>21.8</c:v>
                </c:pt>
                <c:pt idx="19805">
                  <c:v>21.5</c:v>
                </c:pt>
                <c:pt idx="19806">
                  <c:v>20.8</c:v>
                </c:pt>
                <c:pt idx="19807">
                  <c:v>20.3</c:v>
                </c:pt>
                <c:pt idx="19808">
                  <c:v>21.2</c:v>
                </c:pt>
                <c:pt idx="19809">
                  <c:v>23.8</c:v>
                </c:pt>
                <c:pt idx="19810">
                  <c:v>25.9</c:v>
                </c:pt>
                <c:pt idx="19811">
                  <c:v>28.3</c:v>
                </c:pt>
                <c:pt idx="19812">
                  <c:v>31.4</c:v>
                </c:pt>
                <c:pt idx="19813">
                  <c:v>32.6</c:v>
                </c:pt>
                <c:pt idx="19814">
                  <c:v>34.4</c:v>
                </c:pt>
                <c:pt idx="19815">
                  <c:v>34.799999999999997</c:v>
                </c:pt>
                <c:pt idx="19816">
                  <c:v>35.9</c:v>
                </c:pt>
                <c:pt idx="19817">
                  <c:v>32.299999999999997</c:v>
                </c:pt>
                <c:pt idx="19818">
                  <c:v>31.6</c:v>
                </c:pt>
                <c:pt idx="19819">
                  <c:v>28.7</c:v>
                </c:pt>
                <c:pt idx="19820">
                  <c:v>26.9</c:v>
                </c:pt>
                <c:pt idx="19821">
                  <c:v>25.7</c:v>
                </c:pt>
                <c:pt idx="19822">
                  <c:v>24.5</c:v>
                </c:pt>
                <c:pt idx="19823">
                  <c:v>24.2</c:v>
                </c:pt>
                <c:pt idx="19824">
                  <c:v>23.1</c:v>
                </c:pt>
                <c:pt idx="19825">
                  <c:v>22.3</c:v>
                </c:pt>
                <c:pt idx="19826">
                  <c:v>21.2</c:v>
                </c:pt>
                <c:pt idx="19827">
                  <c:v>20.3</c:v>
                </c:pt>
                <c:pt idx="19828">
                  <c:v>20</c:v>
                </c:pt>
                <c:pt idx="19829">
                  <c:v>19.5</c:v>
                </c:pt>
                <c:pt idx="19830">
                  <c:v>19.2</c:v>
                </c:pt>
                <c:pt idx="19831">
                  <c:v>19.399999999999999</c:v>
                </c:pt>
                <c:pt idx="19832">
                  <c:v>19.399999999999999</c:v>
                </c:pt>
                <c:pt idx="19833">
                  <c:v>19.899999999999999</c:v>
                </c:pt>
                <c:pt idx="19834">
                  <c:v>22.7</c:v>
                </c:pt>
                <c:pt idx="19835">
                  <c:v>25.1</c:v>
                </c:pt>
                <c:pt idx="19836">
                  <c:v>27.7</c:v>
                </c:pt>
                <c:pt idx="19837">
                  <c:v>29.4</c:v>
                </c:pt>
                <c:pt idx="19838">
                  <c:v>31.5</c:v>
                </c:pt>
                <c:pt idx="19839">
                  <c:v>32.6</c:v>
                </c:pt>
                <c:pt idx="19840">
                  <c:v>34.299999999999997</c:v>
                </c:pt>
                <c:pt idx="19841">
                  <c:v>33.9</c:v>
                </c:pt>
                <c:pt idx="19842">
                  <c:v>32</c:v>
                </c:pt>
                <c:pt idx="19843">
                  <c:v>30.1</c:v>
                </c:pt>
                <c:pt idx="19844">
                  <c:v>28.3</c:v>
                </c:pt>
                <c:pt idx="19845">
                  <c:v>26.9</c:v>
                </c:pt>
                <c:pt idx="19846">
                  <c:v>25.8</c:v>
                </c:pt>
                <c:pt idx="19847">
                  <c:v>24.8</c:v>
                </c:pt>
                <c:pt idx="19848">
                  <c:v>24.3</c:v>
                </c:pt>
                <c:pt idx="19849">
                  <c:v>23.4</c:v>
                </c:pt>
                <c:pt idx="19850">
                  <c:v>22.9</c:v>
                </c:pt>
                <c:pt idx="19851">
                  <c:v>22.5</c:v>
                </c:pt>
                <c:pt idx="19852">
                  <c:v>22.1</c:v>
                </c:pt>
                <c:pt idx="19853">
                  <c:v>21.9</c:v>
                </c:pt>
                <c:pt idx="19854">
                  <c:v>21.8</c:v>
                </c:pt>
                <c:pt idx="19855">
                  <c:v>20.5</c:v>
                </c:pt>
                <c:pt idx="19856">
                  <c:v>20.5</c:v>
                </c:pt>
                <c:pt idx="19857">
                  <c:v>21.4</c:v>
                </c:pt>
                <c:pt idx="19858">
                  <c:v>25</c:v>
                </c:pt>
                <c:pt idx="19859">
                  <c:v>26.8</c:v>
                </c:pt>
                <c:pt idx="19860">
                  <c:v>29.4</c:v>
                </c:pt>
                <c:pt idx="19861">
                  <c:v>30.6</c:v>
                </c:pt>
                <c:pt idx="19862">
                  <c:v>32</c:v>
                </c:pt>
                <c:pt idx="19863">
                  <c:v>33.9</c:v>
                </c:pt>
                <c:pt idx="19864">
                  <c:v>33</c:v>
                </c:pt>
                <c:pt idx="19865">
                  <c:v>33.1</c:v>
                </c:pt>
                <c:pt idx="19866">
                  <c:v>31.1</c:v>
                </c:pt>
                <c:pt idx="19867">
                  <c:v>30.7</c:v>
                </c:pt>
                <c:pt idx="19868">
                  <c:v>28.1</c:v>
                </c:pt>
                <c:pt idx="19869">
                  <c:v>26.8</c:v>
                </c:pt>
                <c:pt idx="19870">
                  <c:v>26.3</c:v>
                </c:pt>
                <c:pt idx="19871">
                  <c:v>26.1</c:v>
                </c:pt>
                <c:pt idx="19872">
                  <c:v>25.1</c:v>
                </c:pt>
                <c:pt idx="19873">
                  <c:v>25</c:v>
                </c:pt>
                <c:pt idx="19874">
                  <c:v>24.2</c:v>
                </c:pt>
                <c:pt idx="19875">
                  <c:v>24.3</c:v>
                </c:pt>
                <c:pt idx="19876">
                  <c:v>23.9</c:v>
                </c:pt>
                <c:pt idx="19877">
                  <c:v>23.9</c:v>
                </c:pt>
                <c:pt idx="19878">
                  <c:v>23.7</c:v>
                </c:pt>
                <c:pt idx="19879">
                  <c:v>23.4</c:v>
                </c:pt>
                <c:pt idx="19880">
                  <c:v>23.1</c:v>
                </c:pt>
                <c:pt idx="19881">
                  <c:v>23.9</c:v>
                </c:pt>
                <c:pt idx="19882">
                  <c:v>24.8</c:v>
                </c:pt>
                <c:pt idx="19883">
                  <c:v>26.3</c:v>
                </c:pt>
                <c:pt idx="19884">
                  <c:v>29.5</c:v>
                </c:pt>
                <c:pt idx="19885">
                  <c:v>32.200000000000003</c:v>
                </c:pt>
                <c:pt idx="19886">
                  <c:v>33.200000000000003</c:v>
                </c:pt>
                <c:pt idx="19887">
                  <c:v>33</c:v>
                </c:pt>
                <c:pt idx="19888">
                  <c:v>33.799999999999997</c:v>
                </c:pt>
                <c:pt idx="19889">
                  <c:v>32.9</c:v>
                </c:pt>
                <c:pt idx="19890">
                  <c:v>30.3</c:v>
                </c:pt>
                <c:pt idx="19891">
                  <c:v>28.1</c:v>
                </c:pt>
                <c:pt idx="19892">
                  <c:v>27</c:v>
                </c:pt>
                <c:pt idx="19893">
                  <c:v>27</c:v>
                </c:pt>
                <c:pt idx="19894">
                  <c:v>26.1</c:v>
                </c:pt>
                <c:pt idx="19895">
                  <c:v>25.7</c:v>
                </c:pt>
                <c:pt idx="19896">
                  <c:v>25.3</c:v>
                </c:pt>
                <c:pt idx="19897">
                  <c:v>24.6</c:v>
                </c:pt>
                <c:pt idx="19898">
                  <c:v>24.4</c:v>
                </c:pt>
                <c:pt idx="19899">
                  <c:v>24.3</c:v>
                </c:pt>
                <c:pt idx="19900">
                  <c:v>23.4</c:v>
                </c:pt>
                <c:pt idx="19901">
                  <c:v>22.5</c:v>
                </c:pt>
                <c:pt idx="19902">
                  <c:v>22</c:v>
                </c:pt>
                <c:pt idx="19903">
                  <c:v>22</c:v>
                </c:pt>
                <c:pt idx="19904">
                  <c:v>22</c:v>
                </c:pt>
                <c:pt idx="19905">
                  <c:v>22.9</c:v>
                </c:pt>
                <c:pt idx="19906">
                  <c:v>26.1</c:v>
                </c:pt>
                <c:pt idx="19907">
                  <c:v>28.9</c:v>
                </c:pt>
                <c:pt idx="19908">
                  <c:v>30.1</c:v>
                </c:pt>
                <c:pt idx="19909">
                  <c:v>31.7</c:v>
                </c:pt>
                <c:pt idx="19910">
                  <c:v>33.799999999999997</c:v>
                </c:pt>
                <c:pt idx="19911">
                  <c:v>34.200000000000003</c:v>
                </c:pt>
                <c:pt idx="19912">
                  <c:v>34.200000000000003</c:v>
                </c:pt>
                <c:pt idx="19913">
                  <c:v>32</c:v>
                </c:pt>
                <c:pt idx="19914">
                  <c:v>29.8</c:v>
                </c:pt>
                <c:pt idx="19915">
                  <c:v>27.9</c:v>
                </c:pt>
                <c:pt idx="19916">
                  <c:v>28.1</c:v>
                </c:pt>
                <c:pt idx="19917">
                  <c:v>26.6</c:v>
                </c:pt>
                <c:pt idx="19918">
                  <c:v>26.6</c:v>
                </c:pt>
                <c:pt idx="19919">
                  <c:v>25.6</c:v>
                </c:pt>
                <c:pt idx="19920">
                  <c:v>24.3</c:v>
                </c:pt>
                <c:pt idx="19921">
                  <c:v>24.2</c:v>
                </c:pt>
                <c:pt idx="19922">
                  <c:v>23.9</c:v>
                </c:pt>
                <c:pt idx="19923">
                  <c:v>22.7</c:v>
                </c:pt>
                <c:pt idx="19924">
                  <c:v>21.7</c:v>
                </c:pt>
                <c:pt idx="19925">
                  <c:v>21.9</c:v>
                </c:pt>
                <c:pt idx="19926">
                  <c:v>20.7</c:v>
                </c:pt>
                <c:pt idx="19927">
                  <c:v>20.3</c:v>
                </c:pt>
                <c:pt idx="19928">
                  <c:v>20.9</c:v>
                </c:pt>
                <c:pt idx="19929">
                  <c:v>23.9</c:v>
                </c:pt>
                <c:pt idx="19930">
                  <c:v>26.9</c:v>
                </c:pt>
                <c:pt idx="19931">
                  <c:v>28.9</c:v>
                </c:pt>
                <c:pt idx="19932">
                  <c:v>31.5</c:v>
                </c:pt>
                <c:pt idx="19933">
                  <c:v>32.200000000000003</c:v>
                </c:pt>
                <c:pt idx="19934">
                  <c:v>33.700000000000003</c:v>
                </c:pt>
                <c:pt idx="19935">
                  <c:v>34.1</c:v>
                </c:pt>
                <c:pt idx="19936">
                  <c:v>32</c:v>
                </c:pt>
                <c:pt idx="19937">
                  <c:v>31.7</c:v>
                </c:pt>
                <c:pt idx="19938">
                  <c:v>29.9</c:v>
                </c:pt>
                <c:pt idx="19939">
                  <c:v>28</c:v>
                </c:pt>
                <c:pt idx="19940">
                  <c:v>27.2</c:v>
                </c:pt>
                <c:pt idx="19941">
                  <c:v>25.6</c:v>
                </c:pt>
                <c:pt idx="19942">
                  <c:v>24.7</c:v>
                </c:pt>
                <c:pt idx="19943">
                  <c:v>23.7</c:v>
                </c:pt>
                <c:pt idx="19944">
                  <c:v>22.9</c:v>
                </c:pt>
                <c:pt idx="19945">
                  <c:v>22.7</c:v>
                </c:pt>
                <c:pt idx="19946">
                  <c:v>22.5</c:v>
                </c:pt>
                <c:pt idx="19947">
                  <c:v>22.1</c:v>
                </c:pt>
                <c:pt idx="19948">
                  <c:v>21.7</c:v>
                </c:pt>
                <c:pt idx="19949">
                  <c:v>21.4</c:v>
                </c:pt>
                <c:pt idx="19950">
                  <c:v>21</c:v>
                </c:pt>
                <c:pt idx="19951">
                  <c:v>20.399999999999999</c:v>
                </c:pt>
                <c:pt idx="19952">
                  <c:v>20.7</c:v>
                </c:pt>
                <c:pt idx="19953">
                  <c:v>21.2</c:v>
                </c:pt>
                <c:pt idx="19954">
                  <c:v>22.6</c:v>
                </c:pt>
                <c:pt idx="19955">
                  <c:v>25</c:v>
                </c:pt>
                <c:pt idx="19956">
                  <c:v>25.9</c:v>
                </c:pt>
                <c:pt idx="19957">
                  <c:v>26.7</c:v>
                </c:pt>
                <c:pt idx="19958">
                  <c:v>27.2</c:v>
                </c:pt>
                <c:pt idx="19959">
                  <c:v>27.7</c:v>
                </c:pt>
                <c:pt idx="19960">
                  <c:v>27.7</c:v>
                </c:pt>
                <c:pt idx="19961">
                  <c:v>27.9</c:v>
                </c:pt>
                <c:pt idx="19962">
                  <c:v>27.5</c:v>
                </c:pt>
                <c:pt idx="19963">
                  <c:v>26.5</c:v>
                </c:pt>
                <c:pt idx="19964">
                  <c:v>25</c:v>
                </c:pt>
                <c:pt idx="19965">
                  <c:v>24</c:v>
                </c:pt>
                <c:pt idx="19966">
                  <c:v>22.9</c:v>
                </c:pt>
                <c:pt idx="19967">
                  <c:v>21.8</c:v>
                </c:pt>
                <c:pt idx="19968">
                  <c:v>21.7</c:v>
                </c:pt>
                <c:pt idx="19969">
                  <c:v>22.1</c:v>
                </c:pt>
                <c:pt idx="19970">
                  <c:v>22.1</c:v>
                </c:pt>
                <c:pt idx="19971">
                  <c:v>22.4</c:v>
                </c:pt>
                <c:pt idx="19972">
                  <c:v>21.8</c:v>
                </c:pt>
                <c:pt idx="19973">
                  <c:v>21.1</c:v>
                </c:pt>
                <c:pt idx="19974">
                  <c:v>21.2</c:v>
                </c:pt>
                <c:pt idx="19975">
                  <c:v>20.7</c:v>
                </c:pt>
                <c:pt idx="19976">
                  <c:v>20.9</c:v>
                </c:pt>
                <c:pt idx="19977">
                  <c:v>24.9</c:v>
                </c:pt>
                <c:pt idx="19978">
                  <c:v>26.7</c:v>
                </c:pt>
                <c:pt idx="19979">
                  <c:v>29.3</c:v>
                </c:pt>
                <c:pt idx="19980">
                  <c:v>31.2</c:v>
                </c:pt>
                <c:pt idx="19981">
                  <c:v>31.3</c:v>
                </c:pt>
                <c:pt idx="19982">
                  <c:v>31.7</c:v>
                </c:pt>
                <c:pt idx="19983">
                  <c:v>31.8</c:v>
                </c:pt>
                <c:pt idx="19984">
                  <c:v>31.9</c:v>
                </c:pt>
                <c:pt idx="19985">
                  <c:v>31.6</c:v>
                </c:pt>
                <c:pt idx="19986">
                  <c:v>30</c:v>
                </c:pt>
                <c:pt idx="19987">
                  <c:v>27</c:v>
                </c:pt>
                <c:pt idx="19988">
                  <c:v>25.7</c:v>
                </c:pt>
                <c:pt idx="19989">
                  <c:v>25.5</c:v>
                </c:pt>
                <c:pt idx="19990">
                  <c:v>25</c:v>
                </c:pt>
                <c:pt idx="19991">
                  <c:v>24.2</c:v>
                </c:pt>
                <c:pt idx="19992">
                  <c:v>23.7</c:v>
                </c:pt>
                <c:pt idx="19993">
                  <c:v>22.9</c:v>
                </c:pt>
                <c:pt idx="19994">
                  <c:v>22.6</c:v>
                </c:pt>
                <c:pt idx="19995">
                  <c:v>22.3</c:v>
                </c:pt>
                <c:pt idx="19996">
                  <c:v>22</c:v>
                </c:pt>
                <c:pt idx="19997">
                  <c:v>21.8</c:v>
                </c:pt>
                <c:pt idx="19998">
                  <c:v>21.4</c:v>
                </c:pt>
                <c:pt idx="19999">
                  <c:v>21.3</c:v>
                </c:pt>
                <c:pt idx="20000">
                  <c:v>21.1</c:v>
                </c:pt>
                <c:pt idx="20001">
                  <c:v>22.8</c:v>
                </c:pt>
                <c:pt idx="20002">
                  <c:v>25</c:v>
                </c:pt>
                <c:pt idx="20003">
                  <c:v>27.5</c:v>
                </c:pt>
                <c:pt idx="20004">
                  <c:v>29.8</c:v>
                </c:pt>
                <c:pt idx="20005">
                  <c:v>31.1</c:v>
                </c:pt>
                <c:pt idx="20006">
                  <c:v>31.7</c:v>
                </c:pt>
                <c:pt idx="20007">
                  <c:v>31.6</c:v>
                </c:pt>
                <c:pt idx="20008">
                  <c:v>31.3</c:v>
                </c:pt>
                <c:pt idx="20009">
                  <c:v>29.7</c:v>
                </c:pt>
                <c:pt idx="20010">
                  <c:v>28.9</c:v>
                </c:pt>
                <c:pt idx="20011">
                  <c:v>28.5</c:v>
                </c:pt>
                <c:pt idx="20012">
                  <c:v>27.8</c:v>
                </c:pt>
                <c:pt idx="20013">
                  <c:v>26.7</c:v>
                </c:pt>
                <c:pt idx="20014">
                  <c:v>25.3</c:v>
                </c:pt>
                <c:pt idx="20015">
                  <c:v>24</c:v>
                </c:pt>
                <c:pt idx="20016">
                  <c:v>23.2</c:v>
                </c:pt>
                <c:pt idx="20017">
                  <c:v>21.9</c:v>
                </c:pt>
                <c:pt idx="20018">
                  <c:v>21.6</c:v>
                </c:pt>
                <c:pt idx="20019">
                  <c:v>21.1</c:v>
                </c:pt>
                <c:pt idx="20020">
                  <c:v>21</c:v>
                </c:pt>
                <c:pt idx="20021">
                  <c:v>21.2</c:v>
                </c:pt>
                <c:pt idx="20022">
                  <c:v>21</c:v>
                </c:pt>
                <c:pt idx="20023">
                  <c:v>20.6</c:v>
                </c:pt>
                <c:pt idx="20024">
                  <c:v>21.4</c:v>
                </c:pt>
                <c:pt idx="20025">
                  <c:v>22.1</c:v>
                </c:pt>
                <c:pt idx="20026">
                  <c:v>23.6</c:v>
                </c:pt>
                <c:pt idx="20027">
                  <c:v>25</c:v>
                </c:pt>
                <c:pt idx="20028">
                  <c:v>28.6</c:v>
                </c:pt>
                <c:pt idx="20029">
                  <c:v>29.7</c:v>
                </c:pt>
                <c:pt idx="20030">
                  <c:v>30.9</c:v>
                </c:pt>
                <c:pt idx="20031">
                  <c:v>31.7</c:v>
                </c:pt>
                <c:pt idx="20032">
                  <c:v>32.5</c:v>
                </c:pt>
                <c:pt idx="20033">
                  <c:v>31.7</c:v>
                </c:pt>
                <c:pt idx="20034">
                  <c:v>30.9</c:v>
                </c:pt>
                <c:pt idx="20035">
                  <c:v>27.9</c:v>
                </c:pt>
                <c:pt idx="20036">
                  <c:v>26.4</c:v>
                </c:pt>
                <c:pt idx="20037">
                  <c:v>24.5</c:v>
                </c:pt>
                <c:pt idx="20038">
                  <c:v>24.3</c:v>
                </c:pt>
                <c:pt idx="20039">
                  <c:v>23.8</c:v>
                </c:pt>
                <c:pt idx="20040">
                  <c:v>23.4</c:v>
                </c:pt>
                <c:pt idx="20041">
                  <c:v>22.3</c:v>
                </c:pt>
                <c:pt idx="20042">
                  <c:v>22.3</c:v>
                </c:pt>
                <c:pt idx="20043">
                  <c:v>22.1</c:v>
                </c:pt>
                <c:pt idx="20044">
                  <c:v>22.6</c:v>
                </c:pt>
                <c:pt idx="20045">
                  <c:v>22</c:v>
                </c:pt>
                <c:pt idx="20046">
                  <c:v>21.2</c:v>
                </c:pt>
                <c:pt idx="20047">
                  <c:v>20.9</c:v>
                </c:pt>
                <c:pt idx="20048">
                  <c:v>20.9</c:v>
                </c:pt>
                <c:pt idx="20049">
                  <c:v>21.8</c:v>
                </c:pt>
                <c:pt idx="20050">
                  <c:v>25</c:v>
                </c:pt>
                <c:pt idx="20051">
                  <c:v>27.3</c:v>
                </c:pt>
                <c:pt idx="20052">
                  <c:v>29.5</c:v>
                </c:pt>
                <c:pt idx="20053">
                  <c:v>30.6</c:v>
                </c:pt>
                <c:pt idx="20054">
                  <c:v>32.200000000000003</c:v>
                </c:pt>
                <c:pt idx="20055">
                  <c:v>33</c:v>
                </c:pt>
                <c:pt idx="20056">
                  <c:v>31.8</c:v>
                </c:pt>
                <c:pt idx="20057">
                  <c:v>30.8</c:v>
                </c:pt>
                <c:pt idx="20058">
                  <c:v>30</c:v>
                </c:pt>
                <c:pt idx="20059">
                  <c:v>27</c:v>
                </c:pt>
                <c:pt idx="20060">
                  <c:v>25.8</c:v>
                </c:pt>
                <c:pt idx="20061">
                  <c:v>24.8</c:v>
                </c:pt>
                <c:pt idx="20062">
                  <c:v>24.5</c:v>
                </c:pt>
                <c:pt idx="20063">
                  <c:v>23.6</c:v>
                </c:pt>
                <c:pt idx="20064">
                  <c:v>22.9</c:v>
                </c:pt>
                <c:pt idx="20065">
                  <c:v>22.4</c:v>
                </c:pt>
                <c:pt idx="20066">
                  <c:v>22</c:v>
                </c:pt>
                <c:pt idx="20067">
                  <c:v>21.5</c:v>
                </c:pt>
                <c:pt idx="20068">
                  <c:v>20.7</c:v>
                </c:pt>
                <c:pt idx="20069">
                  <c:v>20.2</c:v>
                </c:pt>
                <c:pt idx="20070">
                  <c:v>20.6</c:v>
                </c:pt>
                <c:pt idx="20071">
                  <c:v>19.3</c:v>
                </c:pt>
                <c:pt idx="20072">
                  <c:v>20.2</c:v>
                </c:pt>
                <c:pt idx="20073">
                  <c:v>22.7</c:v>
                </c:pt>
                <c:pt idx="20074">
                  <c:v>25.1</c:v>
                </c:pt>
                <c:pt idx="20075">
                  <c:v>26.5</c:v>
                </c:pt>
                <c:pt idx="20076">
                  <c:v>28.4</c:v>
                </c:pt>
                <c:pt idx="20077">
                  <c:v>30.1</c:v>
                </c:pt>
                <c:pt idx="20078">
                  <c:v>31.9</c:v>
                </c:pt>
                <c:pt idx="20079">
                  <c:v>32.299999999999997</c:v>
                </c:pt>
                <c:pt idx="20080">
                  <c:v>30.3</c:v>
                </c:pt>
                <c:pt idx="20081">
                  <c:v>29.3</c:v>
                </c:pt>
                <c:pt idx="20082">
                  <c:v>27.8</c:v>
                </c:pt>
                <c:pt idx="20083">
                  <c:v>26.3</c:v>
                </c:pt>
                <c:pt idx="20084">
                  <c:v>25</c:v>
                </c:pt>
                <c:pt idx="20085">
                  <c:v>24.2</c:v>
                </c:pt>
                <c:pt idx="20086">
                  <c:v>23.2</c:v>
                </c:pt>
                <c:pt idx="20087">
                  <c:v>23.1</c:v>
                </c:pt>
                <c:pt idx="20088">
                  <c:v>22.8</c:v>
                </c:pt>
                <c:pt idx="20089">
                  <c:v>22.5</c:v>
                </c:pt>
                <c:pt idx="20090">
                  <c:v>21.4</c:v>
                </c:pt>
                <c:pt idx="20091">
                  <c:v>20.7</c:v>
                </c:pt>
                <c:pt idx="20092">
                  <c:v>20.9</c:v>
                </c:pt>
                <c:pt idx="20093">
                  <c:v>20.3</c:v>
                </c:pt>
                <c:pt idx="20094">
                  <c:v>19.600000000000001</c:v>
                </c:pt>
                <c:pt idx="20095">
                  <c:v>19.3</c:v>
                </c:pt>
                <c:pt idx="20096">
                  <c:v>19.7</c:v>
                </c:pt>
                <c:pt idx="20097">
                  <c:v>20.2</c:v>
                </c:pt>
                <c:pt idx="20098">
                  <c:v>24</c:v>
                </c:pt>
                <c:pt idx="20099">
                  <c:v>26.4</c:v>
                </c:pt>
                <c:pt idx="20100">
                  <c:v>28.4</c:v>
                </c:pt>
                <c:pt idx="20101">
                  <c:v>30.6</c:v>
                </c:pt>
                <c:pt idx="20102">
                  <c:v>31.5</c:v>
                </c:pt>
                <c:pt idx="20103">
                  <c:v>32.5</c:v>
                </c:pt>
                <c:pt idx="20104">
                  <c:v>31.8</c:v>
                </c:pt>
                <c:pt idx="20105">
                  <c:v>30.1</c:v>
                </c:pt>
                <c:pt idx="20106">
                  <c:v>28.7</c:v>
                </c:pt>
                <c:pt idx="20107">
                  <c:v>25.9</c:v>
                </c:pt>
                <c:pt idx="20108">
                  <c:v>24.1</c:v>
                </c:pt>
                <c:pt idx="20109">
                  <c:v>22.8</c:v>
                </c:pt>
                <c:pt idx="20110">
                  <c:v>22.3</c:v>
                </c:pt>
                <c:pt idx="20111">
                  <c:v>21.7</c:v>
                </c:pt>
                <c:pt idx="20112">
                  <c:v>21.2</c:v>
                </c:pt>
                <c:pt idx="20113">
                  <c:v>20.7</c:v>
                </c:pt>
                <c:pt idx="20114">
                  <c:v>19.600000000000001</c:v>
                </c:pt>
                <c:pt idx="20115">
                  <c:v>20.3</c:v>
                </c:pt>
                <c:pt idx="20116">
                  <c:v>19.7</c:v>
                </c:pt>
                <c:pt idx="20117">
                  <c:v>19.2</c:v>
                </c:pt>
                <c:pt idx="20118">
                  <c:v>19.100000000000001</c:v>
                </c:pt>
                <c:pt idx="20119">
                  <c:v>18.5</c:v>
                </c:pt>
                <c:pt idx="20120">
                  <c:v>19.399999999999999</c:v>
                </c:pt>
                <c:pt idx="20121">
                  <c:v>22.3</c:v>
                </c:pt>
                <c:pt idx="20122">
                  <c:v>24.9</c:v>
                </c:pt>
                <c:pt idx="20123">
                  <c:v>26.6</c:v>
                </c:pt>
                <c:pt idx="20124">
                  <c:v>28.6</c:v>
                </c:pt>
                <c:pt idx="20125">
                  <c:v>30</c:v>
                </c:pt>
                <c:pt idx="20126">
                  <c:v>31.1</c:v>
                </c:pt>
                <c:pt idx="20127">
                  <c:v>32.4</c:v>
                </c:pt>
                <c:pt idx="20128">
                  <c:v>33.6</c:v>
                </c:pt>
                <c:pt idx="20129">
                  <c:v>31.1</c:v>
                </c:pt>
                <c:pt idx="20130">
                  <c:v>27.7</c:v>
                </c:pt>
                <c:pt idx="20131">
                  <c:v>26.1</c:v>
                </c:pt>
                <c:pt idx="20132">
                  <c:v>24.5</c:v>
                </c:pt>
                <c:pt idx="20133">
                  <c:v>23.7</c:v>
                </c:pt>
                <c:pt idx="20134">
                  <c:v>22.5</c:v>
                </c:pt>
                <c:pt idx="20135">
                  <c:v>22.2</c:v>
                </c:pt>
                <c:pt idx="20136">
                  <c:v>21.7</c:v>
                </c:pt>
                <c:pt idx="20137">
                  <c:v>21.5</c:v>
                </c:pt>
                <c:pt idx="20138">
                  <c:v>21.5</c:v>
                </c:pt>
                <c:pt idx="20139">
                  <c:v>21.3</c:v>
                </c:pt>
                <c:pt idx="20140">
                  <c:v>20.399999999999999</c:v>
                </c:pt>
                <c:pt idx="20141">
                  <c:v>20.3</c:v>
                </c:pt>
                <c:pt idx="20142">
                  <c:v>20</c:v>
                </c:pt>
                <c:pt idx="20143">
                  <c:v>20</c:v>
                </c:pt>
                <c:pt idx="20144">
                  <c:v>19.899999999999999</c:v>
                </c:pt>
                <c:pt idx="20145">
                  <c:v>21.5</c:v>
                </c:pt>
                <c:pt idx="20146">
                  <c:v>23.2</c:v>
                </c:pt>
                <c:pt idx="20147">
                  <c:v>26.6</c:v>
                </c:pt>
                <c:pt idx="20148">
                  <c:v>29.2</c:v>
                </c:pt>
                <c:pt idx="20149">
                  <c:v>30.4</c:v>
                </c:pt>
                <c:pt idx="20150">
                  <c:v>31.2</c:v>
                </c:pt>
                <c:pt idx="20151">
                  <c:v>32.5</c:v>
                </c:pt>
                <c:pt idx="20152">
                  <c:v>32.200000000000003</c:v>
                </c:pt>
                <c:pt idx="20153">
                  <c:v>31.1</c:v>
                </c:pt>
                <c:pt idx="20154">
                  <c:v>29.4</c:v>
                </c:pt>
                <c:pt idx="20155">
                  <c:v>26.8</c:v>
                </c:pt>
                <c:pt idx="20156">
                  <c:v>25</c:v>
                </c:pt>
                <c:pt idx="20157">
                  <c:v>24.6</c:v>
                </c:pt>
                <c:pt idx="20158">
                  <c:v>23.6</c:v>
                </c:pt>
                <c:pt idx="20159">
                  <c:v>22.9</c:v>
                </c:pt>
                <c:pt idx="20160">
                  <c:v>22.7</c:v>
                </c:pt>
                <c:pt idx="20161">
                  <c:v>22.6</c:v>
                </c:pt>
                <c:pt idx="20162">
                  <c:v>21.5</c:v>
                </c:pt>
                <c:pt idx="20163">
                  <c:v>21.1</c:v>
                </c:pt>
                <c:pt idx="20164">
                  <c:v>20.5</c:v>
                </c:pt>
                <c:pt idx="20165">
                  <c:v>20.2</c:v>
                </c:pt>
                <c:pt idx="20166">
                  <c:v>20.3</c:v>
                </c:pt>
                <c:pt idx="20167">
                  <c:v>19.3</c:v>
                </c:pt>
                <c:pt idx="20168">
                  <c:v>19.5</c:v>
                </c:pt>
                <c:pt idx="20169">
                  <c:v>21.8</c:v>
                </c:pt>
                <c:pt idx="20170">
                  <c:v>24.7</c:v>
                </c:pt>
                <c:pt idx="20171">
                  <c:v>26.4</c:v>
                </c:pt>
                <c:pt idx="20172">
                  <c:v>28.3</c:v>
                </c:pt>
                <c:pt idx="20173">
                  <c:v>29.7</c:v>
                </c:pt>
                <c:pt idx="20174">
                  <c:v>32</c:v>
                </c:pt>
                <c:pt idx="20175">
                  <c:v>31.7</c:v>
                </c:pt>
                <c:pt idx="20176">
                  <c:v>31.8</c:v>
                </c:pt>
                <c:pt idx="20177">
                  <c:v>32</c:v>
                </c:pt>
                <c:pt idx="20178">
                  <c:v>30.8</c:v>
                </c:pt>
                <c:pt idx="20179">
                  <c:v>27.8</c:v>
                </c:pt>
                <c:pt idx="20180">
                  <c:v>25.6</c:v>
                </c:pt>
                <c:pt idx="20181">
                  <c:v>24.3</c:v>
                </c:pt>
                <c:pt idx="20182">
                  <c:v>22.7</c:v>
                </c:pt>
                <c:pt idx="20183">
                  <c:v>22.1</c:v>
                </c:pt>
                <c:pt idx="20184">
                  <c:v>21.5</c:v>
                </c:pt>
                <c:pt idx="20185">
                  <c:v>21.5</c:v>
                </c:pt>
                <c:pt idx="20186">
                  <c:v>20.9</c:v>
                </c:pt>
                <c:pt idx="20187">
                  <c:v>20.6</c:v>
                </c:pt>
                <c:pt idx="20188">
                  <c:v>20.7</c:v>
                </c:pt>
                <c:pt idx="20189">
                  <c:v>20.6</c:v>
                </c:pt>
                <c:pt idx="20190">
                  <c:v>20.6</c:v>
                </c:pt>
                <c:pt idx="20191">
                  <c:v>20.5</c:v>
                </c:pt>
                <c:pt idx="20192">
                  <c:v>20.9</c:v>
                </c:pt>
                <c:pt idx="20193">
                  <c:v>21.2</c:v>
                </c:pt>
                <c:pt idx="20194">
                  <c:v>21.5</c:v>
                </c:pt>
                <c:pt idx="20195">
                  <c:v>21.7</c:v>
                </c:pt>
                <c:pt idx="20196">
                  <c:v>24.3</c:v>
                </c:pt>
                <c:pt idx="20197">
                  <c:v>26.5</c:v>
                </c:pt>
                <c:pt idx="20198">
                  <c:v>29.2</c:v>
                </c:pt>
                <c:pt idx="20199">
                  <c:v>28.9</c:v>
                </c:pt>
                <c:pt idx="20200">
                  <c:v>30</c:v>
                </c:pt>
                <c:pt idx="20201">
                  <c:v>29.2</c:v>
                </c:pt>
                <c:pt idx="20202">
                  <c:v>27.9</c:v>
                </c:pt>
                <c:pt idx="20204">
                  <c:v>21.9</c:v>
                </c:pt>
                <c:pt idx="20205">
                  <c:v>21.7</c:v>
                </c:pt>
                <c:pt idx="20206">
                  <c:v>22.3</c:v>
                </c:pt>
                <c:pt idx="20207">
                  <c:v>20.2</c:v>
                </c:pt>
                <c:pt idx="20208">
                  <c:v>19.899999999999999</c:v>
                </c:pt>
                <c:pt idx="20209">
                  <c:v>20.2</c:v>
                </c:pt>
                <c:pt idx="20210">
                  <c:v>20.100000000000001</c:v>
                </c:pt>
                <c:pt idx="20211">
                  <c:v>20.2</c:v>
                </c:pt>
                <c:pt idx="20212">
                  <c:v>20</c:v>
                </c:pt>
                <c:pt idx="20213">
                  <c:v>19.899999999999999</c:v>
                </c:pt>
                <c:pt idx="20214">
                  <c:v>19.5</c:v>
                </c:pt>
                <c:pt idx="20215">
                  <c:v>19.3</c:v>
                </c:pt>
                <c:pt idx="20216">
                  <c:v>20</c:v>
                </c:pt>
                <c:pt idx="20217">
                  <c:v>21</c:v>
                </c:pt>
                <c:pt idx="20218">
                  <c:v>23.4</c:v>
                </c:pt>
                <c:pt idx="20219">
                  <c:v>25.1</c:v>
                </c:pt>
                <c:pt idx="20220">
                  <c:v>27.6</c:v>
                </c:pt>
                <c:pt idx="20221">
                  <c:v>29.2</c:v>
                </c:pt>
                <c:pt idx="20222">
                  <c:v>30.5</c:v>
                </c:pt>
                <c:pt idx="20223">
                  <c:v>30.2</c:v>
                </c:pt>
                <c:pt idx="20224">
                  <c:v>30.1</c:v>
                </c:pt>
                <c:pt idx="20225">
                  <c:v>30</c:v>
                </c:pt>
                <c:pt idx="20226">
                  <c:v>28.7</c:v>
                </c:pt>
                <c:pt idx="20227">
                  <c:v>26.7</c:v>
                </c:pt>
                <c:pt idx="20228">
                  <c:v>25.4</c:v>
                </c:pt>
                <c:pt idx="20229">
                  <c:v>24.7</c:v>
                </c:pt>
                <c:pt idx="20230">
                  <c:v>22.9</c:v>
                </c:pt>
                <c:pt idx="20231">
                  <c:v>22.1</c:v>
                </c:pt>
                <c:pt idx="20232">
                  <c:v>21.3</c:v>
                </c:pt>
                <c:pt idx="20233">
                  <c:v>21</c:v>
                </c:pt>
                <c:pt idx="20234">
                  <c:v>20.399999999999999</c:v>
                </c:pt>
                <c:pt idx="20235">
                  <c:v>19.600000000000001</c:v>
                </c:pt>
                <c:pt idx="20236">
                  <c:v>19.600000000000001</c:v>
                </c:pt>
                <c:pt idx="20237">
                  <c:v>19.7</c:v>
                </c:pt>
                <c:pt idx="20238">
                  <c:v>19.600000000000001</c:v>
                </c:pt>
                <c:pt idx="20239">
                  <c:v>19.600000000000001</c:v>
                </c:pt>
                <c:pt idx="20240">
                  <c:v>19.7</c:v>
                </c:pt>
                <c:pt idx="20241">
                  <c:v>19.7</c:v>
                </c:pt>
                <c:pt idx="20242">
                  <c:v>21.2</c:v>
                </c:pt>
                <c:pt idx="20243">
                  <c:v>23.7</c:v>
                </c:pt>
                <c:pt idx="20244">
                  <c:v>26.2</c:v>
                </c:pt>
                <c:pt idx="20245">
                  <c:v>28.3</c:v>
                </c:pt>
                <c:pt idx="20246">
                  <c:v>30.5</c:v>
                </c:pt>
                <c:pt idx="20247">
                  <c:v>31.7</c:v>
                </c:pt>
                <c:pt idx="20248">
                  <c:v>31.9</c:v>
                </c:pt>
                <c:pt idx="20249">
                  <c:v>30.9</c:v>
                </c:pt>
                <c:pt idx="20250">
                  <c:v>28.7</c:v>
                </c:pt>
                <c:pt idx="20251">
                  <c:v>26.7</c:v>
                </c:pt>
                <c:pt idx="20252">
                  <c:v>24.8</c:v>
                </c:pt>
                <c:pt idx="20253">
                  <c:v>22.9</c:v>
                </c:pt>
                <c:pt idx="20254">
                  <c:v>22.3</c:v>
                </c:pt>
                <c:pt idx="20255">
                  <c:v>21.7</c:v>
                </c:pt>
                <c:pt idx="20256">
                  <c:v>21.7</c:v>
                </c:pt>
                <c:pt idx="20257">
                  <c:v>21.1</c:v>
                </c:pt>
                <c:pt idx="20258">
                  <c:v>20.399999999999999</c:v>
                </c:pt>
                <c:pt idx="20259">
                  <c:v>20.2</c:v>
                </c:pt>
                <c:pt idx="20260">
                  <c:v>19.899999999999999</c:v>
                </c:pt>
                <c:pt idx="20261">
                  <c:v>19.399999999999999</c:v>
                </c:pt>
                <c:pt idx="20262">
                  <c:v>19.2</c:v>
                </c:pt>
                <c:pt idx="20263">
                  <c:v>19.399999999999999</c:v>
                </c:pt>
                <c:pt idx="20264">
                  <c:v>19.399999999999999</c:v>
                </c:pt>
                <c:pt idx="20265">
                  <c:v>20.100000000000001</c:v>
                </c:pt>
                <c:pt idx="20266">
                  <c:v>22.6</c:v>
                </c:pt>
                <c:pt idx="20267">
                  <c:v>24.8</c:v>
                </c:pt>
                <c:pt idx="20268">
                  <c:v>27.3</c:v>
                </c:pt>
                <c:pt idx="20269">
                  <c:v>28.7</c:v>
                </c:pt>
                <c:pt idx="20270">
                  <c:v>30.5</c:v>
                </c:pt>
                <c:pt idx="20271">
                  <c:v>32.299999999999997</c:v>
                </c:pt>
                <c:pt idx="20272">
                  <c:v>31.4</c:v>
                </c:pt>
                <c:pt idx="20273">
                  <c:v>28</c:v>
                </c:pt>
                <c:pt idx="20274">
                  <c:v>27.8</c:v>
                </c:pt>
                <c:pt idx="20275">
                  <c:v>26.6</c:v>
                </c:pt>
                <c:pt idx="20276">
                  <c:v>23.9</c:v>
                </c:pt>
                <c:pt idx="20277">
                  <c:v>22.5</c:v>
                </c:pt>
                <c:pt idx="20278">
                  <c:v>21.8</c:v>
                </c:pt>
                <c:pt idx="20279">
                  <c:v>21.1</c:v>
                </c:pt>
                <c:pt idx="20280">
                  <c:v>20.5</c:v>
                </c:pt>
                <c:pt idx="20281">
                  <c:v>20.3</c:v>
                </c:pt>
                <c:pt idx="20282">
                  <c:v>19.8</c:v>
                </c:pt>
                <c:pt idx="20283">
                  <c:v>19.5</c:v>
                </c:pt>
                <c:pt idx="20284">
                  <c:v>18.899999999999999</c:v>
                </c:pt>
                <c:pt idx="20285">
                  <c:v>18.7</c:v>
                </c:pt>
                <c:pt idx="20286">
                  <c:v>18.7</c:v>
                </c:pt>
                <c:pt idx="20287">
                  <c:v>19</c:v>
                </c:pt>
                <c:pt idx="20288">
                  <c:v>19.2</c:v>
                </c:pt>
                <c:pt idx="20289">
                  <c:v>20.3</c:v>
                </c:pt>
                <c:pt idx="20290">
                  <c:v>21.5</c:v>
                </c:pt>
                <c:pt idx="20291">
                  <c:v>25</c:v>
                </c:pt>
                <c:pt idx="20292">
                  <c:v>27.9</c:v>
                </c:pt>
                <c:pt idx="20293">
                  <c:v>29.5</c:v>
                </c:pt>
                <c:pt idx="20294">
                  <c:v>31.4</c:v>
                </c:pt>
                <c:pt idx="20295">
                  <c:v>32.700000000000003</c:v>
                </c:pt>
                <c:pt idx="20296">
                  <c:v>32</c:v>
                </c:pt>
                <c:pt idx="20297">
                  <c:v>32</c:v>
                </c:pt>
                <c:pt idx="20298">
                  <c:v>29.1</c:v>
                </c:pt>
                <c:pt idx="20299">
                  <c:v>27.1</c:v>
                </c:pt>
                <c:pt idx="20300">
                  <c:v>25.1</c:v>
                </c:pt>
                <c:pt idx="20301">
                  <c:v>23.6</c:v>
                </c:pt>
                <c:pt idx="20302">
                  <c:v>22.8</c:v>
                </c:pt>
                <c:pt idx="20303">
                  <c:v>22.1</c:v>
                </c:pt>
                <c:pt idx="20304">
                  <c:v>21.8</c:v>
                </c:pt>
                <c:pt idx="20305">
                  <c:v>21.1</c:v>
                </c:pt>
                <c:pt idx="20306">
                  <c:v>20.5</c:v>
                </c:pt>
                <c:pt idx="20307">
                  <c:v>20.3</c:v>
                </c:pt>
                <c:pt idx="20308">
                  <c:v>19.600000000000001</c:v>
                </c:pt>
                <c:pt idx="20309">
                  <c:v>19.2</c:v>
                </c:pt>
                <c:pt idx="20310">
                  <c:v>18.8</c:v>
                </c:pt>
                <c:pt idx="20311">
                  <c:v>19.3</c:v>
                </c:pt>
                <c:pt idx="20312">
                  <c:v>19.7</c:v>
                </c:pt>
                <c:pt idx="20313">
                  <c:v>22.3</c:v>
                </c:pt>
                <c:pt idx="20314">
                  <c:v>23.7</c:v>
                </c:pt>
                <c:pt idx="20315">
                  <c:v>27.1</c:v>
                </c:pt>
                <c:pt idx="20316">
                  <c:v>29</c:v>
                </c:pt>
                <c:pt idx="20317">
                  <c:v>29.7</c:v>
                </c:pt>
                <c:pt idx="20318">
                  <c:v>32</c:v>
                </c:pt>
                <c:pt idx="20319">
                  <c:v>32.9</c:v>
                </c:pt>
                <c:pt idx="20320">
                  <c:v>34.5</c:v>
                </c:pt>
                <c:pt idx="20321">
                  <c:v>31.3</c:v>
                </c:pt>
                <c:pt idx="20322">
                  <c:v>29.5</c:v>
                </c:pt>
                <c:pt idx="20323">
                  <c:v>26.5</c:v>
                </c:pt>
                <c:pt idx="20324">
                  <c:v>25</c:v>
                </c:pt>
                <c:pt idx="20325">
                  <c:v>24</c:v>
                </c:pt>
                <c:pt idx="20326">
                  <c:v>22.9</c:v>
                </c:pt>
                <c:pt idx="20327">
                  <c:v>22</c:v>
                </c:pt>
                <c:pt idx="20328">
                  <c:v>21.3</c:v>
                </c:pt>
                <c:pt idx="20329">
                  <c:v>20.9</c:v>
                </c:pt>
                <c:pt idx="20330">
                  <c:v>20.6</c:v>
                </c:pt>
                <c:pt idx="20331">
                  <c:v>20.3</c:v>
                </c:pt>
                <c:pt idx="20332">
                  <c:v>20.100000000000001</c:v>
                </c:pt>
                <c:pt idx="20333">
                  <c:v>20</c:v>
                </c:pt>
                <c:pt idx="20334">
                  <c:v>19.8</c:v>
                </c:pt>
                <c:pt idx="20335">
                  <c:v>19.5</c:v>
                </c:pt>
                <c:pt idx="20336">
                  <c:v>19.3</c:v>
                </c:pt>
                <c:pt idx="20337">
                  <c:v>21.1</c:v>
                </c:pt>
                <c:pt idx="20338">
                  <c:v>23.4</c:v>
                </c:pt>
                <c:pt idx="20339">
                  <c:v>26.5</c:v>
                </c:pt>
                <c:pt idx="20340">
                  <c:v>27.3</c:v>
                </c:pt>
                <c:pt idx="20341">
                  <c:v>29.5</c:v>
                </c:pt>
                <c:pt idx="20342">
                  <c:v>31.4</c:v>
                </c:pt>
                <c:pt idx="20343">
                  <c:v>31.8</c:v>
                </c:pt>
                <c:pt idx="20344">
                  <c:v>33.5</c:v>
                </c:pt>
                <c:pt idx="20345">
                  <c:v>31.8</c:v>
                </c:pt>
                <c:pt idx="20346">
                  <c:v>30.6</c:v>
                </c:pt>
                <c:pt idx="20347">
                  <c:v>28.3</c:v>
                </c:pt>
                <c:pt idx="20348">
                  <c:v>26.8</c:v>
                </c:pt>
                <c:pt idx="20349">
                  <c:v>25.6</c:v>
                </c:pt>
                <c:pt idx="20350">
                  <c:v>25.1</c:v>
                </c:pt>
                <c:pt idx="20351">
                  <c:v>24.3</c:v>
                </c:pt>
                <c:pt idx="20352">
                  <c:v>22.3</c:v>
                </c:pt>
                <c:pt idx="20353">
                  <c:v>20.7</c:v>
                </c:pt>
                <c:pt idx="20354">
                  <c:v>19.8</c:v>
                </c:pt>
                <c:pt idx="20355">
                  <c:v>19.100000000000001</c:v>
                </c:pt>
                <c:pt idx="20356">
                  <c:v>18.899999999999999</c:v>
                </c:pt>
                <c:pt idx="20357">
                  <c:v>18.600000000000001</c:v>
                </c:pt>
                <c:pt idx="20358">
                  <c:v>18.600000000000001</c:v>
                </c:pt>
                <c:pt idx="20359">
                  <c:v>18.8</c:v>
                </c:pt>
                <c:pt idx="20360">
                  <c:v>19.100000000000001</c:v>
                </c:pt>
                <c:pt idx="20361">
                  <c:v>21.9</c:v>
                </c:pt>
                <c:pt idx="20362">
                  <c:v>24.2</c:v>
                </c:pt>
                <c:pt idx="20363">
                  <c:v>26.7</c:v>
                </c:pt>
                <c:pt idx="20364">
                  <c:v>28.4</c:v>
                </c:pt>
                <c:pt idx="20365">
                  <c:v>29.6</c:v>
                </c:pt>
                <c:pt idx="20366">
                  <c:v>30.5</c:v>
                </c:pt>
                <c:pt idx="20367">
                  <c:v>32</c:v>
                </c:pt>
                <c:pt idx="20368">
                  <c:v>32.5</c:v>
                </c:pt>
                <c:pt idx="20369">
                  <c:v>31.6</c:v>
                </c:pt>
                <c:pt idx="20370">
                  <c:v>28.4</c:v>
                </c:pt>
                <c:pt idx="20371">
                  <c:v>26.8</c:v>
                </c:pt>
                <c:pt idx="20372">
                  <c:v>25.4</c:v>
                </c:pt>
                <c:pt idx="20373">
                  <c:v>24</c:v>
                </c:pt>
                <c:pt idx="20374">
                  <c:v>22.9</c:v>
                </c:pt>
                <c:pt idx="20375">
                  <c:v>22.1</c:v>
                </c:pt>
                <c:pt idx="20376">
                  <c:v>22.1</c:v>
                </c:pt>
                <c:pt idx="20377">
                  <c:v>21.9</c:v>
                </c:pt>
                <c:pt idx="20378">
                  <c:v>21.7</c:v>
                </c:pt>
                <c:pt idx="20379">
                  <c:v>21.4</c:v>
                </c:pt>
                <c:pt idx="20380">
                  <c:v>20.399999999999999</c:v>
                </c:pt>
                <c:pt idx="20381">
                  <c:v>20.3</c:v>
                </c:pt>
                <c:pt idx="20382">
                  <c:v>19.899999999999999</c:v>
                </c:pt>
                <c:pt idx="20383">
                  <c:v>19.2</c:v>
                </c:pt>
                <c:pt idx="20384">
                  <c:v>19.8</c:v>
                </c:pt>
                <c:pt idx="20385">
                  <c:v>24.8</c:v>
                </c:pt>
                <c:pt idx="20386">
                  <c:v>27.5</c:v>
                </c:pt>
                <c:pt idx="20387">
                  <c:v>28.2</c:v>
                </c:pt>
                <c:pt idx="20388">
                  <c:v>30.1</c:v>
                </c:pt>
                <c:pt idx="20389">
                  <c:v>31.7</c:v>
                </c:pt>
                <c:pt idx="20390">
                  <c:v>32.6</c:v>
                </c:pt>
                <c:pt idx="20391">
                  <c:v>34.299999999999997</c:v>
                </c:pt>
                <c:pt idx="20392">
                  <c:v>34.200000000000003</c:v>
                </c:pt>
                <c:pt idx="20393">
                  <c:v>30.1</c:v>
                </c:pt>
                <c:pt idx="20394">
                  <c:v>28.6</c:v>
                </c:pt>
                <c:pt idx="20395">
                  <c:v>27.2</c:v>
                </c:pt>
                <c:pt idx="20396">
                  <c:v>25.4</c:v>
                </c:pt>
                <c:pt idx="20397">
                  <c:v>24.3</c:v>
                </c:pt>
                <c:pt idx="20398">
                  <c:v>23.4</c:v>
                </c:pt>
                <c:pt idx="20399">
                  <c:v>22.3</c:v>
                </c:pt>
                <c:pt idx="20400">
                  <c:v>21.7</c:v>
                </c:pt>
                <c:pt idx="20401">
                  <c:v>21.1</c:v>
                </c:pt>
                <c:pt idx="20402">
                  <c:v>20.7</c:v>
                </c:pt>
                <c:pt idx="20403">
                  <c:v>20.7</c:v>
                </c:pt>
                <c:pt idx="20404">
                  <c:v>20.8</c:v>
                </c:pt>
                <c:pt idx="20405">
                  <c:v>19.5</c:v>
                </c:pt>
                <c:pt idx="20406">
                  <c:v>19.2</c:v>
                </c:pt>
                <c:pt idx="20407">
                  <c:v>19.3</c:v>
                </c:pt>
                <c:pt idx="20408">
                  <c:v>19.3</c:v>
                </c:pt>
                <c:pt idx="20409">
                  <c:v>23</c:v>
                </c:pt>
                <c:pt idx="20410">
                  <c:v>24.7</c:v>
                </c:pt>
                <c:pt idx="20411">
                  <c:v>27.3</c:v>
                </c:pt>
                <c:pt idx="20412">
                  <c:v>30</c:v>
                </c:pt>
                <c:pt idx="20413">
                  <c:v>31.3</c:v>
                </c:pt>
                <c:pt idx="20414">
                  <c:v>32</c:v>
                </c:pt>
                <c:pt idx="20415">
                  <c:v>32.1</c:v>
                </c:pt>
                <c:pt idx="20416">
                  <c:v>32.6</c:v>
                </c:pt>
                <c:pt idx="20417">
                  <c:v>32.700000000000003</c:v>
                </c:pt>
                <c:pt idx="20418">
                  <c:v>31.7</c:v>
                </c:pt>
                <c:pt idx="20419">
                  <c:v>28.6</c:v>
                </c:pt>
                <c:pt idx="20420">
                  <c:v>25.5</c:v>
                </c:pt>
                <c:pt idx="20421">
                  <c:v>24</c:v>
                </c:pt>
                <c:pt idx="20422">
                  <c:v>23.3</c:v>
                </c:pt>
                <c:pt idx="20423">
                  <c:v>23.1</c:v>
                </c:pt>
                <c:pt idx="20424">
                  <c:v>22.4</c:v>
                </c:pt>
                <c:pt idx="20425">
                  <c:v>21.5</c:v>
                </c:pt>
                <c:pt idx="20426">
                  <c:v>21.5</c:v>
                </c:pt>
                <c:pt idx="20427">
                  <c:v>20.9</c:v>
                </c:pt>
                <c:pt idx="20428">
                  <c:v>20.399999999999999</c:v>
                </c:pt>
                <c:pt idx="20429">
                  <c:v>19.899999999999999</c:v>
                </c:pt>
                <c:pt idx="20430">
                  <c:v>19.3</c:v>
                </c:pt>
                <c:pt idx="20431">
                  <c:v>19.5</c:v>
                </c:pt>
                <c:pt idx="20432">
                  <c:v>19.399999999999999</c:v>
                </c:pt>
                <c:pt idx="20433">
                  <c:v>20.7</c:v>
                </c:pt>
                <c:pt idx="20434">
                  <c:v>24.2</c:v>
                </c:pt>
                <c:pt idx="20435">
                  <c:v>26.4</c:v>
                </c:pt>
                <c:pt idx="20436">
                  <c:v>28.7</c:v>
                </c:pt>
                <c:pt idx="20437">
                  <c:v>29.7</c:v>
                </c:pt>
                <c:pt idx="20438">
                  <c:v>31.9</c:v>
                </c:pt>
                <c:pt idx="20439">
                  <c:v>32</c:v>
                </c:pt>
                <c:pt idx="20440">
                  <c:v>30.7</c:v>
                </c:pt>
                <c:pt idx="20441">
                  <c:v>29.7</c:v>
                </c:pt>
                <c:pt idx="20442">
                  <c:v>28.6</c:v>
                </c:pt>
                <c:pt idx="20443">
                  <c:v>26.9</c:v>
                </c:pt>
                <c:pt idx="20444">
                  <c:v>25.9</c:v>
                </c:pt>
                <c:pt idx="20445">
                  <c:v>25.3</c:v>
                </c:pt>
                <c:pt idx="20446">
                  <c:v>24.8</c:v>
                </c:pt>
                <c:pt idx="20447">
                  <c:v>23.7</c:v>
                </c:pt>
                <c:pt idx="20448">
                  <c:v>23.2</c:v>
                </c:pt>
                <c:pt idx="20449">
                  <c:v>22</c:v>
                </c:pt>
                <c:pt idx="20450">
                  <c:v>21.3</c:v>
                </c:pt>
                <c:pt idx="20451">
                  <c:v>20.7</c:v>
                </c:pt>
                <c:pt idx="20452">
                  <c:v>20</c:v>
                </c:pt>
                <c:pt idx="20453">
                  <c:v>19.600000000000001</c:v>
                </c:pt>
                <c:pt idx="20454">
                  <c:v>19.7</c:v>
                </c:pt>
                <c:pt idx="20455">
                  <c:v>19.399999999999999</c:v>
                </c:pt>
                <c:pt idx="20456">
                  <c:v>19.7</c:v>
                </c:pt>
                <c:pt idx="20457">
                  <c:v>21.7</c:v>
                </c:pt>
                <c:pt idx="20458">
                  <c:v>25.2</c:v>
                </c:pt>
                <c:pt idx="20459">
                  <c:v>27.7</c:v>
                </c:pt>
                <c:pt idx="20460">
                  <c:v>29.6</c:v>
                </c:pt>
                <c:pt idx="20461">
                  <c:v>31.6</c:v>
                </c:pt>
                <c:pt idx="20462">
                  <c:v>32.200000000000003</c:v>
                </c:pt>
                <c:pt idx="20463">
                  <c:v>31.2</c:v>
                </c:pt>
                <c:pt idx="20464">
                  <c:v>31.4</c:v>
                </c:pt>
                <c:pt idx="20465">
                  <c:v>31.9</c:v>
                </c:pt>
                <c:pt idx="20466">
                  <c:v>29.8</c:v>
                </c:pt>
                <c:pt idx="20467">
                  <c:v>26.7</c:v>
                </c:pt>
                <c:pt idx="20468">
                  <c:v>25.7</c:v>
                </c:pt>
                <c:pt idx="20469">
                  <c:v>23.6</c:v>
                </c:pt>
                <c:pt idx="20470">
                  <c:v>22</c:v>
                </c:pt>
                <c:pt idx="20471">
                  <c:v>21.1</c:v>
                </c:pt>
                <c:pt idx="20472">
                  <c:v>20.5</c:v>
                </c:pt>
                <c:pt idx="20473">
                  <c:v>20.7</c:v>
                </c:pt>
                <c:pt idx="20474">
                  <c:v>20</c:v>
                </c:pt>
                <c:pt idx="20475">
                  <c:v>19.8</c:v>
                </c:pt>
                <c:pt idx="20476">
                  <c:v>19.399999999999999</c:v>
                </c:pt>
                <c:pt idx="20477">
                  <c:v>18.7</c:v>
                </c:pt>
                <c:pt idx="20478">
                  <c:v>18.2</c:v>
                </c:pt>
                <c:pt idx="20479">
                  <c:v>17.899999999999999</c:v>
                </c:pt>
                <c:pt idx="20480">
                  <c:v>19.2</c:v>
                </c:pt>
                <c:pt idx="20481">
                  <c:v>22.8</c:v>
                </c:pt>
                <c:pt idx="20482">
                  <c:v>24.1</c:v>
                </c:pt>
                <c:pt idx="20483">
                  <c:v>26.1</c:v>
                </c:pt>
                <c:pt idx="20484">
                  <c:v>27.5</c:v>
                </c:pt>
                <c:pt idx="20485">
                  <c:v>30.6</c:v>
                </c:pt>
                <c:pt idx="20486">
                  <c:v>30.9</c:v>
                </c:pt>
                <c:pt idx="20487">
                  <c:v>32</c:v>
                </c:pt>
                <c:pt idx="20488">
                  <c:v>32.5</c:v>
                </c:pt>
                <c:pt idx="20489">
                  <c:v>30.2</c:v>
                </c:pt>
                <c:pt idx="20490">
                  <c:v>29</c:v>
                </c:pt>
                <c:pt idx="20491">
                  <c:v>26.4</c:v>
                </c:pt>
                <c:pt idx="20492">
                  <c:v>24.8</c:v>
                </c:pt>
                <c:pt idx="20493">
                  <c:v>23.3</c:v>
                </c:pt>
                <c:pt idx="20494">
                  <c:v>22.1</c:v>
                </c:pt>
                <c:pt idx="20495">
                  <c:v>21.8</c:v>
                </c:pt>
                <c:pt idx="20496">
                  <c:v>21.4</c:v>
                </c:pt>
                <c:pt idx="20497">
                  <c:v>21.2</c:v>
                </c:pt>
                <c:pt idx="20498">
                  <c:v>20</c:v>
                </c:pt>
                <c:pt idx="20499">
                  <c:v>19.7</c:v>
                </c:pt>
                <c:pt idx="20500">
                  <c:v>19.100000000000001</c:v>
                </c:pt>
                <c:pt idx="20501">
                  <c:v>19</c:v>
                </c:pt>
                <c:pt idx="20502">
                  <c:v>18.7</c:v>
                </c:pt>
                <c:pt idx="20503">
                  <c:v>19</c:v>
                </c:pt>
                <c:pt idx="20504">
                  <c:v>18.899999999999999</c:v>
                </c:pt>
                <c:pt idx="20505">
                  <c:v>21.2</c:v>
                </c:pt>
                <c:pt idx="20506">
                  <c:v>24.8</c:v>
                </c:pt>
                <c:pt idx="20507">
                  <c:v>26</c:v>
                </c:pt>
                <c:pt idx="20508">
                  <c:v>28.8</c:v>
                </c:pt>
                <c:pt idx="20509">
                  <c:v>29.8</c:v>
                </c:pt>
                <c:pt idx="20510">
                  <c:v>31.6</c:v>
                </c:pt>
                <c:pt idx="20511">
                  <c:v>31.7</c:v>
                </c:pt>
                <c:pt idx="20512">
                  <c:v>30.9</c:v>
                </c:pt>
                <c:pt idx="20513">
                  <c:v>29.7</c:v>
                </c:pt>
                <c:pt idx="20514">
                  <c:v>28</c:v>
                </c:pt>
                <c:pt idx="20515">
                  <c:v>26.7</c:v>
                </c:pt>
                <c:pt idx="20516">
                  <c:v>25</c:v>
                </c:pt>
                <c:pt idx="20517">
                  <c:v>24.5</c:v>
                </c:pt>
                <c:pt idx="20518">
                  <c:v>24</c:v>
                </c:pt>
                <c:pt idx="20519">
                  <c:v>22.9</c:v>
                </c:pt>
                <c:pt idx="20520">
                  <c:v>21.6</c:v>
                </c:pt>
                <c:pt idx="20521">
                  <c:v>20.8</c:v>
                </c:pt>
                <c:pt idx="20522">
                  <c:v>20.399999999999999</c:v>
                </c:pt>
                <c:pt idx="20523">
                  <c:v>20.100000000000001</c:v>
                </c:pt>
                <c:pt idx="20524">
                  <c:v>19.899999999999999</c:v>
                </c:pt>
                <c:pt idx="20525">
                  <c:v>19.3</c:v>
                </c:pt>
                <c:pt idx="20526">
                  <c:v>19.3</c:v>
                </c:pt>
                <c:pt idx="20527">
                  <c:v>18.899999999999999</c:v>
                </c:pt>
                <c:pt idx="20528">
                  <c:v>19</c:v>
                </c:pt>
                <c:pt idx="20529">
                  <c:v>20.7</c:v>
                </c:pt>
                <c:pt idx="20530">
                  <c:v>23.7</c:v>
                </c:pt>
                <c:pt idx="20531">
                  <c:v>26.2</c:v>
                </c:pt>
                <c:pt idx="20532">
                  <c:v>28.6</c:v>
                </c:pt>
                <c:pt idx="20533">
                  <c:v>29.9</c:v>
                </c:pt>
                <c:pt idx="20534">
                  <c:v>31.4</c:v>
                </c:pt>
                <c:pt idx="20535">
                  <c:v>32.6</c:v>
                </c:pt>
                <c:pt idx="20536">
                  <c:v>31.4</c:v>
                </c:pt>
                <c:pt idx="20537">
                  <c:v>29.7</c:v>
                </c:pt>
                <c:pt idx="20538">
                  <c:v>28.3</c:v>
                </c:pt>
                <c:pt idx="20539">
                  <c:v>27</c:v>
                </c:pt>
                <c:pt idx="20540">
                  <c:v>25.8</c:v>
                </c:pt>
                <c:pt idx="20541">
                  <c:v>24.4</c:v>
                </c:pt>
                <c:pt idx="20542">
                  <c:v>23.6</c:v>
                </c:pt>
                <c:pt idx="20543">
                  <c:v>22.9</c:v>
                </c:pt>
                <c:pt idx="20544">
                  <c:v>21.8</c:v>
                </c:pt>
                <c:pt idx="20545">
                  <c:v>21.4</c:v>
                </c:pt>
                <c:pt idx="20546">
                  <c:v>21.3</c:v>
                </c:pt>
                <c:pt idx="20547">
                  <c:v>20.7</c:v>
                </c:pt>
                <c:pt idx="20548">
                  <c:v>20</c:v>
                </c:pt>
                <c:pt idx="20549">
                  <c:v>20</c:v>
                </c:pt>
                <c:pt idx="20550">
                  <c:v>19.2</c:v>
                </c:pt>
                <c:pt idx="20551">
                  <c:v>19.600000000000001</c:v>
                </c:pt>
                <c:pt idx="20552">
                  <c:v>19.7</c:v>
                </c:pt>
                <c:pt idx="20553">
                  <c:v>20.7</c:v>
                </c:pt>
                <c:pt idx="20554">
                  <c:v>22.3</c:v>
                </c:pt>
                <c:pt idx="20555">
                  <c:v>25.3</c:v>
                </c:pt>
                <c:pt idx="20556">
                  <c:v>27</c:v>
                </c:pt>
                <c:pt idx="20557">
                  <c:v>29.6</c:v>
                </c:pt>
                <c:pt idx="20558">
                  <c:v>29.7</c:v>
                </c:pt>
                <c:pt idx="20559">
                  <c:v>31.6</c:v>
                </c:pt>
                <c:pt idx="20560">
                  <c:v>31.8</c:v>
                </c:pt>
                <c:pt idx="20561">
                  <c:v>29.2</c:v>
                </c:pt>
                <c:pt idx="20562">
                  <c:v>28.6</c:v>
                </c:pt>
                <c:pt idx="20563">
                  <c:v>27.1</c:v>
                </c:pt>
                <c:pt idx="20564">
                  <c:v>24.9</c:v>
                </c:pt>
                <c:pt idx="20565">
                  <c:v>23.3</c:v>
                </c:pt>
                <c:pt idx="20566">
                  <c:v>22.6</c:v>
                </c:pt>
                <c:pt idx="20567">
                  <c:v>21.5</c:v>
                </c:pt>
                <c:pt idx="20568">
                  <c:v>21.2</c:v>
                </c:pt>
                <c:pt idx="20569">
                  <c:v>21</c:v>
                </c:pt>
                <c:pt idx="20570">
                  <c:v>20.399999999999999</c:v>
                </c:pt>
                <c:pt idx="20571">
                  <c:v>19.899999999999999</c:v>
                </c:pt>
                <c:pt idx="20572">
                  <c:v>19.8</c:v>
                </c:pt>
                <c:pt idx="20573">
                  <c:v>19.2</c:v>
                </c:pt>
                <c:pt idx="20574">
                  <c:v>19.100000000000001</c:v>
                </c:pt>
                <c:pt idx="20575">
                  <c:v>19</c:v>
                </c:pt>
                <c:pt idx="20576">
                  <c:v>19.2</c:v>
                </c:pt>
                <c:pt idx="20577">
                  <c:v>19.7</c:v>
                </c:pt>
                <c:pt idx="20578">
                  <c:v>23.8</c:v>
                </c:pt>
                <c:pt idx="20579">
                  <c:v>24.8</c:v>
                </c:pt>
                <c:pt idx="20580">
                  <c:v>27.8</c:v>
                </c:pt>
                <c:pt idx="20581">
                  <c:v>29.5</c:v>
                </c:pt>
                <c:pt idx="20582">
                  <c:v>30.6</c:v>
                </c:pt>
                <c:pt idx="20583">
                  <c:v>31.6</c:v>
                </c:pt>
                <c:pt idx="20584">
                  <c:v>32.4</c:v>
                </c:pt>
                <c:pt idx="20585">
                  <c:v>31.1</c:v>
                </c:pt>
                <c:pt idx="20586">
                  <c:v>29</c:v>
                </c:pt>
                <c:pt idx="20587">
                  <c:v>25.5</c:v>
                </c:pt>
                <c:pt idx="20588">
                  <c:v>23.7</c:v>
                </c:pt>
                <c:pt idx="20589">
                  <c:v>21.8</c:v>
                </c:pt>
                <c:pt idx="20590">
                  <c:v>20.5</c:v>
                </c:pt>
                <c:pt idx="20591">
                  <c:v>19.8</c:v>
                </c:pt>
                <c:pt idx="20592">
                  <c:v>19.399999999999999</c:v>
                </c:pt>
                <c:pt idx="20593">
                  <c:v>18.899999999999999</c:v>
                </c:pt>
                <c:pt idx="20594">
                  <c:v>18.399999999999999</c:v>
                </c:pt>
                <c:pt idx="20595">
                  <c:v>18.100000000000001</c:v>
                </c:pt>
                <c:pt idx="20596">
                  <c:v>17.600000000000001</c:v>
                </c:pt>
                <c:pt idx="20597">
                  <c:v>17.5</c:v>
                </c:pt>
                <c:pt idx="20598">
                  <c:v>17.100000000000001</c:v>
                </c:pt>
                <c:pt idx="20599">
                  <c:v>16.899999999999999</c:v>
                </c:pt>
                <c:pt idx="20600">
                  <c:v>17.3</c:v>
                </c:pt>
                <c:pt idx="20601">
                  <c:v>20.100000000000001</c:v>
                </c:pt>
                <c:pt idx="20602">
                  <c:v>21.8</c:v>
                </c:pt>
                <c:pt idx="20603">
                  <c:v>23.8</c:v>
                </c:pt>
                <c:pt idx="20604">
                  <c:v>26.2</c:v>
                </c:pt>
                <c:pt idx="20605">
                  <c:v>28.2</c:v>
                </c:pt>
                <c:pt idx="20606">
                  <c:v>30.5</c:v>
                </c:pt>
                <c:pt idx="20607">
                  <c:v>30.8</c:v>
                </c:pt>
                <c:pt idx="20608">
                  <c:v>30.9</c:v>
                </c:pt>
                <c:pt idx="20609">
                  <c:v>29.5</c:v>
                </c:pt>
                <c:pt idx="20610">
                  <c:v>27.3</c:v>
                </c:pt>
                <c:pt idx="20611">
                  <c:v>25.1</c:v>
                </c:pt>
                <c:pt idx="20612">
                  <c:v>23.5</c:v>
                </c:pt>
                <c:pt idx="20613">
                  <c:v>22.3</c:v>
                </c:pt>
                <c:pt idx="20614">
                  <c:v>21.5</c:v>
                </c:pt>
                <c:pt idx="20615">
                  <c:v>20.9</c:v>
                </c:pt>
                <c:pt idx="20616">
                  <c:v>20.3</c:v>
                </c:pt>
                <c:pt idx="20617">
                  <c:v>19.8</c:v>
                </c:pt>
                <c:pt idx="20618">
                  <c:v>19</c:v>
                </c:pt>
                <c:pt idx="20619">
                  <c:v>18.899999999999999</c:v>
                </c:pt>
                <c:pt idx="20620">
                  <c:v>18.5</c:v>
                </c:pt>
                <c:pt idx="20621">
                  <c:v>18.2</c:v>
                </c:pt>
                <c:pt idx="20622">
                  <c:v>17.899999999999999</c:v>
                </c:pt>
                <c:pt idx="20623">
                  <c:v>17.8</c:v>
                </c:pt>
                <c:pt idx="20624">
                  <c:v>18.8</c:v>
                </c:pt>
                <c:pt idx="20625">
                  <c:v>19.600000000000001</c:v>
                </c:pt>
                <c:pt idx="20626">
                  <c:v>22.8</c:v>
                </c:pt>
                <c:pt idx="20627">
                  <c:v>24.2</c:v>
                </c:pt>
                <c:pt idx="20628">
                  <c:v>25.9</c:v>
                </c:pt>
                <c:pt idx="20629">
                  <c:v>27</c:v>
                </c:pt>
                <c:pt idx="20630">
                  <c:v>30</c:v>
                </c:pt>
                <c:pt idx="20631">
                  <c:v>30.6</c:v>
                </c:pt>
                <c:pt idx="20632">
                  <c:v>30.6</c:v>
                </c:pt>
                <c:pt idx="20633">
                  <c:v>29.7</c:v>
                </c:pt>
                <c:pt idx="20634">
                  <c:v>28.5</c:v>
                </c:pt>
                <c:pt idx="20635">
                  <c:v>25.7</c:v>
                </c:pt>
                <c:pt idx="20636">
                  <c:v>23.9</c:v>
                </c:pt>
                <c:pt idx="20637">
                  <c:v>22.3</c:v>
                </c:pt>
                <c:pt idx="20638">
                  <c:v>21.4</c:v>
                </c:pt>
                <c:pt idx="20639">
                  <c:v>20.5</c:v>
                </c:pt>
                <c:pt idx="20640">
                  <c:v>20.100000000000001</c:v>
                </c:pt>
                <c:pt idx="20641">
                  <c:v>19.5</c:v>
                </c:pt>
                <c:pt idx="20642">
                  <c:v>19.2</c:v>
                </c:pt>
                <c:pt idx="20643">
                  <c:v>18.399999999999999</c:v>
                </c:pt>
                <c:pt idx="20644">
                  <c:v>18.5</c:v>
                </c:pt>
                <c:pt idx="20645">
                  <c:v>18.3</c:v>
                </c:pt>
                <c:pt idx="20646">
                  <c:v>18.5</c:v>
                </c:pt>
                <c:pt idx="20647">
                  <c:v>18.7</c:v>
                </c:pt>
                <c:pt idx="20648">
                  <c:v>18.899999999999999</c:v>
                </c:pt>
                <c:pt idx="20649">
                  <c:v>19.899999999999999</c:v>
                </c:pt>
                <c:pt idx="20650">
                  <c:v>21.3</c:v>
                </c:pt>
                <c:pt idx="20651">
                  <c:v>22.8</c:v>
                </c:pt>
                <c:pt idx="20652">
                  <c:v>25.1</c:v>
                </c:pt>
                <c:pt idx="20653">
                  <c:v>27.8</c:v>
                </c:pt>
                <c:pt idx="20654">
                  <c:v>30</c:v>
                </c:pt>
                <c:pt idx="20655">
                  <c:v>31.2</c:v>
                </c:pt>
                <c:pt idx="20656">
                  <c:v>31.7</c:v>
                </c:pt>
                <c:pt idx="20657">
                  <c:v>31.5</c:v>
                </c:pt>
                <c:pt idx="20658">
                  <c:v>29.8</c:v>
                </c:pt>
                <c:pt idx="20659">
                  <c:v>26.6</c:v>
                </c:pt>
                <c:pt idx="20660">
                  <c:v>25.4</c:v>
                </c:pt>
                <c:pt idx="20661">
                  <c:v>23.7</c:v>
                </c:pt>
                <c:pt idx="20662">
                  <c:v>23.4</c:v>
                </c:pt>
                <c:pt idx="20663">
                  <c:v>21.5</c:v>
                </c:pt>
                <c:pt idx="20664">
                  <c:v>21.7</c:v>
                </c:pt>
                <c:pt idx="20665">
                  <c:v>21.3</c:v>
                </c:pt>
                <c:pt idx="20666">
                  <c:v>20.9</c:v>
                </c:pt>
                <c:pt idx="20667">
                  <c:v>20.6</c:v>
                </c:pt>
                <c:pt idx="20668">
                  <c:v>20.6</c:v>
                </c:pt>
                <c:pt idx="20669">
                  <c:v>19.2</c:v>
                </c:pt>
                <c:pt idx="20670">
                  <c:v>19.3</c:v>
                </c:pt>
                <c:pt idx="20671">
                  <c:v>19</c:v>
                </c:pt>
                <c:pt idx="20672">
                  <c:v>19.3</c:v>
                </c:pt>
                <c:pt idx="20673">
                  <c:v>21.8</c:v>
                </c:pt>
                <c:pt idx="20674">
                  <c:v>22.3</c:v>
                </c:pt>
                <c:pt idx="20675">
                  <c:v>25.1</c:v>
                </c:pt>
                <c:pt idx="20676">
                  <c:v>27.3</c:v>
                </c:pt>
                <c:pt idx="20677">
                  <c:v>29.8</c:v>
                </c:pt>
                <c:pt idx="20678">
                  <c:v>29.8</c:v>
                </c:pt>
                <c:pt idx="20679">
                  <c:v>31.4</c:v>
                </c:pt>
                <c:pt idx="20680">
                  <c:v>32</c:v>
                </c:pt>
                <c:pt idx="20681">
                  <c:v>30.8</c:v>
                </c:pt>
                <c:pt idx="20682">
                  <c:v>30</c:v>
                </c:pt>
                <c:pt idx="20683">
                  <c:v>27</c:v>
                </c:pt>
                <c:pt idx="20684">
                  <c:v>24.8</c:v>
                </c:pt>
                <c:pt idx="20685">
                  <c:v>24.2</c:v>
                </c:pt>
                <c:pt idx="20686">
                  <c:v>22.4</c:v>
                </c:pt>
                <c:pt idx="20687">
                  <c:v>22.1</c:v>
                </c:pt>
                <c:pt idx="20688">
                  <c:v>21.4</c:v>
                </c:pt>
                <c:pt idx="20689">
                  <c:v>21.5</c:v>
                </c:pt>
                <c:pt idx="20690">
                  <c:v>21.6</c:v>
                </c:pt>
                <c:pt idx="20691">
                  <c:v>21</c:v>
                </c:pt>
                <c:pt idx="20692">
                  <c:v>20.5</c:v>
                </c:pt>
                <c:pt idx="20693">
                  <c:v>20.399999999999999</c:v>
                </c:pt>
                <c:pt idx="20694">
                  <c:v>20</c:v>
                </c:pt>
                <c:pt idx="20695">
                  <c:v>20.100000000000001</c:v>
                </c:pt>
                <c:pt idx="20696">
                  <c:v>20.3</c:v>
                </c:pt>
                <c:pt idx="20697">
                  <c:v>21.7</c:v>
                </c:pt>
                <c:pt idx="20698">
                  <c:v>24.6</c:v>
                </c:pt>
                <c:pt idx="20699">
                  <c:v>26.2</c:v>
                </c:pt>
                <c:pt idx="20700">
                  <c:v>28.1</c:v>
                </c:pt>
                <c:pt idx="20701">
                  <c:v>30.5</c:v>
                </c:pt>
                <c:pt idx="20702">
                  <c:v>31.2</c:v>
                </c:pt>
                <c:pt idx="20703">
                  <c:v>31.8</c:v>
                </c:pt>
                <c:pt idx="20704">
                  <c:v>31.3</c:v>
                </c:pt>
                <c:pt idx="20705">
                  <c:v>29</c:v>
                </c:pt>
                <c:pt idx="20706">
                  <c:v>26.8</c:v>
                </c:pt>
                <c:pt idx="20707">
                  <c:v>25.1</c:v>
                </c:pt>
                <c:pt idx="20708">
                  <c:v>23.1</c:v>
                </c:pt>
                <c:pt idx="20709">
                  <c:v>21.2</c:v>
                </c:pt>
                <c:pt idx="20710">
                  <c:v>21</c:v>
                </c:pt>
                <c:pt idx="20711">
                  <c:v>20.3</c:v>
                </c:pt>
                <c:pt idx="20712">
                  <c:v>19.2</c:v>
                </c:pt>
                <c:pt idx="20713">
                  <c:v>18.899999999999999</c:v>
                </c:pt>
                <c:pt idx="20714">
                  <c:v>18.899999999999999</c:v>
                </c:pt>
                <c:pt idx="20715">
                  <c:v>19.2</c:v>
                </c:pt>
                <c:pt idx="20716">
                  <c:v>18.8</c:v>
                </c:pt>
                <c:pt idx="20717">
                  <c:v>18.600000000000001</c:v>
                </c:pt>
                <c:pt idx="20718">
                  <c:v>18.3</c:v>
                </c:pt>
                <c:pt idx="20719">
                  <c:v>18</c:v>
                </c:pt>
                <c:pt idx="20720">
                  <c:v>18.5</c:v>
                </c:pt>
                <c:pt idx="20721">
                  <c:v>20.2</c:v>
                </c:pt>
                <c:pt idx="20722">
                  <c:v>21.4</c:v>
                </c:pt>
                <c:pt idx="20723">
                  <c:v>24.3</c:v>
                </c:pt>
                <c:pt idx="20724">
                  <c:v>26.6</c:v>
                </c:pt>
                <c:pt idx="20725">
                  <c:v>28.7</c:v>
                </c:pt>
                <c:pt idx="20726">
                  <c:v>30.3</c:v>
                </c:pt>
                <c:pt idx="20727">
                  <c:v>31.7</c:v>
                </c:pt>
                <c:pt idx="20728">
                  <c:v>30.8</c:v>
                </c:pt>
                <c:pt idx="20729">
                  <c:v>29.5</c:v>
                </c:pt>
                <c:pt idx="20730">
                  <c:v>27.4</c:v>
                </c:pt>
                <c:pt idx="20731">
                  <c:v>24.8</c:v>
                </c:pt>
                <c:pt idx="20732">
                  <c:v>22.3</c:v>
                </c:pt>
                <c:pt idx="20733">
                  <c:v>21.4</c:v>
                </c:pt>
                <c:pt idx="20734">
                  <c:v>20.100000000000001</c:v>
                </c:pt>
                <c:pt idx="20735">
                  <c:v>19.600000000000001</c:v>
                </c:pt>
                <c:pt idx="20736">
                  <c:v>19.8</c:v>
                </c:pt>
                <c:pt idx="20737">
                  <c:v>19.100000000000001</c:v>
                </c:pt>
                <c:pt idx="20738">
                  <c:v>18.7</c:v>
                </c:pt>
                <c:pt idx="20739">
                  <c:v>18.5</c:v>
                </c:pt>
                <c:pt idx="20740">
                  <c:v>18.2</c:v>
                </c:pt>
                <c:pt idx="20741">
                  <c:v>17.899999999999999</c:v>
                </c:pt>
                <c:pt idx="20742">
                  <c:v>18.100000000000001</c:v>
                </c:pt>
                <c:pt idx="20743">
                  <c:v>17.899999999999999</c:v>
                </c:pt>
                <c:pt idx="20744">
                  <c:v>18.3</c:v>
                </c:pt>
                <c:pt idx="20745">
                  <c:v>19</c:v>
                </c:pt>
                <c:pt idx="20746">
                  <c:v>20.9</c:v>
                </c:pt>
                <c:pt idx="20747">
                  <c:v>23.2</c:v>
                </c:pt>
                <c:pt idx="20748">
                  <c:v>26.1</c:v>
                </c:pt>
                <c:pt idx="20749">
                  <c:v>26.8</c:v>
                </c:pt>
                <c:pt idx="20750">
                  <c:v>27.9</c:v>
                </c:pt>
                <c:pt idx="20751">
                  <c:v>30.2</c:v>
                </c:pt>
                <c:pt idx="20752">
                  <c:v>30.1</c:v>
                </c:pt>
                <c:pt idx="20753">
                  <c:v>28.1</c:v>
                </c:pt>
                <c:pt idx="20754">
                  <c:v>26.9</c:v>
                </c:pt>
                <c:pt idx="20755">
                  <c:v>24.8</c:v>
                </c:pt>
                <c:pt idx="20756">
                  <c:v>23.4</c:v>
                </c:pt>
                <c:pt idx="20757">
                  <c:v>21.7</c:v>
                </c:pt>
                <c:pt idx="20758">
                  <c:v>21</c:v>
                </c:pt>
                <c:pt idx="20759">
                  <c:v>20.399999999999999</c:v>
                </c:pt>
                <c:pt idx="20760">
                  <c:v>19.7</c:v>
                </c:pt>
                <c:pt idx="20761">
                  <c:v>19.600000000000001</c:v>
                </c:pt>
                <c:pt idx="20762">
                  <c:v>19</c:v>
                </c:pt>
                <c:pt idx="20763">
                  <c:v>19</c:v>
                </c:pt>
                <c:pt idx="20764">
                  <c:v>18.7</c:v>
                </c:pt>
                <c:pt idx="20765">
                  <c:v>18.399999999999999</c:v>
                </c:pt>
                <c:pt idx="20766">
                  <c:v>18.8</c:v>
                </c:pt>
                <c:pt idx="20767">
                  <c:v>18.100000000000001</c:v>
                </c:pt>
                <c:pt idx="20768">
                  <c:v>18.3</c:v>
                </c:pt>
                <c:pt idx="20769">
                  <c:v>20.100000000000001</c:v>
                </c:pt>
                <c:pt idx="20770">
                  <c:v>22.6</c:v>
                </c:pt>
                <c:pt idx="20771">
                  <c:v>24.9</c:v>
                </c:pt>
                <c:pt idx="20772">
                  <c:v>26.8</c:v>
                </c:pt>
                <c:pt idx="20773">
                  <c:v>28.3</c:v>
                </c:pt>
                <c:pt idx="20774">
                  <c:v>29.9</c:v>
                </c:pt>
                <c:pt idx="20775">
                  <c:v>29.8</c:v>
                </c:pt>
                <c:pt idx="20776">
                  <c:v>30.1</c:v>
                </c:pt>
                <c:pt idx="20777">
                  <c:v>28.9</c:v>
                </c:pt>
                <c:pt idx="20778">
                  <c:v>26.8</c:v>
                </c:pt>
                <c:pt idx="20779">
                  <c:v>25.6</c:v>
                </c:pt>
                <c:pt idx="20780">
                  <c:v>24.6</c:v>
                </c:pt>
                <c:pt idx="20781">
                  <c:v>23.7</c:v>
                </c:pt>
                <c:pt idx="20782">
                  <c:v>23.2</c:v>
                </c:pt>
                <c:pt idx="20783">
                  <c:v>22.3</c:v>
                </c:pt>
                <c:pt idx="20784">
                  <c:v>21.2</c:v>
                </c:pt>
                <c:pt idx="20785">
                  <c:v>20.6</c:v>
                </c:pt>
                <c:pt idx="20786">
                  <c:v>19.7</c:v>
                </c:pt>
                <c:pt idx="20787">
                  <c:v>19</c:v>
                </c:pt>
                <c:pt idx="20788">
                  <c:v>18.5</c:v>
                </c:pt>
                <c:pt idx="20789">
                  <c:v>18.600000000000001</c:v>
                </c:pt>
                <c:pt idx="20790">
                  <c:v>18.5</c:v>
                </c:pt>
                <c:pt idx="20791">
                  <c:v>18.5</c:v>
                </c:pt>
                <c:pt idx="20792">
                  <c:v>18.600000000000001</c:v>
                </c:pt>
                <c:pt idx="20793">
                  <c:v>19.3</c:v>
                </c:pt>
                <c:pt idx="20794">
                  <c:v>20.6</c:v>
                </c:pt>
                <c:pt idx="20795">
                  <c:v>22.3</c:v>
                </c:pt>
                <c:pt idx="20796">
                  <c:v>25</c:v>
                </c:pt>
                <c:pt idx="20797">
                  <c:v>26.2</c:v>
                </c:pt>
                <c:pt idx="20798">
                  <c:v>26.7</c:v>
                </c:pt>
                <c:pt idx="20799">
                  <c:v>27</c:v>
                </c:pt>
                <c:pt idx="20800">
                  <c:v>27.3</c:v>
                </c:pt>
                <c:pt idx="20801">
                  <c:v>27.4</c:v>
                </c:pt>
                <c:pt idx="20802">
                  <c:v>27.3</c:v>
                </c:pt>
                <c:pt idx="20803">
                  <c:v>25.4</c:v>
                </c:pt>
                <c:pt idx="20804">
                  <c:v>23.8</c:v>
                </c:pt>
                <c:pt idx="20805">
                  <c:v>22.8</c:v>
                </c:pt>
                <c:pt idx="20806">
                  <c:v>22.3</c:v>
                </c:pt>
                <c:pt idx="20807">
                  <c:v>21.7</c:v>
                </c:pt>
                <c:pt idx="20808">
                  <c:v>20.9</c:v>
                </c:pt>
                <c:pt idx="20809">
                  <c:v>20.100000000000001</c:v>
                </c:pt>
                <c:pt idx="20810">
                  <c:v>19.2</c:v>
                </c:pt>
                <c:pt idx="20811">
                  <c:v>18.7</c:v>
                </c:pt>
                <c:pt idx="20812">
                  <c:v>18.7</c:v>
                </c:pt>
                <c:pt idx="20813">
                  <c:v>17.899999999999999</c:v>
                </c:pt>
                <c:pt idx="20814">
                  <c:v>17.7</c:v>
                </c:pt>
                <c:pt idx="20815">
                  <c:v>17.8</c:v>
                </c:pt>
                <c:pt idx="20816">
                  <c:v>18</c:v>
                </c:pt>
                <c:pt idx="20817">
                  <c:v>19.100000000000001</c:v>
                </c:pt>
                <c:pt idx="20818">
                  <c:v>22.5</c:v>
                </c:pt>
                <c:pt idx="20819">
                  <c:v>23.2</c:v>
                </c:pt>
                <c:pt idx="20820">
                  <c:v>25.6</c:v>
                </c:pt>
                <c:pt idx="20821">
                  <c:v>26.4</c:v>
                </c:pt>
                <c:pt idx="20822">
                  <c:v>27.9</c:v>
                </c:pt>
                <c:pt idx="20823">
                  <c:v>29.2</c:v>
                </c:pt>
                <c:pt idx="20824">
                  <c:v>29.6</c:v>
                </c:pt>
                <c:pt idx="20825">
                  <c:v>29.3</c:v>
                </c:pt>
                <c:pt idx="20826">
                  <c:v>27</c:v>
                </c:pt>
                <c:pt idx="20827">
                  <c:v>25.6</c:v>
                </c:pt>
                <c:pt idx="20828">
                  <c:v>24.8</c:v>
                </c:pt>
                <c:pt idx="20829">
                  <c:v>23.7</c:v>
                </c:pt>
                <c:pt idx="20830">
                  <c:v>23.1</c:v>
                </c:pt>
                <c:pt idx="20831">
                  <c:v>22.6</c:v>
                </c:pt>
                <c:pt idx="20832">
                  <c:v>22.3</c:v>
                </c:pt>
                <c:pt idx="20833">
                  <c:v>21.7</c:v>
                </c:pt>
                <c:pt idx="20834">
                  <c:v>21.2</c:v>
                </c:pt>
                <c:pt idx="20835">
                  <c:v>20.7</c:v>
                </c:pt>
                <c:pt idx="20836">
                  <c:v>19.3</c:v>
                </c:pt>
                <c:pt idx="20837">
                  <c:v>19.5</c:v>
                </c:pt>
                <c:pt idx="20838">
                  <c:v>19.100000000000001</c:v>
                </c:pt>
                <c:pt idx="20839">
                  <c:v>19.2</c:v>
                </c:pt>
                <c:pt idx="20840">
                  <c:v>19.3</c:v>
                </c:pt>
                <c:pt idx="20841">
                  <c:v>19.899999999999999</c:v>
                </c:pt>
                <c:pt idx="20842">
                  <c:v>22.4</c:v>
                </c:pt>
                <c:pt idx="20843">
                  <c:v>24.2</c:v>
                </c:pt>
                <c:pt idx="20844">
                  <c:v>25.9</c:v>
                </c:pt>
                <c:pt idx="20845">
                  <c:v>28.7</c:v>
                </c:pt>
                <c:pt idx="20846">
                  <c:v>29.7</c:v>
                </c:pt>
                <c:pt idx="20847">
                  <c:v>32</c:v>
                </c:pt>
                <c:pt idx="20848">
                  <c:v>32.299999999999997</c:v>
                </c:pt>
                <c:pt idx="20849">
                  <c:v>31.8</c:v>
                </c:pt>
                <c:pt idx="20850">
                  <c:v>30.3</c:v>
                </c:pt>
                <c:pt idx="20851">
                  <c:v>28.4</c:v>
                </c:pt>
                <c:pt idx="20852">
                  <c:v>27</c:v>
                </c:pt>
                <c:pt idx="20853">
                  <c:v>26.2</c:v>
                </c:pt>
                <c:pt idx="20854">
                  <c:v>25</c:v>
                </c:pt>
                <c:pt idx="20855">
                  <c:v>24.1</c:v>
                </c:pt>
                <c:pt idx="20856">
                  <c:v>22.9</c:v>
                </c:pt>
                <c:pt idx="20857">
                  <c:v>21.9</c:v>
                </c:pt>
                <c:pt idx="20858">
                  <c:v>21.2</c:v>
                </c:pt>
                <c:pt idx="20859">
                  <c:v>20.2</c:v>
                </c:pt>
                <c:pt idx="20860">
                  <c:v>19.7</c:v>
                </c:pt>
                <c:pt idx="20861">
                  <c:v>19.2</c:v>
                </c:pt>
                <c:pt idx="20862">
                  <c:v>19</c:v>
                </c:pt>
                <c:pt idx="20863">
                  <c:v>19.2</c:v>
                </c:pt>
                <c:pt idx="20864">
                  <c:v>19.3</c:v>
                </c:pt>
                <c:pt idx="20865">
                  <c:v>21.9</c:v>
                </c:pt>
                <c:pt idx="20866">
                  <c:v>23.1</c:v>
                </c:pt>
                <c:pt idx="20867">
                  <c:v>25.7</c:v>
                </c:pt>
                <c:pt idx="20868">
                  <c:v>28.9</c:v>
                </c:pt>
                <c:pt idx="20869">
                  <c:v>30.5</c:v>
                </c:pt>
                <c:pt idx="20870">
                  <c:v>31.7</c:v>
                </c:pt>
                <c:pt idx="20871">
                  <c:v>32.200000000000003</c:v>
                </c:pt>
                <c:pt idx="20872">
                  <c:v>32</c:v>
                </c:pt>
                <c:pt idx="20873">
                  <c:v>30.3</c:v>
                </c:pt>
                <c:pt idx="20874">
                  <c:v>28.4</c:v>
                </c:pt>
                <c:pt idx="20875">
                  <c:v>26.5</c:v>
                </c:pt>
                <c:pt idx="20876">
                  <c:v>24.9</c:v>
                </c:pt>
                <c:pt idx="20877">
                  <c:v>23.9</c:v>
                </c:pt>
                <c:pt idx="20878">
                  <c:v>23.9</c:v>
                </c:pt>
                <c:pt idx="20879">
                  <c:v>23.5</c:v>
                </c:pt>
                <c:pt idx="20880">
                  <c:v>22.9</c:v>
                </c:pt>
                <c:pt idx="20881">
                  <c:v>22.5</c:v>
                </c:pt>
                <c:pt idx="20882">
                  <c:v>22</c:v>
                </c:pt>
                <c:pt idx="20883">
                  <c:v>20.7</c:v>
                </c:pt>
                <c:pt idx="20884">
                  <c:v>20.7</c:v>
                </c:pt>
                <c:pt idx="20885">
                  <c:v>19.7</c:v>
                </c:pt>
                <c:pt idx="20886">
                  <c:v>18.7</c:v>
                </c:pt>
                <c:pt idx="20887">
                  <c:v>18.8</c:v>
                </c:pt>
                <c:pt idx="20888">
                  <c:v>18.399999999999999</c:v>
                </c:pt>
                <c:pt idx="20889">
                  <c:v>19.3</c:v>
                </c:pt>
                <c:pt idx="20890">
                  <c:v>20.9</c:v>
                </c:pt>
                <c:pt idx="20891">
                  <c:v>23.1</c:v>
                </c:pt>
                <c:pt idx="20892">
                  <c:v>25.7</c:v>
                </c:pt>
                <c:pt idx="20893">
                  <c:v>26.8</c:v>
                </c:pt>
                <c:pt idx="20894">
                  <c:v>28.7</c:v>
                </c:pt>
                <c:pt idx="20895">
                  <c:v>29.6</c:v>
                </c:pt>
                <c:pt idx="20896">
                  <c:v>30.3</c:v>
                </c:pt>
                <c:pt idx="20897">
                  <c:v>30</c:v>
                </c:pt>
                <c:pt idx="20898">
                  <c:v>29</c:v>
                </c:pt>
                <c:pt idx="20899">
                  <c:v>25.4</c:v>
                </c:pt>
                <c:pt idx="20900">
                  <c:v>22.9</c:v>
                </c:pt>
                <c:pt idx="20901">
                  <c:v>21.2</c:v>
                </c:pt>
                <c:pt idx="20902">
                  <c:v>19.5</c:v>
                </c:pt>
                <c:pt idx="20903">
                  <c:v>18.8</c:v>
                </c:pt>
                <c:pt idx="20904">
                  <c:v>18</c:v>
                </c:pt>
                <c:pt idx="20905">
                  <c:v>18</c:v>
                </c:pt>
                <c:pt idx="20906">
                  <c:v>17.3</c:v>
                </c:pt>
                <c:pt idx="20907">
                  <c:v>16.899999999999999</c:v>
                </c:pt>
                <c:pt idx="20908">
                  <c:v>16.899999999999999</c:v>
                </c:pt>
                <c:pt idx="20909">
                  <c:v>17.100000000000001</c:v>
                </c:pt>
                <c:pt idx="20910">
                  <c:v>17.100000000000001</c:v>
                </c:pt>
                <c:pt idx="20911">
                  <c:v>17.3</c:v>
                </c:pt>
                <c:pt idx="20912">
                  <c:v>17.399999999999999</c:v>
                </c:pt>
                <c:pt idx="20913">
                  <c:v>18.3</c:v>
                </c:pt>
                <c:pt idx="20914">
                  <c:v>19</c:v>
                </c:pt>
                <c:pt idx="20915">
                  <c:v>21.8</c:v>
                </c:pt>
                <c:pt idx="20916">
                  <c:v>23.9</c:v>
                </c:pt>
                <c:pt idx="20917">
                  <c:v>27</c:v>
                </c:pt>
                <c:pt idx="20918">
                  <c:v>28.7</c:v>
                </c:pt>
                <c:pt idx="20919">
                  <c:v>29.2</c:v>
                </c:pt>
                <c:pt idx="20920">
                  <c:v>29.5</c:v>
                </c:pt>
                <c:pt idx="20921">
                  <c:v>29.5</c:v>
                </c:pt>
                <c:pt idx="20922">
                  <c:v>27.5</c:v>
                </c:pt>
                <c:pt idx="20923">
                  <c:v>25.2</c:v>
                </c:pt>
                <c:pt idx="20924">
                  <c:v>23.4</c:v>
                </c:pt>
                <c:pt idx="20925">
                  <c:v>21.7</c:v>
                </c:pt>
                <c:pt idx="20926">
                  <c:v>20.6</c:v>
                </c:pt>
                <c:pt idx="20927">
                  <c:v>19.3</c:v>
                </c:pt>
                <c:pt idx="20928">
                  <c:v>18.8</c:v>
                </c:pt>
                <c:pt idx="20929">
                  <c:v>18.399999999999999</c:v>
                </c:pt>
                <c:pt idx="20930">
                  <c:v>17.899999999999999</c:v>
                </c:pt>
                <c:pt idx="20931">
                  <c:v>17.2</c:v>
                </c:pt>
                <c:pt idx="20932">
                  <c:v>17</c:v>
                </c:pt>
                <c:pt idx="20933">
                  <c:v>16.8</c:v>
                </c:pt>
                <c:pt idx="20934">
                  <c:v>16.600000000000001</c:v>
                </c:pt>
                <c:pt idx="20935">
                  <c:v>16.7</c:v>
                </c:pt>
                <c:pt idx="20936">
                  <c:v>17.399999999999999</c:v>
                </c:pt>
                <c:pt idx="20937">
                  <c:v>20.399999999999999</c:v>
                </c:pt>
                <c:pt idx="20938">
                  <c:v>21.4</c:v>
                </c:pt>
                <c:pt idx="20939">
                  <c:v>23.2</c:v>
                </c:pt>
                <c:pt idx="20940">
                  <c:v>26.4</c:v>
                </c:pt>
                <c:pt idx="20941">
                  <c:v>27.7</c:v>
                </c:pt>
                <c:pt idx="20942">
                  <c:v>29.5</c:v>
                </c:pt>
                <c:pt idx="20943">
                  <c:v>30.6</c:v>
                </c:pt>
                <c:pt idx="20944">
                  <c:v>31.2</c:v>
                </c:pt>
                <c:pt idx="20945">
                  <c:v>31.3</c:v>
                </c:pt>
                <c:pt idx="20946">
                  <c:v>28.7</c:v>
                </c:pt>
                <c:pt idx="20947">
                  <c:v>26.4</c:v>
                </c:pt>
                <c:pt idx="20948">
                  <c:v>23.9</c:v>
                </c:pt>
                <c:pt idx="20949">
                  <c:v>22.1</c:v>
                </c:pt>
                <c:pt idx="20950">
                  <c:v>20.9</c:v>
                </c:pt>
                <c:pt idx="20951">
                  <c:v>19.600000000000001</c:v>
                </c:pt>
                <c:pt idx="20952">
                  <c:v>18.899999999999999</c:v>
                </c:pt>
                <c:pt idx="20953">
                  <c:v>18.5</c:v>
                </c:pt>
                <c:pt idx="20954">
                  <c:v>18</c:v>
                </c:pt>
                <c:pt idx="20955">
                  <c:v>17.5</c:v>
                </c:pt>
                <c:pt idx="20956">
                  <c:v>17</c:v>
                </c:pt>
                <c:pt idx="20957">
                  <c:v>16.3</c:v>
                </c:pt>
                <c:pt idx="20958">
                  <c:v>16.2</c:v>
                </c:pt>
                <c:pt idx="20959">
                  <c:v>16.100000000000001</c:v>
                </c:pt>
                <c:pt idx="20960">
                  <c:v>16.8</c:v>
                </c:pt>
                <c:pt idx="20961">
                  <c:v>19.7</c:v>
                </c:pt>
                <c:pt idx="20962">
                  <c:v>22.6</c:v>
                </c:pt>
                <c:pt idx="20963">
                  <c:v>24.1</c:v>
                </c:pt>
                <c:pt idx="20964">
                  <c:v>25.6</c:v>
                </c:pt>
                <c:pt idx="20965">
                  <c:v>28.3</c:v>
                </c:pt>
                <c:pt idx="20966">
                  <c:v>29.9</c:v>
                </c:pt>
                <c:pt idx="20967">
                  <c:v>30.4</c:v>
                </c:pt>
                <c:pt idx="20968">
                  <c:v>31.8</c:v>
                </c:pt>
                <c:pt idx="20969">
                  <c:v>30.8</c:v>
                </c:pt>
                <c:pt idx="20970">
                  <c:v>29.2</c:v>
                </c:pt>
                <c:pt idx="20971">
                  <c:v>25.1</c:v>
                </c:pt>
                <c:pt idx="20972">
                  <c:v>22.3</c:v>
                </c:pt>
                <c:pt idx="20973">
                  <c:v>20.7</c:v>
                </c:pt>
                <c:pt idx="20974">
                  <c:v>19.899999999999999</c:v>
                </c:pt>
                <c:pt idx="20975">
                  <c:v>19.3</c:v>
                </c:pt>
                <c:pt idx="20976">
                  <c:v>18.7</c:v>
                </c:pt>
                <c:pt idx="20977">
                  <c:v>18.7</c:v>
                </c:pt>
                <c:pt idx="20978">
                  <c:v>18.399999999999999</c:v>
                </c:pt>
                <c:pt idx="20979">
                  <c:v>18.399999999999999</c:v>
                </c:pt>
                <c:pt idx="20980">
                  <c:v>17.8</c:v>
                </c:pt>
                <c:pt idx="20981">
                  <c:v>17.7</c:v>
                </c:pt>
                <c:pt idx="20982">
                  <c:v>17.8</c:v>
                </c:pt>
                <c:pt idx="20983">
                  <c:v>17.8</c:v>
                </c:pt>
                <c:pt idx="20984">
                  <c:v>18.2</c:v>
                </c:pt>
                <c:pt idx="20985">
                  <c:v>20.6</c:v>
                </c:pt>
                <c:pt idx="20986">
                  <c:v>21.7</c:v>
                </c:pt>
                <c:pt idx="20987">
                  <c:v>23.9</c:v>
                </c:pt>
                <c:pt idx="20988">
                  <c:v>26.1</c:v>
                </c:pt>
                <c:pt idx="20989">
                  <c:v>27</c:v>
                </c:pt>
                <c:pt idx="20990">
                  <c:v>28.9</c:v>
                </c:pt>
                <c:pt idx="20991">
                  <c:v>28.6</c:v>
                </c:pt>
                <c:pt idx="20992">
                  <c:v>29.2</c:v>
                </c:pt>
                <c:pt idx="20993">
                  <c:v>30.8</c:v>
                </c:pt>
                <c:pt idx="20994">
                  <c:v>27.4</c:v>
                </c:pt>
                <c:pt idx="20995">
                  <c:v>25.6</c:v>
                </c:pt>
                <c:pt idx="20996">
                  <c:v>24.2</c:v>
                </c:pt>
                <c:pt idx="20997">
                  <c:v>22.7</c:v>
                </c:pt>
                <c:pt idx="20998">
                  <c:v>21.3</c:v>
                </c:pt>
                <c:pt idx="20999">
                  <c:v>20.6</c:v>
                </c:pt>
                <c:pt idx="21000">
                  <c:v>19.8</c:v>
                </c:pt>
                <c:pt idx="21001">
                  <c:v>19.3</c:v>
                </c:pt>
                <c:pt idx="21002">
                  <c:v>19.100000000000001</c:v>
                </c:pt>
                <c:pt idx="21003">
                  <c:v>18.8</c:v>
                </c:pt>
                <c:pt idx="21004">
                  <c:v>18.399999999999999</c:v>
                </c:pt>
                <c:pt idx="21005">
                  <c:v>18.2</c:v>
                </c:pt>
                <c:pt idx="21006">
                  <c:v>18.399999999999999</c:v>
                </c:pt>
                <c:pt idx="21007">
                  <c:v>18.100000000000001</c:v>
                </c:pt>
                <c:pt idx="21008">
                  <c:v>18.5</c:v>
                </c:pt>
                <c:pt idx="21009">
                  <c:v>18.899999999999999</c:v>
                </c:pt>
                <c:pt idx="21010">
                  <c:v>20.100000000000001</c:v>
                </c:pt>
                <c:pt idx="21011">
                  <c:v>21.5</c:v>
                </c:pt>
                <c:pt idx="21012">
                  <c:v>23.7</c:v>
                </c:pt>
                <c:pt idx="21013">
                  <c:v>26.1</c:v>
                </c:pt>
                <c:pt idx="21014">
                  <c:v>28</c:v>
                </c:pt>
                <c:pt idx="21015">
                  <c:v>28.4</c:v>
                </c:pt>
                <c:pt idx="21016">
                  <c:v>29.4</c:v>
                </c:pt>
                <c:pt idx="21017">
                  <c:v>28.1</c:v>
                </c:pt>
                <c:pt idx="21018">
                  <c:v>26.7</c:v>
                </c:pt>
                <c:pt idx="21019">
                  <c:v>25.1</c:v>
                </c:pt>
                <c:pt idx="21020">
                  <c:v>23.2</c:v>
                </c:pt>
                <c:pt idx="21021">
                  <c:v>21.9</c:v>
                </c:pt>
                <c:pt idx="21022">
                  <c:v>20.6</c:v>
                </c:pt>
                <c:pt idx="21023">
                  <c:v>19.899999999999999</c:v>
                </c:pt>
                <c:pt idx="21024">
                  <c:v>19.5</c:v>
                </c:pt>
                <c:pt idx="21025">
                  <c:v>19.3</c:v>
                </c:pt>
                <c:pt idx="21026">
                  <c:v>18.899999999999999</c:v>
                </c:pt>
                <c:pt idx="21027">
                  <c:v>18.899999999999999</c:v>
                </c:pt>
                <c:pt idx="21028">
                  <c:v>18.100000000000001</c:v>
                </c:pt>
                <c:pt idx="21029">
                  <c:v>17.600000000000001</c:v>
                </c:pt>
                <c:pt idx="21030">
                  <c:v>17.2</c:v>
                </c:pt>
                <c:pt idx="21031">
                  <c:v>17.100000000000001</c:v>
                </c:pt>
                <c:pt idx="21032">
                  <c:v>17.899999999999999</c:v>
                </c:pt>
                <c:pt idx="21033">
                  <c:v>19.2</c:v>
                </c:pt>
                <c:pt idx="21034">
                  <c:v>21.7</c:v>
                </c:pt>
                <c:pt idx="21035">
                  <c:v>23.9</c:v>
                </c:pt>
                <c:pt idx="21036">
                  <c:v>25.9</c:v>
                </c:pt>
                <c:pt idx="21037">
                  <c:v>28.1</c:v>
                </c:pt>
                <c:pt idx="21038">
                  <c:v>29.2</c:v>
                </c:pt>
                <c:pt idx="21039">
                  <c:v>30</c:v>
                </c:pt>
                <c:pt idx="21040">
                  <c:v>29.5</c:v>
                </c:pt>
                <c:pt idx="21041">
                  <c:v>29.8</c:v>
                </c:pt>
                <c:pt idx="21042">
                  <c:v>28.2</c:v>
                </c:pt>
                <c:pt idx="21043">
                  <c:v>25.4</c:v>
                </c:pt>
                <c:pt idx="21044">
                  <c:v>23.4</c:v>
                </c:pt>
                <c:pt idx="21045">
                  <c:v>21.4</c:v>
                </c:pt>
                <c:pt idx="21046">
                  <c:v>20.5</c:v>
                </c:pt>
                <c:pt idx="21047">
                  <c:v>19.899999999999999</c:v>
                </c:pt>
                <c:pt idx="21048">
                  <c:v>19.3</c:v>
                </c:pt>
                <c:pt idx="21049">
                  <c:v>18.8</c:v>
                </c:pt>
                <c:pt idx="21050">
                  <c:v>18.399999999999999</c:v>
                </c:pt>
                <c:pt idx="21051">
                  <c:v>17.8</c:v>
                </c:pt>
                <c:pt idx="21052">
                  <c:v>17.7</c:v>
                </c:pt>
                <c:pt idx="21053">
                  <c:v>17.100000000000001</c:v>
                </c:pt>
                <c:pt idx="21054">
                  <c:v>16.899999999999999</c:v>
                </c:pt>
                <c:pt idx="21055">
                  <c:v>16.5</c:v>
                </c:pt>
                <c:pt idx="21056">
                  <c:v>17</c:v>
                </c:pt>
                <c:pt idx="21057">
                  <c:v>18.5</c:v>
                </c:pt>
                <c:pt idx="21058">
                  <c:v>20.3</c:v>
                </c:pt>
                <c:pt idx="21059">
                  <c:v>23.5</c:v>
                </c:pt>
                <c:pt idx="21060">
                  <c:v>25.1</c:v>
                </c:pt>
                <c:pt idx="21061">
                  <c:v>27.6</c:v>
                </c:pt>
                <c:pt idx="21062">
                  <c:v>29.4</c:v>
                </c:pt>
                <c:pt idx="21063">
                  <c:v>29.7</c:v>
                </c:pt>
                <c:pt idx="21064">
                  <c:v>30.6</c:v>
                </c:pt>
                <c:pt idx="21065">
                  <c:v>30.5</c:v>
                </c:pt>
                <c:pt idx="21066">
                  <c:v>27</c:v>
                </c:pt>
                <c:pt idx="21067">
                  <c:v>25.1</c:v>
                </c:pt>
                <c:pt idx="21068">
                  <c:v>23</c:v>
                </c:pt>
                <c:pt idx="21069">
                  <c:v>21.8</c:v>
                </c:pt>
                <c:pt idx="21070">
                  <c:v>20.9</c:v>
                </c:pt>
                <c:pt idx="21071">
                  <c:v>20</c:v>
                </c:pt>
                <c:pt idx="21072">
                  <c:v>19</c:v>
                </c:pt>
                <c:pt idx="21073">
                  <c:v>18.7</c:v>
                </c:pt>
                <c:pt idx="21074">
                  <c:v>18.2</c:v>
                </c:pt>
                <c:pt idx="21075">
                  <c:v>17.8</c:v>
                </c:pt>
                <c:pt idx="21076">
                  <c:v>17.399999999999999</c:v>
                </c:pt>
                <c:pt idx="21077">
                  <c:v>17</c:v>
                </c:pt>
                <c:pt idx="21078">
                  <c:v>16.7</c:v>
                </c:pt>
                <c:pt idx="21079">
                  <c:v>16.8</c:v>
                </c:pt>
                <c:pt idx="21080">
                  <c:v>17.399999999999999</c:v>
                </c:pt>
                <c:pt idx="21081">
                  <c:v>19.2</c:v>
                </c:pt>
                <c:pt idx="21082">
                  <c:v>20</c:v>
                </c:pt>
                <c:pt idx="21083">
                  <c:v>22.1</c:v>
                </c:pt>
                <c:pt idx="21084">
                  <c:v>24.8</c:v>
                </c:pt>
                <c:pt idx="21085">
                  <c:v>26.5</c:v>
                </c:pt>
                <c:pt idx="21086">
                  <c:v>28.1</c:v>
                </c:pt>
                <c:pt idx="21087">
                  <c:v>29.8</c:v>
                </c:pt>
                <c:pt idx="21088">
                  <c:v>30.8</c:v>
                </c:pt>
                <c:pt idx="21089">
                  <c:v>31.2</c:v>
                </c:pt>
                <c:pt idx="21090">
                  <c:v>27.5</c:v>
                </c:pt>
                <c:pt idx="21091">
                  <c:v>24.7</c:v>
                </c:pt>
                <c:pt idx="21092">
                  <c:v>22.7</c:v>
                </c:pt>
                <c:pt idx="21093">
                  <c:v>21.3</c:v>
                </c:pt>
                <c:pt idx="21094">
                  <c:v>20.399999999999999</c:v>
                </c:pt>
                <c:pt idx="21095">
                  <c:v>19.7</c:v>
                </c:pt>
                <c:pt idx="21096">
                  <c:v>18.899999999999999</c:v>
                </c:pt>
                <c:pt idx="21097">
                  <c:v>18.8</c:v>
                </c:pt>
                <c:pt idx="21098">
                  <c:v>18.2</c:v>
                </c:pt>
                <c:pt idx="21099">
                  <c:v>17.5</c:v>
                </c:pt>
                <c:pt idx="21100">
                  <c:v>17.100000000000001</c:v>
                </c:pt>
                <c:pt idx="21101">
                  <c:v>16.7</c:v>
                </c:pt>
                <c:pt idx="21102">
                  <c:v>16.2</c:v>
                </c:pt>
                <c:pt idx="21103">
                  <c:v>16</c:v>
                </c:pt>
                <c:pt idx="21104">
                  <c:v>16.2</c:v>
                </c:pt>
                <c:pt idx="21105">
                  <c:v>18.5</c:v>
                </c:pt>
                <c:pt idx="21106">
                  <c:v>21.5</c:v>
                </c:pt>
                <c:pt idx="21107">
                  <c:v>24</c:v>
                </c:pt>
                <c:pt idx="21108">
                  <c:v>25.8</c:v>
                </c:pt>
                <c:pt idx="21109">
                  <c:v>27.6</c:v>
                </c:pt>
                <c:pt idx="21110">
                  <c:v>29.1</c:v>
                </c:pt>
                <c:pt idx="21111">
                  <c:v>29.7</c:v>
                </c:pt>
                <c:pt idx="21112">
                  <c:v>30</c:v>
                </c:pt>
                <c:pt idx="21113">
                  <c:v>28.6</c:v>
                </c:pt>
                <c:pt idx="21114">
                  <c:v>26.4</c:v>
                </c:pt>
                <c:pt idx="21115">
                  <c:v>23.6</c:v>
                </c:pt>
                <c:pt idx="21116">
                  <c:v>21.1</c:v>
                </c:pt>
                <c:pt idx="21117">
                  <c:v>20</c:v>
                </c:pt>
                <c:pt idx="21118">
                  <c:v>19.100000000000001</c:v>
                </c:pt>
                <c:pt idx="21129">
                  <c:v>17.899999999999999</c:v>
                </c:pt>
                <c:pt idx="21130">
                  <c:v>20</c:v>
                </c:pt>
                <c:pt idx="21131">
                  <c:v>22.3</c:v>
                </c:pt>
                <c:pt idx="21132">
                  <c:v>25</c:v>
                </c:pt>
                <c:pt idx="21133">
                  <c:v>26.7</c:v>
                </c:pt>
                <c:pt idx="21162">
                  <c:v>26.6</c:v>
                </c:pt>
                <c:pt idx="21163">
                  <c:v>24.6</c:v>
                </c:pt>
                <c:pt idx="21164">
                  <c:v>23.2</c:v>
                </c:pt>
                <c:pt idx="21165">
                  <c:v>22.3</c:v>
                </c:pt>
                <c:pt idx="21166">
                  <c:v>21.4</c:v>
                </c:pt>
                <c:pt idx="21167">
                  <c:v>21.1</c:v>
                </c:pt>
                <c:pt idx="21168">
                  <c:v>20.3</c:v>
                </c:pt>
                <c:pt idx="21169">
                  <c:v>20.100000000000001</c:v>
                </c:pt>
                <c:pt idx="21170">
                  <c:v>18.600000000000001</c:v>
                </c:pt>
                <c:pt idx="21171">
                  <c:v>18.100000000000001</c:v>
                </c:pt>
                <c:pt idx="21172">
                  <c:v>17.600000000000001</c:v>
                </c:pt>
                <c:pt idx="21173">
                  <c:v>17.8</c:v>
                </c:pt>
                <c:pt idx="21174">
                  <c:v>17.7</c:v>
                </c:pt>
                <c:pt idx="21175">
                  <c:v>17.8</c:v>
                </c:pt>
                <c:pt idx="21176">
                  <c:v>17.899999999999999</c:v>
                </c:pt>
                <c:pt idx="21177">
                  <c:v>18.600000000000001</c:v>
                </c:pt>
                <c:pt idx="21178">
                  <c:v>20.6</c:v>
                </c:pt>
                <c:pt idx="21179">
                  <c:v>21.8</c:v>
                </c:pt>
                <c:pt idx="21180">
                  <c:v>23.9</c:v>
                </c:pt>
                <c:pt idx="21181">
                  <c:v>24.7</c:v>
                </c:pt>
                <c:pt idx="21182">
                  <c:v>26.8</c:v>
                </c:pt>
                <c:pt idx="21183">
                  <c:v>28.6</c:v>
                </c:pt>
                <c:pt idx="21184">
                  <c:v>29.6</c:v>
                </c:pt>
                <c:pt idx="21185">
                  <c:v>29.8</c:v>
                </c:pt>
                <c:pt idx="21186">
                  <c:v>28.4</c:v>
                </c:pt>
                <c:pt idx="21187">
                  <c:v>25.3</c:v>
                </c:pt>
                <c:pt idx="21188">
                  <c:v>23.7</c:v>
                </c:pt>
                <c:pt idx="21189">
                  <c:v>22.2</c:v>
                </c:pt>
                <c:pt idx="21190">
                  <c:v>20.9</c:v>
                </c:pt>
                <c:pt idx="21191">
                  <c:v>19.600000000000001</c:v>
                </c:pt>
                <c:pt idx="21192">
                  <c:v>19</c:v>
                </c:pt>
                <c:pt idx="21193">
                  <c:v>18.2</c:v>
                </c:pt>
                <c:pt idx="21194">
                  <c:v>17.399999999999999</c:v>
                </c:pt>
                <c:pt idx="21195">
                  <c:v>16.8</c:v>
                </c:pt>
                <c:pt idx="21196">
                  <c:v>16.7</c:v>
                </c:pt>
                <c:pt idx="21197">
                  <c:v>15.9</c:v>
                </c:pt>
                <c:pt idx="21198">
                  <c:v>16.2</c:v>
                </c:pt>
                <c:pt idx="21199">
                  <c:v>15.7</c:v>
                </c:pt>
                <c:pt idx="21200">
                  <c:v>15.7</c:v>
                </c:pt>
                <c:pt idx="21201">
                  <c:v>17.899999999999999</c:v>
                </c:pt>
                <c:pt idx="21202">
                  <c:v>20.399999999999999</c:v>
                </c:pt>
                <c:pt idx="21203">
                  <c:v>23.2</c:v>
                </c:pt>
                <c:pt idx="21204">
                  <c:v>26</c:v>
                </c:pt>
                <c:pt idx="21205">
                  <c:v>27.4</c:v>
                </c:pt>
                <c:pt idx="21206">
                  <c:v>29.4</c:v>
                </c:pt>
                <c:pt idx="21207">
                  <c:v>29.9</c:v>
                </c:pt>
                <c:pt idx="21208">
                  <c:v>31.1</c:v>
                </c:pt>
                <c:pt idx="21209">
                  <c:v>29.4</c:v>
                </c:pt>
                <c:pt idx="21210">
                  <c:v>26.7</c:v>
                </c:pt>
                <c:pt idx="21211">
                  <c:v>23.7</c:v>
                </c:pt>
                <c:pt idx="21212">
                  <c:v>21.4</c:v>
                </c:pt>
                <c:pt idx="21213">
                  <c:v>19.899999999999999</c:v>
                </c:pt>
                <c:pt idx="21214">
                  <c:v>18.899999999999999</c:v>
                </c:pt>
                <c:pt idx="21215">
                  <c:v>18.600000000000001</c:v>
                </c:pt>
                <c:pt idx="21216">
                  <c:v>18.100000000000001</c:v>
                </c:pt>
                <c:pt idx="21217">
                  <c:v>18</c:v>
                </c:pt>
                <c:pt idx="21218">
                  <c:v>17.3</c:v>
                </c:pt>
                <c:pt idx="21219">
                  <c:v>17</c:v>
                </c:pt>
                <c:pt idx="21220">
                  <c:v>17</c:v>
                </c:pt>
                <c:pt idx="21221">
                  <c:v>16.5</c:v>
                </c:pt>
                <c:pt idx="21222">
                  <c:v>16.3</c:v>
                </c:pt>
                <c:pt idx="21223">
                  <c:v>16.399999999999999</c:v>
                </c:pt>
                <c:pt idx="21224">
                  <c:v>16.2</c:v>
                </c:pt>
                <c:pt idx="21225">
                  <c:v>18.3</c:v>
                </c:pt>
                <c:pt idx="21226">
                  <c:v>21.1</c:v>
                </c:pt>
                <c:pt idx="21227">
                  <c:v>22.8</c:v>
                </c:pt>
                <c:pt idx="21228">
                  <c:v>24</c:v>
                </c:pt>
                <c:pt idx="21229">
                  <c:v>24.9</c:v>
                </c:pt>
                <c:pt idx="21230">
                  <c:v>26.7</c:v>
                </c:pt>
                <c:pt idx="21231">
                  <c:v>27.8</c:v>
                </c:pt>
                <c:pt idx="21232">
                  <c:v>28.7</c:v>
                </c:pt>
                <c:pt idx="21233">
                  <c:v>28.5</c:v>
                </c:pt>
                <c:pt idx="21234">
                  <c:v>25.6</c:v>
                </c:pt>
                <c:pt idx="21235">
                  <c:v>23.7</c:v>
                </c:pt>
                <c:pt idx="21236">
                  <c:v>21.8</c:v>
                </c:pt>
                <c:pt idx="21237">
                  <c:v>20.6</c:v>
                </c:pt>
                <c:pt idx="21238">
                  <c:v>19.8</c:v>
                </c:pt>
                <c:pt idx="21239">
                  <c:v>19.600000000000001</c:v>
                </c:pt>
                <c:pt idx="21240">
                  <c:v>19.3</c:v>
                </c:pt>
                <c:pt idx="21241">
                  <c:v>19.2</c:v>
                </c:pt>
                <c:pt idx="21242">
                  <c:v>19</c:v>
                </c:pt>
                <c:pt idx="21243">
                  <c:v>19.100000000000001</c:v>
                </c:pt>
                <c:pt idx="21244">
                  <c:v>18.5</c:v>
                </c:pt>
                <c:pt idx="21245">
                  <c:v>18.2</c:v>
                </c:pt>
                <c:pt idx="21246">
                  <c:v>17.8</c:v>
                </c:pt>
                <c:pt idx="21247">
                  <c:v>17.5</c:v>
                </c:pt>
                <c:pt idx="21248">
                  <c:v>18.2</c:v>
                </c:pt>
                <c:pt idx="21249">
                  <c:v>19.600000000000001</c:v>
                </c:pt>
                <c:pt idx="21250">
                  <c:v>21.3</c:v>
                </c:pt>
                <c:pt idx="21251">
                  <c:v>25.3</c:v>
                </c:pt>
                <c:pt idx="21252">
                  <c:v>26.5</c:v>
                </c:pt>
                <c:pt idx="21253">
                  <c:v>28.4</c:v>
                </c:pt>
                <c:pt idx="21254">
                  <c:v>29.3</c:v>
                </c:pt>
                <c:pt idx="21255">
                  <c:v>30.5</c:v>
                </c:pt>
                <c:pt idx="21256">
                  <c:v>31.3</c:v>
                </c:pt>
                <c:pt idx="21257">
                  <c:v>31.6</c:v>
                </c:pt>
                <c:pt idx="21258">
                  <c:v>28.7</c:v>
                </c:pt>
                <c:pt idx="21259">
                  <c:v>25.9</c:v>
                </c:pt>
                <c:pt idx="21260">
                  <c:v>23.5</c:v>
                </c:pt>
                <c:pt idx="21261">
                  <c:v>22.1</c:v>
                </c:pt>
                <c:pt idx="21262">
                  <c:v>21</c:v>
                </c:pt>
                <c:pt idx="21263">
                  <c:v>20.100000000000001</c:v>
                </c:pt>
                <c:pt idx="21264">
                  <c:v>19.2</c:v>
                </c:pt>
                <c:pt idx="21265">
                  <c:v>18.399999999999999</c:v>
                </c:pt>
                <c:pt idx="21266">
                  <c:v>18.3</c:v>
                </c:pt>
                <c:pt idx="21267">
                  <c:v>17.8</c:v>
                </c:pt>
                <c:pt idx="21268">
                  <c:v>17.5</c:v>
                </c:pt>
                <c:pt idx="21269">
                  <c:v>17.399999999999999</c:v>
                </c:pt>
                <c:pt idx="21270">
                  <c:v>17.3</c:v>
                </c:pt>
                <c:pt idx="21271">
                  <c:v>17.3</c:v>
                </c:pt>
                <c:pt idx="21272">
                  <c:v>16.899999999999999</c:v>
                </c:pt>
                <c:pt idx="21273">
                  <c:v>17.3</c:v>
                </c:pt>
                <c:pt idx="21274">
                  <c:v>18.5</c:v>
                </c:pt>
                <c:pt idx="21275">
                  <c:v>20.6</c:v>
                </c:pt>
                <c:pt idx="21276">
                  <c:v>22.3</c:v>
                </c:pt>
                <c:pt idx="21277">
                  <c:v>23.5</c:v>
                </c:pt>
                <c:pt idx="21278">
                  <c:v>25.8</c:v>
                </c:pt>
                <c:pt idx="21279">
                  <c:v>26.3</c:v>
                </c:pt>
                <c:pt idx="21280">
                  <c:v>28.6</c:v>
                </c:pt>
                <c:pt idx="21281">
                  <c:v>28.4</c:v>
                </c:pt>
                <c:pt idx="21282">
                  <c:v>26.2</c:v>
                </c:pt>
                <c:pt idx="21283">
                  <c:v>24.6</c:v>
                </c:pt>
                <c:pt idx="21284">
                  <c:v>22.6</c:v>
                </c:pt>
                <c:pt idx="21285">
                  <c:v>21</c:v>
                </c:pt>
                <c:pt idx="21286">
                  <c:v>19.7</c:v>
                </c:pt>
                <c:pt idx="21287">
                  <c:v>18.899999999999999</c:v>
                </c:pt>
                <c:pt idx="21288">
                  <c:v>18.7</c:v>
                </c:pt>
                <c:pt idx="21289">
                  <c:v>18.5</c:v>
                </c:pt>
                <c:pt idx="21290">
                  <c:v>18.100000000000001</c:v>
                </c:pt>
                <c:pt idx="21291">
                  <c:v>18.100000000000001</c:v>
                </c:pt>
                <c:pt idx="21292">
                  <c:v>17.5</c:v>
                </c:pt>
                <c:pt idx="21293">
                  <c:v>17.2</c:v>
                </c:pt>
                <c:pt idx="21294">
                  <c:v>17.2</c:v>
                </c:pt>
                <c:pt idx="21295">
                  <c:v>17.2</c:v>
                </c:pt>
                <c:pt idx="21296">
                  <c:v>17.5</c:v>
                </c:pt>
                <c:pt idx="21297">
                  <c:v>18.899999999999999</c:v>
                </c:pt>
                <c:pt idx="21298">
                  <c:v>20.8</c:v>
                </c:pt>
                <c:pt idx="21299">
                  <c:v>22.9</c:v>
                </c:pt>
                <c:pt idx="21300">
                  <c:v>24.8</c:v>
                </c:pt>
                <c:pt idx="21301">
                  <c:v>26.7</c:v>
                </c:pt>
                <c:pt idx="21302">
                  <c:v>27.9</c:v>
                </c:pt>
                <c:pt idx="21303">
                  <c:v>29.3</c:v>
                </c:pt>
                <c:pt idx="21304">
                  <c:v>30.1</c:v>
                </c:pt>
                <c:pt idx="21305">
                  <c:v>30.3</c:v>
                </c:pt>
                <c:pt idx="21306">
                  <c:v>30.4</c:v>
                </c:pt>
                <c:pt idx="21307">
                  <c:v>26.3</c:v>
                </c:pt>
                <c:pt idx="21308">
                  <c:v>22.9</c:v>
                </c:pt>
                <c:pt idx="21309">
                  <c:v>20.8</c:v>
                </c:pt>
                <c:pt idx="21310">
                  <c:v>19.899999999999999</c:v>
                </c:pt>
                <c:pt idx="21311">
                  <c:v>19.2</c:v>
                </c:pt>
                <c:pt idx="21312">
                  <c:v>18.5</c:v>
                </c:pt>
                <c:pt idx="21313">
                  <c:v>17.899999999999999</c:v>
                </c:pt>
                <c:pt idx="21314">
                  <c:v>18.3</c:v>
                </c:pt>
                <c:pt idx="21315">
                  <c:v>18.2</c:v>
                </c:pt>
                <c:pt idx="21316">
                  <c:v>18.2</c:v>
                </c:pt>
                <c:pt idx="21317">
                  <c:v>18.399999999999999</c:v>
                </c:pt>
                <c:pt idx="21318">
                  <c:v>18</c:v>
                </c:pt>
                <c:pt idx="21319">
                  <c:v>18.100000000000001</c:v>
                </c:pt>
                <c:pt idx="21320">
                  <c:v>17.899999999999999</c:v>
                </c:pt>
                <c:pt idx="21321">
                  <c:v>18.600000000000001</c:v>
                </c:pt>
                <c:pt idx="21322">
                  <c:v>19.5</c:v>
                </c:pt>
                <c:pt idx="21323">
                  <c:v>21.1</c:v>
                </c:pt>
                <c:pt idx="21324">
                  <c:v>23.1</c:v>
                </c:pt>
                <c:pt idx="21325">
                  <c:v>25.4</c:v>
                </c:pt>
                <c:pt idx="21326">
                  <c:v>26.2</c:v>
                </c:pt>
                <c:pt idx="21327">
                  <c:v>27.6</c:v>
                </c:pt>
                <c:pt idx="21328">
                  <c:v>28.2</c:v>
                </c:pt>
                <c:pt idx="21329">
                  <c:v>28.6</c:v>
                </c:pt>
                <c:pt idx="21330">
                  <c:v>27.6</c:v>
                </c:pt>
                <c:pt idx="21331">
                  <c:v>26</c:v>
                </c:pt>
                <c:pt idx="21332">
                  <c:v>24.8</c:v>
                </c:pt>
                <c:pt idx="21333">
                  <c:v>22.6</c:v>
                </c:pt>
                <c:pt idx="21334">
                  <c:v>21.4</c:v>
                </c:pt>
                <c:pt idx="21335">
                  <c:v>20.9</c:v>
                </c:pt>
                <c:pt idx="21336">
                  <c:v>19.8</c:v>
                </c:pt>
                <c:pt idx="21337">
                  <c:v>19.8</c:v>
                </c:pt>
                <c:pt idx="21338">
                  <c:v>19.2</c:v>
                </c:pt>
                <c:pt idx="21339">
                  <c:v>18.7</c:v>
                </c:pt>
                <c:pt idx="21340">
                  <c:v>18.5</c:v>
                </c:pt>
                <c:pt idx="21341">
                  <c:v>18.2</c:v>
                </c:pt>
                <c:pt idx="21342">
                  <c:v>17.600000000000001</c:v>
                </c:pt>
                <c:pt idx="21343">
                  <c:v>17.399999999999999</c:v>
                </c:pt>
                <c:pt idx="21344">
                  <c:v>17.600000000000001</c:v>
                </c:pt>
                <c:pt idx="21345">
                  <c:v>19.2</c:v>
                </c:pt>
                <c:pt idx="21346">
                  <c:v>19.8</c:v>
                </c:pt>
                <c:pt idx="21347">
                  <c:v>22.6</c:v>
                </c:pt>
                <c:pt idx="21348">
                  <c:v>25.1</c:v>
                </c:pt>
                <c:pt idx="21349">
                  <c:v>27.1</c:v>
                </c:pt>
                <c:pt idx="21350">
                  <c:v>28.7</c:v>
                </c:pt>
                <c:pt idx="21351">
                  <c:v>30.7</c:v>
                </c:pt>
                <c:pt idx="21352">
                  <c:v>30.6</c:v>
                </c:pt>
                <c:pt idx="21353">
                  <c:v>28.7</c:v>
                </c:pt>
                <c:pt idx="21354">
                  <c:v>27.3</c:v>
                </c:pt>
                <c:pt idx="21355">
                  <c:v>24.9</c:v>
                </c:pt>
                <c:pt idx="21356">
                  <c:v>22.5</c:v>
                </c:pt>
                <c:pt idx="21357">
                  <c:v>21</c:v>
                </c:pt>
                <c:pt idx="21358">
                  <c:v>19.899999999999999</c:v>
                </c:pt>
                <c:pt idx="21359">
                  <c:v>19.100000000000001</c:v>
                </c:pt>
                <c:pt idx="21360">
                  <c:v>18.600000000000001</c:v>
                </c:pt>
                <c:pt idx="21361">
                  <c:v>18.399999999999999</c:v>
                </c:pt>
                <c:pt idx="21362">
                  <c:v>18</c:v>
                </c:pt>
                <c:pt idx="21363">
                  <c:v>17.7</c:v>
                </c:pt>
                <c:pt idx="21364">
                  <c:v>17.2</c:v>
                </c:pt>
                <c:pt idx="21365">
                  <c:v>16.7</c:v>
                </c:pt>
                <c:pt idx="21366">
                  <c:v>16.7</c:v>
                </c:pt>
                <c:pt idx="21367">
                  <c:v>16</c:v>
                </c:pt>
                <c:pt idx="21368">
                  <c:v>16.600000000000001</c:v>
                </c:pt>
                <c:pt idx="21369">
                  <c:v>18.8</c:v>
                </c:pt>
                <c:pt idx="21370">
                  <c:v>20.9</c:v>
                </c:pt>
                <c:pt idx="21371">
                  <c:v>22.5</c:v>
                </c:pt>
                <c:pt idx="21372">
                  <c:v>25.4</c:v>
                </c:pt>
                <c:pt idx="21373">
                  <c:v>27.5</c:v>
                </c:pt>
                <c:pt idx="21374">
                  <c:v>29</c:v>
                </c:pt>
                <c:pt idx="21375">
                  <c:v>30.7</c:v>
                </c:pt>
                <c:pt idx="21376">
                  <c:v>30.4</c:v>
                </c:pt>
                <c:pt idx="21377">
                  <c:v>30.9</c:v>
                </c:pt>
                <c:pt idx="21378">
                  <c:v>28.6</c:v>
                </c:pt>
                <c:pt idx="21379">
                  <c:v>25.2</c:v>
                </c:pt>
                <c:pt idx="21380">
                  <c:v>22.2</c:v>
                </c:pt>
                <c:pt idx="21381">
                  <c:v>20.399999999999999</c:v>
                </c:pt>
                <c:pt idx="21382">
                  <c:v>19.3</c:v>
                </c:pt>
                <c:pt idx="21383">
                  <c:v>18.399999999999999</c:v>
                </c:pt>
                <c:pt idx="21384">
                  <c:v>17.600000000000001</c:v>
                </c:pt>
                <c:pt idx="21385">
                  <c:v>17.2</c:v>
                </c:pt>
                <c:pt idx="21386">
                  <c:v>17</c:v>
                </c:pt>
                <c:pt idx="21387">
                  <c:v>16.8</c:v>
                </c:pt>
                <c:pt idx="21388">
                  <c:v>16.7</c:v>
                </c:pt>
                <c:pt idx="21389">
                  <c:v>16.8</c:v>
                </c:pt>
                <c:pt idx="21390">
                  <c:v>17.100000000000001</c:v>
                </c:pt>
                <c:pt idx="21391">
                  <c:v>17.2</c:v>
                </c:pt>
                <c:pt idx="21392">
                  <c:v>17.3</c:v>
                </c:pt>
                <c:pt idx="21393">
                  <c:v>17.600000000000001</c:v>
                </c:pt>
                <c:pt idx="21394">
                  <c:v>18.399999999999999</c:v>
                </c:pt>
                <c:pt idx="21395">
                  <c:v>20.9</c:v>
                </c:pt>
                <c:pt idx="21396">
                  <c:v>22.6</c:v>
                </c:pt>
                <c:pt idx="21397">
                  <c:v>25.4</c:v>
                </c:pt>
                <c:pt idx="21398">
                  <c:v>26.8</c:v>
                </c:pt>
                <c:pt idx="21399">
                  <c:v>27.8</c:v>
                </c:pt>
                <c:pt idx="21400">
                  <c:v>28.4</c:v>
                </c:pt>
                <c:pt idx="21401">
                  <c:v>28.6</c:v>
                </c:pt>
                <c:pt idx="21402">
                  <c:v>26.6</c:v>
                </c:pt>
                <c:pt idx="21403">
                  <c:v>23.4</c:v>
                </c:pt>
                <c:pt idx="21404">
                  <c:v>22</c:v>
                </c:pt>
                <c:pt idx="21405">
                  <c:v>20.5</c:v>
                </c:pt>
                <c:pt idx="21406">
                  <c:v>19.2</c:v>
                </c:pt>
                <c:pt idx="21407">
                  <c:v>18.5</c:v>
                </c:pt>
                <c:pt idx="21408">
                  <c:v>18.100000000000001</c:v>
                </c:pt>
                <c:pt idx="21409">
                  <c:v>17.399999999999999</c:v>
                </c:pt>
                <c:pt idx="21410">
                  <c:v>17.2</c:v>
                </c:pt>
                <c:pt idx="21411">
                  <c:v>17</c:v>
                </c:pt>
                <c:pt idx="21412">
                  <c:v>16.8</c:v>
                </c:pt>
                <c:pt idx="21413">
                  <c:v>17</c:v>
                </c:pt>
                <c:pt idx="21414">
                  <c:v>17.100000000000001</c:v>
                </c:pt>
                <c:pt idx="21415">
                  <c:v>17.8</c:v>
                </c:pt>
                <c:pt idx="21416">
                  <c:v>17.8</c:v>
                </c:pt>
                <c:pt idx="21417">
                  <c:v>18.100000000000001</c:v>
                </c:pt>
                <c:pt idx="21418">
                  <c:v>18.7</c:v>
                </c:pt>
                <c:pt idx="21419">
                  <c:v>21.2</c:v>
                </c:pt>
                <c:pt idx="21420">
                  <c:v>22.5</c:v>
                </c:pt>
                <c:pt idx="21421">
                  <c:v>24.1</c:v>
                </c:pt>
                <c:pt idx="21422">
                  <c:v>26</c:v>
                </c:pt>
                <c:pt idx="21423">
                  <c:v>27.2</c:v>
                </c:pt>
                <c:pt idx="21424">
                  <c:v>28.3</c:v>
                </c:pt>
                <c:pt idx="21425">
                  <c:v>27.3</c:v>
                </c:pt>
                <c:pt idx="21426">
                  <c:v>25.5</c:v>
                </c:pt>
                <c:pt idx="21427">
                  <c:v>23.2</c:v>
                </c:pt>
                <c:pt idx="21428">
                  <c:v>21.7</c:v>
                </c:pt>
                <c:pt idx="21429">
                  <c:v>20.100000000000001</c:v>
                </c:pt>
                <c:pt idx="21430">
                  <c:v>19.5</c:v>
                </c:pt>
                <c:pt idx="21431">
                  <c:v>18.899999999999999</c:v>
                </c:pt>
                <c:pt idx="21432">
                  <c:v>18.399999999999999</c:v>
                </c:pt>
                <c:pt idx="21433">
                  <c:v>17.5</c:v>
                </c:pt>
                <c:pt idx="21434">
                  <c:v>18.100000000000001</c:v>
                </c:pt>
                <c:pt idx="21435">
                  <c:v>17.7</c:v>
                </c:pt>
                <c:pt idx="21436">
                  <c:v>16.5</c:v>
                </c:pt>
                <c:pt idx="21437">
                  <c:v>16.100000000000001</c:v>
                </c:pt>
                <c:pt idx="21438">
                  <c:v>16.3</c:v>
                </c:pt>
                <c:pt idx="21439">
                  <c:v>15.8</c:v>
                </c:pt>
                <c:pt idx="21440">
                  <c:v>16.7</c:v>
                </c:pt>
                <c:pt idx="21441">
                  <c:v>19</c:v>
                </c:pt>
                <c:pt idx="21442">
                  <c:v>21.7</c:v>
                </c:pt>
                <c:pt idx="21443">
                  <c:v>23.9</c:v>
                </c:pt>
                <c:pt idx="21444">
                  <c:v>24.8</c:v>
                </c:pt>
                <c:pt idx="21445">
                  <c:v>26.3</c:v>
                </c:pt>
                <c:pt idx="21446">
                  <c:v>28.3</c:v>
                </c:pt>
                <c:pt idx="21447">
                  <c:v>29.8</c:v>
                </c:pt>
                <c:pt idx="21448">
                  <c:v>29.5</c:v>
                </c:pt>
                <c:pt idx="21449">
                  <c:v>29.5</c:v>
                </c:pt>
                <c:pt idx="21450">
                  <c:v>28.1</c:v>
                </c:pt>
                <c:pt idx="21451">
                  <c:v>24.2</c:v>
                </c:pt>
                <c:pt idx="21452">
                  <c:v>22.6</c:v>
                </c:pt>
                <c:pt idx="21453">
                  <c:v>21.3</c:v>
                </c:pt>
                <c:pt idx="21454">
                  <c:v>20.6</c:v>
                </c:pt>
                <c:pt idx="21455">
                  <c:v>20.3</c:v>
                </c:pt>
                <c:pt idx="21456">
                  <c:v>19.2</c:v>
                </c:pt>
                <c:pt idx="21457">
                  <c:v>18.8</c:v>
                </c:pt>
                <c:pt idx="21458">
                  <c:v>18.899999999999999</c:v>
                </c:pt>
                <c:pt idx="21459">
                  <c:v>18.5</c:v>
                </c:pt>
                <c:pt idx="21460">
                  <c:v>17.899999999999999</c:v>
                </c:pt>
                <c:pt idx="21461">
                  <c:v>17.5</c:v>
                </c:pt>
                <c:pt idx="21462">
                  <c:v>17.2</c:v>
                </c:pt>
                <c:pt idx="21463">
                  <c:v>17</c:v>
                </c:pt>
                <c:pt idx="21464">
                  <c:v>16.7</c:v>
                </c:pt>
                <c:pt idx="21465">
                  <c:v>18.8</c:v>
                </c:pt>
                <c:pt idx="21466">
                  <c:v>20.100000000000001</c:v>
                </c:pt>
                <c:pt idx="21467">
                  <c:v>23.3</c:v>
                </c:pt>
                <c:pt idx="21468">
                  <c:v>25.8</c:v>
                </c:pt>
                <c:pt idx="21469">
                  <c:v>28.2</c:v>
                </c:pt>
                <c:pt idx="21470">
                  <c:v>29.6</c:v>
                </c:pt>
                <c:pt idx="21471">
                  <c:v>30.2</c:v>
                </c:pt>
                <c:pt idx="21472">
                  <c:v>30.8</c:v>
                </c:pt>
                <c:pt idx="21473">
                  <c:v>29.4</c:v>
                </c:pt>
                <c:pt idx="21474">
                  <c:v>26.9</c:v>
                </c:pt>
                <c:pt idx="21475">
                  <c:v>24.5</c:v>
                </c:pt>
                <c:pt idx="21476">
                  <c:v>22.2</c:v>
                </c:pt>
                <c:pt idx="21477">
                  <c:v>21.1</c:v>
                </c:pt>
                <c:pt idx="21478">
                  <c:v>20.100000000000001</c:v>
                </c:pt>
                <c:pt idx="21479">
                  <c:v>19.3</c:v>
                </c:pt>
                <c:pt idx="21480">
                  <c:v>18.899999999999999</c:v>
                </c:pt>
                <c:pt idx="21481">
                  <c:v>18.7</c:v>
                </c:pt>
                <c:pt idx="21482">
                  <c:v>18.399999999999999</c:v>
                </c:pt>
                <c:pt idx="21483">
                  <c:v>17.5</c:v>
                </c:pt>
                <c:pt idx="21484">
                  <c:v>17.399999999999999</c:v>
                </c:pt>
                <c:pt idx="21485">
                  <c:v>17.399999999999999</c:v>
                </c:pt>
                <c:pt idx="21486">
                  <c:v>16.899999999999999</c:v>
                </c:pt>
                <c:pt idx="21487">
                  <c:v>16.7</c:v>
                </c:pt>
                <c:pt idx="21488">
                  <c:v>16.7</c:v>
                </c:pt>
                <c:pt idx="21489">
                  <c:v>19.2</c:v>
                </c:pt>
                <c:pt idx="21490">
                  <c:v>21.3</c:v>
                </c:pt>
                <c:pt idx="21491">
                  <c:v>22.9</c:v>
                </c:pt>
                <c:pt idx="21492">
                  <c:v>24.8</c:v>
                </c:pt>
                <c:pt idx="21493">
                  <c:v>26.8</c:v>
                </c:pt>
                <c:pt idx="21494">
                  <c:v>28.3</c:v>
                </c:pt>
                <c:pt idx="21495">
                  <c:v>29.2</c:v>
                </c:pt>
                <c:pt idx="21496">
                  <c:v>30</c:v>
                </c:pt>
                <c:pt idx="21497">
                  <c:v>27.8</c:v>
                </c:pt>
                <c:pt idx="21498">
                  <c:v>26.1</c:v>
                </c:pt>
                <c:pt idx="21499">
                  <c:v>23.2</c:v>
                </c:pt>
                <c:pt idx="21500">
                  <c:v>21.4</c:v>
                </c:pt>
                <c:pt idx="21501">
                  <c:v>20.2</c:v>
                </c:pt>
                <c:pt idx="21502">
                  <c:v>19.600000000000001</c:v>
                </c:pt>
                <c:pt idx="21503">
                  <c:v>18.899999999999999</c:v>
                </c:pt>
                <c:pt idx="21504">
                  <c:v>18.600000000000001</c:v>
                </c:pt>
                <c:pt idx="21505">
                  <c:v>18.100000000000001</c:v>
                </c:pt>
                <c:pt idx="21506">
                  <c:v>18</c:v>
                </c:pt>
                <c:pt idx="21507">
                  <c:v>17.899999999999999</c:v>
                </c:pt>
                <c:pt idx="21508">
                  <c:v>17.399999999999999</c:v>
                </c:pt>
                <c:pt idx="21509">
                  <c:v>16.899999999999999</c:v>
                </c:pt>
                <c:pt idx="21510">
                  <c:v>16.600000000000001</c:v>
                </c:pt>
                <c:pt idx="21511">
                  <c:v>16.3</c:v>
                </c:pt>
                <c:pt idx="21512">
                  <c:v>16.8</c:v>
                </c:pt>
                <c:pt idx="21513">
                  <c:v>18.2</c:v>
                </c:pt>
                <c:pt idx="21514">
                  <c:v>19.3</c:v>
                </c:pt>
                <c:pt idx="21515">
                  <c:v>21.2</c:v>
                </c:pt>
                <c:pt idx="21516">
                  <c:v>23.2</c:v>
                </c:pt>
                <c:pt idx="21517">
                  <c:v>24.3</c:v>
                </c:pt>
                <c:pt idx="21518">
                  <c:v>25.4</c:v>
                </c:pt>
                <c:pt idx="21519">
                  <c:v>24.5</c:v>
                </c:pt>
                <c:pt idx="21520">
                  <c:v>25.4</c:v>
                </c:pt>
                <c:pt idx="21521">
                  <c:v>25.9</c:v>
                </c:pt>
                <c:pt idx="21522">
                  <c:v>25.4</c:v>
                </c:pt>
                <c:pt idx="21523">
                  <c:v>23.1</c:v>
                </c:pt>
                <c:pt idx="21524">
                  <c:v>21</c:v>
                </c:pt>
                <c:pt idx="21525">
                  <c:v>19.2</c:v>
                </c:pt>
                <c:pt idx="21526">
                  <c:v>18.3</c:v>
                </c:pt>
                <c:pt idx="21527">
                  <c:v>17.899999999999999</c:v>
                </c:pt>
                <c:pt idx="21528">
                  <c:v>17.8</c:v>
                </c:pt>
                <c:pt idx="21529">
                  <c:v>17.5</c:v>
                </c:pt>
                <c:pt idx="21530">
                  <c:v>16.899999999999999</c:v>
                </c:pt>
                <c:pt idx="21531">
                  <c:v>17</c:v>
                </c:pt>
                <c:pt idx="21532">
                  <c:v>17.3</c:v>
                </c:pt>
                <c:pt idx="21533">
                  <c:v>17.3</c:v>
                </c:pt>
                <c:pt idx="21534">
                  <c:v>17.3</c:v>
                </c:pt>
                <c:pt idx="21535">
                  <c:v>17.100000000000001</c:v>
                </c:pt>
                <c:pt idx="21536">
                  <c:v>17.399999999999999</c:v>
                </c:pt>
                <c:pt idx="21537">
                  <c:v>17.8</c:v>
                </c:pt>
                <c:pt idx="21538">
                  <c:v>18.7</c:v>
                </c:pt>
                <c:pt idx="21539">
                  <c:v>19.8</c:v>
                </c:pt>
                <c:pt idx="21540">
                  <c:v>22.1</c:v>
                </c:pt>
                <c:pt idx="21541">
                  <c:v>23.6</c:v>
                </c:pt>
                <c:pt idx="21542">
                  <c:v>25.4</c:v>
                </c:pt>
                <c:pt idx="21543">
                  <c:v>26.6</c:v>
                </c:pt>
                <c:pt idx="21544">
                  <c:v>27.8</c:v>
                </c:pt>
                <c:pt idx="21545">
                  <c:v>28.7</c:v>
                </c:pt>
                <c:pt idx="21546">
                  <c:v>27.2</c:v>
                </c:pt>
                <c:pt idx="21547">
                  <c:v>24.6</c:v>
                </c:pt>
                <c:pt idx="21548">
                  <c:v>22.3</c:v>
                </c:pt>
                <c:pt idx="21549">
                  <c:v>20.7</c:v>
                </c:pt>
                <c:pt idx="21550">
                  <c:v>20</c:v>
                </c:pt>
                <c:pt idx="21551">
                  <c:v>19.600000000000001</c:v>
                </c:pt>
                <c:pt idx="21552">
                  <c:v>19.100000000000001</c:v>
                </c:pt>
                <c:pt idx="21553">
                  <c:v>18.7</c:v>
                </c:pt>
                <c:pt idx="21554">
                  <c:v>18.399999999999999</c:v>
                </c:pt>
                <c:pt idx="21555">
                  <c:v>18</c:v>
                </c:pt>
                <c:pt idx="21556">
                  <c:v>17.8</c:v>
                </c:pt>
                <c:pt idx="21557">
                  <c:v>17.600000000000001</c:v>
                </c:pt>
                <c:pt idx="21558">
                  <c:v>17.399999999999999</c:v>
                </c:pt>
                <c:pt idx="21559">
                  <c:v>17.5</c:v>
                </c:pt>
                <c:pt idx="21560">
                  <c:v>17.600000000000001</c:v>
                </c:pt>
                <c:pt idx="21561">
                  <c:v>18.7</c:v>
                </c:pt>
                <c:pt idx="21562">
                  <c:v>20.8</c:v>
                </c:pt>
                <c:pt idx="21563">
                  <c:v>22.6</c:v>
                </c:pt>
                <c:pt idx="21564">
                  <c:v>25.3</c:v>
                </c:pt>
                <c:pt idx="21565">
                  <c:v>26.9</c:v>
                </c:pt>
                <c:pt idx="21566">
                  <c:v>28.4</c:v>
                </c:pt>
                <c:pt idx="21567">
                  <c:v>28.9</c:v>
                </c:pt>
                <c:pt idx="21568">
                  <c:v>29.8</c:v>
                </c:pt>
                <c:pt idx="21569">
                  <c:v>29.5</c:v>
                </c:pt>
                <c:pt idx="21570">
                  <c:v>27.2</c:v>
                </c:pt>
                <c:pt idx="21571">
                  <c:v>24.9</c:v>
                </c:pt>
                <c:pt idx="21572">
                  <c:v>22.5</c:v>
                </c:pt>
                <c:pt idx="21573">
                  <c:v>21</c:v>
                </c:pt>
                <c:pt idx="21574">
                  <c:v>19.600000000000001</c:v>
                </c:pt>
                <c:pt idx="21575">
                  <c:v>18.5</c:v>
                </c:pt>
                <c:pt idx="21576">
                  <c:v>17.8</c:v>
                </c:pt>
                <c:pt idx="21577">
                  <c:v>17.399999999999999</c:v>
                </c:pt>
                <c:pt idx="21578">
                  <c:v>17.399999999999999</c:v>
                </c:pt>
                <c:pt idx="21579">
                  <c:v>17.5</c:v>
                </c:pt>
                <c:pt idx="21580">
                  <c:v>16.399999999999999</c:v>
                </c:pt>
                <c:pt idx="21581">
                  <c:v>16.3</c:v>
                </c:pt>
                <c:pt idx="21582">
                  <c:v>16.2</c:v>
                </c:pt>
                <c:pt idx="21583">
                  <c:v>15.9</c:v>
                </c:pt>
                <c:pt idx="21584">
                  <c:v>16.2</c:v>
                </c:pt>
                <c:pt idx="21585">
                  <c:v>18.399999999999999</c:v>
                </c:pt>
                <c:pt idx="21586">
                  <c:v>20.2</c:v>
                </c:pt>
                <c:pt idx="21587">
                  <c:v>22.9</c:v>
                </c:pt>
                <c:pt idx="21588">
                  <c:v>25.3</c:v>
                </c:pt>
                <c:pt idx="21589">
                  <c:v>27.3</c:v>
                </c:pt>
                <c:pt idx="21590">
                  <c:v>28.8</c:v>
                </c:pt>
                <c:pt idx="21591">
                  <c:v>30.1</c:v>
                </c:pt>
                <c:pt idx="21592">
                  <c:v>30.9</c:v>
                </c:pt>
                <c:pt idx="21593">
                  <c:v>29</c:v>
                </c:pt>
                <c:pt idx="21594">
                  <c:v>26.8</c:v>
                </c:pt>
                <c:pt idx="21595">
                  <c:v>25</c:v>
                </c:pt>
                <c:pt idx="21596">
                  <c:v>22.7</c:v>
                </c:pt>
                <c:pt idx="21597">
                  <c:v>21.5</c:v>
                </c:pt>
                <c:pt idx="21598">
                  <c:v>20.399999999999999</c:v>
                </c:pt>
                <c:pt idx="21599">
                  <c:v>19.5</c:v>
                </c:pt>
                <c:pt idx="21600">
                  <c:v>18.7</c:v>
                </c:pt>
                <c:pt idx="21601">
                  <c:v>18.600000000000001</c:v>
                </c:pt>
                <c:pt idx="21602">
                  <c:v>18.2</c:v>
                </c:pt>
                <c:pt idx="21603">
                  <c:v>17.8</c:v>
                </c:pt>
                <c:pt idx="21604">
                  <c:v>17.100000000000001</c:v>
                </c:pt>
                <c:pt idx="21605">
                  <c:v>16.7</c:v>
                </c:pt>
                <c:pt idx="21606">
                  <c:v>16.3</c:v>
                </c:pt>
                <c:pt idx="21607">
                  <c:v>16.100000000000001</c:v>
                </c:pt>
                <c:pt idx="21608">
                  <c:v>16.3</c:v>
                </c:pt>
                <c:pt idx="21609">
                  <c:v>17.3</c:v>
                </c:pt>
                <c:pt idx="21610">
                  <c:v>18</c:v>
                </c:pt>
                <c:pt idx="21942">
                  <c:v>15.9</c:v>
                </c:pt>
                <c:pt idx="21943">
                  <c:v>15.3</c:v>
                </c:pt>
                <c:pt idx="21944">
                  <c:v>15.3</c:v>
                </c:pt>
                <c:pt idx="21945">
                  <c:v>16.7</c:v>
                </c:pt>
                <c:pt idx="21946">
                  <c:v>19.3</c:v>
                </c:pt>
                <c:pt idx="21947">
                  <c:v>21.3</c:v>
                </c:pt>
                <c:pt idx="21948">
                  <c:v>23.7</c:v>
                </c:pt>
                <c:pt idx="21949">
                  <c:v>24.9</c:v>
                </c:pt>
                <c:pt idx="21950">
                  <c:v>26.2</c:v>
                </c:pt>
                <c:pt idx="21951">
                  <c:v>26.1</c:v>
                </c:pt>
                <c:pt idx="21952">
                  <c:v>27.2</c:v>
                </c:pt>
                <c:pt idx="21953">
                  <c:v>25.8</c:v>
                </c:pt>
                <c:pt idx="21954">
                  <c:v>24</c:v>
                </c:pt>
                <c:pt idx="21955">
                  <c:v>21.8</c:v>
                </c:pt>
                <c:pt idx="21956">
                  <c:v>20.9</c:v>
                </c:pt>
                <c:pt idx="21957">
                  <c:v>20</c:v>
                </c:pt>
                <c:pt idx="21958">
                  <c:v>19.399999999999999</c:v>
                </c:pt>
                <c:pt idx="21959">
                  <c:v>18.7</c:v>
                </c:pt>
                <c:pt idx="21960">
                  <c:v>18.7</c:v>
                </c:pt>
                <c:pt idx="21961">
                  <c:v>18.399999999999999</c:v>
                </c:pt>
                <c:pt idx="21962">
                  <c:v>18.399999999999999</c:v>
                </c:pt>
                <c:pt idx="21963">
                  <c:v>17.5</c:v>
                </c:pt>
                <c:pt idx="21964">
                  <c:v>17.5</c:v>
                </c:pt>
                <c:pt idx="21965">
                  <c:v>16.399999999999999</c:v>
                </c:pt>
                <c:pt idx="21966">
                  <c:v>16.600000000000001</c:v>
                </c:pt>
                <c:pt idx="21967">
                  <c:v>16.2</c:v>
                </c:pt>
                <c:pt idx="21968">
                  <c:v>16.7</c:v>
                </c:pt>
                <c:pt idx="21969">
                  <c:v>18.2</c:v>
                </c:pt>
                <c:pt idx="21970">
                  <c:v>21.4</c:v>
                </c:pt>
                <c:pt idx="21971">
                  <c:v>22.5</c:v>
                </c:pt>
                <c:pt idx="21972">
                  <c:v>24.5</c:v>
                </c:pt>
                <c:pt idx="21973">
                  <c:v>26.2</c:v>
                </c:pt>
                <c:pt idx="21974">
                  <c:v>27.3</c:v>
                </c:pt>
                <c:pt idx="21975">
                  <c:v>28.7</c:v>
                </c:pt>
                <c:pt idx="21976">
                  <c:v>28.5</c:v>
                </c:pt>
                <c:pt idx="21977">
                  <c:v>28.4</c:v>
                </c:pt>
                <c:pt idx="21978">
                  <c:v>26.5</c:v>
                </c:pt>
                <c:pt idx="21979">
                  <c:v>24.2</c:v>
                </c:pt>
                <c:pt idx="21980">
                  <c:v>22.3</c:v>
                </c:pt>
                <c:pt idx="21981">
                  <c:v>20.5</c:v>
                </c:pt>
                <c:pt idx="21982">
                  <c:v>19.5</c:v>
                </c:pt>
                <c:pt idx="21983">
                  <c:v>19.2</c:v>
                </c:pt>
                <c:pt idx="21984">
                  <c:v>18.600000000000001</c:v>
                </c:pt>
                <c:pt idx="21985">
                  <c:v>18.2</c:v>
                </c:pt>
                <c:pt idx="21986">
                  <c:v>17.899999999999999</c:v>
                </c:pt>
                <c:pt idx="21987">
                  <c:v>17.399999999999999</c:v>
                </c:pt>
                <c:pt idx="21988">
                  <c:v>16.7</c:v>
                </c:pt>
                <c:pt idx="21989">
                  <c:v>16.899999999999999</c:v>
                </c:pt>
                <c:pt idx="21990">
                  <c:v>16.3</c:v>
                </c:pt>
                <c:pt idx="21991">
                  <c:v>15.4</c:v>
                </c:pt>
                <c:pt idx="21992">
                  <c:v>15.9</c:v>
                </c:pt>
                <c:pt idx="21993">
                  <c:v>19.100000000000001</c:v>
                </c:pt>
                <c:pt idx="21994">
                  <c:v>21.4</c:v>
                </c:pt>
                <c:pt idx="21995">
                  <c:v>22.6</c:v>
                </c:pt>
                <c:pt idx="21996">
                  <c:v>24.6</c:v>
                </c:pt>
                <c:pt idx="21997">
                  <c:v>26</c:v>
                </c:pt>
                <c:pt idx="21998">
                  <c:v>27.8</c:v>
                </c:pt>
                <c:pt idx="21999">
                  <c:v>28.2</c:v>
                </c:pt>
                <c:pt idx="22000">
                  <c:v>29</c:v>
                </c:pt>
                <c:pt idx="22001">
                  <c:v>28.4</c:v>
                </c:pt>
                <c:pt idx="22002">
                  <c:v>27.3</c:v>
                </c:pt>
                <c:pt idx="22003">
                  <c:v>24.3</c:v>
                </c:pt>
                <c:pt idx="22004">
                  <c:v>21.7</c:v>
                </c:pt>
                <c:pt idx="22005">
                  <c:v>19.7</c:v>
                </c:pt>
                <c:pt idx="22006">
                  <c:v>18.7</c:v>
                </c:pt>
                <c:pt idx="22007">
                  <c:v>18.2</c:v>
                </c:pt>
                <c:pt idx="22008">
                  <c:v>18.100000000000001</c:v>
                </c:pt>
                <c:pt idx="22009">
                  <c:v>17.899999999999999</c:v>
                </c:pt>
                <c:pt idx="22010">
                  <c:v>17.899999999999999</c:v>
                </c:pt>
                <c:pt idx="22011">
                  <c:v>18</c:v>
                </c:pt>
                <c:pt idx="22012">
                  <c:v>17.899999999999999</c:v>
                </c:pt>
                <c:pt idx="22013">
                  <c:v>18</c:v>
                </c:pt>
                <c:pt idx="22014">
                  <c:v>17.7</c:v>
                </c:pt>
                <c:pt idx="22015">
                  <c:v>17.2</c:v>
                </c:pt>
                <c:pt idx="22016">
                  <c:v>17.3</c:v>
                </c:pt>
                <c:pt idx="22017">
                  <c:v>18.100000000000001</c:v>
                </c:pt>
                <c:pt idx="22018">
                  <c:v>19.100000000000001</c:v>
                </c:pt>
                <c:pt idx="22019">
                  <c:v>21.1</c:v>
                </c:pt>
                <c:pt idx="22020">
                  <c:v>22.9</c:v>
                </c:pt>
                <c:pt idx="22021">
                  <c:v>24.7</c:v>
                </c:pt>
                <c:pt idx="22022">
                  <c:v>26.1</c:v>
                </c:pt>
                <c:pt idx="22023">
                  <c:v>27</c:v>
                </c:pt>
                <c:pt idx="22024">
                  <c:v>27.8</c:v>
                </c:pt>
                <c:pt idx="22025">
                  <c:v>26.5</c:v>
                </c:pt>
                <c:pt idx="22026">
                  <c:v>25.6</c:v>
                </c:pt>
                <c:pt idx="22027">
                  <c:v>23.1</c:v>
                </c:pt>
                <c:pt idx="22028">
                  <c:v>21.5</c:v>
                </c:pt>
                <c:pt idx="22029">
                  <c:v>20.3</c:v>
                </c:pt>
                <c:pt idx="22030">
                  <c:v>19.5</c:v>
                </c:pt>
                <c:pt idx="22031">
                  <c:v>19.2</c:v>
                </c:pt>
                <c:pt idx="22032">
                  <c:v>18.5</c:v>
                </c:pt>
                <c:pt idx="22033">
                  <c:v>18.3</c:v>
                </c:pt>
                <c:pt idx="22034">
                  <c:v>18.600000000000001</c:v>
                </c:pt>
                <c:pt idx="22035">
                  <c:v>18</c:v>
                </c:pt>
                <c:pt idx="22036">
                  <c:v>16.899999999999999</c:v>
                </c:pt>
                <c:pt idx="22037">
                  <c:v>17.2</c:v>
                </c:pt>
                <c:pt idx="22038">
                  <c:v>17.7</c:v>
                </c:pt>
                <c:pt idx="22039">
                  <c:v>17.100000000000001</c:v>
                </c:pt>
                <c:pt idx="22040">
                  <c:v>17.8</c:v>
                </c:pt>
                <c:pt idx="22041">
                  <c:v>18.2</c:v>
                </c:pt>
                <c:pt idx="22042">
                  <c:v>18.600000000000001</c:v>
                </c:pt>
                <c:pt idx="22043">
                  <c:v>20.3</c:v>
                </c:pt>
                <c:pt idx="22044">
                  <c:v>21.2</c:v>
                </c:pt>
                <c:pt idx="22045">
                  <c:v>24</c:v>
                </c:pt>
                <c:pt idx="22046">
                  <c:v>25.8</c:v>
                </c:pt>
                <c:pt idx="22047">
                  <c:v>26.5</c:v>
                </c:pt>
                <c:pt idx="22048">
                  <c:v>26.2</c:v>
                </c:pt>
                <c:pt idx="22049">
                  <c:v>26.6</c:v>
                </c:pt>
                <c:pt idx="22050">
                  <c:v>25.5</c:v>
                </c:pt>
                <c:pt idx="22051">
                  <c:v>24.8</c:v>
                </c:pt>
                <c:pt idx="22052">
                  <c:v>22.9</c:v>
                </c:pt>
                <c:pt idx="22053">
                  <c:v>20.399999999999999</c:v>
                </c:pt>
                <c:pt idx="22054">
                  <c:v>19.3</c:v>
                </c:pt>
                <c:pt idx="22055">
                  <c:v>19</c:v>
                </c:pt>
                <c:pt idx="22056">
                  <c:v>18.7</c:v>
                </c:pt>
                <c:pt idx="22057">
                  <c:v>18.600000000000001</c:v>
                </c:pt>
                <c:pt idx="22058">
                  <c:v>18.100000000000001</c:v>
                </c:pt>
                <c:pt idx="22059">
                  <c:v>17.7</c:v>
                </c:pt>
                <c:pt idx="22060">
                  <c:v>17.2</c:v>
                </c:pt>
                <c:pt idx="22061">
                  <c:v>16.8</c:v>
                </c:pt>
                <c:pt idx="22062">
                  <c:v>16.7</c:v>
                </c:pt>
                <c:pt idx="22063">
                  <c:v>15.4</c:v>
                </c:pt>
                <c:pt idx="22064">
                  <c:v>15.3</c:v>
                </c:pt>
                <c:pt idx="22065">
                  <c:v>18.600000000000001</c:v>
                </c:pt>
                <c:pt idx="22066">
                  <c:v>21.1</c:v>
                </c:pt>
                <c:pt idx="22067">
                  <c:v>22.1</c:v>
                </c:pt>
                <c:pt idx="22068">
                  <c:v>24.2</c:v>
                </c:pt>
                <c:pt idx="22069">
                  <c:v>25.9</c:v>
                </c:pt>
                <c:pt idx="22070">
                  <c:v>27.5</c:v>
                </c:pt>
                <c:pt idx="22071">
                  <c:v>29.5</c:v>
                </c:pt>
                <c:pt idx="22072">
                  <c:v>28.8</c:v>
                </c:pt>
                <c:pt idx="22073">
                  <c:v>28.9</c:v>
                </c:pt>
                <c:pt idx="22074">
                  <c:v>26.5</c:v>
                </c:pt>
                <c:pt idx="22075">
                  <c:v>23.7</c:v>
                </c:pt>
                <c:pt idx="22076">
                  <c:v>21.3</c:v>
                </c:pt>
                <c:pt idx="22077">
                  <c:v>19.899999999999999</c:v>
                </c:pt>
                <c:pt idx="22078">
                  <c:v>18.8</c:v>
                </c:pt>
                <c:pt idx="22079">
                  <c:v>18.399999999999999</c:v>
                </c:pt>
                <c:pt idx="22080">
                  <c:v>18.2</c:v>
                </c:pt>
                <c:pt idx="22081">
                  <c:v>17.5</c:v>
                </c:pt>
                <c:pt idx="22082">
                  <c:v>17.399999999999999</c:v>
                </c:pt>
                <c:pt idx="22083">
                  <c:v>16.8</c:v>
                </c:pt>
                <c:pt idx="22084">
                  <c:v>16.3</c:v>
                </c:pt>
                <c:pt idx="22085">
                  <c:v>16.600000000000001</c:v>
                </c:pt>
                <c:pt idx="22086">
                  <c:v>16.8</c:v>
                </c:pt>
                <c:pt idx="22087">
                  <c:v>17</c:v>
                </c:pt>
                <c:pt idx="22088">
                  <c:v>17</c:v>
                </c:pt>
                <c:pt idx="22089">
                  <c:v>17.5</c:v>
                </c:pt>
                <c:pt idx="22090">
                  <c:v>20.100000000000001</c:v>
                </c:pt>
                <c:pt idx="22091">
                  <c:v>20.8</c:v>
                </c:pt>
                <c:pt idx="22092">
                  <c:v>23.4</c:v>
                </c:pt>
                <c:pt idx="22093">
                  <c:v>24.1</c:v>
                </c:pt>
                <c:pt idx="22094">
                  <c:v>26.8</c:v>
                </c:pt>
                <c:pt idx="22095">
                  <c:v>27.3</c:v>
                </c:pt>
                <c:pt idx="22096">
                  <c:v>28.5</c:v>
                </c:pt>
                <c:pt idx="22097">
                  <c:v>28.7</c:v>
                </c:pt>
                <c:pt idx="22098">
                  <c:v>27.2</c:v>
                </c:pt>
                <c:pt idx="22099">
                  <c:v>24.3</c:v>
                </c:pt>
                <c:pt idx="22100">
                  <c:v>22.5</c:v>
                </c:pt>
                <c:pt idx="22101">
                  <c:v>20.6</c:v>
                </c:pt>
                <c:pt idx="22102">
                  <c:v>19.399999999999999</c:v>
                </c:pt>
                <c:pt idx="22103">
                  <c:v>18.8</c:v>
                </c:pt>
                <c:pt idx="22104">
                  <c:v>18.600000000000001</c:v>
                </c:pt>
                <c:pt idx="22105">
                  <c:v>18.399999999999999</c:v>
                </c:pt>
                <c:pt idx="22106">
                  <c:v>18.2</c:v>
                </c:pt>
                <c:pt idx="22107">
                  <c:v>18</c:v>
                </c:pt>
                <c:pt idx="22108">
                  <c:v>17.7</c:v>
                </c:pt>
                <c:pt idx="22109">
                  <c:v>17.3</c:v>
                </c:pt>
                <c:pt idx="22110">
                  <c:v>17.399999999999999</c:v>
                </c:pt>
                <c:pt idx="22111">
                  <c:v>17.399999999999999</c:v>
                </c:pt>
                <c:pt idx="22112">
                  <c:v>17</c:v>
                </c:pt>
                <c:pt idx="22113">
                  <c:v>17.8</c:v>
                </c:pt>
                <c:pt idx="22114">
                  <c:v>20</c:v>
                </c:pt>
                <c:pt idx="22115">
                  <c:v>22</c:v>
                </c:pt>
                <c:pt idx="22116">
                  <c:v>22.8</c:v>
                </c:pt>
                <c:pt idx="22117">
                  <c:v>25.7</c:v>
                </c:pt>
                <c:pt idx="22118">
                  <c:v>26.1</c:v>
                </c:pt>
                <c:pt idx="22119">
                  <c:v>28.5</c:v>
                </c:pt>
                <c:pt idx="22120">
                  <c:v>29.2</c:v>
                </c:pt>
                <c:pt idx="22121">
                  <c:v>29.2</c:v>
                </c:pt>
                <c:pt idx="22122">
                  <c:v>27.2</c:v>
                </c:pt>
                <c:pt idx="22123">
                  <c:v>24.8</c:v>
                </c:pt>
                <c:pt idx="22124">
                  <c:v>22.5</c:v>
                </c:pt>
                <c:pt idx="22125">
                  <c:v>20.6</c:v>
                </c:pt>
                <c:pt idx="22126">
                  <c:v>19.8</c:v>
                </c:pt>
                <c:pt idx="22127">
                  <c:v>18.7</c:v>
                </c:pt>
                <c:pt idx="22128">
                  <c:v>18.2</c:v>
                </c:pt>
                <c:pt idx="22129">
                  <c:v>17.8</c:v>
                </c:pt>
                <c:pt idx="22130">
                  <c:v>17.399999999999999</c:v>
                </c:pt>
                <c:pt idx="22131">
                  <c:v>17</c:v>
                </c:pt>
                <c:pt idx="22132">
                  <c:v>16.399999999999999</c:v>
                </c:pt>
                <c:pt idx="22133">
                  <c:v>16</c:v>
                </c:pt>
                <c:pt idx="22134">
                  <c:v>16.2</c:v>
                </c:pt>
                <c:pt idx="22135">
                  <c:v>16.2</c:v>
                </c:pt>
                <c:pt idx="22136">
                  <c:v>16.7</c:v>
                </c:pt>
                <c:pt idx="22137">
                  <c:v>17.5</c:v>
                </c:pt>
                <c:pt idx="22138">
                  <c:v>18</c:v>
                </c:pt>
                <c:pt idx="22139">
                  <c:v>20.399999999999999</c:v>
                </c:pt>
                <c:pt idx="22140">
                  <c:v>21.6</c:v>
                </c:pt>
                <c:pt idx="22141">
                  <c:v>24.5</c:v>
                </c:pt>
                <c:pt idx="22142">
                  <c:v>26.2</c:v>
                </c:pt>
                <c:pt idx="22143">
                  <c:v>26.7</c:v>
                </c:pt>
                <c:pt idx="22144">
                  <c:v>28.7</c:v>
                </c:pt>
                <c:pt idx="22145">
                  <c:v>27.6</c:v>
                </c:pt>
                <c:pt idx="22146">
                  <c:v>26</c:v>
                </c:pt>
                <c:pt idx="22147">
                  <c:v>24.2</c:v>
                </c:pt>
                <c:pt idx="22148">
                  <c:v>22.3</c:v>
                </c:pt>
                <c:pt idx="22149">
                  <c:v>20.3</c:v>
                </c:pt>
                <c:pt idx="22150">
                  <c:v>19.100000000000001</c:v>
                </c:pt>
                <c:pt idx="22151">
                  <c:v>18.3</c:v>
                </c:pt>
                <c:pt idx="22152">
                  <c:v>17.899999999999999</c:v>
                </c:pt>
                <c:pt idx="22153">
                  <c:v>17.7</c:v>
                </c:pt>
                <c:pt idx="22154">
                  <c:v>17.100000000000001</c:v>
                </c:pt>
                <c:pt idx="22155">
                  <c:v>16.7</c:v>
                </c:pt>
                <c:pt idx="22156">
                  <c:v>15.7</c:v>
                </c:pt>
                <c:pt idx="22157">
                  <c:v>15.4</c:v>
                </c:pt>
                <c:pt idx="22158">
                  <c:v>15.8</c:v>
                </c:pt>
                <c:pt idx="22159">
                  <c:v>15.7</c:v>
                </c:pt>
                <c:pt idx="22160">
                  <c:v>16</c:v>
                </c:pt>
                <c:pt idx="22161">
                  <c:v>17.100000000000001</c:v>
                </c:pt>
                <c:pt idx="22162">
                  <c:v>18.7</c:v>
                </c:pt>
                <c:pt idx="22163">
                  <c:v>21.5</c:v>
                </c:pt>
                <c:pt idx="22164">
                  <c:v>23.6</c:v>
                </c:pt>
                <c:pt idx="22165">
                  <c:v>25.3</c:v>
                </c:pt>
                <c:pt idx="22166">
                  <c:v>27</c:v>
                </c:pt>
                <c:pt idx="22167">
                  <c:v>27.7</c:v>
                </c:pt>
                <c:pt idx="22168">
                  <c:v>28.4</c:v>
                </c:pt>
                <c:pt idx="22169">
                  <c:v>28.6</c:v>
                </c:pt>
                <c:pt idx="22170">
                  <c:v>25.9</c:v>
                </c:pt>
                <c:pt idx="22171">
                  <c:v>23.1</c:v>
                </c:pt>
                <c:pt idx="22172">
                  <c:v>20.9</c:v>
                </c:pt>
                <c:pt idx="22173">
                  <c:v>19.7</c:v>
                </c:pt>
                <c:pt idx="22174">
                  <c:v>19</c:v>
                </c:pt>
                <c:pt idx="22175">
                  <c:v>18.399999999999999</c:v>
                </c:pt>
                <c:pt idx="22176">
                  <c:v>17.8</c:v>
                </c:pt>
                <c:pt idx="22177">
                  <c:v>17.399999999999999</c:v>
                </c:pt>
                <c:pt idx="22178">
                  <c:v>17.100000000000001</c:v>
                </c:pt>
                <c:pt idx="22179">
                  <c:v>16.2</c:v>
                </c:pt>
                <c:pt idx="22180">
                  <c:v>15.4</c:v>
                </c:pt>
                <c:pt idx="22181">
                  <c:v>15.1</c:v>
                </c:pt>
                <c:pt idx="22182">
                  <c:v>14.7</c:v>
                </c:pt>
                <c:pt idx="22183">
                  <c:v>14.9</c:v>
                </c:pt>
                <c:pt idx="22184">
                  <c:v>15.4</c:v>
                </c:pt>
                <c:pt idx="22185">
                  <c:v>16.7</c:v>
                </c:pt>
                <c:pt idx="22186">
                  <c:v>17.399999999999999</c:v>
                </c:pt>
                <c:pt idx="22187">
                  <c:v>17.899999999999999</c:v>
                </c:pt>
                <c:pt idx="22188">
                  <c:v>20.399999999999999</c:v>
                </c:pt>
                <c:pt idx="22189">
                  <c:v>22.9</c:v>
                </c:pt>
                <c:pt idx="22190">
                  <c:v>24.8</c:v>
                </c:pt>
                <c:pt idx="22191">
                  <c:v>26.3</c:v>
                </c:pt>
                <c:pt idx="22192">
                  <c:v>26.5</c:v>
                </c:pt>
                <c:pt idx="22193">
                  <c:v>26.5</c:v>
                </c:pt>
                <c:pt idx="22194">
                  <c:v>25.6</c:v>
                </c:pt>
                <c:pt idx="22195">
                  <c:v>23.4</c:v>
                </c:pt>
                <c:pt idx="22196">
                  <c:v>21.5</c:v>
                </c:pt>
                <c:pt idx="22197">
                  <c:v>19</c:v>
                </c:pt>
                <c:pt idx="22198">
                  <c:v>18.100000000000001</c:v>
                </c:pt>
                <c:pt idx="22199">
                  <c:v>17.2</c:v>
                </c:pt>
                <c:pt idx="22200">
                  <c:v>16.600000000000001</c:v>
                </c:pt>
                <c:pt idx="22201">
                  <c:v>16.399999999999999</c:v>
                </c:pt>
                <c:pt idx="22202">
                  <c:v>16.600000000000001</c:v>
                </c:pt>
                <c:pt idx="22203">
                  <c:v>16.3</c:v>
                </c:pt>
                <c:pt idx="22204">
                  <c:v>16.5</c:v>
                </c:pt>
                <c:pt idx="22205">
                  <c:v>16.3</c:v>
                </c:pt>
                <c:pt idx="22206">
                  <c:v>16.399999999999999</c:v>
                </c:pt>
                <c:pt idx="22207">
                  <c:v>16.600000000000001</c:v>
                </c:pt>
                <c:pt idx="22208">
                  <c:v>16.5</c:v>
                </c:pt>
                <c:pt idx="22209">
                  <c:v>16.7</c:v>
                </c:pt>
                <c:pt idx="22210">
                  <c:v>17.2</c:v>
                </c:pt>
                <c:pt idx="22211">
                  <c:v>18</c:v>
                </c:pt>
                <c:pt idx="22212">
                  <c:v>19.2</c:v>
                </c:pt>
                <c:pt idx="22213">
                  <c:v>21.5</c:v>
                </c:pt>
                <c:pt idx="22214">
                  <c:v>24.8</c:v>
                </c:pt>
                <c:pt idx="22215">
                  <c:v>26.6</c:v>
                </c:pt>
                <c:pt idx="22216">
                  <c:v>26.5</c:v>
                </c:pt>
                <c:pt idx="22217">
                  <c:v>26.7</c:v>
                </c:pt>
                <c:pt idx="22218">
                  <c:v>26.1</c:v>
                </c:pt>
                <c:pt idx="22219">
                  <c:v>24.5</c:v>
                </c:pt>
                <c:pt idx="22220">
                  <c:v>22.2</c:v>
                </c:pt>
                <c:pt idx="22221">
                  <c:v>20.6</c:v>
                </c:pt>
                <c:pt idx="22222">
                  <c:v>19.3</c:v>
                </c:pt>
                <c:pt idx="22223">
                  <c:v>18.100000000000001</c:v>
                </c:pt>
                <c:pt idx="22224">
                  <c:v>17.2</c:v>
                </c:pt>
                <c:pt idx="22225">
                  <c:v>16.600000000000001</c:v>
                </c:pt>
                <c:pt idx="22226">
                  <c:v>16.5</c:v>
                </c:pt>
                <c:pt idx="22227">
                  <c:v>16.2</c:v>
                </c:pt>
                <c:pt idx="22228">
                  <c:v>15.1</c:v>
                </c:pt>
                <c:pt idx="22229">
                  <c:v>14.5</c:v>
                </c:pt>
                <c:pt idx="22230">
                  <c:v>14.7</c:v>
                </c:pt>
                <c:pt idx="22231">
                  <c:v>14</c:v>
                </c:pt>
                <c:pt idx="22232">
                  <c:v>14.5</c:v>
                </c:pt>
                <c:pt idx="22233">
                  <c:v>18.2</c:v>
                </c:pt>
                <c:pt idx="22234">
                  <c:v>19.8</c:v>
                </c:pt>
                <c:pt idx="22235">
                  <c:v>22.6</c:v>
                </c:pt>
                <c:pt idx="22236">
                  <c:v>25.1</c:v>
                </c:pt>
                <c:pt idx="22237">
                  <c:v>27</c:v>
                </c:pt>
                <c:pt idx="22238">
                  <c:v>28.4</c:v>
                </c:pt>
                <c:pt idx="22239">
                  <c:v>28.6</c:v>
                </c:pt>
                <c:pt idx="22240">
                  <c:v>29.2</c:v>
                </c:pt>
                <c:pt idx="22241">
                  <c:v>27</c:v>
                </c:pt>
                <c:pt idx="22242">
                  <c:v>25.8</c:v>
                </c:pt>
                <c:pt idx="22243">
                  <c:v>23.7</c:v>
                </c:pt>
                <c:pt idx="22244">
                  <c:v>20.399999999999999</c:v>
                </c:pt>
                <c:pt idx="22245">
                  <c:v>18.5</c:v>
                </c:pt>
                <c:pt idx="22246">
                  <c:v>17.899999999999999</c:v>
                </c:pt>
                <c:pt idx="22247">
                  <c:v>17.600000000000001</c:v>
                </c:pt>
                <c:pt idx="22248">
                  <c:v>17.399999999999999</c:v>
                </c:pt>
                <c:pt idx="22249">
                  <c:v>17.100000000000001</c:v>
                </c:pt>
                <c:pt idx="22250">
                  <c:v>17</c:v>
                </c:pt>
                <c:pt idx="22251">
                  <c:v>16.899999999999999</c:v>
                </c:pt>
                <c:pt idx="22252">
                  <c:v>16.600000000000001</c:v>
                </c:pt>
                <c:pt idx="22253">
                  <c:v>15.9</c:v>
                </c:pt>
                <c:pt idx="22254">
                  <c:v>15.6</c:v>
                </c:pt>
                <c:pt idx="22255">
                  <c:v>14.6</c:v>
                </c:pt>
                <c:pt idx="22256">
                  <c:v>14.5</c:v>
                </c:pt>
                <c:pt idx="22257">
                  <c:v>16.3</c:v>
                </c:pt>
                <c:pt idx="22258">
                  <c:v>17.7</c:v>
                </c:pt>
                <c:pt idx="22259">
                  <c:v>20.2</c:v>
                </c:pt>
                <c:pt idx="22260">
                  <c:v>21.9</c:v>
                </c:pt>
                <c:pt idx="22261">
                  <c:v>24.3</c:v>
                </c:pt>
                <c:pt idx="22262">
                  <c:v>26.3</c:v>
                </c:pt>
                <c:pt idx="22263">
                  <c:v>27.3</c:v>
                </c:pt>
                <c:pt idx="22264">
                  <c:v>28.5</c:v>
                </c:pt>
                <c:pt idx="22265">
                  <c:v>29.3</c:v>
                </c:pt>
                <c:pt idx="22266">
                  <c:v>26.8</c:v>
                </c:pt>
                <c:pt idx="22267">
                  <c:v>23.3</c:v>
                </c:pt>
                <c:pt idx="22268">
                  <c:v>21.1</c:v>
                </c:pt>
                <c:pt idx="22269">
                  <c:v>19.399999999999999</c:v>
                </c:pt>
                <c:pt idx="22270">
                  <c:v>18.399999999999999</c:v>
                </c:pt>
                <c:pt idx="22271">
                  <c:v>17.899999999999999</c:v>
                </c:pt>
                <c:pt idx="22272">
                  <c:v>17.3</c:v>
                </c:pt>
                <c:pt idx="22273">
                  <c:v>17.100000000000001</c:v>
                </c:pt>
                <c:pt idx="22274">
                  <c:v>16.3</c:v>
                </c:pt>
                <c:pt idx="22275">
                  <c:v>15.9</c:v>
                </c:pt>
                <c:pt idx="22276">
                  <c:v>15.2</c:v>
                </c:pt>
                <c:pt idx="22277">
                  <c:v>14.9</c:v>
                </c:pt>
                <c:pt idx="22278">
                  <c:v>14.5</c:v>
                </c:pt>
                <c:pt idx="22279">
                  <c:v>15.1</c:v>
                </c:pt>
                <c:pt idx="22280">
                  <c:v>15.6</c:v>
                </c:pt>
                <c:pt idx="22281">
                  <c:v>16.8</c:v>
                </c:pt>
                <c:pt idx="22282">
                  <c:v>17.399999999999999</c:v>
                </c:pt>
                <c:pt idx="22283">
                  <c:v>20</c:v>
                </c:pt>
                <c:pt idx="22284">
                  <c:v>22.3</c:v>
                </c:pt>
                <c:pt idx="22285">
                  <c:v>25.1</c:v>
                </c:pt>
                <c:pt idx="22286">
                  <c:v>26</c:v>
                </c:pt>
                <c:pt idx="22287">
                  <c:v>26.7</c:v>
                </c:pt>
                <c:pt idx="22288">
                  <c:v>27.6</c:v>
                </c:pt>
                <c:pt idx="22289">
                  <c:v>28.4</c:v>
                </c:pt>
                <c:pt idx="22290">
                  <c:v>26</c:v>
                </c:pt>
                <c:pt idx="22291">
                  <c:v>23.5</c:v>
                </c:pt>
                <c:pt idx="22292">
                  <c:v>21.3</c:v>
                </c:pt>
                <c:pt idx="22293">
                  <c:v>19.399999999999999</c:v>
                </c:pt>
                <c:pt idx="22294">
                  <c:v>18.399999999999999</c:v>
                </c:pt>
                <c:pt idx="22295">
                  <c:v>17.600000000000001</c:v>
                </c:pt>
                <c:pt idx="22296">
                  <c:v>17.3</c:v>
                </c:pt>
                <c:pt idx="22297">
                  <c:v>16.5</c:v>
                </c:pt>
                <c:pt idx="22298">
                  <c:v>16.3</c:v>
                </c:pt>
                <c:pt idx="22299">
                  <c:v>15.6</c:v>
                </c:pt>
                <c:pt idx="22300">
                  <c:v>15.6</c:v>
                </c:pt>
                <c:pt idx="22301">
                  <c:v>14.5</c:v>
                </c:pt>
                <c:pt idx="22302">
                  <c:v>14.5</c:v>
                </c:pt>
                <c:pt idx="22303">
                  <c:v>14.2</c:v>
                </c:pt>
                <c:pt idx="22304">
                  <c:v>14</c:v>
                </c:pt>
                <c:pt idx="22305">
                  <c:v>17.3</c:v>
                </c:pt>
                <c:pt idx="22306">
                  <c:v>19</c:v>
                </c:pt>
                <c:pt idx="22307">
                  <c:v>21.5</c:v>
                </c:pt>
                <c:pt idx="22308">
                  <c:v>22.9</c:v>
                </c:pt>
                <c:pt idx="22309">
                  <c:v>25.3</c:v>
                </c:pt>
                <c:pt idx="22310">
                  <c:v>26.5</c:v>
                </c:pt>
                <c:pt idx="22311">
                  <c:v>28.9</c:v>
                </c:pt>
                <c:pt idx="22312">
                  <c:v>28.7</c:v>
                </c:pt>
                <c:pt idx="22313">
                  <c:v>28.6</c:v>
                </c:pt>
                <c:pt idx="22314">
                  <c:v>25.4</c:v>
                </c:pt>
                <c:pt idx="22315">
                  <c:v>22.9</c:v>
                </c:pt>
                <c:pt idx="22316">
                  <c:v>20.3</c:v>
                </c:pt>
                <c:pt idx="22317">
                  <c:v>18.7</c:v>
                </c:pt>
                <c:pt idx="22318">
                  <c:v>17.8</c:v>
                </c:pt>
                <c:pt idx="22319">
                  <c:v>17.100000000000001</c:v>
                </c:pt>
                <c:pt idx="22320">
                  <c:v>16.8</c:v>
                </c:pt>
                <c:pt idx="22321">
                  <c:v>16.399999999999999</c:v>
                </c:pt>
                <c:pt idx="22322">
                  <c:v>16.3</c:v>
                </c:pt>
                <c:pt idx="22323">
                  <c:v>15.5</c:v>
                </c:pt>
                <c:pt idx="22324">
                  <c:v>15.1</c:v>
                </c:pt>
                <c:pt idx="22325">
                  <c:v>14.6</c:v>
                </c:pt>
                <c:pt idx="22326">
                  <c:v>14.8</c:v>
                </c:pt>
                <c:pt idx="22327">
                  <c:v>13.8</c:v>
                </c:pt>
                <c:pt idx="22328">
                  <c:v>13.7</c:v>
                </c:pt>
                <c:pt idx="22329">
                  <c:v>16.399999999999999</c:v>
                </c:pt>
                <c:pt idx="22330">
                  <c:v>18.3</c:v>
                </c:pt>
                <c:pt idx="22331">
                  <c:v>20.7</c:v>
                </c:pt>
                <c:pt idx="22332">
                  <c:v>23.2</c:v>
                </c:pt>
                <c:pt idx="22333">
                  <c:v>24.5</c:v>
                </c:pt>
                <c:pt idx="22334">
                  <c:v>26.2</c:v>
                </c:pt>
                <c:pt idx="22335">
                  <c:v>28</c:v>
                </c:pt>
                <c:pt idx="22336">
                  <c:v>28.7</c:v>
                </c:pt>
                <c:pt idx="22337">
                  <c:v>29.2</c:v>
                </c:pt>
                <c:pt idx="22338">
                  <c:v>25.6</c:v>
                </c:pt>
                <c:pt idx="22339">
                  <c:v>22.8</c:v>
                </c:pt>
                <c:pt idx="22340">
                  <c:v>20.5</c:v>
                </c:pt>
                <c:pt idx="22341">
                  <c:v>18.7</c:v>
                </c:pt>
                <c:pt idx="22342">
                  <c:v>17.899999999999999</c:v>
                </c:pt>
                <c:pt idx="22343">
                  <c:v>17.399999999999999</c:v>
                </c:pt>
                <c:pt idx="22344">
                  <c:v>16.7</c:v>
                </c:pt>
                <c:pt idx="22345">
                  <c:v>16.2</c:v>
                </c:pt>
                <c:pt idx="22346">
                  <c:v>15.6</c:v>
                </c:pt>
                <c:pt idx="22347">
                  <c:v>16</c:v>
                </c:pt>
                <c:pt idx="22348">
                  <c:v>15.5</c:v>
                </c:pt>
                <c:pt idx="22349">
                  <c:v>14.7</c:v>
                </c:pt>
                <c:pt idx="22350">
                  <c:v>13.7</c:v>
                </c:pt>
                <c:pt idx="22351">
                  <c:v>13.7</c:v>
                </c:pt>
                <c:pt idx="22352">
                  <c:v>14</c:v>
                </c:pt>
                <c:pt idx="22353">
                  <c:v>16.899999999999999</c:v>
                </c:pt>
                <c:pt idx="22354">
                  <c:v>19</c:v>
                </c:pt>
                <c:pt idx="22355">
                  <c:v>21.7</c:v>
                </c:pt>
                <c:pt idx="22356">
                  <c:v>24.2</c:v>
                </c:pt>
                <c:pt idx="22357">
                  <c:v>26.1</c:v>
                </c:pt>
                <c:pt idx="22358">
                  <c:v>28.1</c:v>
                </c:pt>
                <c:pt idx="22359">
                  <c:v>29.2</c:v>
                </c:pt>
                <c:pt idx="22360">
                  <c:v>30</c:v>
                </c:pt>
                <c:pt idx="22361">
                  <c:v>29.1</c:v>
                </c:pt>
                <c:pt idx="22362">
                  <c:v>26.8</c:v>
                </c:pt>
                <c:pt idx="22363">
                  <c:v>24.1</c:v>
                </c:pt>
                <c:pt idx="22364">
                  <c:v>21.7</c:v>
                </c:pt>
                <c:pt idx="22365">
                  <c:v>19.8</c:v>
                </c:pt>
                <c:pt idx="22366">
                  <c:v>18.7</c:v>
                </c:pt>
                <c:pt idx="22367">
                  <c:v>18.100000000000001</c:v>
                </c:pt>
                <c:pt idx="22368">
                  <c:v>17.600000000000001</c:v>
                </c:pt>
                <c:pt idx="22369">
                  <c:v>17</c:v>
                </c:pt>
                <c:pt idx="22370">
                  <c:v>16.3</c:v>
                </c:pt>
                <c:pt idx="22371">
                  <c:v>16.399999999999999</c:v>
                </c:pt>
                <c:pt idx="22372">
                  <c:v>15.6</c:v>
                </c:pt>
                <c:pt idx="22373">
                  <c:v>14.9</c:v>
                </c:pt>
                <c:pt idx="22374">
                  <c:v>15</c:v>
                </c:pt>
                <c:pt idx="22375">
                  <c:v>14.8</c:v>
                </c:pt>
                <c:pt idx="22376">
                  <c:v>14.8</c:v>
                </c:pt>
                <c:pt idx="22377">
                  <c:v>16.7</c:v>
                </c:pt>
                <c:pt idx="22378">
                  <c:v>19.3</c:v>
                </c:pt>
                <c:pt idx="22379">
                  <c:v>22.3</c:v>
                </c:pt>
                <c:pt idx="22380">
                  <c:v>23.9</c:v>
                </c:pt>
                <c:pt idx="22381">
                  <c:v>27.2</c:v>
                </c:pt>
                <c:pt idx="22382">
                  <c:v>28.2</c:v>
                </c:pt>
                <c:pt idx="22383">
                  <c:v>29.6</c:v>
                </c:pt>
                <c:pt idx="22384">
                  <c:v>30.5</c:v>
                </c:pt>
                <c:pt idx="22385">
                  <c:v>30.1</c:v>
                </c:pt>
                <c:pt idx="22386">
                  <c:v>27.2</c:v>
                </c:pt>
                <c:pt idx="22387">
                  <c:v>24.3</c:v>
                </c:pt>
                <c:pt idx="22388">
                  <c:v>22.1</c:v>
                </c:pt>
                <c:pt idx="22389">
                  <c:v>20.3</c:v>
                </c:pt>
                <c:pt idx="22390">
                  <c:v>19.600000000000001</c:v>
                </c:pt>
                <c:pt idx="22391">
                  <c:v>18.8</c:v>
                </c:pt>
                <c:pt idx="22392">
                  <c:v>18.5</c:v>
                </c:pt>
                <c:pt idx="22393">
                  <c:v>18</c:v>
                </c:pt>
                <c:pt idx="22394">
                  <c:v>17.399999999999999</c:v>
                </c:pt>
                <c:pt idx="22395">
                  <c:v>16.899999999999999</c:v>
                </c:pt>
                <c:pt idx="22396">
                  <c:v>16.7</c:v>
                </c:pt>
                <c:pt idx="22397">
                  <c:v>16.100000000000001</c:v>
                </c:pt>
                <c:pt idx="22398">
                  <c:v>15.5</c:v>
                </c:pt>
                <c:pt idx="22399">
                  <c:v>15.1</c:v>
                </c:pt>
                <c:pt idx="22400">
                  <c:v>15.9</c:v>
                </c:pt>
                <c:pt idx="22401">
                  <c:v>17.399999999999999</c:v>
                </c:pt>
                <c:pt idx="22402">
                  <c:v>21.2</c:v>
                </c:pt>
                <c:pt idx="22403">
                  <c:v>22.9</c:v>
                </c:pt>
                <c:pt idx="22404">
                  <c:v>25.7</c:v>
                </c:pt>
                <c:pt idx="22405">
                  <c:v>26.8</c:v>
                </c:pt>
                <c:pt idx="22406">
                  <c:v>29.1</c:v>
                </c:pt>
                <c:pt idx="22407">
                  <c:v>30.5</c:v>
                </c:pt>
                <c:pt idx="22408">
                  <c:v>30.9</c:v>
                </c:pt>
                <c:pt idx="22409">
                  <c:v>30.6</c:v>
                </c:pt>
                <c:pt idx="22410">
                  <c:v>27.6</c:v>
                </c:pt>
                <c:pt idx="22411">
                  <c:v>24.5</c:v>
                </c:pt>
                <c:pt idx="22412">
                  <c:v>22.1</c:v>
                </c:pt>
                <c:pt idx="22413">
                  <c:v>20.9</c:v>
                </c:pt>
                <c:pt idx="22414">
                  <c:v>20.2</c:v>
                </c:pt>
                <c:pt idx="22415">
                  <c:v>19</c:v>
                </c:pt>
                <c:pt idx="22416">
                  <c:v>18.5</c:v>
                </c:pt>
                <c:pt idx="22417">
                  <c:v>17.7</c:v>
                </c:pt>
                <c:pt idx="22418">
                  <c:v>17.399999999999999</c:v>
                </c:pt>
                <c:pt idx="22419">
                  <c:v>16.7</c:v>
                </c:pt>
                <c:pt idx="22420">
                  <c:v>16.2</c:v>
                </c:pt>
                <c:pt idx="22421">
                  <c:v>16</c:v>
                </c:pt>
                <c:pt idx="22422">
                  <c:v>15.9</c:v>
                </c:pt>
                <c:pt idx="22423">
                  <c:v>15.9</c:v>
                </c:pt>
                <c:pt idx="22424">
                  <c:v>16.399999999999999</c:v>
                </c:pt>
                <c:pt idx="22425">
                  <c:v>17.3</c:v>
                </c:pt>
                <c:pt idx="22426">
                  <c:v>19.2</c:v>
                </c:pt>
                <c:pt idx="22427">
                  <c:v>21.1</c:v>
                </c:pt>
                <c:pt idx="22428">
                  <c:v>23.6</c:v>
                </c:pt>
                <c:pt idx="22429">
                  <c:v>26</c:v>
                </c:pt>
                <c:pt idx="22430">
                  <c:v>27.9</c:v>
                </c:pt>
                <c:pt idx="22431">
                  <c:v>28.6</c:v>
                </c:pt>
                <c:pt idx="22432">
                  <c:v>29.2</c:v>
                </c:pt>
                <c:pt idx="22433">
                  <c:v>29</c:v>
                </c:pt>
                <c:pt idx="22434">
                  <c:v>26.8</c:v>
                </c:pt>
                <c:pt idx="22435">
                  <c:v>24.1</c:v>
                </c:pt>
                <c:pt idx="22436">
                  <c:v>22.3</c:v>
                </c:pt>
                <c:pt idx="22437">
                  <c:v>20.3</c:v>
                </c:pt>
                <c:pt idx="22438">
                  <c:v>19.2</c:v>
                </c:pt>
                <c:pt idx="22439">
                  <c:v>18.3</c:v>
                </c:pt>
                <c:pt idx="22440">
                  <c:v>17.600000000000001</c:v>
                </c:pt>
                <c:pt idx="22441">
                  <c:v>17.2</c:v>
                </c:pt>
                <c:pt idx="22442">
                  <c:v>16.7</c:v>
                </c:pt>
                <c:pt idx="22443">
                  <c:v>16.7</c:v>
                </c:pt>
                <c:pt idx="22444">
                  <c:v>16.2</c:v>
                </c:pt>
                <c:pt idx="22445">
                  <c:v>16.2</c:v>
                </c:pt>
                <c:pt idx="22446">
                  <c:v>16.2</c:v>
                </c:pt>
                <c:pt idx="22447">
                  <c:v>16.3</c:v>
                </c:pt>
                <c:pt idx="22448">
                  <c:v>16.899999999999999</c:v>
                </c:pt>
                <c:pt idx="22449">
                  <c:v>17.2</c:v>
                </c:pt>
                <c:pt idx="22450">
                  <c:v>17.899999999999999</c:v>
                </c:pt>
                <c:pt idx="22451">
                  <c:v>20.6</c:v>
                </c:pt>
                <c:pt idx="22452">
                  <c:v>23.1</c:v>
                </c:pt>
                <c:pt idx="22453">
                  <c:v>25.7</c:v>
                </c:pt>
                <c:pt idx="22454">
                  <c:v>27.3</c:v>
                </c:pt>
                <c:pt idx="22455">
                  <c:v>28.6</c:v>
                </c:pt>
                <c:pt idx="22456">
                  <c:v>28.8</c:v>
                </c:pt>
                <c:pt idx="22457">
                  <c:v>28.7</c:v>
                </c:pt>
                <c:pt idx="22458">
                  <c:v>28.7</c:v>
                </c:pt>
                <c:pt idx="22459">
                  <c:v>24.3</c:v>
                </c:pt>
                <c:pt idx="22460">
                  <c:v>22</c:v>
                </c:pt>
                <c:pt idx="22461">
                  <c:v>19.899999999999999</c:v>
                </c:pt>
                <c:pt idx="22462">
                  <c:v>18.8</c:v>
                </c:pt>
                <c:pt idx="22463">
                  <c:v>18.399999999999999</c:v>
                </c:pt>
                <c:pt idx="22464">
                  <c:v>17.5</c:v>
                </c:pt>
                <c:pt idx="22465">
                  <c:v>17.3</c:v>
                </c:pt>
                <c:pt idx="22466">
                  <c:v>16.600000000000001</c:v>
                </c:pt>
                <c:pt idx="22467">
                  <c:v>16</c:v>
                </c:pt>
                <c:pt idx="22468">
                  <c:v>15.8</c:v>
                </c:pt>
                <c:pt idx="22469">
                  <c:v>15.7</c:v>
                </c:pt>
                <c:pt idx="22470">
                  <c:v>15.2</c:v>
                </c:pt>
                <c:pt idx="22471">
                  <c:v>15.1</c:v>
                </c:pt>
                <c:pt idx="22472">
                  <c:v>15.4</c:v>
                </c:pt>
                <c:pt idx="22473">
                  <c:v>16.8</c:v>
                </c:pt>
                <c:pt idx="22474">
                  <c:v>18.7</c:v>
                </c:pt>
                <c:pt idx="22475">
                  <c:v>21.3</c:v>
                </c:pt>
                <c:pt idx="22476">
                  <c:v>24.1</c:v>
                </c:pt>
                <c:pt idx="22477">
                  <c:v>26.6</c:v>
                </c:pt>
                <c:pt idx="22478">
                  <c:v>27.9</c:v>
                </c:pt>
                <c:pt idx="22479">
                  <c:v>29.6</c:v>
                </c:pt>
                <c:pt idx="22480">
                  <c:v>30.4</c:v>
                </c:pt>
                <c:pt idx="22481">
                  <c:v>30.7</c:v>
                </c:pt>
                <c:pt idx="22482">
                  <c:v>29.5</c:v>
                </c:pt>
                <c:pt idx="22483">
                  <c:v>24.8</c:v>
                </c:pt>
                <c:pt idx="22484">
                  <c:v>22</c:v>
                </c:pt>
                <c:pt idx="22485">
                  <c:v>20.3</c:v>
                </c:pt>
                <c:pt idx="22486">
                  <c:v>19</c:v>
                </c:pt>
                <c:pt idx="22487">
                  <c:v>18.3</c:v>
                </c:pt>
                <c:pt idx="22488">
                  <c:v>17.399999999999999</c:v>
                </c:pt>
                <c:pt idx="22489">
                  <c:v>17.100000000000001</c:v>
                </c:pt>
                <c:pt idx="22490">
                  <c:v>16.7</c:v>
                </c:pt>
                <c:pt idx="22491">
                  <c:v>16.5</c:v>
                </c:pt>
                <c:pt idx="22492">
                  <c:v>16.2</c:v>
                </c:pt>
                <c:pt idx="22493">
                  <c:v>16.100000000000001</c:v>
                </c:pt>
                <c:pt idx="22494">
                  <c:v>15.8</c:v>
                </c:pt>
                <c:pt idx="22495">
                  <c:v>15.8</c:v>
                </c:pt>
                <c:pt idx="22496">
                  <c:v>16.5</c:v>
                </c:pt>
                <c:pt idx="22497">
                  <c:v>17.3</c:v>
                </c:pt>
                <c:pt idx="22498">
                  <c:v>19.8</c:v>
                </c:pt>
                <c:pt idx="22499">
                  <c:v>20.399999999999999</c:v>
                </c:pt>
                <c:pt idx="22500">
                  <c:v>23.7</c:v>
                </c:pt>
                <c:pt idx="22501">
                  <c:v>26.2</c:v>
                </c:pt>
                <c:pt idx="22502">
                  <c:v>27.9</c:v>
                </c:pt>
                <c:pt idx="22503">
                  <c:v>29.2</c:v>
                </c:pt>
                <c:pt idx="22504">
                  <c:v>29.4</c:v>
                </c:pt>
                <c:pt idx="22505">
                  <c:v>29.4</c:v>
                </c:pt>
                <c:pt idx="22506">
                  <c:v>27.7</c:v>
                </c:pt>
                <c:pt idx="22507">
                  <c:v>25.3</c:v>
                </c:pt>
                <c:pt idx="22508">
                  <c:v>22.6</c:v>
                </c:pt>
                <c:pt idx="22509">
                  <c:v>20.2</c:v>
                </c:pt>
                <c:pt idx="22510">
                  <c:v>19.399999999999999</c:v>
                </c:pt>
                <c:pt idx="22511">
                  <c:v>19</c:v>
                </c:pt>
                <c:pt idx="22512">
                  <c:v>19</c:v>
                </c:pt>
                <c:pt idx="22513">
                  <c:v>18.899999999999999</c:v>
                </c:pt>
                <c:pt idx="22514">
                  <c:v>18.3</c:v>
                </c:pt>
                <c:pt idx="22515">
                  <c:v>18.100000000000001</c:v>
                </c:pt>
                <c:pt idx="22516">
                  <c:v>17.8</c:v>
                </c:pt>
                <c:pt idx="22517">
                  <c:v>17.399999999999999</c:v>
                </c:pt>
                <c:pt idx="22518">
                  <c:v>16.600000000000001</c:v>
                </c:pt>
                <c:pt idx="22519">
                  <c:v>16</c:v>
                </c:pt>
                <c:pt idx="22520">
                  <c:v>16</c:v>
                </c:pt>
                <c:pt idx="22521">
                  <c:v>18.3</c:v>
                </c:pt>
                <c:pt idx="22522">
                  <c:v>20.7</c:v>
                </c:pt>
                <c:pt idx="22523">
                  <c:v>21.7</c:v>
                </c:pt>
                <c:pt idx="22524">
                  <c:v>24.3</c:v>
                </c:pt>
                <c:pt idx="22525">
                  <c:v>25.9</c:v>
                </c:pt>
                <c:pt idx="22526">
                  <c:v>26.8</c:v>
                </c:pt>
                <c:pt idx="22527">
                  <c:v>28.4</c:v>
                </c:pt>
                <c:pt idx="22528">
                  <c:v>28.7</c:v>
                </c:pt>
                <c:pt idx="22529">
                  <c:v>27.4</c:v>
                </c:pt>
                <c:pt idx="22530">
                  <c:v>26.2</c:v>
                </c:pt>
                <c:pt idx="22531">
                  <c:v>24</c:v>
                </c:pt>
                <c:pt idx="22532">
                  <c:v>21.5</c:v>
                </c:pt>
                <c:pt idx="22533">
                  <c:v>19.2</c:v>
                </c:pt>
                <c:pt idx="22534">
                  <c:v>18.2</c:v>
                </c:pt>
                <c:pt idx="22535">
                  <c:v>17.899999999999999</c:v>
                </c:pt>
                <c:pt idx="22536">
                  <c:v>17.3</c:v>
                </c:pt>
                <c:pt idx="22537">
                  <c:v>16.8</c:v>
                </c:pt>
                <c:pt idx="22538">
                  <c:v>16.399999999999999</c:v>
                </c:pt>
                <c:pt idx="22539">
                  <c:v>16</c:v>
                </c:pt>
                <c:pt idx="22540">
                  <c:v>15.5</c:v>
                </c:pt>
                <c:pt idx="22541">
                  <c:v>14.8</c:v>
                </c:pt>
                <c:pt idx="22542">
                  <c:v>14.3</c:v>
                </c:pt>
                <c:pt idx="22543">
                  <c:v>13.8</c:v>
                </c:pt>
                <c:pt idx="22544">
                  <c:v>14.1</c:v>
                </c:pt>
                <c:pt idx="22545">
                  <c:v>16.5</c:v>
                </c:pt>
                <c:pt idx="22546">
                  <c:v>17.8</c:v>
                </c:pt>
                <c:pt idx="22547">
                  <c:v>20.3</c:v>
                </c:pt>
                <c:pt idx="22548">
                  <c:v>22.6</c:v>
                </c:pt>
                <c:pt idx="22549">
                  <c:v>24.8</c:v>
                </c:pt>
                <c:pt idx="22550">
                  <c:v>26.8</c:v>
                </c:pt>
                <c:pt idx="22551">
                  <c:v>28.1</c:v>
                </c:pt>
                <c:pt idx="22552">
                  <c:v>29.2</c:v>
                </c:pt>
                <c:pt idx="22553">
                  <c:v>29.5</c:v>
                </c:pt>
                <c:pt idx="22554">
                  <c:v>27.1</c:v>
                </c:pt>
                <c:pt idx="22555">
                  <c:v>23.6</c:v>
                </c:pt>
                <c:pt idx="22556">
                  <c:v>21.5</c:v>
                </c:pt>
                <c:pt idx="22557">
                  <c:v>19.2</c:v>
                </c:pt>
                <c:pt idx="22558">
                  <c:v>17.899999999999999</c:v>
                </c:pt>
                <c:pt idx="22559">
                  <c:v>17.399999999999999</c:v>
                </c:pt>
                <c:pt idx="22560">
                  <c:v>17</c:v>
                </c:pt>
                <c:pt idx="22561">
                  <c:v>16.399999999999999</c:v>
                </c:pt>
                <c:pt idx="22562">
                  <c:v>16.3</c:v>
                </c:pt>
                <c:pt idx="22563">
                  <c:v>15.9</c:v>
                </c:pt>
                <c:pt idx="22564">
                  <c:v>15.2</c:v>
                </c:pt>
                <c:pt idx="22565">
                  <c:v>14.9</c:v>
                </c:pt>
                <c:pt idx="22566">
                  <c:v>14.3</c:v>
                </c:pt>
                <c:pt idx="22567">
                  <c:v>14.1</c:v>
                </c:pt>
                <c:pt idx="22568">
                  <c:v>14.3</c:v>
                </c:pt>
                <c:pt idx="22569">
                  <c:v>16.8</c:v>
                </c:pt>
                <c:pt idx="22570">
                  <c:v>18.899999999999999</c:v>
                </c:pt>
                <c:pt idx="22571">
                  <c:v>20.6</c:v>
                </c:pt>
                <c:pt idx="22572">
                  <c:v>23.7</c:v>
                </c:pt>
                <c:pt idx="22573">
                  <c:v>26</c:v>
                </c:pt>
                <c:pt idx="22574">
                  <c:v>27.8</c:v>
                </c:pt>
                <c:pt idx="22575">
                  <c:v>29.4</c:v>
                </c:pt>
                <c:pt idx="22576">
                  <c:v>30.5</c:v>
                </c:pt>
                <c:pt idx="22577">
                  <c:v>31.3</c:v>
                </c:pt>
                <c:pt idx="22578">
                  <c:v>27.2</c:v>
                </c:pt>
                <c:pt idx="22579">
                  <c:v>24</c:v>
                </c:pt>
                <c:pt idx="22580">
                  <c:v>21.2</c:v>
                </c:pt>
                <c:pt idx="22581">
                  <c:v>19.600000000000001</c:v>
                </c:pt>
                <c:pt idx="22582">
                  <c:v>18.399999999999999</c:v>
                </c:pt>
                <c:pt idx="22583">
                  <c:v>18.100000000000001</c:v>
                </c:pt>
                <c:pt idx="22584">
                  <c:v>17.5</c:v>
                </c:pt>
                <c:pt idx="22585">
                  <c:v>17.3</c:v>
                </c:pt>
                <c:pt idx="22586">
                  <c:v>16.7</c:v>
                </c:pt>
                <c:pt idx="22587">
                  <c:v>16.3</c:v>
                </c:pt>
                <c:pt idx="22588">
                  <c:v>16.3</c:v>
                </c:pt>
                <c:pt idx="22589">
                  <c:v>16.5</c:v>
                </c:pt>
                <c:pt idx="22590">
                  <c:v>16.8</c:v>
                </c:pt>
                <c:pt idx="22591">
                  <c:v>16.899999999999999</c:v>
                </c:pt>
                <c:pt idx="22592">
                  <c:v>17.3</c:v>
                </c:pt>
                <c:pt idx="22593">
                  <c:v>17.399999999999999</c:v>
                </c:pt>
                <c:pt idx="22594">
                  <c:v>18.8</c:v>
                </c:pt>
                <c:pt idx="22595">
                  <c:v>21.2</c:v>
                </c:pt>
                <c:pt idx="22596">
                  <c:v>22.9</c:v>
                </c:pt>
                <c:pt idx="22597">
                  <c:v>24.6</c:v>
                </c:pt>
                <c:pt idx="22598">
                  <c:v>26.3</c:v>
                </c:pt>
                <c:pt idx="22599">
                  <c:v>27.2</c:v>
                </c:pt>
                <c:pt idx="22600">
                  <c:v>28.2</c:v>
                </c:pt>
                <c:pt idx="22601">
                  <c:v>28.4</c:v>
                </c:pt>
                <c:pt idx="22602">
                  <c:v>27</c:v>
                </c:pt>
                <c:pt idx="22603">
                  <c:v>24.9</c:v>
                </c:pt>
                <c:pt idx="22609">
                  <c:v>16.5</c:v>
                </c:pt>
                <c:pt idx="22610">
                  <c:v>16.399999999999999</c:v>
                </c:pt>
                <c:pt idx="22611">
                  <c:v>16.600000000000001</c:v>
                </c:pt>
                <c:pt idx="22612">
                  <c:v>16.2</c:v>
                </c:pt>
                <c:pt idx="22613">
                  <c:v>16.5</c:v>
                </c:pt>
                <c:pt idx="22614">
                  <c:v>16.100000000000001</c:v>
                </c:pt>
                <c:pt idx="22615">
                  <c:v>16.2</c:v>
                </c:pt>
                <c:pt idx="22616">
                  <c:v>16.8</c:v>
                </c:pt>
                <c:pt idx="22617">
                  <c:v>17.3</c:v>
                </c:pt>
                <c:pt idx="22618">
                  <c:v>19.3</c:v>
                </c:pt>
                <c:pt idx="22619">
                  <c:v>21.2</c:v>
                </c:pt>
                <c:pt idx="22620">
                  <c:v>22.9</c:v>
                </c:pt>
                <c:pt idx="22621">
                  <c:v>24.8</c:v>
                </c:pt>
                <c:pt idx="22622">
                  <c:v>25.5</c:v>
                </c:pt>
                <c:pt idx="22623">
                  <c:v>26.8</c:v>
                </c:pt>
                <c:pt idx="22624">
                  <c:v>27.7</c:v>
                </c:pt>
                <c:pt idx="22625">
                  <c:v>27.1</c:v>
                </c:pt>
                <c:pt idx="22626">
                  <c:v>26.2</c:v>
                </c:pt>
                <c:pt idx="22627">
                  <c:v>23.5</c:v>
                </c:pt>
                <c:pt idx="22628">
                  <c:v>21.4</c:v>
                </c:pt>
                <c:pt idx="22629">
                  <c:v>19.899999999999999</c:v>
                </c:pt>
                <c:pt idx="22630">
                  <c:v>18.399999999999999</c:v>
                </c:pt>
                <c:pt idx="22631">
                  <c:v>17.600000000000001</c:v>
                </c:pt>
                <c:pt idx="22632">
                  <c:v>17.2</c:v>
                </c:pt>
                <c:pt idx="22633">
                  <c:v>16.899999999999999</c:v>
                </c:pt>
                <c:pt idx="22634">
                  <c:v>17.3</c:v>
                </c:pt>
                <c:pt idx="22635">
                  <c:v>17.100000000000001</c:v>
                </c:pt>
                <c:pt idx="22636">
                  <c:v>17.3</c:v>
                </c:pt>
                <c:pt idx="22637">
                  <c:v>17.100000000000001</c:v>
                </c:pt>
                <c:pt idx="22638">
                  <c:v>17.100000000000001</c:v>
                </c:pt>
                <c:pt idx="22639">
                  <c:v>17.100000000000001</c:v>
                </c:pt>
                <c:pt idx="22640">
                  <c:v>17.100000000000001</c:v>
                </c:pt>
                <c:pt idx="22641">
                  <c:v>18.7</c:v>
                </c:pt>
                <c:pt idx="22642">
                  <c:v>19.7</c:v>
                </c:pt>
                <c:pt idx="22643">
                  <c:v>22.3</c:v>
                </c:pt>
                <c:pt idx="22644">
                  <c:v>23.7</c:v>
                </c:pt>
                <c:pt idx="22645">
                  <c:v>26.2</c:v>
                </c:pt>
                <c:pt idx="22646">
                  <c:v>27.4</c:v>
                </c:pt>
                <c:pt idx="22647">
                  <c:v>28.5</c:v>
                </c:pt>
                <c:pt idx="22648">
                  <c:v>29.4</c:v>
                </c:pt>
                <c:pt idx="22649">
                  <c:v>28.3</c:v>
                </c:pt>
                <c:pt idx="22650">
                  <c:v>24.9</c:v>
                </c:pt>
                <c:pt idx="22651">
                  <c:v>22.8</c:v>
                </c:pt>
                <c:pt idx="22652">
                  <c:v>21.4</c:v>
                </c:pt>
                <c:pt idx="22653">
                  <c:v>20.6</c:v>
                </c:pt>
                <c:pt idx="22654">
                  <c:v>19.600000000000001</c:v>
                </c:pt>
                <c:pt idx="22655">
                  <c:v>18.7</c:v>
                </c:pt>
                <c:pt idx="22656">
                  <c:v>17.8</c:v>
                </c:pt>
                <c:pt idx="22657">
                  <c:v>17.899999999999999</c:v>
                </c:pt>
                <c:pt idx="22658">
                  <c:v>17.399999999999999</c:v>
                </c:pt>
                <c:pt idx="22659">
                  <c:v>16.899999999999999</c:v>
                </c:pt>
                <c:pt idx="22660">
                  <c:v>16.2</c:v>
                </c:pt>
                <c:pt idx="22661">
                  <c:v>15.7</c:v>
                </c:pt>
                <c:pt idx="22662">
                  <c:v>14.9</c:v>
                </c:pt>
                <c:pt idx="22663">
                  <c:v>15.3</c:v>
                </c:pt>
                <c:pt idx="22664">
                  <c:v>15.3</c:v>
                </c:pt>
                <c:pt idx="22665">
                  <c:v>18.2</c:v>
                </c:pt>
                <c:pt idx="22666">
                  <c:v>20.3</c:v>
                </c:pt>
                <c:pt idx="22667">
                  <c:v>23.1</c:v>
                </c:pt>
                <c:pt idx="22668">
                  <c:v>25.4</c:v>
                </c:pt>
                <c:pt idx="22669">
                  <c:v>27.5</c:v>
                </c:pt>
                <c:pt idx="22670">
                  <c:v>28.7</c:v>
                </c:pt>
                <c:pt idx="22671">
                  <c:v>29.2</c:v>
                </c:pt>
                <c:pt idx="22672">
                  <c:v>29.5</c:v>
                </c:pt>
                <c:pt idx="22673">
                  <c:v>28.8</c:v>
                </c:pt>
                <c:pt idx="22674">
                  <c:v>26.4</c:v>
                </c:pt>
                <c:pt idx="22675">
                  <c:v>23.6</c:v>
                </c:pt>
                <c:pt idx="22676">
                  <c:v>22</c:v>
                </c:pt>
                <c:pt idx="22677">
                  <c:v>20.3</c:v>
                </c:pt>
                <c:pt idx="22678">
                  <c:v>19</c:v>
                </c:pt>
                <c:pt idx="22679">
                  <c:v>18.5</c:v>
                </c:pt>
                <c:pt idx="22680">
                  <c:v>17.899999999999999</c:v>
                </c:pt>
                <c:pt idx="22681">
                  <c:v>17.5</c:v>
                </c:pt>
                <c:pt idx="22682">
                  <c:v>16.899999999999999</c:v>
                </c:pt>
                <c:pt idx="22683">
                  <c:v>16.2</c:v>
                </c:pt>
                <c:pt idx="22684">
                  <c:v>16.3</c:v>
                </c:pt>
                <c:pt idx="22685">
                  <c:v>16.3</c:v>
                </c:pt>
                <c:pt idx="22686">
                  <c:v>15.8</c:v>
                </c:pt>
                <c:pt idx="22687">
                  <c:v>15.3</c:v>
                </c:pt>
                <c:pt idx="22688">
                  <c:v>15.6</c:v>
                </c:pt>
                <c:pt idx="22689">
                  <c:v>17.2</c:v>
                </c:pt>
                <c:pt idx="22690">
                  <c:v>19.2</c:v>
                </c:pt>
                <c:pt idx="22691">
                  <c:v>21.5</c:v>
                </c:pt>
                <c:pt idx="22692">
                  <c:v>23.6</c:v>
                </c:pt>
                <c:pt idx="22693">
                  <c:v>24.2</c:v>
                </c:pt>
                <c:pt idx="22694">
                  <c:v>26.6</c:v>
                </c:pt>
                <c:pt idx="22695">
                  <c:v>28.6</c:v>
                </c:pt>
                <c:pt idx="22696">
                  <c:v>29.3</c:v>
                </c:pt>
                <c:pt idx="22697">
                  <c:v>29.2</c:v>
                </c:pt>
                <c:pt idx="22698">
                  <c:v>27.2</c:v>
                </c:pt>
                <c:pt idx="22699">
                  <c:v>23.4</c:v>
                </c:pt>
                <c:pt idx="22700">
                  <c:v>20.7</c:v>
                </c:pt>
                <c:pt idx="22701">
                  <c:v>18.899999999999999</c:v>
                </c:pt>
                <c:pt idx="22702">
                  <c:v>17.8</c:v>
                </c:pt>
                <c:pt idx="22703">
                  <c:v>17.2</c:v>
                </c:pt>
                <c:pt idx="22704">
                  <c:v>16.8</c:v>
                </c:pt>
                <c:pt idx="22705">
                  <c:v>16.600000000000001</c:v>
                </c:pt>
                <c:pt idx="22706">
                  <c:v>16.7</c:v>
                </c:pt>
                <c:pt idx="22707">
                  <c:v>17</c:v>
                </c:pt>
                <c:pt idx="22708">
                  <c:v>16.899999999999999</c:v>
                </c:pt>
                <c:pt idx="22709">
                  <c:v>16.8</c:v>
                </c:pt>
                <c:pt idx="22710">
                  <c:v>17</c:v>
                </c:pt>
                <c:pt idx="22711">
                  <c:v>16.3</c:v>
                </c:pt>
                <c:pt idx="22712">
                  <c:v>16.399999999999999</c:v>
                </c:pt>
                <c:pt idx="22713">
                  <c:v>16.899999999999999</c:v>
                </c:pt>
                <c:pt idx="22714">
                  <c:v>17.899999999999999</c:v>
                </c:pt>
                <c:pt idx="22715">
                  <c:v>19</c:v>
                </c:pt>
                <c:pt idx="22716">
                  <c:v>20</c:v>
                </c:pt>
                <c:pt idx="22717">
                  <c:v>19.899999999999999</c:v>
                </c:pt>
                <c:pt idx="22718">
                  <c:v>20.6</c:v>
                </c:pt>
                <c:pt idx="22719">
                  <c:v>21.2</c:v>
                </c:pt>
                <c:pt idx="22720">
                  <c:v>22</c:v>
                </c:pt>
                <c:pt idx="22721">
                  <c:v>21.9</c:v>
                </c:pt>
                <c:pt idx="22722">
                  <c:v>22.3</c:v>
                </c:pt>
                <c:pt idx="22723">
                  <c:v>21.9</c:v>
                </c:pt>
                <c:pt idx="22724">
                  <c:v>20.399999999999999</c:v>
                </c:pt>
                <c:pt idx="22725">
                  <c:v>19.2</c:v>
                </c:pt>
                <c:pt idx="22726">
                  <c:v>17.8</c:v>
                </c:pt>
                <c:pt idx="22727">
                  <c:v>16.899999999999999</c:v>
                </c:pt>
                <c:pt idx="22728">
                  <c:v>16.3</c:v>
                </c:pt>
                <c:pt idx="22729">
                  <c:v>16</c:v>
                </c:pt>
                <c:pt idx="22730">
                  <c:v>15.6</c:v>
                </c:pt>
                <c:pt idx="22731">
                  <c:v>15.3</c:v>
                </c:pt>
                <c:pt idx="22732">
                  <c:v>14.8</c:v>
                </c:pt>
                <c:pt idx="22733">
                  <c:v>14.5</c:v>
                </c:pt>
                <c:pt idx="22734">
                  <c:v>13.9</c:v>
                </c:pt>
                <c:pt idx="22735">
                  <c:v>14.1</c:v>
                </c:pt>
                <c:pt idx="22736">
                  <c:v>14</c:v>
                </c:pt>
                <c:pt idx="22737">
                  <c:v>16.5</c:v>
                </c:pt>
                <c:pt idx="22738">
                  <c:v>17.899999999999999</c:v>
                </c:pt>
                <c:pt idx="22739">
                  <c:v>20.7</c:v>
                </c:pt>
                <c:pt idx="22740">
                  <c:v>23.1</c:v>
                </c:pt>
                <c:pt idx="22741">
                  <c:v>24.6</c:v>
                </c:pt>
                <c:pt idx="22742">
                  <c:v>25.7</c:v>
                </c:pt>
                <c:pt idx="22743">
                  <c:v>27.9</c:v>
                </c:pt>
                <c:pt idx="22744">
                  <c:v>29.4</c:v>
                </c:pt>
                <c:pt idx="22745">
                  <c:v>29.8</c:v>
                </c:pt>
                <c:pt idx="22746">
                  <c:v>26.5</c:v>
                </c:pt>
                <c:pt idx="22747">
                  <c:v>23.1</c:v>
                </c:pt>
                <c:pt idx="22748">
                  <c:v>21.2</c:v>
                </c:pt>
                <c:pt idx="22749">
                  <c:v>19.8</c:v>
                </c:pt>
                <c:pt idx="22750">
                  <c:v>19.2</c:v>
                </c:pt>
                <c:pt idx="22751">
                  <c:v>18.5</c:v>
                </c:pt>
                <c:pt idx="22752">
                  <c:v>18.100000000000001</c:v>
                </c:pt>
                <c:pt idx="22753">
                  <c:v>17.5</c:v>
                </c:pt>
                <c:pt idx="22754">
                  <c:v>17.3</c:v>
                </c:pt>
                <c:pt idx="22755">
                  <c:v>16.5</c:v>
                </c:pt>
                <c:pt idx="22756">
                  <c:v>16.399999999999999</c:v>
                </c:pt>
                <c:pt idx="22757">
                  <c:v>16.3</c:v>
                </c:pt>
                <c:pt idx="22758">
                  <c:v>16.3</c:v>
                </c:pt>
                <c:pt idx="22759">
                  <c:v>16.2</c:v>
                </c:pt>
                <c:pt idx="22760">
                  <c:v>16.3</c:v>
                </c:pt>
                <c:pt idx="22761">
                  <c:v>17.8</c:v>
                </c:pt>
                <c:pt idx="22762">
                  <c:v>20.3</c:v>
                </c:pt>
                <c:pt idx="22763">
                  <c:v>22.3</c:v>
                </c:pt>
                <c:pt idx="22764">
                  <c:v>24.5</c:v>
                </c:pt>
                <c:pt idx="22765">
                  <c:v>26.5</c:v>
                </c:pt>
                <c:pt idx="22766">
                  <c:v>28.6</c:v>
                </c:pt>
                <c:pt idx="22767">
                  <c:v>29.5</c:v>
                </c:pt>
                <c:pt idx="22768">
                  <c:v>29.4</c:v>
                </c:pt>
                <c:pt idx="22769">
                  <c:v>29.6</c:v>
                </c:pt>
                <c:pt idx="22770">
                  <c:v>27.2</c:v>
                </c:pt>
                <c:pt idx="22771">
                  <c:v>24.5</c:v>
                </c:pt>
                <c:pt idx="22772">
                  <c:v>22.3</c:v>
                </c:pt>
                <c:pt idx="22773">
                  <c:v>20.399999999999999</c:v>
                </c:pt>
                <c:pt idx="22774">
                  <c:v>19.5</c:v>
                </c:pt>
                <c:pt idx="22775">
                  <c:v>18.5</c:v>
                </c:pt>
                <c:pt idx="22776">
                  <c:v>18</c:v>
                </c:pt>
                <c:pt idx="22777">
                  <c:v>17.399999999999999</c:v>
                </c:pt>
                <c:pt idx="22778">
                  <c:v>17.3</c:v>
                </c:pt>
                <c:pt idx="22779">
                  <c:v>16.8</c:v>
                </c:pt>
                <c:pt idx="22780">
                  <c:v>16.8</c:v>
                </c:pt>
                <c:pt idx="22781">
                  <c:v>16.8</c:v>
                </c:pt>
                <c:pt idx="22782">
                  <c:v>17.399999999999999</c:v>
                </c:pt>
                <c:pt idx="22783">
                  <c:v>17.3</c:v>
                </c:pt>
                <c:pt idx="22784">
                  <c:v>17.600000000000001</c:v>
                </c:pt>
                <c:pt idx="22785">
                  <c:v>19.899999999999999</c:v>
                </c:pt>
                <c:pt idx="22786">
                  <c:v>22.3</c:v>
                </c:pt>
                <c:pt idx="22787">
                  <c:v>24.4</c:v>
                </c:pt>
                <c:pt idx="22788">
                  <c:v>26.1</c:v>
                </c:pt>
                <c:pt idx="22789">
                  <c:v>27.9</c:v>
                </c:pt>
                <c:pt idx="22790">
                  <c:v>29</c:v>
                </c:pt>
                <c:pt idx="22791">
                  <c:v>30.8</c:v>
                </c:pt>
                <c:pt idx="22792">
                  <c:v>30.5</c:v>
                </c:pt>
                <c:pt idx="22793">
                  <c:v>30.3</c:v>
                </c:pt>
                <c:pt idx="22794">
                  <c:v>28.5</c:v>
                </c:pt>
                <c:pt idx="22795">
                  <c:v>25.9</c:v>
                </c:pt>
                <c:pt idx="22796">
                  <c:v>23.7</c:v>
                </c:pt>
                <c:pt idx="22797">
                  <c:v>22</c:v>
                </c:pt>
                <c:pt idx="22798">
                  <c:v>20.6</c:v>
                </c:pt>
                <c:pt idx="22799">
                  <c:v>19.3</c:v>
                </c:pt>
                <c:pt idx="22800">
                  <c:v>18.399999999999999</c:v>
                </c:pt>
                <c:pt idx="22801">
                  <c:v>17.7</c:v>
                </c:pt>
                <c:pt idx="22802">
                  <c:v>17.399999999999999</c:v>
                </c:pt>
                <c:pt idx="22803">
                  <c:v>16.899999999999999</c:v>
                </c:pt>
                <c:pt idx="22804">
                  <c:v>16.7</c:v>
                </c:pt>
                <c:pt idx="22805">
                  <c:v>16.5</c:v>
                </c:pt>
                <c:pt idx="22806">
                  <c:v>15.8</c:v>
                </c:pt>
                <c:pt idx="22807">
                  <c:v>15.7</c:v>
                </c:pt>
                <c:pt idx="22808">
                  <c:v>15.8</c:v>
                </c:pt>
                <c:pt idx="22809">
                  <c:v>19.100000000000001</c:v>
                </c:pt>
                <c:pt idx="22810">
                  <c:v>20.9</c:v>
                </c:pt>
                <c:pt idx="22811">
                  <c:v>23.1</c:v>
                </c:pt>
                <c:pt idx="22812">
                  <c:v>27</c:v>
                </c:pt>
                <c:pt idx="22813">
                  <c:v>28.4</c:v>
                </c:pt>
                <c:pt idx="22814">
                  <c:v>30.2</c:v>
                </c:pt>
                <c:pt idx="22815">
                  <c:v>31.2</c:v>
                </c:pt>
                <c:pt idx="22816">
                  <c:v>31.8</c:v>
                </c:pt>
                <c:pt idx="22817">
                  <c:v>31.5</c:v>
                </c:pt>
                <c:pt idx="22818">
                  <c:v>28.9</c:v>
                </c:pt>
                <c:pt idx="22819">
                  <c:v>26.2</c:v>
                </c:pt>
                <c:pt idx="22820">
                  <c:v>23.9</c:v>
                </c:pt>
                <c:pt idx="22821">
                  <c:v>22</c:v>
                </c:pt>
                <c:pt idx="22822">
                  <c:v>20.100000000000001</c:v>
                </c:pt>
                <c:pt idx="22823">
                  <c:v>18.2</c:v>
                </c:pt>
                <c:pt idx="22824">
                  <c:v>17.8</c:v>
                </c:pt>
                <c:pt idx="22825">
                  <c:v>17.399999999999999</c:v>
                </c:pt>
                <c:pt idx="22826">
                  <c:v>16.5</c:v>
                </c:pt>
                <c:pt idx="22827">
                  <c:v>16.100000000000001</c:v>
                </c:pt>
                <c:pt idx="22828">
                  <c:v>15.6</c:v>
                </c:pt>
                <c:pt idx="22829">
                  <c:v>15.3</c:v>
                </c:pt>
                <c:pt idx="22830">
                  <c:v>15.6</c:v>
                </c:pt>
                <c:pt idx="22831">
                  <c:v>15.7</c:v>
                </c:pt>
                <c:pt idx="22832">
                  <c:v>15.8</c:v>
                </c:pt>
                <c:pt idx="22833">
                  <c:v>16.2</c:v>
                </c:pt>
                <c:pt idx="22834">
                  <c:v>16.8</c:v>
                </c:pt>
                <c:pt idx="22835">
                  <c:v>18.899999999999999</c:v>
                </c:pt>
                <c:pt idx="22836">
                  <c:v>22.4</c:v>
                </c:pt>
                <c:pt idx="22837">
                  <c:v>24.8</c:v>
                </c:pt>
                <c:pt idx="22838">
                  <c:v>26.9</c:v>
                </c:pt>
                <c:pt idx="22839">
                  <c:v>28.4</c:v>
                </c:pt>
                <c:pt idx="22840">
                  <c:v>28.3</c:v>
                </c:pt>
                <c:pt idx="22841">
                  <c:v>27.5</c:v>
                </c:pt>
                <c:pt idx="22842">
                  <c:v>25.5</c:v>
                </c:pt>
                <c:pt idx="22843">
                  <c:v>22.9</c:v>
                </c:pt>
                <c:pt idx="22844">
                  <c:v>21.2</c:v>
                </c:pt>
                <c:pt idx="22845">
                  <c:v>19.399999999999999</c:v>
                </c:pt>
                <c:pt idx="22846">
                  <c:v>18.7</c:v>
                </c:pt>
                <c:pt idx="22847">
                  <c:v>17.100000000000001</c:v>
                </c:pt>
                <c:pt idx="22848">
                  <c:v>16.7</c:v>
                </c:pt>
                <c:pt idx="22849">
                  <c:v>16.3</c:v>
                </c:pt>
                <c:pt idx="22850">
                  <c:v>15.9</c:v>
                </c:pt>
                <c:pt idx="22851">
                  <c:v>15.5</c:v>
                </c:pt>
                <c:pt idx="22852">
                  <c:v>14.9</c:v>
                </c:pt>
                <c:pt idx="22853">
                  <c:v>15.1</c:v>
                </c:pt>
                <c:pt idx="22854">
                  <c:v>14.3</c:v>
                </c:pt>
                <c:pt idx="22855">
                  <c:v>14.3</c:v>
                </c:pt>
                <c:pt idx="22856">
                  <c:v>14.8</c:v>
                </c:pt>
                <c:pt idx="22857">
                  <c:v>17.899999999999999</c:v>
                </c:pt>
                <c:pt idx="22858">
                  <c:v>19.7</c:v>
                </c:pt>
                <c:pt idx="22859">
                  <c:v>22.7</c:v>
                </c:pt>
                <c:pt idx="22860">
                  <c:v>25.4</c:v>
                </c:pt>
                <c:pt idx="22861">
                  <c:v>27.8</c:v>
                </c:pt>
                <c:pt idx="22862">
                  <c:v>29.1</c:v>
                </c:pt>
                <c:pt idx="22863">
                  <c:v>30.4</c:v>
                </c:pt>
                <c:pt idx="22864">
                  <c:v>30.4</c:v>
                </c:pt>
                <c:pt idx="22865">
                  <c:v>30.3</c:v>
                </c:pt>
                <c:pt idx="22866">
                  <c:v>28.8</c:v>
                </c:pt>
                <c:pt idx="22867">
                  <c:v>25.9</c:v>
                </c:pt>
                <c:pt idx="22868">
                  <c:v>22.3</c:v>
                </c:pt>
                <c:pt idx="22869">
                  <c:v>20</c:v>
                </c:pt>
                <c:pt idx="22870">
                  <c:v>18.2</c:v>
                </c:pt>
                <c:pt idx="22871">
                  <c:v>17.100000000000001</c:v>
                </c:pt>
                <c:pt idx="22872">
                  <c:v>16.399999999999999</c:v>
                </c:pt>
                <c:pt idx="22873">
                  <c:v>15.8</c:v>
                </c:pt>
                <c:pt idx="22874">
                  <c:v>15.3</c:v>
                </c:pt>
                <c:pt idx="22875">
                  <c:v>14.9</c:v>
                </c:pt>
                <c:pt idx="22876">
                  <c:v>14.8</c:v>
                </c:pt>
                <c:pt idx="22877">
                  <c:v>14.8</c:v>
                </c:pt>
                <c:pt idx="22878">
                  <c:v>15.1</c:v>
                </c:pt>
                <c:pt idx="22879">
                  <c:v>15.3</c:v>
                </c:pt>
                <c:pt idx="22880">
                  <c:v>15.6</c:v>
                </c:pt>
                <c:pt idx="22881">
                  <c:v>16.100000000000001</c:v>
                </c:pt>
                <c:pt idx="22882">
                  <c:v>17.3</c:v>
                </c:pt>
                <c:pt idx="22883">
                  <c:v>20.100000000000001</c:v>
                </c:pt>
                <c:pt idx="22884">
                  <c:v>23.8</c:v>
                </c:pt>
                <c:pt idx="22885">
                  <c:v>25.9</c:v>
                </c:pt>
                <c:pt idx="22886">
                  <c:v>27.7</c:v>
                </c:pt>
                <c:pt idx="22887">
                  <c:v>29</c:v>
                </c:pt>
                <c:pt idx="22888">
                  <c:v>29.7</c:v>
                </c:pt>
                <c:pt idx="22889">
                  <c:v>29.8</c:v>
                </c:pt>
                <c:pt idx="22890">
                  <c:v>26.8</c:v>
                </c:pt>
                <c:pt idx="22891">
                  <c:v>24.1</c:v>
                </c:pt>
                <c:pt idx="22892">
                  <c:v>21.7</c:v>
                </c:pt>
                <c:pt idx="22893">
                  <c:v>19.399999999999999</c:v>
                </c:pt>
                <c:pt idx="22894">
                  <c:v>18.100000000000001</c:v>
                </c:pt>
                <c:pt idx="22902">
                  <c:v>14.8</c:v>
                </c:pt>
                <c:pt idx="22903">
                  <c:v>15.1</c:v>
                </c:pt>
                <c:pt idx="22904">
                  <c:v>15.3</c:v>
                </c:pt>
                <c:pt idx="22905">
                  <c:v>15.6</c:v>
                </c:pt>
                <c:pt idx="22906">
                  <c:v>17.100000000000001</c:v>
                </c:pt>
                <c:pt idx="22907">
                  <c:v>19.600000000000001</c:v>
                </c:pt>
                <c:pt idx="22908">
                  <c:v>22</c:v>
                </c:pt>
                <c:pt idx="22909">
                  <c:v>24</c:v>
                </c:pt>
                <c:pt idx="22910">
                  <c:v>26.1</c:v>
                </c:pt>
                <c:pt idx="22911">
                  <c:v>27</c:v>
                </c:pt>
                <c:pt idx="22912">
                  <c:v>28.1</c:v>
                </c:pt>
                <c:pt idx="22913">
                  <c:v>27.9</c:v>
                </c:pt>
                <c:pt idx="22914">
                  <c:v>26.7</c:v>
                </c:pt>
                <c:pt idx="22915">
                  <c:v>24</c:v>
                </c:pt>
                <c:pt idx="22916">
                  <c:v>21.5</c:v>
                </c:pt>
                <c:pt idx="22917">
                  <c:v>19.7</c:v>
                </c:pt>
                <c:pt idx="22918">
                  <c:v>18.2</c:v>
                </c:pt>
                <c:pt idx="22919">
                  <c:v>17.399999999999999</c:v>
                </c:pt>
                <c:pt idx="22920">
                  <c:v>16.8</c:v>
                </c:pt>
                <c:pt idx="22921">
                  <c:v>16.5</c:v>
                </c:pt>
                <c:pt idx="22922">
                  <c:v>16.2</c:v>
                </c:pt>
                <c:pt idx="22923">
                  <c:v>15.6</c:v>
                </c:pt>
                <c:pt idx="22924">
                  <c:v>15.1</c:v>
                </c:pt>
                <c:pt idx="22925">
                  <c:v>14.4</c:v>
                </c:pt>
                <c:pt idx="22926">
                  <c:v>14</c:v>
                </c:pt>
                <c:pt idx="22927">
                  <c:v>14.2</c:v>
                </c:pt>
                <c:pt idx="22928">
                  <c:v>14.3</c:v>
                </c:pt>
                <c:pt idx="22929">
                  <c:v>15</c:v>
                </c:pt>
                <c:pt idx="22930">
                  <c:v>16.7</c:v>
                </c:pt>
                <c:pt idx="22931">
                  <c:v>18.399999999999999</c:v>
                </c:pt>
                <c:pt idx="22932">
                  <c:v>20.6</c:v>
                </c:pt>
                <c:pt idx="22933">
                  <c:v>22.6</c:v>
                </c:pt>
                <c:pt idx="22934">
                  <c:v>25</c:v>
                </c:pt>
                <c:pt idx="22935">
                  <c:v>25.9</c:v>
                </c:pt>
                <c:pt idx="22936">
                  <c:v>27.4</c:v>
                </c:pt>
                <c:pt idx="22937">
                  <c:v>26.8</c:v>
                </c:pt>
                <c:pt idx="22938">
                  <c:v>26.2</c:v>
                </c:pt>
                <c:pt idx="22939">
                  <c:v>23.4</c:v>
                </c:pt>
                <c:pt idx="22940">
                  <c:v>20.7</c:v>
                </c:pt>
                <c:pt idx="22941">
                  <c:v>19.600000000000001</c:v>
                </c:pt>
                <c:pt idx="22942">
                  <c:v>18.2</c:v>
                </c:pt>
                <c:pt idx="22943">
                  <c:v>17.100000000000001</c:v>
                </c:pt>
                <c:pt idx="22944">
                  <c:v>16.399999999999999</c:v>
                </c:pt>
                <c:pt idx="22945">
                  <c:v>16</c:v>
                </c:pt>
                <c:pt idx="22946">
                  <c:v>15.6</c:v>
                </c:pt>
                <c:pt idx="22947">
                  <c:v>15.2</c:v>
                </c:pt>
                <c:pt idx="22948">
                  <c:v>14.7</c:v>
                </c:pt>
                <c:pt idx="22949">
                  <c:v>14.8</c:v>
                </c:pt>
                <c:pt idx="22950">
                  <c:v>14.6</c:v>
                </c:pt>
                <c:pt idx="22951">
                  <c:v>14.9</c:v>
                </c:pt>
                <c:pt idx="22952">
                  <c:v>15.1</c:v>
                </c:pt>
                <c:pt idx="22953">
                  <c:v>15.5</c:v>
                </c:pt>
                <c:pt idx="22954">
                  <c:v>16.100000000000001</c:v>
                </c:pt>
                <c:pt idx="22955">
                  <c:v>19.2</c:v>
                </c:pt>
                <c:pt idx="22956">
                  <c:v>22.5</c:v>
                </c:pt>
                <c:pt idx="22957">
                  <c:v>24.2</c:v>
                </c:pt>
                <c:pt idx="22958">
                  <c:v>26.7</c:v>
                </c:pt>
                <c:pt idx="22959">
                  <c:v>27.9</c:v>
                </c:pt>
                <c:pt idx="22960">
                  <c:v>30</c:v>
                </c:pt>
                <c:pt idx="22961">
                  <c:v>29.6</c:v>
                </c:pt>
                <c:pt idx="22962">
                  <c:v>28.1</c:v>
                </c:pt>
                <c:pt idx="22963">
                  <c:v>23.9</c:v>
                </c:pt>
                <c:pt idx="22964">
                  <c:v>20.399999999999999</c:v>
                </c:pt>
                <c:pt idx="22965">
                  <c:v>18.2</c:v>
                </c:pt>
                <c:pt idx="22966">
                  <c:v>17.8</c:v>
                </c:pt>
                <c:pt idx="22967">
                  <c:v>16.8</c:v>
                </c:pt>
                <c:pt idx="22968">
                  <c:v>16.399999999999999</c:v>
                </c:pt>
                <c:pt idx="22969">
                  <c:v>16.5</c:v>
                </c:pt>
                <c:pt idx="22970">
                  <c:v>16.3</c:v>
                </c:pt>
                <c:pt idx="22971">
                  <c:v>16.100000000000001</c:v>
                </c:pt>
                <c:pt idx="22972">
                  <c:v>15.7</c:v>
                </c:pt>
                <c:pt idx="22973">
                  <c:v>15.4</c:v>
                </c:pt>
                <c:pt idx="22974">
                  <c:v>15.4</c:v>
                </c:pt>
                <c:pt idx="22975">
                  <c:v>15.3</c:v>
                </c:pt>
                <c:pt idx="22976">
                  <c:v>15</c:v>
                </c:pt>
                <c:pt idx="22977">
                  <c:v>17</c:v>
                </c:pt>
                <c:pt idx="22978">
                  <c:v>19.100000000000001</c:v>
                </c:pt>
                <c:pt idx="22979">
                  <c:v>21.6</c:v>
                </c:pt>
                <c:pt idx="22980">
                  <c:v>24.6</c:v>
                </c:pt>
                <c:pt idx="22981">
                  <c:v>27.2</c:v>
                </c:pt>
                <c:pt idx="22982">
                  <c:v>29.7</c:v>
                </c:pt>
                <c:pt idx="22983">
                  <c:v>30.5</c:v>
                </c:pt>
                <c:pt idx="22984">
                  <c:v>33.200000000000003</c:v>
                </c:pt>
                <c:pt idx="22985">
                  <c:v>33.1</c:v>
                </c:pt>
                <c:pt idx="22986">
                  <c:v>29.4</c:v>
                </c:pt>
                <c:pt idx="22988">
                  <c:v>21.3</c:v>
                </c:pt>
                <c:pt idx="22989">
                  <c:v>18.899999999999999</c:v>
                </c:pt>
                <c:pt idx="22990">
                  <c:v>18</c:v>
                </c:pt>
                <c:pt idx="22991">
                  <c:v>17.399999999999999</c:v>
                </c:pt>
                <c:pt idx="22992">
                  <c:v>17</c:v>
                </c:pt>
                <c:pt idx="22993">
                  <c:v>16.8</c:v>
                </c:pt>
                <c:pt idx="22994">
                  <c:v>16.5</c:v>
                </c:pt>
                <c:pt idx="22995">
                  <c:v>16.600000000000001</c:v>
                </c:pt>
                <c:pt idx="22996">
                  <c:v>16.2</c:v>
                </c:pt>
                <c:pt idx="22997">
                  <c:v>16.5</c:v>
                </c:pt>
                <c:pt idx="22998">
                  <c:v>16.7</c:v>
                </c:pt>
                <c:pt idx="22999">
                  <c:v>16</c:v>
                </c:pt>
                <c:pt idx="23000">
                  <c:v>16.3</c:v>
                </c:pt>
                <c:pt idx="23001">
                  <c:v>18.7</c:v>
                </c:pt>
                <c:pt idx="23002">
                  <c:v>20.7</c:v>
                </c:pt>
                <c:pt idx="23003">
                  <c:v>24.2</c:v>
                </c:pt>
                <c:pt idx="23004">
                  <c:v>27.9</c:v>
                </c:pt>
                <c:pt idx="23005">
                  <c:v>28.8</c:v>
                </c:pt>
                <c:pt idx="23006">
                  <c:v>30.6</c:v>
                </c:pt>
                <c:pt idx="23007">
                  <c:v>31.6</c:v>
                </c:pt>
                <c:pt idx="23008">
                  <c:v>31.4</c:v>
                </c:pt>
                <c:pt idx="23009">
                  <c:v>28.6</c:v>
                </c:pt>
                <c:pt idx="23010">
                  <c:v>26.5</c:v>
                </c:pt>
                <c:pt idx="23011">
                  <c:v>24.2</c:v>
                </c:pt>
                <c:pt idx="23012">
                  <c:v>22.4</c:v>
                </c:pt>
                <c:pt idx="23013">
                  <c:v>21.4</c:v>
                </c:pt>
                <c:pt idx="23014">
                  <c:v>20.7</c:v>
                </c:pt>
                <c:pt idx="23015">
                  <c:v>19.899999999999999</c:v>
                </c:pt>
                <c:pt idx="23016">
                  <c:v>18.5</c:v>
                </c:pt>
                <c:pt idx="23017">
                  <c:v>17.8</c:v>
                </c:pt>
                <c:pt idx="23018">
                  <c:v>17.3</c:v>
                </c:pt>
                <c:pt idx="23019">
                  <c:v>17</c:v>
                </c:pt>
                <c:pt idx="23020">
                  <c:v>16.2</c:v>
                </c:pt>
                <c:pt idx="23021">
                  <c:v>16.100000000000001</c:v>
                </c:pt>
                <c:pt idx="23022">
                  <c:v>15.3</c:v>
                </c:pt>
                <c:pt idx="23023">
                  <c:v>15.2</c:v>
                </c:pt>
                <c:pt idx="23024">
                  <c:v>15.2</c:v>
                </c:pt>
                <c:pt idx="23025">
                  <c:v>18.8</c:v>
                </c:pt>
                <c:pt idx="23026">
                  <c:v>20.6</c:v>
                </c:pt>
                <c:pt idx="23027">
                  <c:v>23.4</c:v>
                </c:pt>
                <c:pt idx="23028">
                  <c:v>24.9</c:v>
                </c:pt>
                <c:pt idx="23029">
                  <c:v>27.6</c:v>
                </c:pt>
                <c:pt idx="23030">
                  <c:v>29.1</c:v>
                </c:pt>
                <c:pt idx="23031">
                  <c:v>29.3</c:v>
                </c:pt>
                <c:pt idx="23032">
                  <c:v>29.4</c:v>
                </c:pt>
                <c:pt idx="23033">
                  <c:v>27.5</c:v>
                </c:pt>
                <c:pt idx="23034">
                  <c:v>26.4</c:v>
                </c:pt>
                <c:pt idx="23035">
                  <c:v>24.6</c:v>
                </c:pt>
                <c:pt idx="23036">
                  <c:v>22.4</c:v>
                </c:pt>
                <c:pt idx="23037">
                  <c:v>20.9</c:v>
                </c:pt>
                <c:pt idx="23038">
                  <c:v>19</c:v>
                </c:pt>
                <c:pt idx="23039">
                  <c:v>17.8</c:v>
                </c:pt>
                <c:pt idx="23040">
                  <c:v>17.100000000000001</c:v>
                </c:pt>
                <c:pt idx="23041">
                  <c:v>16.899999999999999</c:v>
                </c:pt>
                <c:pt idx="23042">
                  <c:v>16.7</c:v>
                </c:pt>
                <c:pt idx="23043">
                  <c:v>16.100000000000001</c:v>
                </c:pt>
                <c:pt idx="23044">
                  <c:v>16</c:v>
                </c:pt>
                <c:pt idx="23045">
                  <c:v>16.5</c:v>
                </c:pt>
                <c:pt idx="23046">
                  <c:v>16.7</c:v>
                </c:pt>
                <c:pt idx="23047">
                  <c:v>16.8</c:v>
                </c:pt>
                <c:pt idx="23048">
                  <c:v>16.899999999999999</c:v>
                </c:pt>
                <c:pt idx="23049">
                  <c:v>17.100000000000001</c:v>
                </c:pt>
                <c:pt idx="23050">
                  <c:v>17.8</c:v>
                </c:pt>
                <c:pt idx="23051">
                  <c:v>20.399999999999999</c:v>
                </c:pt>
                <c:pt idx="23052">
                  <c:v>22.9</c:v>
                </c:pt>
                <c:pt idx="23053">
                  <c:v>25.3</c:v>
                </c:pt>
                <c:pt idx="23054">
                  <c:v>27.6</c:v>
                </c:pt>
                <c:pt idx="23055">
                  <c:v>28.5</c:v>
                </c:pt>
                <c:pt idx="23056">
                  <c:v>29</c:v>
                </c:pt>
                <c:pt idx="23057">
                  <c:v>28.3</c:v>
                </c:pt>
                <c:pt idx="23058">
                  <c:v>28.2</c:v>
                </c:pt>
                <c:pt idx="23059">
                  <c:v>24.8</c:v>
                </c:pt>
                <c:pt idx="23060">
                  <c:v>22.4</c:v>
                </c:pt>
                <c:pt idx="23061">
                  <c:v>20.100000000000001</c:v>
                </c:pt>
                <c:pt idx="23062">
                  <c:v>18.5</c:v>
                </c:pt>
                <c:pt idx="23063">
                  <c:v>17.3</c:v>
                </c:pt>
                <c:pt idx="23064">
                  <c:v>16.7</c:v>
                </c:pt>
                <c:pt idx="23065">
                  <c:v>16</c:v>
                </c:pt>
                <c:pt idx="23066">
                  <c:v>15.7</c:v>
                </c:pt>
                <c:pt idx="23067">
                  <c:v>15.4</c:v>
                </c:pt>
                <c:pt idx="23068">
                  <c:v>15.7</c:v>
                </c:pt>
                <c:pt idx="23069">
                  <c:v>15.8</c:v>
                </c:pt>
                <c:pt idx="23070">
                  <c:v>15.9</c:v>
                </c:pt>
                <c:pt idx="23071">
                  <c:v>16.100000000000001</c:v>
                </c:pt>
                <c:pt idx="23072">
                  <c:v>16.3</c:v>
                </c:pt>
                <c:pt idx="23073">
                  <c:v>17</c:v>
                </c:pt>
                <c:pt idx="23074">
                  <c:v>17.399999999999999</c:v>
                </c:pt>
                <c:pt idx="23075">
                  <c:v>20.399999999999999</c:v>
                </c:pt>
                <c:pt idx="23076">
                  <c:v>22.3</c:v>
                </c:pt>
                <c:pt idx="23077">
                  <c:v>25.3</c:v>
                </c:pt>
                <c:pt idx="23078">
                  <c:v>26.2</c:v>
                </c:pt>
                <c:pt idx="23079">
                  <c:v>26.9</c:v>
                </c:pt>
                <c:pt idx="23080">
                  <c:v>28.3</c:v>
                </c:pt>
                <c:pt idx="23081">
                  <c:v>27.3</c:v>
                </c:pt>
                <c:pt idx="23082">
                  <c:v>26.7</c:v>
                </c:pt>
                <c:pt idx="23083">
                  <c:v>24.6</c:v>
                </c:pt>
                <c:pt idx="23084">
                  <c:v>21.3</c:v>
                </c:pt>
                <c:pt idx="23085">
                  <c:v>19.5</c:v>
                </c:pt>
                <c:pt idx="23086">
                  <c:v>17.899999999999999</c:v>
                </c:pt>
                <c:pt idx="23087">
                  <c:v>17.2</c:v>
                </c:pt>
                <c:pt idx="23088">
                  <c:v>16.8</c:v>
                </c:pt>
                <c:pt idx="23089">
                  <c:v>16.3</c:v>
                </c:pt>
                <c:pt idx="23090">
                  <c:v>15.7</c:v>
                </c:pt>
                <c:pt idx="23091">
                  <c:v>15.5</c:v>
                </c:pt>
                <c:pt idx="23092">
                  <c:v>15.5</c:v>
                </c:pt>
                <c:pt idx="23093">
                  <c:v>15.7</c:v>
                </c:pt>
                <c:pt idx="23094">
                  <c:v>16.100000000000001</c:v>
                </c:pt>
                <c:pt idx="23095">
                  <c:v>15.8</c:v>
                </c:pt>
                <c:pt idx="23096">
                  <c:v>16</c:v>
                </c:pt>
                <c:pt idx="23097">
                  <c:v>16.7</c:v>
                </c:pt>
                <c:pt idx="23098">
                  <c:v>17.399999999999999</c:v>
                </c:pt>
                <c:pt idx="23099">
                  <c:v>20.399999999999999</c:v>
                </c:pt>
                <c:pt idx="23100">
                  <c:v>22.5</c:v>
                </c:pt>
                <c:pt idx="23101">
                  <c:v>25.2</c:v>
                </c:pt>
                <c:pt idx="23102">
                  <c:v>25.8</c:v>
                </c:pt>
                <c:pt idx="23103">
                  <c:v>27</c:v>
                </c:pt>
                <c:pt idx="23104">
                  <c:v>27</c:v>
                </c:pt>
                <c:pt idx="23105">
                  <c:v>27.6</c:v>
                </c:pt>
                <c:pt idx="23106">
                  <c:v>26.2</c:v>
                </c:pt>
                <c:pt idx="23107">
                  <c:v>24.3</c:v>
                </c:pt>
                <c:pt idx="23108">
                  <c:v>20.100000000000001</c:v>
                </c:pt>
                <c:pt idx="23109">
                  <c:v>18.2</c:v>
                </c:pt>
                <c:pt idx="23110">
                  <c:v>17.2</c:v>
                </c:pt>
                <c:pt idx="23111">
                  <c:v>16.7</c:v>
                </c:pt>
                <c:pt idx="23112">
                  <c:v>16.100000000000001</c:v>
                </c:pt>
                <c:pt idx="23113">
                  <c:v>15.6</c:v>
                </c:pt>
                <c:pt idx="23114">
                  <c:v>15.1</c:v>
                </c:pt>
                <c:pt idx="23115">
                  <c:v>14.8</c:v>
                </c:pt>
                <c:pt idx="23116">
                  <c:v>14.9</c:v>
                </c:pt>
                <c:pt idx="23117">
                  <c:v>15.3</c:v>
                </c:pt>
                <c:pt idx="23118">
                  <c:v>15.3</c:v>
                </c:pt>
                <c:pt idx="23119">
                  <c:v>15.2</c:v>
                </c:pt>
                <c:pt idx="23120">
                  <c:v>15.6</c:v>
                </c:pt>
                <c:pt idx="23121">
                  <c:v>16.100000000000001</c:v>
                </c:pt>
                <c:pt idx="23122">
                  <c:v>17.100000000000001</c:v>
                </c:pt>
                <c:pt idx="23123">
                  <c:v>20.6</c:v>
                </c:pt>
                <c:pt idx="23124">
                  <c:v>23</c:v>
                </c:pt>
                <c:pt idx="23125">
                  <c:v>24.2</c:v>
                </c:pt>
                <c:pt idx="23126">
                  <c:v>25.8</c:v>
                </c:pt>
                <c:pt idx="23127">
                  <c:v>27.2</c:v>
                </c:pt>
                <c:pt idx="23128">
                  <c:v>28.4</c:v>
                </c:pt>
                <c:pt idx="23129">
                  <c:v>27.5</c:v>
                </c:pt>
                <c:pt idx="23130">
                  <c:v>25.7</c:v>
                </c:pt>
                <c:pt idx="23131">
                  <c:v>23</c:v>
                </c:pt>
                <c:pt idx="23132">
                  <c:v>20.7</c:v>
                </c:pt>
                <c:pt idx="23133">
                  <c:v>19.2</c:v>
                </c:pt>
                <c:pt idx="23134">
                  <c:v>18.2</c:v>
                </c:pt>
                <c:pt idx="23137">
                  <c:v>16.100000000000001</c:v>
                </c:pt>
                <c:pt idx="23138">
                  <c:v>15.4</c:v>
                </c:pt>
                <c:pt idx="23139">
                  <c:v>15.2</c:v>
                </c:pt>
                <c:pt idx="23140">
                  <c:v>14.9</c:v>
                </c:pt>
                <c:pt idx="23141">
                  <c:v>14.7</c:v>
                </c:pt>
                <c:pt idx="23142">
                  <c:v>14.7</c:v>
                </c:pt>
                <c:pt idx="23143">
                  <c:v>14.6</c:v>
                </c:pt>
                <c:pt idx="23144">
                  <c:v>15.1</c:v>
                </c:pt>
                <c:pt idx="23145">
                  <c:v>16</c:v>
                </c:pt>
                <c:pt idx="23146">
                  <c:v>17.600000000000001</c:v>
                </c:pt>
                <c:pt idx="23147">
                  <c:v>19.5</c:v>
                </c:pt>
                <c:pt idx="23148">
                  <c:v>22.4</c:v>
                </c:pt>
                <c:pt idx="23149">
                  <c:v>23.6</c:v>
                </c:pt>
                <c:pt idx="23150">
                  <c:v>26.3</c:v>
                </c:pt>
                <c:pt idx="23151">
                  <c:v>27.2</c:v>
                </c:pt>
                <c:pt idx="23152">
                  <c:v>28.9</c:v>
                </c:pt>
                <c:pt idx="23153">
                  <c:v>28.9</c:v>
                </c:pt>
                <c:pt idx="23154">
                  <c:v>25.8</c:v>
                </c:pt>
                <c:pt idx="23155">
                  <c:v>22.9</c:v>
                </c:pt>
                <c:pt idx="23156">
                  <c:v>20.100000000000001</c:v>
                </c:pt>
                <c:pt idx="23157">
                  <c:v>18.7</c:v>
                </c:pt>
                <c:pt idx="23158">
                  <c:v>17.399999999999999</c:v>
                </c:pt>
                <c:pt idx="23159">
                  <c:v>17.100000000000001</c:v>
                </c:pt>
                <c:pt idx="23160">
                  <c:v>16.600000000000001</c:v>
                </c:pt>
                <c:pt idx="23161">
                  <c:v>16.3</c:v>
                </c:pt>
                <c:pt idx="23162">
                  <c:v>15.8</c:v>
                </c:pt>
                <c:pt idx="23163">
                  <c:v>15.4</c:v>
                </c:pt>
                <c:pt idx="23164">
                  <c:v>15.2</c:v>
                </c:pt>
                <c:pt idx="23165">
                  <c:v>14.9</c:v>
                </c:pt>
                <c:pt idx="23166">
                  <c:v>14.8</c:v>
                </c:pt>
                <c:pt idx="23167">
                  <c:v>15.1</c:v>
                </c:pt>
                <c:pt idx="23168">
                  <c:v>15.5</c:v>
                </c:pt>
                <c:pt idx="23169">
                  <c:v>16.100000000000001</c:v>
                </c:pt>
                <c:pt idx="23170">
                  <c:v>16.5</c:v>
                </c:pt>
                <c:pt idx="23171">
                  <c:v>19</c:v>
                </c:pt>
                <c:pt idx="23172">
                  <c:v>21.4</c:v>
                </c:pt>
                <c:pt idx="23173">
                  <c:v>23.3</c:v>
                </c:pt>
                <c:pt idx="23174">
                  <c:v>26.1</c:v>
                </c:pt>
                <c:pt idx="23175">
                  <c:v>27.5</c:v>
                </c:pt>
                <c:pt idx="23176">
                  <c:v>28.1</c:v>
                </c:pt>
                <c:pt idx="23177">
                  <c:v>27.8</c:v>
                </c:pt>
                <c:pt idx="23178">
                  <c:v>25.8</c:v>
                </c:pt>
                <c:pt idx="23179">
                  <c:v>22.5</c:v>
                </c:pt>
                <c:pt idx="23180">
                  <c:v>20.3</c:v>
                </c:pt>
                <c:pt idx="23181">
                  <c:v>18.3</c:v>
                </c:pt>
                <c:pt idx="23182">
                  <c:v>17.3</c:v>
                </c:pt>
                <c:pt idx="23183">
                  <c:v>16.899999999999999</c:v>
                </c:pt>
                <c:pt idx="23184">
                  <c:v>16.3</c:v>
                </c:pt>
                <c:pt idx="23196">
                  <c:v>23.4</c:v>
                </c:pt>
                <c:pt idx="23197">
                  <c:v>26.1</c:v>
                </c:pt>
                <c:pt idx="23198">
                  <c:v>27.9</c:v>
                </c:pt>
                <c:pt idx="23199">
                  <c:v>29.3</c:v>
                </c:pt>
                <c:pt idx="23200">
                  <c:v>30.6</c:v>
                </c:pt>
                <c:pt idx="23201">
                  <c:v>29.8</c:v>
                </c:pt>
                <c:pt idx="23202">
                  <c:v>26.3</c:v>
                </c:pt>
                <c:pt idx="23203">
                  <c:v>23.6</c:v>
                </c:pt>
                <c:pt idx="23204">
                  <c:v>20.5</c:v>
                </c:pt>
                <c:pt idx="23205">
                  <c:v>19.3</c:v>
                </c:pt>
                <c:pt idx="23206">
                  <c:v>18.100000000000001</c:v>
                </c:pt>
                <c:pt idx="23207">
                  <c:v>17.3</c:v>
                </c:pt>
                <c:pt idx="23208">
                  <c:v>17</c:v>
                </c:pt>
                <c:pt idx="23209">
                  <c:v>16.7</c:v>
                </c:pt>
                <c:pt idx="23210">
                  <c:v>16.3</c:v>
                </c:pt>
                <c:pt idx="23211">
                  <c:v>16</c:v>
                </c:pt>
                <c:pt idx="23212">
                  <c:v>15.2</c:v>
                </c:pt>
                <c:pt idx="23213">
                  <c:v>15.1</c:v>
                </c:pt>
                <c:pt idx="23214">
                  <c:v>15.4</c:v>
                </c:pt>
                <c:pt idx="23215">
                  <c:v>15.2</c:v>
                </c:pt>
                <c:pt idx="23216">
                  <c:v>15.4</c:v>
                </c:pt>
                <c:pt idx="23217">
                  <c:v>17.7</c:v>
                </c:pt>
                <c:pt idx="23218">
                  <c:v>19.7</c:v>
                </c:pt>
                <c:pt idx="23219">
                  <c:v>22.1</c:v>
                </c:pt>
                <c:pt idx="23220">
                  <c:v>24.6</c:v>
                </c:pt>
                <c:pt idx="23221">
                  <c:v>25.9</c:v>
                </c:pt>
                <c:pt idx="23222">
                  <c:v>27.8</c:v>
                </c:pt>
                <c:pt idx="23223">
                  <c:v>29.3</c:v>
                </c:pt>
                <c:pt idx="23224">
                  <c:v>30</c:v>
                </c:pt>
                <c:pt idx="23225">
                  <c:v>30.5</c:v>
                </c:pt>
                <c:pt idx="23226">
                  <c:v>30.5</c:v>
                </c:pt>
                <c:pt idx="23228">
                  <c:v>22.9</c:v>
                </c:pt>
                <c:pt idx="23229">
                  <c:v>20.6</c:v>
                </c:pt>
                <c:pt idx="23230">
                  <c:v>19.3</c:v>
                </c:pt>
                <c:pt idx="23231">
                  <c:v>18.3</c:v>
                </c:pt>
                <c:pt idx="23232">
                  <c:v>17.8</c:v>
                </c:pt>
                <c:pt idx="23233">
                  <c:v>17</c:v>
                </c:pt>
                <c:pt idx="23234">
                  <c:v>16.600000000000001</c:v>
                </c:pt>
                <c:pt idx="23235">
                  <c:v>16.2</c:v>
                </c:pt>
                <c:pt idx="23236">
                  <c:v>15.9</c:v>
                </c:pt>
                <c:pt idx="23237">
                  <c:v>15.6</c:v>
                </c:pt>
                <c:pt idx="23238">
                  <c:v>16.100000000000001</c:v>
                </c:pt>
                <c:pt idx="23239">
                  <c:v>16.100000000000001</c:v>
                </c:pt>
                <c:pt idx="23240">
                  <c:v>16.2</c:v>
                </c:pt>
                <c:pt idx="23241">
                  <c:v>17</c:v>
                </c:pt>
                <c:pt idx="23242">
                  <c:v>18.100000000000001</c:v>
                </c:pt>
                <c:pt idx="23243">
                  <c:v>20.7</c:v>
                </c:pt>
                <c:pt idx="23244">
                  <c:v>23.5</c:v>
                </c:pt>
                <c:pt idx="23245">
                  <c:v>25.4</c:v>
                </c:pt>
                <c:pt idx="23246">
                  <c:v>27.9</c:v>
                </c:pt>
                <c:pt idx="23247">
                  <c:v>29</c:v>
                </c:pt>
                <c:pt idx="23248">
                  <c:v>28.7</c:v>
                </c:pt>
                <c:pt idx="23249">
                  <c:v>28.1</c:v>
                </c:pt>
                <c:pt idx="23250">
                  <c:v>26.2</c:v>
                </c:pt>
                <c:pt idx="23251">
                  <c:v>23.4</c:v>
                </c:pt>
                <c:pt idx="23252">
                  <c:v>21.4</c:v>
                </c:pt>
                <c:pt idx="23253">
                  <c:v>19.8</c:v>
                </c:pt>
                <c:pt idx="23254">
                  <c:v>19.2</c:v>
                </c:pt>
                <c:pt idx="23255">
                  <c:v>18.3</c:v>
                </c:pt>
                <c:pt idx="23256">
                  <c:v>17.399999999999999</c:v>
                </c:pt>
                <c:pt idx="23257">
                  <c:v>16.7</c:v>
                </c:pt>
                <c:pt idx="23258">
                  <c:v>16.3</c:v>
                </c:pt>
                <c:pt idx="23259">
                  <c:v>15.8</c:v>
                </c:pt>
                <c:pt idx="23260">
                  <c:v>15.4</c:v>
                </c:pt>
                <c:pt idx="23261">
                  <c:v>15.8</c:v>
                </c:pt>
                <c:pt idx="23262">
                  <c:v>16.3</c:v>
                </c:pt>
                <c:pt idx="23263">
                  <c:v>16.2</c:v>
                </c:pt>
                <c:pt idx="23264">
                  <c:v>16.5</c:v>
                </c:pt>
                <c:pt idx="23265">
                  <c:v>16.7</c:v>
                </c:pt>
                <c:pt idx="23266">
                  <c:v>17.2</c:v>
                </c:pt>
                <c:pt idx="23267">
                  <c:v>18.2</c:v>
                </c:pt>
                <c:pt idx="23268">
                  <c:v>22</c:v>
                </c:pt>
                <c:pt idx="23269">
                  <c:v>23.7</c:v>
                </c:pt>
                <c:pt idx="23270">
                  <c:v>24.5</c:v>
                </c:pt>
                <c:pt idx="23271">
                  <c:v>25.8</c:v>
                </c:pt>
                <c:pt idx="23272">
                  <c:v>27</c:v>
                </c:pt>
                <c:pt idx="23273">
                  <c:v>26</c:v>
                </c:pt>
                <c:pt idx="23274">
                  <c:v>25.3</c:v>
                </c:pt>
                <c:pt idx="23275">
                  <c:v>23.7</c:v>
                </c:pt>
                <c:pt idx="23276">
                  <c:v>22.8</c:v>
                </c:pt>
                <c:pt idx="23277">
                  <c:v>21.4</c:v>
                </c:pt>
                <c:pt idx="23278">
                  <c:v>20.8</c:v>
                </c:pt>
                <c:pt idx="23279">
                  <c:v>19.5</c:v>
                </c:pt>
                <c:pt idx="23280">
                  <c:v>18.5</c:v>
                </c:pt>
                <c:pt idx="23281">
                  <c:v>17.5</c:v>
                </c:pt>
                <c:pt idx="23282">
                  <c:v>16.399999999999999</c:v>
                </c:pt>
                <c:pt idx="23283">
                  <c:v>15.9</c:v>
                </c:pt>
                <c:pt idx="23284">
                  <c:v>15.4</c:v>
                </c:pt>
                <c:pt idx="23285">
                  <c:v>15.2</c:v>
                </c:pt>
                <c:pt idx="23286">
                  <c:v>14.9</c:v>
                </c:pt>
                <c:pt idx="23287">
                  <c:v>14.9</c:v>
                </c:pt>
                <c:pt idx="23288">
                  <c:v>15.3</c:v>
                </c:pt>
                <c:pt idx="23289">
                  <c:v>15.6</c:v>
                </c:pt>
                <c:pt idx="23290">
                  <c:v>16.3</c:v>
                </c:pt>
                <c:pt idx="23291">
                  <c:v>19.7</c:v>
                </c:pt>
                <c:pt idx="23292">
                  <c:v>21.2</c:v>
                </c:pt>
                <c:pt idx="23293">
                  <c:v>23.9</c:v>
                </c:pt>
                <c:pt idx="23294">
                  <c:v>25.1</c:v>
                </c:pt>
                <c:pt idx="23295">
                  <c:v>26.7</c:v>
                </c:pt>
                <c:pt idx="23296">
                  <c:v>27</c:v>
                </c:pt>
                <c:pt idx="23297">
                  <c:v>26.4</c:v>
                </c:pt>
                <c:pt idx="23298">
                  <c:v>26.5</c:v>
                </c:pt>
                <c:pt idx="23299">
                  <c:v>24.6</c:v>
                </c:pt>
                <c:pt idx="23300">
                  <c:v>23.3</c:v>
                </c:pt>
                <c:pt idx="23301">
                  <c:v>20</c:v>
                </c:pt>
                <c:pt idx="23302">
                  <c:v>18.399999999999999</c:v>
                </c:pt>
                <c:pt idx="23303">
                  <c:v>17.100000000000001</c:v>
                </c:pt>
                <c:pt idx="23304">
                  <c:v>16.2</c:v>
                </c:pt>
                <c:pt idx="23305">
                  <c:v>15.9</c:v>
                </c:pt>
                <c:pt idx="23306">
                  <c:v>15.6</c:v>
                </c:pt>
                <c:pt idx="23307">
                  <c:v>15.4</c:v>
                </c:pt>
                <c:pt idx="23308">
                  <c:v>16.2</c:v>
                </c:pt>
                <c:pt idx="23309">
                  <c:v>16.100000000000001</c:v>
                </c:pt>
                <c:pt idx="23310">
                  <c:v>16</c:v>
                </c:pt>
                <c:pt idx="23311">
                  <c:v>16.2</c:v>
                </c:pt>
                <c:pt idx="23312">
                  <c:v>16.399999999999999</c:v>
                </c:pt>
                <c:pt idx="23313">
                  <c:v>17.100000000000001</c:v>
                </c:pt>
                <c:pt idx="23314">
                  <c:v>18.2</c:v>
                </c:pt>
                <c:pt idx="23315">
                  <c:v>20.100000000000001</c:v>
                </c:pt>
                <c:pt idx="23316">
                  <c:v>22.3</c:v>
                </c:pt>
                <c:pt idx="23317">
                  <c:v>25.4</c:v>
                </c:pt>
                <c:pt idx="23318">
                  <c:v>26.8</c:v>
                </c:pt>
                <c:pt idx="23319">
                  <c:v>28.3</c:v>
                </c:pt>
                <c:pt idx="23320">
                  <c:v>28.9</c:v>
                </c:pt>
                <c:pt idx="23321">
                  <c:v>28.2</c:v>
                </c:pt>
                <c:pt idx="23322">
                  <c:v>27.3</c:v>
                </c:pt>
                <c:pt idx="23323">
                  <c:v>24.6</c:v>
                </c:pt>
                <c:pt idx="23324">
                  <c:v>21.9</c:v>
                </c:pt>
                <c:pt idx="23325">
                  <c:v>19.600000000000001</c:v>
                </c:pt>
                <c:pt idx="23326">
                  <c:v>18.399999999999999</c:v>
                </c:pt>
                <c:pt idx="23327">
                  <c:v>17.2</c:v>
                </c:pt>
                <c:pt idx="23328">
                  <c:v>16.3</c:v>
                </c:pt>
                <c:pt idx="23329">
                  <c:v>15.8</c:v>
                </c:pt>
                <c:pt idx="23330">
                  <c:v>15.5</c:v>
                </c:pt>
                <c:pt idx="23331">
                  <c:v>15.4</c:v>
                </c:pt>
                <c:pt idx="23332">
                  <c:v>15.7</c:v>
                </c:pt>
                <c:pt idx="23333">
                  <c:v>15.9</c:v>
                </c:pt>
                <c:pt idx="23334">
                  <c:v>15.9</c:v>
                </c:pt>
                <c:pt idx="23335">
                  <c:v>15.7</c:v>
                </c:pt>
                <c:pt idx="23336">
                  <c:v>16</c:v>
                </c:pt>
                <c:pt idx="23337">
                  <c:v>16.399999999999999</c:v>
                </c:pt>
                <c:pt idx="23338">
                  <c:v>17.2</c:v>
                </c:pt>
                <c:pt idx="23339">
                  <c:v>18.5</c:v>
                </c:pt>
                <c:pt idx="23340">
                  <c:v>20.8</c:v>
                </c:pt>
                <c:pt idx="23341">
                  <c:v>23.1</c:v>
                </c:pt>
                <c:pt idx="23342">
                  <c:v>24.2</c:v>
                </c:pt>
                <c:pt idx="23343">
                  <c:v>25.6</c:v>
                </c:pt>
                <c:pt idx="23344">
                  <c:v>26.4</c:v>
                </c:pt>
                <c:pt idx="23345">
                  <c:v>25.9</c:v>
                </c:pt>
                <c:pt idx="23346">
                  <c:v>26.2</c:v>
                </c:pt>
                <c:pt idx="23347">
                  <c:v>24</c:v>
                </c:pt>
                <c:pt idx="23348">
                  <c:v>21.6</c:v>
                </c:pt>
                <c:pt idx="23349">
                  <c:v>20.100000000000001</c:v>
                </c:pt>
                <c:pt idx="23350">
                  <c:v>18.600000000000001</c:v>
                </c:pt>
                <c:pt idx="23351">
                  <c:v>17.600000000000001</c:v>
                </c:pt>
                <c:pt idx="23352">
                  <c:v>16.600000000000001</c:v>
                </c:pt>
                <c:pt idx="23353">
                  <c:v>16</c:v>
                </c:pt>
                <c:pt idx="23354">
                  <c:v>15.4</c:v>
                </c:pt>
                <c:pt idx="23355">
                  <c:v>15.6</c:v>
                </c:pt>
                <c:pt idx="23356">
                  <c:v>15.9</c:v>
                </c:pt>
                <c:pt idx="23357">
                  <c:v>16</c:v>
                </c:pt>
                <c:pt idx="23358">
                  <c:v>16.100000000000001</c:v>
                </c:pt>
                <c:pt idx="23359">
                  <c:v>15.7</c:v>
                </c:pt>
                <c:pt idx="23360">
                  <c:v>15.8</c:v>
                </c:pt>
                <c:pt idx="23361">
                  <c:v>16.600000000000001</c:v>
                </c:pt>
                <c:pt idx="23362">
                  <c:v>19.3</c:v>
                </c:pt>
                <c:pt idx="23363">
                  <c:v>21.3</c:v>
                </c:pt>
                <c:pt idx="23364">
                  <c:v>23.8</c:v>
                </c:pt>
                <c:pt idx="23365">
                  <c:v>25.2</c:v>
                </c:pt>
                <c:pt idx="23366">
                  <c:v>27.4</c:v>
                </c:pt>
                <c:pt idx="23367">
                  <c:v>30</c:v>
                </c:pt>
                <c:pt idx="23368">
                  <c:v>29.7</c:v>
                </c:pt>
                <c:pt idx="23369">
                  <c:v>29.6</c:v>
                </c:pt>
                <c:pt idx="23370">
                  <c:v>27.9</c:v>
                </c:pt>
                <c:pt idx="23371">
                  <c:v>23.7</c:v>
                </c:pt>
                <c:pt idx="23372">
                  <c:v>21.7</c:v>
                </c:pt>
                <c:pt idx="23373">
                  <c:v>20</c:v>
                </c:pt>
                <c:pt idx="23374">
                  <c:v>18.8</c:v>
                </c:pt>
                <c:pt idx="23375">
                  <c:v>17.7</c:v>
                </c:pt>
                <c:pt idx="23376">
                  <c:v>16.600000000000001</c:v>
                </c:pt>
                <c:pt idx="23377">
                  <c:v>16.2</c:v>
                </c:pt>
                <c:pt idx="23378">
                  <c:v>15.6</c:v>
                </c:pt>
                <c:pt idx="23379">
                  <c:v>15.4</c:v>
                </c:pt>
                <c:pt idx="23380">
                  <c:v>14.8</c:v>
                </c:pt>
                <c:pt idx="23381">
                  <c:v>14.5</c:v>
                </c:pt>
                <c:pt idx="23382">
                  <c:v>15.2</c:v>
                </c:pt>
                <c:pt idx="23383">
                  <c:v>15.2</c:v>
                </c:pt>
                <c:pt idx="23384">
                  <c:v>15.8</c:v>
                </c:pt>
                <c:pt idx="23385">
                  <c:v>16.3</c:v>
                </c:pt>
                <c:pt idx="23386">
                  <c:v>18.899999999999999</c:v>
                </c:pt>
                <c:pt idx="23387">
                  <c:v>21.1</c:v>
                </c:pt>
                <c:pt idx="23388">
                  <c:v>23.4</c:v>
                </c:pt>
                <c:pt idx="23389">
                  <c:v>25.1</c:v>
                </c:pt>
                <c:pt idx="23390">
                  <c:v>27.1</c:v>
                </c:pt>
                <c:pt idx="23391">
                  <c:v>27.8</c:v>
                </c:pt>
                <c:pt idx="23392">
                  <c:v>29.7</c:v>
                </c:pt>
                <c:pt idx="23393">
                  <c:v>28.8</c:v>
                </c:pt>
                <c:pt idx="23394">
                  <c:v>27.6</c:v>
                </c:pt>
                <c:pt idx="23395">
                  <c:v>24.8</c:v>
                </c:pt>
                <c:pt idx="23396">
                  <c:v>22.3</c:v>
                </c:pt>
                <c:pt idx="23397">
                  <c:v>20</c:v>
                </c:pt>
                <c:pt idx="23398">
                  <c:v>18.5</c:v>
                </c:pt>
                <c:pt idx="23399">
                  <c:v>17.399999999999999</c:v>
                </c:pt>
                <c:pt idx="23400">
                  <c:v>16.600000000000001</c:v>
                </c:pt>
                <c:pt idx="23401">
                  <c:v>16.399999999999999</c:v>
                </c:pt>
                <c:pt idx="23402">
                  <c:v>16.2</c:v>
                </c:pt>
                <c:pt idx="23403">
                  <c:v>16.3</c:v>
                </c:pt>
                <c:pt idx="23404">
                  <c:v>16.600000000000001</c:v>
                </c:pt>
                <c:pt idx="23405">
                  <c:v>16.3</c:v>
                </c:pt>
                <c:pt idx="23406">
                  <c:v>16.2</c:v>
                </c:pt>
                <c:pt idx="23407">
                  <c:v>16.5</c:v>
                </c:pt>
                <c:pt idx="23408">
                  <c:v>16.7</c:v>
                </c:pt>
                <c:pt idx="23409">
                  <c:v>17.3</c:v>
                </c:pt>
                <c:pt idx="23410">
                  <c:v>19.2</c:v>
                </c:pt>
                <c:pt idx="23411">
                  <c:v>21</c:v>
                </c:pt>
                <c:pt idx="23412">
                  <c:v>23.3</c:v>
                </c:pt>
                <c:pt idx="23413">
                  <c:v>25.9</c:v>
                </c:pt>
                <c:pt idx="23414">
                  <c:v>26.2</c:v>
                </c:pt>
                <c:pt idx="23415">
                  <c:v>27.6</c:v>
                </c:pt>
                <c:pt idx="23416">
                  <c:v>28.1</c:v>
                </c:pt>
                <c:pt idx="23417">
                  <c:v>28.2</c:v>
                </c:pt>
                <c:pt idx="23418">
                  <c:v>26.8</c:v>
                </c:pt>
                <c:pt idx="23419">
                  <c:v>25.6</c:v>
                </c:pt>
                <c:pt idx="23420">
                  <c:v>23.6</c:v>
                </c:pt>
                <c:pt idx="23421">
                  <c:v>21.2</c:v>
                </c:pt>
                <c:pt idx="23422">
                  <c:v>20.100000000000001</c:v>
                </c:pt>
                <c:pt idx="23423">
                  <c:v>18.399999999999999</c:v>
                </c:pt>
                <c:pt idx="23424">
                  <c:v>17.399999999999999</c:v>
                </c:pt>
                <c:pt idx="23425">
                  <c:v>16.8</c:v>
                </c:pt>
                <c:pt idx="23426">
                  <c:v>16.3</c:v>
                </c:pt>
                <c:pt idx="23427">
                  <c:v>15.7</c:v>
                </c:pt>
                <c:pt idx="23428">
                  <c:v>15.6</c:v>
                </c:pt>
                <c:pt idx="23429">
                  <c:v>15.9</c:v>
                </c:pt>
                <c:pt idx="23430">
                  <c:v>16.3</c:v>
                </c:pt>
                <c:pt idx="23431">
                  <c:v>16.399999999999999</c:v>
                </c:pt>
                <c:pt idx="23432">
                  <c:v>16.8</c:v>
                </c:pt>
                <c:pt idx="23433">
                  <c:v>17.100000000000001</c:v>
                </c:pt>
                <c:pt idx="23434">
                  <c:v>18</c:v>
                </c:pt>
                <c:pt idx="23435">
                  <c:v>20.9</c:v>
                </c:pt>
                <c:pt idx="23436">
                  <c:v>24.2</c:v>
                </c:pt>
                <c:pt idx="23437">
                  <c:v>26.1</c:v>
                </c:pt>
                <c:pt idx="23438">
                  <c:v>28.1</c:v>
                </c:pt>
                <c:pt idx="23439">
                  <c:v>28.9</c:v>
                </c:pt>
                <c:pt idx="23440">
                  <c:v>29.4</c:v>
                </c:pt>
                <c:pt idx="23441">
                  <c:v>27.9</c:v>
                </c:pt>
                <c:pt idx="23442">
                  <c:v>25.2</c:v>
                </c:pt>
                <c:pt idx="23443">
                  <c:v>22.6</c:v>
                </c:pt>
                <c:pt idx="23444">
                  <c:v>20.7</c:v>
                </c:pt>
                <c:pt idx="23445">
                  <c:v>19.600000000000001</c:v>
                </c:pt>
                <c:pt idx="23446">
                  <c:v>18.899999999999999</c:v>
                </c:pt>
                <c:pt idx="23447">
                  <c:v>18.100000000000001</c:v>
                </c:pt>
                <c:pt idx="23448">
                  <c:v>17.3</c:v>
                </c:pt>
                <c:pt idx="23449">
                  <c:v>16.7</c:v>
                </c:pt>
                <c:pt idx="23450">
                  <c:v>15.9</c:v>
                </c:pt>
                <c:pt idx="23451">
                  <c:v>15.7</c:v>
                </c:pt>
                <c:pt idx="23452">
                  <c:v>15.4</c:v>
                </c:pt>
                <c:pt idx="23453">
                  <c:v>15.2</c:v>
                </c:pt>
                <c:pt idx="23454">
                  <c:v>14.9</c:v>
                </c:pt>
                <c:pt idx="23455">
                  <c:v>14.8</c:v>
                </c:pt>
                <c:pt idx="23456">
                  <c:v>15.7</c:v>
                </c:pt>
                <c:pt idx="23457">
                  <c:v>18</c:v>
                </c:pt>
                <c:pt idx="23458">
                  <c:v>20.100000000000001</c:v>
                </c:pt>
                <c:pt idx="23463">
                  <c:v>29.8</c:v>
                </c:pt>
                <c:pt idx="23464">
                  <c:v>30.3</c:v>
                </c:pt>
                <c:pt idx="23465">
                  <c:v>30.6</c:v>
                </c:pt>
                <c:pt idx="23466">
                  <c:v>27.6</c:v>
                </c:pt>
                <c:pt idx="23467">
                  <c:v>23.4</c:v>
                </c:pt>
                <c:pt idx="23468">
                  <c:v>21.1</c:v>
                </c:pt>
                <c:pt idx="23469">
                  <c:v>18.7</c:v>
                </c:pt>
                <c:pt idx="23470">
                  <c:v>17.399999999999999</c:v>
                </c:pt>
                <c:pt idx="23471">
                  <c:v>17.3</c:v>
                </c:pt>
                <c:pt idx="23472">
                  <c:v>17.100000000000001</c:v>
                </c:pt>
                <c:pt idx="23473">
                  <c:v>16.8</c:v>
                </c:pt>
                <c:pt idx="23474">
                  <c:v>16.899999999999999</c:v>
                </c:pt>
                <c:pt idx="23475">
                  <c:v>16.899999999999999</c:v>
                </c:pt>
                <c:pt idx="23476">
                  <c:v>16.8</c:v>
                </c:pt>
                <c:pt idx="23477">
                  <c:v>16.8</c:v>
                </c:pt>
                <c:pt idx="23478">
                  <c:v>16.8</c:v>
                </c:pt>
                <c:pt idx="23479">
                  <c:v>16.7</c:v>
                </c:pt>
                <c:pt idx="23480">
                  <c:v>16.7</c:v>
                </c:pt>
                <c:pt idx="23481">
                  <c:v>18.3</c:v>
                </c:pt>
                <c:pt idx="23482">
                  <c:v>19.899999999999999</c:v>
                </c:pt>
                <c:pt idx="23483">
                  <c:v>22</c:v>
                </c:pt>
                <c:pt idx="23484">
                  <c:v>24.5</c:v>
                </c:pt>
                <c:pt idx="23485">
                  <c:v>26.9</c:v>
                </c:pt>
                <c:pt idx="23486">
                  <c:v>28.1</c:v>
                </c:pt>
                <c:pt idx="23487">
                  <c:v>29.8</c:v>
                </c:pt>
                <c:pt idx="23488">
                  <c:v>29.5</c:v>
                </c:pt>
                <c:pt idx="23489">
                  <c:v>27</c:v>
                </c:pt>
                <c:pt idx="23490">
                  <c:v>24.8</c:v>
                </c:pt>
                <c:pt idx="23491">
                  <c:v>22</c:v>
                </c:pt>
                <c:pt idx="23492">
                  <c:v>19.8</c:v>
                </c:pt>
                <c:pt idx="23493">
                  <c:v>19</c:v>
                </c:pt>
                <c:pt idx="23494">
                  <c:v>18.100000000000001</c:v>
                </c:pt>
                <c:pt idx="23495">
                  <c:v>17.3</c:v>
                </c:pt>
                <c:pt idx="23496">
                  <c:v>17</c:v>
                </c:pt>
                <c:pt idx="23497">
                  <c:v>16.5</c:v>
                </c:pt>
                <c:pt idx="23498">
                  <c:v>16.3</c:v>
                </c:pt>
                <c:pt idx="23499">
                  <c:v>16.3</c:v>
                </c:pt>
                <c:pt idx="23500">
                  <c:v>16.100000000000001</c:v>
                </c:pt>
                <c:pt idx="23501">
                  <c:v>16.2</c:v>
                </c:pt>
                <c:pt idx="23502">
                  <c:v>16.5</c:v>
                </c:pt>
                <c:pt idx="23503">
                  <c:v>16.3</c:v>
                </c:pt>
                <c:pt idx="23504">
                  <c:v>16.3</c:v>
                </c:pt>
                <c:pt idx="23505">
                  <c:v>17.899999999999999</c:v>
                </c:pt>
                <c:pt idx="23506">
                  <c:v>19.600000000000001</c:v>
                </c:pt>
                <c:pt idx="23507">
                  <c:v>20.5</c:v>
                </c:pt>
                <c:pt idx="23508">
                  <c:v>23.4</c:v>
                </c:pt>
                <c:pt idx="23509">
                  <c:v>25.3</c:v>
                </c:pt>
                <c:pt idx="23510">
                  <c:v>27.4</c:v>
                </c:pt>
                <c:pt idx="23511">
                  <c:v>28.6</c:v>
                </c:pt>
                <c:pt idx="23512">
                  <c:v>28.8</c:v>
                </c:pt>
                <c:pt idx="23513">
                  <c:v>27.6</c:v>
                </c:pt>
                <c:pt idx="23514">
                  <c:v>25.3</c:v>
                </c:pt>
                <c:pt idx="23515">
                  <c:v>23.6</c:v>
                </c:pt>
                <c:pt idx="23516">
                  <c:v>21.2</c:v>
                </c:pt>
                <c:pt idx="23517">
                  <c:v>19.8</c:v>
                </c:pt>
                <c:pt idx="23518">
                  <c:v>18.100000000000001</c:v>
                </c:pt>
                <c:pt idx="23519">
                  <c:v>17.399999999999999</c:v>
                </c:pt>
                <c:pt idx="23520">
                  <c:v>16.8</c:v>
                </c:pt>
                <c:pt idx="23521">
                  <c:v>16.3</c:v>
                </c:pt>
                <c:pt idx="23522">
                  <c:v>16.100000000000001</c:v>
                </c:pt>
                <c:pt idx="23523">
                  <c:v>16</c:v>
                </c:pt>
                <c:pt idx="23524">
                  <c:v>16.2</c:v>
                </c:pt>
                <c:pt idx="23525">
                  <c:v>16.399999999999999</c:v>
                </c:pt>
                <c:pt idx="23526">
                  <c:v>16.399999999999999</c:v>
                </c:pt>
                <c:pt idx="23527">
                  <c:v>16.3</c:v>
                </c:pt>
                <c:pt idx="23528">
                  <c:v>16.8</c:v>
                </c:pt>
                <c:pt idx="23529">
                  <c:v>17.8</c:v>
                </c:pt>
                <c:pt idx="23530">
                  <c:v>19.5</c:v>
                </c:pt>
                <c:pt idx="23531">
                  <c:v>22.5</c:v>
                </c:pt>
                <c:pt idx="23532">
                  <c:v>24.8</c:v>
                </c:pt>
                <c:pt idx="23533">
                  <c:v>26.5</c:v>
                </c:pt>
                <c:pt idx="23534">
                  <c:v>27.6</c:v>
                </c:pt>
                <c:pt idx="23535">
                  <c:v>28.7</c:v>
                </c:pt>
                <c:pt idx="23536">
                  <c:v>29.9</c:v>
                </c:pt>
                <c:pt idx="23537">
                  <c:v>27.6</c:v>
                </c:pt>
                <c:pt idx="23538">
                  <c:v>24.6</c:v>
                </c:pt>
                <c:pt idx="23539">
                  <c:v>22.1</c:v>
                </c:pt>
                <c:pt idx="23540">
                  <c:v>20.3</c:v>
                </c:pt>
                <c:pt idx="23541">
                  <c:v>18.899999999999999</c:v>
                </c:pt>
                <c:pt idx="23542">
                  <c:v>18</c:v>
                </c:pt>
                <c:pt idx="23543">
                  <c:v>17</c:v>
                </c:pt>
                <c:pt idx="23544">
                  <c:v>16.7</c:v>
                </c:pt>
                <c:pt idx="23545">
                  <c:v>16.5</c:v>
                </c:pt>
                <c:pt idx="23546">
                  <c:v>16.399999999999999</c:v>
                </c:pt>
                <c:pt idx="23547">
                  <c:v>16.3</c:v>
                </c:pt>
                <c:pt idx="23548">
                  <c:v>16.399999999999999</c:v>
                </c:pt>
                <c:pt idx="23549">
                  <c:v>16.600000000000001</c:v>
                </c:pt>
                <c:pt idx="23550">
                  <c:v>16.5</c:v>
                </c:pt>
                <c:pt idx="23551">
                  <c:v>16.7</c:v>
                </c:pt>
                <c:pt idx="23552">
                  <c:v>16.8</c:v>
                </c:pt>
                <c:pt idx="23553">
                  <c:v>17.399999999999999</c:v>
                </c:pt>
                <c:pt idx="23554">
                  <c:v>18.399999999999999</c:v>
                </c:pt>
                <c:pt idx="23555">
                  <c:v>21.2</c:v>
                </c:pt>
                <c:pt idx="23556">
                  <c:v>23.4</c:v>
                </c:pt>
                <c:pt idx="23557">
                  <c:v>25.1</c:v>
                </c:pt>
                <c:pt idx="23558">
                  <c:v>25.8</c:v>
                </c:pt>
                <c:pt idx="23559">
                  <c:v>26.3</c:v>
                </c:pt>
                <c:pt idx="23560">
                  <c:v>27.6</c:v>
                </c:pt>
                <c:pt idx="23561">
                  <c:v>26.8</c:v>
                </c:pt>
                <c:pt idx="23562">
                  <c:v>25.1</c:v>
                </c:pt>
                <c:pt idx="23563">
                  <c:v>22.6</c:v>
                </c:pt>
                <c:pt idx="23564">
                  <c:v>20.3</c:v>
                </c:pt>
                <c:pt idx="23565">
                  <c:v>18.8</c:v>
                </c:pt>
                <c:pt idx="23566">
                  <c:v>17.7</c:v>
                </c:pt>
                <c:pt idx="23567">
                  <c:v>16.899999999999999</c:v>
                </c:pt>
                <c:pt idx="23568">
                  <c:v>16.5</c:v>
                </c:pt>
                <c:pt idx="23569">
                  <c:v>16</c:v>
                </c:pt>
                <c:pt idx="23570">
                  <c:v>16.2</c:v>
                </c:pt>
                <c:pt idx="23571">
                  <c:v>16.3</c:v>
                </c:pt>
                <c:pt idx="23572">
                  <c:v>16.2</c:v>
                </c:pt>
                <c:pt idx="23573">
                  <c:v>15.7</c:v>
                </c:pt>
                <c:pt idx="23574">
                  <c:v>15.5</c:v>
                </c:pt>
                <c:pt idx="23575">
                  <c:v>15.9</c:v>
                </c:pt>
                <c:pt idx="23576">
                  <c:v>16</c:v>
                </c:pt>
                <c:pt idx="23577">
                  <c:v>16.8</c:v>
                </c:pt>
                <c:pt idx="23578">
                  <c:v>17.600000000000001</c:v>
                </c:pt>
                <c:pt idx="23579">
                  <c:v>18.399999999999999</c:v>
                </c:pt>
                <c:pt idx="23580">
                  <c:v>19</c:v>
                </c:pt>
                <c:pt idx="23581">
                  <c:v>20</c:v>
                </c:pt>
                <c:pt idx="23582">
                  <c:v>22</c:v>
                </c:pt>
                <c:pt idx="23583">
                  <c:v>23.9</c:v>
                </c:pt>
                <c:pt idx="23584">
                  <c:v>24.5</c:v>
                </c:pt>
                <c:pt idx="23585">
                  <c:v>25.1</c:v>
                </c:pt>
                <c:pt idx="23586">
                  <c:v>24</c:v>
                </c:pt>
                <c:pt idx="23587">
                  <c:v>21.8</c:v>
                </c:pt>
                <c:pt idx="23588">
                  <c:v>19.7</c:v>
                </c:pt>
                <c:pt idx="23589">
                  <c:v>17.899999999999999</c:v>
                </c:pt>
                <c:pt idx="23590">
                  <c:v>17.3</c:v>
                </c:pt>
                <c:pt idx="23591">
                  <c:v>17.2</c:v>
                </c:pt>
                <c:pt idx="23592">
                  <c:v>16.3</c:v>
                </c:pt>
                <c:pt idx="23593">
                  <c:v>16</c:v>
                </c:pt>
                <c:pt idx="23594">
                  <c:v>16.100000000000001</c:v>
                </c:pt>
                <c:pt idx="23595">
                  <c:v>16</c:v>
                </c:pt>
                <c:pt idx="23596">
                  <c:v>15.8</c:v>
                </c:pt>
                <c:pt idx="23597">
                  <c:v>15.8</c:v>
                </c:pt>
                <c:pt idx="23598">
                  <c:v>15.6</c:v>
                </c:pt>
                <c:pt idx="23599">
                  <c:v>15.5</c:v>
                </c:pt>
                <c:pt idx="23600">
                  <c:v>15.7</c:v>
                </c:pt>
                <c:pt idx="23601">
                  <c:v>16.7</c:v>
                </c:pt>
                <c:pt idx="23602">
                  <c:v>17.7</c:v>
                </c:pt>
                <c:pt idx="23603">
                  <c:v>20.399999999999999</c:v>
                </c:pt>
                <c:pt idx="23604">
                  <c:v>22.8</c:v>
                </c:pt>
                <c:pt idx="23605">
                  <c:v>23.4</c:v>
                </c:pt>
                <c:pt idx="23606">
                  <c:v>25.1</c:v>
                </c:pt>
                <c:pt idx="23607">
                  <c:v>27.6</c:v>
                </c:pt>
                <c:pt idx="23608">
                  <c:v>28.2</c:v>
                </c:pt>
                <c:pt idx="23609">
                  <c:v>27.3</c:v>
                </c:pt>
                <c:pt idx="23610">
                  <c:v>25.8</c:v>
                </c:pt>
                <c:pt idx="23611">
                  <c:v>22.9</c:v>
                </c:pt>
                <c:pt idx="23612">
                  <c:v>20.3</c:v>
                </c:pt>
                <c:pt idx="23613">
                  <c:v>18.5</c:v>
                </c:pt>
                <c:pt idx="23614">
                  <c:v>17.899999999999999</c:v>
                </c:pt>
                <c:pt idx="23615">
                  <c:v>17.100000000000001</c:v>
                </c:pt>
                <c:pt idx="23616">
                  <c:v>16.8</c:v>
                </c:pt>
                <c:pt idx="23617">
                  <c:v>16.3</c:v>
                </c:pt>
                <c:pt idx="23618">
                  <c:v>15.9</c:v>
                </c:pt>
                <c:pt idx="23619">
                  <c:v>15.8</c:v>
                </c:pt>
                <c:pt idx="23620">
                  <c:v>15.7</c:v>
                </c:pt>
                <c:pt idx="23621">
                  <c:v>15.2</c:v>
                </c:pt>
                <c:pt idx="23622">
                  <c:v>15</c:v>
                </c:pt>
                <c:pt idx="23623">
                  <c:v>15.3</c:v>
                </c:pt>
                <c:pt idx="23624">
                  <c:v>16</c:v>
                </c:pt>
                <c:pt idx="23625">
                  <c:v>17.3</c:v>
                </c:pt>
                <c:pt idx="23626">
                  <c:v>18.7</c:v>
                </c:pt>
                <c:pt idx="23627">
                  <c:v>21</c:v>
                </c:pt>
                <c:pt idx="23628">
                  <c:v>23.6</c:v>
                </c:pt>
                <c:pt idx="23629">
                  <c:v>26.1</c:v>
                </c:pt>
                <c:pt idx="23630">
                  <c:v>28.4</c:v>
                </c:pt>
                <c:pt idx="23631">
                  <c:v>30.1</c:v>
                </c:pt>
                <c:pt idx="23632">
                  <c:v>30.8</c:v>
                </c:pt>
                <c:pt idx="23633">
                  <c:v>28.8</c:v>
                </c:pt>
                <c:pt idx="23634">
                  <c:v>27.5</c:v>
                </c:pt>
                <c:pt idx="23635">
                  <c:v>24.3</c:v>
                </c:pt>
                <c:pt idx="23636">
                  <c:v>21.1</c:v>
                </c:pt>
                <c:pt idx="23637">
                  <c:v>19.3</c:v>
                </c:pt>
                <c:pt idx="23638">
                  <c:v>18.3</c:v>
                </c:pt>
                <c:pt idx="23639">
                  <c:v>17.399999999999999</c:v>
                </c:pt>
                <c:pt idx="23640">
                  <c:v>17.100000000000001</c:v>
                </c:pt>
                <c:pt idx="23641">
                  <c:v>16.399999999999999</c:v>
                </c:pt>
                <c:pt idx="23642">
                  <c:v>16.2</c:v>
                </c:pt>
                <c:pt idx="23643">
                  <c:v>15.9</c:v>
                </c:pt>
                <c:pt idx="23644">
                  <c:v>15.8</c:v>
                </c:pt>
                <c:pt idx="23645">
                  <c:v>15.7</c:v>
                </c:pt>
                <c:pt idx="23646">
                  <c:v>16.100000000000001</c:v>
                </c:pt>
                <c:pt idx="23647">
                  <c:v>16</c:v>
                </c:pt>
                <c:pt idx="23648">
                  <c:v>16.2</c:v>
                </c:pt>
                <c:pt idx="23649">
                  <c:v>17</c:v>
                </c:pt>
                <c:pt idx="23650">
                  <c:v>19.8</c:v>
                </c:pt>
                <c:pt idx="23651">
                  <c:v>22.7</c:v>
                </c:pt>
                <c:pt idx="23652">
                  <c:v>24.6</c:v>
                </c:pt>
                <c:pt idx="23653">
                  <c:v>25.9</c:v>
                </c:pt>
                <c:pt idx="23654">
                  <c:v>27.5</c:v>
                </c:pt>
                <c:pt idx="23655">
                  <c:v>28.1</c:v>
                </c:pt>
                <c:pt idx="23656">
                  <c:v>28.9</c:v>
                </c:pt>
                <c:pt idx="23657">
                  <c:v>29.2</c:v>
                </c:pt>
                <c:pt idx="23658">
                  <c:v>27.6</c:v>
                </c:pt>
                <c:pt idx="23659">
                  <c:v>23.7</c:v>
                </c:pt>
                <c:pt idx="23660">
                  <c:v>20.399999999999999</c:v>
                </c:pt>
                <c:pt idx="23661">
                  <c:v>18.100000000000001</c:v>
                </c:pt>
                <c:pt idx="23662">
                  <c:v>17.399999999999999</c:v>
                </c:pt>
                <c:pt idx="23663">
                  <c:v>16.899999999999999</c:v>
                </c:pt>
                <c:pt idx="23664">
                  <c:v>16.7</c:v>
                </c:pt>
                <c:pt idx="23665">
                  <c:v>16.7</c:v>
                </c:pt>
                <c:pt idx="23666">
                  <c:v>16.8</c:v>
                </c:pt>
                <c:pt idx="23667">
                  <c:v>16.7</c:v>
                </c:pt>
                <c:pt idx="23668">
                  <c:v>16.8</c:v>
                </c:pt>
                <c:pt idx="23669">
                  <c:v>16.8</c:v>
                </c:pt>
                <c:pt idx="23670">
                  <c:v>16.7</c:v>
                </c:pt>
                <c:pt idx="23671">
                  <c:v>16.600000000000001</c:v>
                </c:pt>
                <c:pt idx="23672">
                  <c:v>17</c:v>
                </c:pt>
                <c:pt idx="23673">
                  <c:v>17.600000000000001</c:v>
                </c:pt>
                <c:pt idx="23674">
                  <c:v>19.8</c:v>
                </c:pt>
                <c:pt idx="23675">
                  <c:v>21.5</c:v>
                </c:pt>
                <c:pt idx="23676">
                  <c:v>24.3</c:v>
                </c:pt>
                <c:pt idx="23677">
                  <c:v>25.7</c:v>
                </c:pt>
                <c:pt idx="23678">
                  <c:v>27.8</c:v>
                </c:pt>
                <c:pt idx="23679">
                  <c:v>29.4</c:v>
                </c:pt>
                <c:pt idx="23680">
                  <c:v>28.7</c:v>
                </c:pt>
                <c:pt idx="23681">
                  <c:v>28.4</c:v>
                </c:pt>
                <c:pt idx="23682">
                  <c:v>26.1</c:v>
                </c:pt>
                <c:pt idx="23683">
                  <c:v>22.6</c:v>
                </c:pt>
                <c:pt idx="23684">
                  <c:v>20</c:v>
                </c:pt>
                <c:pt idx="23685">
                  <c:v>17.899999999999999</c:v>
                </c:pt>
                <c:pt idx="23686">
                  <c:v>16.899999999999999</c:v>
                </c:pt>
                <c:pt idx="23687">
                  <c:v>16.8</c:v>
                </c:pt>
                <c:pt idx="23688">
                  <c:v>16.3</c:v>
                </c:pt>
                <c:pt idx="23689">
                  <c:v>16</c:v>
                </c:pt>
                <c:pt idx="23690">
                  <c:v>15.5</c:v>
                </c:pt>
                <c:pt idx="23691">
                  <c:v>15.3</c:v>
                </c:pt>
                <c:pt idx="23692">
                  <c:v>16</c:v>
                </c:pt>
                <c:pt idx="23693">
                  <c:v>16.3</c:v>
                </c:pt>
                <c:pt idx="23694">
                  <c:v>16.3</c:v>
                </c:pt>
                <c:pt idx="23695">
                  <c:v>16.3</c:v>
                </c:pt>
                <c:pt idx="23696">
                  <c:v>16.3</c:v>
                </c:pt>
                <c:pt idx="23697">
                  <c:v>17.2</c:v>
                </c:pt>
                <c:pt idx="23698">
                  <c:v>18.100000000000001</c:v>
                </c:pt>
                <c:pt idx="23699">
                  <c:v>21.3</c:v>
                </c:pt>
                <c:pt idx="23700">
                  <c:v>22.9</c:v>
                </c:pt>
                <c:pt idx="23701">
                  <c:v>24.6</c:v>
                </c:pt>
                <c:pt idx="23702">
                  <c:v>26.2</c:v>
                </c:pt>
                <c:pt idx="23703">
                  <c:v>27.8</c:v>
                </c:pt>
                <c:pt idx="23704">
                  <c:v>28.7</c:v>
                </c:pt>
                <c:pt idx="23705">
                  <c:v>27.8</c:v>
                </c:pt>
                <c:pt idx="23706">
                  <c:v>26.7</c:v>
                </c:pt>
                <c:pt idx="23707">
                  <c:v>23.4</c:v>
                </c:pt>
                <c:pt idx="23708">
                  <c:v>20.7</c:v>
                </c:pt>
                <c:pt idx="23709">
                  <c:v>18.100000000000001</c:v>
                </c:pt>
                <c:pt idx="23710">
                  <c:v>18.100000000000001</c:v>
                </c:pt>
                <c:pt idx="23711">
                  <c:v>16.5</c:v>
                </c:pt>
                <c:pt idx="23712">
                  <c:v>16.100000000000001</c:v>
                </c:pt>
                <c:pt idx="23713">
                  <c:v>15.9</c:v>
                </c:pt>
                <c:pt idx="23714">
                  <c:v>15.4</c:v>
                </c:pt>
                <c:pt idx="23715">
                  <c:v>15.1</c:v>
                </c:pt>
                <c:pt idx="23716">
                  <c:v>15</c:v>
                </c:pt>
                <c:pt idx="23717">
                  <c:v>15.3</c:v>
                </c:pt>
                <c:pt idx="23718">
                  <c:v>15.4</c:v>
                </c:pt>
                <c:pt idx="23719">
                  <c:v>15.6</c:v>
                </c:pt>
                <c:pt idx="23720">
                  <c:v>16</c:v>
                </c:pt>
                <c:pt idx="23721">
                  <c:v>16.8</c:v>
                </c:pt>
                <c:pt idx="23722">
                  <c:v>20.2</c:v>
                </c:pt>
                <c:pt idx="23723">
                  <c:v>22.1</c:v>
                </c:pt>
                <c:pt idx="23724">
                  <c:v>24.1</c:v>
                </c:pt>
                <c:pt idx="23725">
                  <c:v>26.1</c:v>
                </c:pt>
                <c:pt idx="23726">
                  <c:v>28.4</c:v>
                </c:pt>
                <c:pt idx="23727">
                  <c:v>29.8</c:v>
                </c:pt>
                <c:pt idx="23728">
                  <c:v>30.8</c:v>
                </c:pt>
                <c:pt idx="23729">
                  <c:v>29.8</c:v>
                </c:pt>
                <c:pt idx="23730">
                  <c:v>27.5</c:v>
                </c:pt>
                <c:pt idx="23731">
                  <c:v>23.6</c:v>
                </c:pt>
                <c:pt idx="23732">
                  <c:v>21.5</c:v>
                </c:pt>
                <c:pt idx="23733">
                  <c:v>20</c:v>
                </c:pt>
                <c:pt idx="23734">
                  <c:v>18.5</c:v>
                </c:pt>
                <c:pt idx="23735">
                  <c:v>17.2</c:v>
                </c:pt>
                <c:pt idx="23736">
                  <c:v>16.600000000000001</c:v>
                </c:pt>
                <c:pt idx="23737">
                  <c:v>16.3</c:v>
                </c:pt>
                <c:pt idx="23738">
                  <c:v>16.5</c:v>
                </c:pt>
                <c:pt idx="23739">
                  <c:v>16.2</c:v>
                </c:pt>
                <c:pt idx="23740">
                  <c:v>16.3</c:v>
                </c:pt>
                <c:pt idx="23741">
                  <c:v>16.3</c:v>
                </c:pt>
                <c:pt idx="23742">
                  <c:v>16.7</c:v>
                </c:pt>
                <c:pt idx="23743">
                  <c:v>16.5</c:v>
                </c:pt>
                <c:pt idx="23744">
                  <c:v>17</c:v>
                </c:pt>
                <c:pt idx="23745">
                  <c:v>18.3</c:v>
                </c:pt>
                <c:pt idx="23746">
                  <c:v>19.7</c:v>
                </c:pt>
                <c:pt idx="23747">
                  <c:v>22.3</c:v>
                </c:pt>
                <c:pt idx="23748">
                  <c:v>24.8</c:v>
                </c:pt>
                <c:pt idx="23749">
                  <c:v>26.4</c:v>
                </c:pt>
                <c:pt idx="23750">
                  <c:v>27.7</c:v>
                </c:pt>
                <c:pt idx="23751">
                  <c:v>28.2</c:v>
                </c:pt>
                <c:pt idx="23752">
                  <c:v>30.6</c:v>
                </c:pt>
                <c:pt idx="23753">
                  <c:v>29</c:v>
                </c:pt>
                <c:pt idx="23754">
                  <c:v>26.8</c:v>
                </c:pt>
                <c:pt idx="23755">
                  <c:v>24.4</c:v>
                </c:pt>
                <c:pt idx="23756">
                  <c:v>22.5</c:v>
                </c:pt>
                <c:pt idx="23757">
                  <c:v>20.399999999999999</c:v>
                </c:pt>
                <c:pt idx="23758">
                  <c:v>18.899999999999999</c:v>
                </c:pt>
                <c:pt idx="23759">
                  <c:v>17.7</c:v>
                </c:pt>
                <c:pt idx="23760">
                  <c:v>17.100000000000001</c:v>
                </c:pt>
                <c:pt idx="23761">
                  <c:v>16.899999999999999</c:v>
                </c:pt>
                <c:pt idx="23762">
                  <c:v>16.7</c:v>
                </c:pt>
                <c:pt idx="23763">
                  <c:v>16.8</c:v>
                </c:pt>
                <c:pt idx="23764">
                  <c:v>16.899999999999999</c:v>
                </c:pt>
                <c:pt idx="23765">
                  <c:v>17</c:v>
                </c:pt>
                <c:pt idx="23766">
                  <c:v>17</c:v>
                </c:pt>
                <c:pt idx="23767">
                  <c:v>16.899999999999999</c:v>
                </c:pt>
                <c:pt idx="23768">
                  <c:v>17.3</c:v>
                </c:pt>
                <c:pt idx="23769">
                  <c:v>19</c:v>
                </c:pt>
                <c:pt idx="23770">
                  <c:v>20.6</c:v>
                </c:pt>
                <c:pt idx="23771">
                  <c:v>22.5</c:v>
                </c:pt>
                <c:pt idx="23772">
                  <c:v>24.8</c:v>
                </c:pt>
                <c:pt idx="23773">
                  <c:v>26.5</c:v>
                </c:pt>
                <c:pt idx="23774">
                  <c:v>28.1</c:v>
                </c:pt>
                <c:pt idx="23775">
                  <c:v>28.4</c:v>
                </c:pt>
                <c:pt idx="23776">
                  <c:v>29</c:v>
                </c:pt>
                <c:pt idx="23777">
                  <c:v>28.1</c:v>
                </c:pt>
                <c:pt idx="23778">
                  <c:v>26.6</c:v>
                </c:pt>
                <c:pt idx="23779">
                  <c:v>23.2</c:v>
                </c:pt>
                <c:pt idx="23780">
                  <c:v>21.2</c:v>
                </c:pt>
                <c:pt idx="23781">
                  <c:v>19.7</c:v>
                </c:pt>
                <c:pt idx="23782">
                  <c:v>18.600000000000001</c:v>
                </c:pt>
                <c:pt idx="23783">
                  <c:v>17.899999999999999</c:v>
                </c:pt>
                <c:pt idx="23784">
                  <c:v>17.3</c:v>
                </c:pt>
                <c:pt idx="23785">
                  <c:v>16.7</c:v>
                </c:pt>
                <c:pt idx="23786">
                  <c:v>16.3</c:v>
                </c:pt>
                <c:pt idx="23787">
                  <c:v>16.100000000000001</c:v>
                </c:pt>
                <c:pt idx="23788">
                  <c:v>15.7</c:v>
                </c:pt>
                <c:pt idx="23789">
                  <c:v>15.1</c:v>
                </c:pt>
                <c:pt idx="23790">
                  <c:v>14.8</c:v>
                </c:pt>
                <c:pt idx="23791">
                  <c:v>14.9</c:v>
                </c:pt>
                <c:pt idx="23792">
                  <c:v>16</c:v>
                </c:pt>
                <c:pt idx="23793">
                  <c:v>18.7</c:v>
                </c:pt>
                <c:pt idx="23794">
                  <c:v>20.8</c:v>
                </c:pt>
                <c:pt idx="23795">
                  <c:v>23.2</c:v>
                </c:pt>
                <c:pt idx="23796">
                  <c:v>25</c:v>
                </c:pt>
                <c:pt idx="23797">
                  <c:v>26.7</c:v>
                </c:pt>
                <c:pt idx="23798">
                  <c:v>28.2</c:v>
                </c:pt>
                <c:pt idx="23799">
                  <c:v>29.6</c:v>
                </c:pt>
                <c:pt idx="23800">
                  <c:v>29.5</c:v>
                </c:pt>
                <c:pt idx="23801">
                  <c:v>28.6</c:v>
                </c:pt>
                <c:pt idx="23802">
                  <c:v>26</c:v>
                </c:pt>
                <c:pt idx="23803">
                  <c:v>23.1</c:v>
                </c:pt>
                <c:pt idx="23804">
                  <c:v>20.7</c:v>
                </c:pt>
                <c:pt idx="23805">
                  <c:v>19.2</c:v>
                </c:pt>
                <c:pt idx="23806">
                  <c:v>18.2</c:v>
                </c:pt>
                <c:pt idx="23807">
                  <c:v>17.5</c:v>
                </c:pt>
                <c:pt idx="23808">
                  <c:v>17</c:v>
                </c:pt>
                <c:pt idx="23809">
                  <c:v>16.899999999999999</c:v>
                </c:pt>
                <c:pt idx="23810">
                  <c:v>16.399999999999999</c:v>
                </c:pt>
                <c:pt idx="23811">
                  <c:v>16.600000000000001</c:v>
                </c:pt>
                <c:pt idx="23812">
                  <c:v>16.8</c:v>
                </c:pt>
                <c:pt idx="23813">
                  <c:v>16.5</c:v>
                </c:pt>
                <c:pt idx="23814">
                  <c:v>16.2</c:v>
                </c:pt>
                <c:pt idx="23815">
                  <c:v>16.3</c:v>
                </c:pt>
                <c:pt idx="23816">
                  <c:v>17.399999999999999</c:v>
                </c:pt>
                <c:pt idx="23817">
                  <c:v>17.899999999999999</c:v>
                </c:pt>
                <c:pt idx="23818">
                  <c:v>20.6</c:v>
                </c:pt>
                <c:pt idx="23819">
                  <c:v>23.2</c:v>
                </c:pt>
                <c:pt idx="23820">
                  <c:v>26.2</c:v>
                </c:pt>
                <c:pt idx="23821">
                  <c:v>27.3</c:v>
                </c:pt>
                <c:pt idx="23822">
                  <c:v>28.2</c:v>
                </c:pt>
                <c:pt idx="23823">
                  <c:v>28.9</c:v>
                </c:pt>
                <c:pt idx="23824">
                  <c:v>29.1</c:v>
                </c:pt>
                <c:pt idx="23825">
                  <c:v>28.7</c:v>
                </c:pt>
                <c:pt idx="23826">
                  <c:v>26.7</c:v>
                </c:pt>
                <c:pt idx="23827">
                  <c:v>23.9</c:v>
                </c:pt>
                <c:pt idx="23828">
                  <c:v>21</c:v>
                </c:pt>
                <c:pt idx="23829">
                  <c:v>18.8</c:v>
                </c:pt>
                <c:pt idx="23830">
                  <c:v>18.3</c:v>
                </c:pt>
                <c:pt idx="23831">
                  <c:v>18.5</c:v>
                </c:pt>
                <c:pt idx="23832">
                  <c:v>17.899999999999999</c:v>
                </c:pt>
                <c:pt idx="23833">
                  <c:v>17.600000000000001</c:v>
                </c:pt>
                <c:pt idx="23834">
                  <c:v>17.399999999999999</c:v>
                </c:pt>
                <c:pt idx="23835">
                  <c:v>16.7</c:v>
                </c:pt>
                <c:pt idx="23836">
                  <c:v>16.2</c:v>
                </c:pt>
                <c:pt idx="23837">
                  <c:v>15.9</c:v>
                </c:pt>
                <c:pt idx="23838">
                  <c:v>15.5</c:v>
                </c:pt>
                <c:pt idx="23839">
                  <c:v>15.3</c:v>
                </c:pt>
                <c:pt idx="23840">
                  <c:v>16</c:v>
                </c:pt>
                <c:pt idx="23841">
                  <c:v>17</c:v>
                </c:pt>
                <c:pt idx="23842">
                  <c:v>19.399999999999999</c:v>
                </c:pt>
                <c:pt idx="23843">
                  <c:v>21.6</c:v>
                </c:pt>
                <c:pt idx="23844">
                  <c:v>24.6</c:v>
                </c:pt>
                <c:pt idx="23845">
                  <c:v>26.8</c:v>
                </c:pt>
                <c:pt idx="23846">
                  <c:v>27.2</c:v>
                </c:pt>
                <c:pt idx="23847">
                  <c:v>29.2</c:v>
                </c:pt>
                <c:pt idx="23848">
                  <c:v>29.7</c:v>
                </c:pt>
                <c:pt idx="23849">
                  <c:v>29.6</c:v>
                </c:pt>
                <c:pt idx="23850">
                  <c:v>28.5</c:v>
                </c:pt>
                <c:pt idx="23851">
                  <c:v>24.7</c:v>
                </c:pt>
                <c:pt idx="23852">
                  <c:v>22.2</c:v>
                </c:pt>
                <c:pt idx="23853">
                  <c:v>20.9</c:v>
                </c:pt>
                <c:pt idx="23854">
                  <c:v>19.8</c:v>
                </c:pt>
                <c:pt idx="23855">
                  <c:v>18.7</c:v>
                </c:pt>
                <c:pt idx="23856">
                  <c:v>18.2</c:v>
                </c:pt>
                <c:pt idx="23857">
                  <c:v>18</c:v>
                </c:pt>
                <c:pt idx="23858">
                  <c:v>17.899999999999999</c:v>
                </c:pt>
                <c:pt idx="23859">
                  <c:v>17.3</c:v>
                </c:pt>
                <c:pt idx="23860">
                  <c:v>17.3</c:v>
                </c:pt>
                <c:pt idx="23861">
                  <c:v>17.399999999999999</c:v>
                </c:pt>
                <c:pt idx="23862">
                  <c:v>17.100000000000001</c:v>
                </c:pt>
                <c:pt idx="23863">
                  <c:v>17.3</c:v>
                </c:pt>
                <c:pt idx="23864">
                  <c:v>17.7</c:v>
                </c:pt>
                <c:pt idx="23865">
                  <c:v>18.100000000000001</c:v>
                </c:pt>
                <c:pt idx="23866">
                  <c:v>21.2</c:v>
                </c:pt>
                <c:pt idx="23867">
                  <c:v>23.3</c:v>
                </c:pt>
                <c:pt idx="23868">
                  <c:v>26</c:v>
                </c:pt>
                <c:pt idx="23869">
                  <c:v>27.4</c:v>
                </c:pt>
                <c:pt idx="23870">
                  <c:v>28.7</c:v>
                </c:pt>
                <c:pt idx="23871">
                  <c:v>29.9</c:v>
                </c:pt>
                <c:pt idx="23872">
                  <c:v>31.2</c:v>
                </c:pt>
                <c:pt idx="23873">
                  <c:v>28.7</c:v>
                </c:pt>
                <c:pt idx="23874">
                  <c:v>26.2</c:v>
                </c:pt>
                <c:pt idx="23875">
                  <c:v>24</c:v>
                </c:pt>
                <c:pt idx="23876">
                  <c:v>21.7</c:v>
                </c:pt>
                <c:pt idx="23877">
                  <c:v>20.5</c:v>
                </c:pt>
                <c:pt idx="23878">
                  <c:v>19.7</c:v>
                </c:pt>
                <c:pt idx="23879">
                  <c:v>18.2</c:v>
                </c:pt>
                <c:pt idx="23880">
                  <c:v>18.2</c:v>
                </c:pt>
                <c:pt idx="23881">
                  <c:v>17.7</c:v>
                </c:pt>
                <c:pt idx="23882">
                  <c:v>17.399999999999999</c:v>
                </c:pt>
                <c:pt idx="23883">
                  <c:v>17.399999999999999</c:v>
                </c:pt>
                <c:pt idx="23884">
                  <c:v>17.3</c:v>
                </c:pt>
                <c:pt idx="23885">
                  <c:v>16.7</c:v>
                </c:pt>
                <c:pt idx="23886">
                  <c:v>16.5</c:v>
                </c:pt>
                <c:pt idx="23887">
                  <c:v>16.600000000000001</c:v>
                </c:pt>
                <c:pt idx="23888">
                  <c:v>17.600000000000001</c:v>
                </c:pt>
                <c:pt idx="23889">
                  <c:v>19.3</c:v>
                </c:pt>
                <c:pt idx="23890">
                  <c:v>22.1</c:v>
                </c:pt>
                <c:pt idx="23891">
                  <c:v>24.5</c:v>
                </c:pt>
                <c:pt idx="23892">
                  <c:v>26.5</c:v>
                </c:pt>
                <c:pt idx="23893">
                  <c:v>26.8</c:v>
                </c:pt>
                <c:pt idx="23894">
                  <c:v>28.7</c:v>
                </c:pt>
                <c:pt idx="23895">
                  <c:v>30.5</c:v>
                </c:pt>
                <c:pt idx="23896">
                  <c:v>30.9</c:v>
                </c:pt>
                <c:pt idx="23897">
                  <c:v>29.4</c:v>
                </c:pt>
                <c:pt idx="23898">
                  <c:v>26.7</c:v>
                </c:pt>
                <c:pt idx="23899">
                  <c:v>23.7</c:v>
                </c:pt>
                <c:pt idx="23900">
                  <c:v>22.2</c:v>
                </c:pt>
                <c:pt idx="23901">
                  <c:v>20</c:v>
                </c:pt>
                <c:pt idx="23902">
                  <c:v>18.7</c:v>
                </c:pt>
                <c:pt idx="23903">
                  <c:v>17.8</c:v>
                </c:pt>
                <c:pt idx="23904">
                  <c:v>17.3</c:v>
                </c:pt>
                <c:pt idx="23905">
                  <c:v>17.399999999999999</c:v>
                </c:pt>
                <c:pt idx="23906">
                  <c:v>17.5</c:v>
                </c:pt>
                <c:pt idx="23907">
                  <c:v>17.399999999999999</c:v>
                </c:pt>
                <c:pt idx="23908">
                  <c:v>17.5</c:v>
                </c:pt>
                <c:pt idx="23909">
                  <c:v>17.399999999999999</c:v>
                </c:pt>
                <c:pt idx="23910">
                  <c:v>17.399999999999999</c:v>
                </c:pt>
                <c:pt idx="23911">
                  <c:v>17.5</c:v>
                </c:pt>
                <c:pt idx="23912">
                  <c:v>17.7</c:v>
                </c:pt>
                <c:pt idx="23913">
                  <c:v>18.5</c:v>
                </c:pt>
                <c:pt idx="23914">
                  <c:v>20.100000000000001</c:v>
                </c:pt>
                <c:pt idx="23915">
                  <c:v>21.7</c:v>
                </c:pt>
                <c:pt idx="23916">
                  <c:v>23.5</c:v>
                </c:pt>
                <c:pt idx="23917">
                  <c:v>25.8</c:v>
                </c:pt>
                <c:pt idx="23918">
                  <c:v>27.5</c:v>
                </c:pt>
                <c:pt idx="23919">
                  <c:v>29.1</c:v>
                </c:pt>
                <c:pt idx="23920">
                  <c:v>29.2</c:v>
                </c:pt>
                <c:pt idx="23921">
                  <c:v>28.1</c:v>
                </c:pt>
                <c:pt idx="23922">
                  <c:v>25.5</c:v>
                </c:pt>
                <c:pt idx="23923">
                  <c:v>23.9</c:v>
                </c:pt>
                <c:pt idx="23924">
                  <c:v>21.2</c:v>
                </c:pt>
                <c:pt idx="23925">
                  <c:v>19</c:v>
                </c:pt>
                <c:pt idx="23926">
                  <c:v>19</c:v>
                </c:pt>
                <c:pt idx="23927">
                  <c:v>17.7</c:v>
                </c:pt>
                <c:pt idx="23928">
                  <c:v>17.3</c:v>
                </c:pt>
                <c:pt idx="23929">
                  <c:v>16.899999999999999</c:v>
                </c:pt>
                <c:pt idx="23930">
                  <c:v>16.899999999999999</c:v>
                </c:pt>
                <c:pt idx="23931">
                  <c:v>16.8</c:v>
                </c:pt>
                <c:pt idx="23932">
                  <c:v>16.3</c:v>
                </c:pt>
                <c:pt idx="23933">
                  <c:v>16.600000000000001</c:v>
                </c:pt>
                <c:pt idx="23934">
                  <c:v>16.8</c:v>
                </c:pt>
                <c:pt idx="23935">
                  <c:v>16.7</c:v>
                </c:pt>
                <c:pt idx="23936">
                  <c:v>17.2</c:v>
                </c:pt>
                <c:pt idx="23937">
                  <c:v>18.2</c:v>
                </c:pt>
                <c:pt idx="23938">
                  <c:v>19.8</c:v>
                </c:pt>
                <c:pt idx="23939">
                  <c:v>21.8</c:v>
                </c:pt>
                <c:pt idx="23940">
                  <c:v>24.3</c:v>
                </c:pt>
                <c:pt idx="23941">
                  <c:v>24.7</c:v>
                </c:pt>
                <c:pt idx="23942">
                  <c:v>26.8</c:v>
                </c:pt>
                <c:pt idx="23943">
                  <c:v>28.6</c:v>
                </c:pt>
                <c:pt idx="23944">
                  <c:v>31.1</c:v>
                </c:pt>
                <c:pt idx="23945">
                  <c:v>29.8</c:v>
                </c:pt>
                <c:pt idx="23946">
                  <c:v>25.4</c:v>
                </c:pt>
                <c:pt idx="23947">
                  <c:v>22.8</c:v>
                </c:pt>
                <c:pt idx="23948">
                  <c:v>21.1</c:v>
                </c:pt>
                <c:pt idx="23949">
                  <c:v>19.399999999999999</c:v>
                </c:pt>
                <c:pt idx="23950">
                  <c:v>18.5</c:v>
                </c:pt>
                <c:pt idx="23951">
                  <c:v>17.899999999999999</c:v>
                </c:pt>
                <c:pt idx="23952">
                  <c:v>17.399999999999999</c:v>
                </c:pt>
                <c:pt idx="23953">
                  <c:v>16.899999999999999</c:v>
                </c:pt>
                <c:pt idx="23954">
                  <c:v>16.5</c:v>
                </c:pt>
                <c:pt idx="23955">
                  <c:v>16.5</c:v>
                </c:pt>
                <c:pt idx="23956">
                  <c:v>16.7</c:v>
                </c:pt>
                <c:pt idx="23957">
                  <c:v>16.5</c:v>
                </c:pt>
                <c:pt idx="23958">
                  <c:v>16.3</c:v>
                </c:pt>
                <c:pt idx="23959">
                  <c:v>16.2</c:v>
                </c:pt>
                <c:pt idx="23960">
                  <c:v>16.7</c:v>
                </c:pt>
                <c:pt idx="23961">
                  <c:v>19.3</c:v>
                </c:pt>
                <c:pt idx="23962">
                  <c:v>20.399999999999999</c:v>
                </c:pt>
                <c:pt idx="23963">
                  <c:v>22.1</c:v>
                </c:pt>
                <c:pt idx="23964">
                  <c:v>25.5</c:v>
                </c:pt>
                <c:pt idx="23965">
                  <c:v>26.7</c:v>
                </c:pt>
                <c:pt idx="23966">
                  <c:v>28.7</c:v>
                </c:pt>
                <c:pt idx="23967">
                  <c:v>29.8</c:v>
                </c:pt>
                <c:pt idx="23968">
                  <c:v>30</c:v>
                </c:pt>
                <c:pt idx="23969">
                  <c:v>28.9</c:v>
                </c:pt>
                <c:pt idx="23970">
                  <c:v>26.7</c:v>
                </c:pt>
                <c:pt idx="23971">
                  <c:v>23.4</c:v>
                </c:pt>
                <c:pt idx="23972">
                  <c:v>21</c:v>
                </c:pt>
                <c:pt idx="23973">
                  <c:v>19.399999999999999</c:v>
                </c:pt>
                <c:pt idx="23974">
                  <c:v>18.600000000000001</c:v>
                </c:pt>
                <c:pt idx="23975">
                  <c:v>18.3</c:v>
                </c:pt>
                <c:pt idx="23976">
                  <c:v>18.100000000000001</c:v>
                </c:pt>
                <c:pt idx="23977">
                  <c:v>17.8</c:v>
                </c:pt>
                <c:pt idx="23978">
                  <c:v>17.8</c:v>
                </c:pt>
                <c:pt idx="23979">
                  <c:v>17.399999999999999</c:v>
                </c:pt>
                <c:pt idx="23980">
                  <c:v>17.100000000000001</c:v>
                </c:pt>
                <c:pt idx="23981">
                  <c:v>16.8</c:v>
                </c:pt>
                <c:pt idx="23982">
                  <c:v>16.3</c:v>
                </c:pt>
                <c:pt idx="23983">
                  <c:v>15.8</c:v>
                </c:pt>
                <c:pt idx="23984">
                  <c:v>16.399999999999999</c:v>
                </c:pt>
                <c:pt idx="23985">
                  <c:v>18</c:v>
                </c:pt>
                <c:pt idx="23986">
                  <c:v>19.600000000000001</c:v>
                </c:pt>
                <c:pt idx="23987">
                  <c:v>20.5</c:v>
                </c:pt>
                <c:pt idx="23988">
                  <c:v>23.3</c:v>
                </c:pt>
                <c:pt idx="23989">
                  <c:v>25.1</c:v>
                </c:pt>
                <c:pt idx="23990">
                  <c:v>27.2</c:v>
                </c:pt>
                <c:pt idx="23991">
                  <c:v>28.3</c:v>
                </c:pt>
                <c:pt idx="23992">
                  <c:v>29</c:v>
                </c:pt>
                <c:pt idx="23993">
                  <c:v>27.9</c:v>
                </c:pt>
                <c:pt idx="23994">
                  <c:v>25.1</c:v>
                </c:pt>
                <c:pt idx="23995">
                  <c:v>23.4</c:v>
                </c:pt>
                <c:pt idx="23996">
                  <c:v>21.2</c:v>
                </c:pt>
                <c:pt idx="23997">
                  <c:v>19.5</c:v>
                </c:pt>
                <c:pt idx="23998">
                  <c:v>18.5</c:v>
                </c:pt>
                <c:pt idx="23999">
                  <c:v>17.8</c:v>
                </c:pt>
                <c:pt idx="24000">
                  <c:v>17.399999999999999</c:v>
                </c:pt>
                <c:pt idx="24001">
                  <c:v>16.7</c:v>
                </c:pt>
                <c:pt idx="24002">
                  <c:v>16.2</c:v>
                </c:pt>
                <c:pt idx="24003">
                  <c:v>15.9</c:v>
                </c:pt>
                <c:pt idx="24004">
                  <c:v>15.9</c:v>
                </c:pt>
                <c:pt idx="24005">
                  <c:v>16</c:v>
                </c:pt>
                <c:pt idx="24006">
                  <c:v>16.3</c:v>
                </c:pt>
                <c:pt idx="24007">
                  <c:v>16.399999999999999</c:v>
                </c:pt>
                <c:pt idx="24008">
                  <c:v>16.8</c:v>
                </c:pt>
                <c:pt idx="24009">
                  <c:v>17.899999999999999</c:v>
                </c:pt>
                <c:pt idx="24010">
                  <c:v>20.100000000000001</c:v>
                </c:pt>
                <c:pt idx="24011">
                  <c:v>22</c:v>
                </c:pt>
                <c:pt idx="24012">
                  <c:v>24.8</c:v>
                </c:pt>
                <c:pt idx="24013">
                  <c:v>26.1</c:v>
                </c:pt>
                <c:pt idx="24014">
                  <c:v>27.8</c:v>
                </c:pt>
                <c:pt idx="24015">
                  <c:v>29.3</c:v>
                </c:pt>
                <c:pt idx="24016">
                  <c:v>29</c:v>
                </c:pt>
                <c:pt idx="24017">
                  <c:v>29.5</c:v>
                </c:pt>
                <c:pt idx="24018">
                  <c:v>28.3</c:v>
                </c:pt>
                <c:pt idx="24019">
                  <c:v>24.7</c:v>
                </c:pt>
                <c:pt idx="24020">
                  <c:v>22.3</c:v>
                </c:pt>
                <c:pt idx="24021">
                  <c:v>20.7</c:v>
                </c:pt>
                <c:pt idx="24022">
                  <c:v>19.5</c:v>
                </c:pt>
                <c:pt idx="24023">
                  <c:v>18.399999999999999</c:v>
                </c:pt>
                <c:pt idx="24024">
                  <c:v>17.5</c:v>
                </c:pt>
                <c:pt idx="24025">
                  <c:v>17</c:v>
                </c:pt>
                <c:pt idx="24026">
                  <c:v>16.7</c:v>
                </c:pt>
                <c:pt idx="24027">
                  <c:v>16.5</c:v>
                </c:pt>
                <c:pt idx="24028">
                  <c:v>16.399999999999999</c:v>
                </c:pt>
                <c:pt idx="24029">
                  <c:v>16.399999999999999</c:v>
                </c:pt>
                <c:pt idx="24030">
                  <c:v>16.5</c:v>
                </c:pt>
                <c:pt idx="24031">
                  <c:v>15.9</c:v>
                </c:pt>
                <c:pt idx="24032">
                  <c:v>16.8</c:v>
                </c:pt>
                <c:pt idx="24033">
                  <c:v>19</c:v>
                </c:pt>
                <c:pt idx="24034">
                  <c:v>20.7</c:v>
                </c:pt>
                <c:pt idx="24035">
                  <c:v>22.5</c:v>
                </c:pt>
                <c:pt idx="24036">
                  <c:v>24.5</c:v>
                </c:pt>
                <c:pt idx="24037">
                  <c:v>25.9</c:v>
                </c:pt>
                <c:pt idx="24038">
                  <c:v>28.1</c:v>
                </c:pt>
                <c:pt idx="24039">
                  <c:v>29.5</c:v>
                </c:pt>
                <c:pt idx="24040">
                  <c:v>30.4</c:v>
                </c:pt>
                <c:pt idx="24041">
                  <c:v>29.7</c:v>
                </c:pt>
                <c:pt idx="24042">
                  <c:v>25.9</c:v>
                </c:pt>
                <c:pt idx="24043">
                  <c:v>23.5</c:v>
                </c:pt>
                <c:pt idx="24044">
                  <c:v>21.2</c:v>
                </c:pt>
                <c:pt idx="24045">
                  <c:v>19.8</c:v>
                </c:pt>
                <c:pt idx="24046">
                  <c:v>18.8</c:v>
                </c:pt>
                <c:pt idx="24047">
                  <c:v>18.2</c:v>
                </c:pt>
                <c:pt idx="24048">
                  <c:v>17.3</c:v>
                </c:pt>
                <c:pt idx="24049">
                  <c:v>16.899999999999999</c:v>
                </c:pt>
                <c:pt idx="24050">
                  <c:v>16.399999999999999</c:v>
                </c:pt>
                <c:pt idx="24051">
                  <c:v>16.100000000000001</c:v>
                </c:pt>
                <c:pt idx="24052">
                  <c:v>15.7</c:v>
                </c:pt>
                <c:pt idx="24053">
                  <c:v>16.2</c:v>
                </c:pt>
                <c:pt idx="24054">
                  <c:v>16</c:v>
                </c:pt>
                <c:pt idx="24055">
                  <c:v>16.399999999999999</c:v>
                </c:pt>
                <c:pt idx="24056">
                  <c:v>17.2</c:v>
                </c:pt>
                <c:pt idx="24057">
                  <c:v>18.899999999999999</c:v>
                </c:pt>
                <c:pt idx="24058">
                  <c:v>21</c:v>
                </c:pt>
                <c:pt idx="24059">
                  <c:v>23.2</c:v>
                </c:pt>
                <c:pt idx="24060">
                  <c:v>25.7</c:v>
                </c:pt>
                <c:pt idx="24061">
                  <c:v>27.3</c:v>
                </c:pt>
                <c:pt idx="24062">
                  <c:v>28.5</c:v>
                </c:pt>
                <c:pt idx="24063">
                  <c:v>29.5</c:v>
                </c:pt>
                <c:pt idx="24064">
                  <c:v>29.2</c:v>
                </c:pt>
                <c:pt idx="24065">
                  <c:v>28.1</c:v>
                </c:pt>
                <c:pt idx="24066">
                  <c:v>25.6</c:v>
                </c:pt>
                <c:pt idx="24067">
                  <c:v>23.2</c:v>
                </c:pt>
                <c:pt idx="24068">
                  <c:v>21</c:v>
                </c:pt>
                <c:pt idx="24069">
                  <c:v>19.2</c:v>
                </c:pt>
                <c:pt idx="24070">
                  <c:v>18.899999999999999</c:v>
                </c:pt>
                <c:pt idx="24071">
                  <c:v>18.100000000000001</c:v>
                </c:pt>
                <c:pt idx="24072">
                  <c:v>17.899999999999999</c:v>
                </c:pt>
                <c:pt idx="24073">
                  <c:v>17.600000000000001</c:v>
                </c:pt>
                <c:pt idx="24074">
                  <c:v>17</c:v>
                </c:pt>
                <c:pt idx="24075">
                  <c:v>16.5</c:v>
                </c:pt>
                <c:pt idx="24076">
                  <c:v>16.100000000000001</c:v>
                </c:pt>
                <c:pt idx="24077">
                  <c:v>15.9</c:v>
                </c:pt>
                <c:pt idx="24078">
                  <c:v>16.3</c:v>
                </c:pt>
                <c:pt idx="24079">
                  <c:v>16</c:v>
                </c:pt>
                <c:pt idx="24080">
                  <c:v>16.600000000000001</c:v>
                </c:pt>
                <c:pt idx="24081">
                  <c:v>17.7</c:v>
                </c:pt>
                <c:pt idx="24082">
                  <c:v>20.3</c:v>
                </c:pt>
                <c:pt idx="24083">
                  <c:v>22.6</c:v>
                </c:pt>
                <c:pt idx="24084">
                  <c:v>25.5</c:v>
                </c:pt>
                <c:pt idx="24085">
                  <c:v>28.2</c:v>
                </c:pt>
                <c:pt idx="24086">
                  <c:v>28.8</c:v>
                </c:pt>
                <c:pt idx="24087">
                  <c:v>30.8</c:v>
                </c:pt>
                <c:pt idx="24088">
                  <c:v>30.9</c:v>
                </c:pt>
                <c:pt idx="24089">
                  <c:v>29.1</c:v>
                </c:pt>
                <c:pt idx="24090">
                  <c:v>27.5</c:v>
                </c:pt>
                <c:pt idx="24091">
                  <c:v>24.3</c:v>
                </c:pt>
                <c:pt idx="24092">
                  <c:v>21.6</c:v>
                </c:pt>
                <c:pt idx="24093">
                  <c:v>20</c:v>
                </c:pt>
                <c:pt idx="24094">
                  <c:v>18.5</c:v>
                </c:pt>
                <c:pt idx="24095">
                  <c:v>17.899999999999999</c:v>
                </c:pt>
                <c:pt idx="24096">
                  <c:v>17.399999999999999</c:v>
                </c:pt>
                <c:pt idx="24097">
                  <c:v>17.100000000000001</c:v>
                </c:pt>
                <c:pt idx="24098">
                  <c:v>16.899999999999999</c:v>
                </c:pt>
                <c:pt idx="24099">
                  <c:v>17.100000000000001</c:v>
                </c:pt>
                <c:pt idx="24100">
                  <c:v>17.3</c:v>
                </c:pt>
                <c:pt idx="24101">
                  <c:v>17.399999999999999</c:v>
                </c:pt>
                <c:pt idx="24102">
                  <c:v>17.3</c:v>
                </c:pt>
                <c:pt idx="24103">
                  <c:v>17.2</c:v>
                </c:pt>
                <c:pt idx="24104">
                  <c:v>17.8</c:v>
                </c:pt>
                <c:pt idx="24105">
                  <c:v>19.100000000000001</c:v>
                </c:pt>
                <c:pt idx="24106">
                  <c:v>21.3</c:v>
                </c:pt>
                <c:pt idx="24107">
                  <c:v>23.4</c:v>
                </c:pt>
                <c:pt idx="24108">
                  <c:v>26.1</c:v>
                </c:pt>
                <c:pt idx="24109">
                  <c:v>28.1</c:v>
                </c:pt>
                <c:pt idx="24110">
                  <c:v>30.1</c:v>
                </c:pt>
                <c:pt idx="24111">
                  <c:v>31.4</c:v>
                </c:pt>
                <c:pt idx="24112">
                  <c:v>31.9</c:v>
                </c:pt>
                <c:pt idx="24113">
                  <c:v>31.4</c:v>
                </c:pt>
                <c:pt idx="24114">
                  <c:v>28.2</c:v>
                </c:pt>
                <c:pt idx="24115">
                  <c:v>24.5</c:v>
                </c:pt>
                <c:pt idx="24116">
                  <c:v>21.8</c:v>
                </c:pt>
                <c:pt idx="24117">
                  <c:v>20.100000000000001</c:v>
                </c:pt>
                <c:pt idx="24118">
                  <c:v>19</c:v>
                </c:pt>
                <c:pt idx="24119">
                  <c:v>18.600000000000001</c:v>
                </c:pt>
                <c:pt idx="24120">
                  <c:v>18.2</c:v>
                </c:pt>
                <c:pt idx="24121">
                  <c:v>17.8</c:v>
                </c:pt>
                <c:pt idx="24122">
                  <c:v>17.399999999999999</c:v>
                </c:pt>
                <c:pt idx="24123">
                  <c:v>17.3</c:v>
                </c:pt>
                <c:pt idx="24124">
                  <c:v>17.100000000000001</c:v>
                </c:pt>
                <c:pt idx="24125">
                  <c:v>17.2</c:v>
                </c:pt>
                <c:pt idx="24126">
                  <c:v>17.399999999999999</c:v>
                </c:pt>
                <c:pt idx="24127">
                  <c:v>17.600000000000001</c:v>
                </c:pt>
                <c:pt idx="24128">
                  <c:v>17.8</c:v>
                </c:pt>
                <c:pt idx="24129">
                  <c:v>19.600000000000001</c:v>
                </c:pt>
                <c:pt idx="24130">
                  <c:v>21.2</c:v>
                </c:pt>
                <c:pt idx="24131">
                  <c:v>23.6</c:v>
                </c:pt>
                <c:pt idx="24132">
                  <c:v>25.4</c:v>
                </c:pt>
                <c:pt idx="24133">
                  <c:v>27.1</c:v>
                </c:pt>
                <c:pt idx="24134">
                  <c:v>29.2</c:v>
                </c:pt>
                <c:pt idx="24135">
                  <c:v>30.1</c:v>
                </c:pt>
                <c:pt idx="24136">
                  <c:v>30</c:v>
                </c:pt>
                <c:pt idx="24137">
                  <c:v>29.8</c:v>
                </c:pt>
                <c:pt idx="24138">
                  <c:v>26.6</c:v>
                </c:pt>
                <c:pt idx="24139">
                  <c:v>24.8</c:v>
                </c:pt>
                <c:pt idx="24140">
                  <c:v>23.2</c:v>
                </c:pt>
                <c:pt idx="24141">
                  <c:v>22.1</c:v>
                </c:pt>
                <c:pt idx="24142">
                  <c:v>20.7</c:v>
                </c:pt>
                <c:pt idx="24143">
                  <c:v>20</c:v>
                </c:pt>
                <c:pt idx="24144">
                  <c:v>19</c:v>
                </c:pt>
                <c:pt idx="24145">
                  <c:v>18.7</c:v>
                </c:pt>
                <c:pt idx="24146">
                  <c:v>18.100000000000001</c:v>
                </c:pt>
                <c:pt idx="24147">
                  <c:v>16.899999999999999</c:v>
                </c:pt>
                <c:pt idx="24148">
                  <c:v>17</c:v>
                </c:pt>
                <c:pt idx="24149">
                  <c:v>16.100000000000001</c:v>
                </c:pt>
                <c:pt idx="24150">
                  <c:v>16</c:v>
                </c:pt>
                <c:pt idx="24151">
                  <c:v>15.6</c:v>
                </c:pt>
                <c:pt idx="24152">
                  <c:v>17.3</c:v>
                </c:pt>
                <c:pt idx="24153">
                  <c:v>18.3</c:v>
                </c:pt>
                <c:pt idx="24154">
                  <c:v>20.6</c:v>
                </c:pt>
                <c:pt idx="24155">
                  <c:v>22.3</c:v>
                </c:pt>
                <c:pt idx="24156">
                  <c:v>24.3</c:v>
                </c:pt>
                <c:pt idx="24157">
                  <c:v>27.7</c:v>
                </c:pt>
                <c:pt idx="24158">
                  <c:v>29.4</c:v>
                </c:pt>
                <c:pt idx="24159">
                  <c:v>30.6</c:v>
                </c:pt>
                <c:pt idx="24160">
                  <c:v>31.1</c:v>
                </c:pt>
                <c:pt idx="24161">
                  <c:v>29.4</c:v>
                </c:pt>
                <c:pt idx="24162">
                  <c:v>26.7</c:v>
                </c:pt>
                <c:pt idx="24163">
                  <c:v>24.1</c:v>
                </c:pt>
                <c:pt idx="24164">
                  <c:v>21.4</c:v>
                </c:pt>
                <c:pt idx="24165">
                  <c:v>20.2</c:v>
                </c:pt>
                <c:pt idx="24166">
                  <c:v>19.3</c:v>
                </c:pt>
                <c:pt idx="24167">
                  <c:v>18.3</c:v>
                </c:pt>
                <c:pt idx="24168">
                  <c:v>17.8</c:v>
                </c:pt>
                <c:pt idx="24169">
                  <c:v>17.399999999999999</c:v>
                </c:pt>
                <c:pt idx="24170">
                  <c:v>17.3</c:v>
                </c:pt>
                <c:pt idx="24171">
                  <c:v>17.100000000000001</c:v>
                </c:pt>
                <c:pt idx="24172">
                  <c:v>17</c:v>
                </c:pt>
                <c:pt idx="24173">
                  <c:v>16.600000000000001</c:v>
                </c:pt>
                <c:pt idx="24174">
                  <c:v>16.5</c:v>
                </c:pt>
                <c:pt idx="24175">
                  <c:v>16.399999999999999</c:v>
                </c:pt>
                <c:pt idx="24176">
                  <c:v>17.100000000000001</c:v>
                </c:pt>
                <c:pt idx="24177">
                  <c:v>19.3</c:v>
                </c:pt>
                <c:pt idx="24178">
                  <c:v>21.4</c:v>
                </c:pt>
                <c:pt idx="24179">
                  <c:v>24.2</c:v>
                </c:pt>
                <c:pt idx="24180">
                  <c:v>27.1</c:v>
                </c:pt>
                <c:pt idx="24181">
                  <c:v>28.6</c:v>
                </c:pt>
                <c:pt idx="24182">
                  <c:v>30.3</c:v>
                </c:pt>
                <c:pt idx="24183">
                  <c:v>30.7</c:v>
                </c:pt>
                <c:pt idx="24184">
                  <c:v>30.3</c:v>
                </c:pt>
                <c:pt idx="24185">
                  <c:v>28.4</c:v>
                </c:pt>
                <c:pt idx="24186">
                  <c:v>26.5</c:v>
                </c:pt>
                <c:pt idx="24187">
                  <c:v>23.4</c:v>
                </c:pt>
                <c:pt idx="24188">
                  <c:v>21</c:v>
                </c:pt>
                <c:pt idx="24189">
                  <c:v>20</c:v>
                </c:pt>
                <c:pt idx="24190">
                  <c:v>19.2</c:v>
                </c:pt>
                <c:pt idx="24191">
                  <c:v>18.600000000000001</c:v>
                </c:pt>
                <c:pt idx="24192">
                  <c:v>18.100000000000001</c:v>
                </c:pt>
                <c:pt idx="24193">
                  <c:v>17.600000000000001</c:v>
                </c:pt>
                <c:pt idx="24194">
                  <c:v>17.600000000000001</c:v>
                </c:pt>
                <c:pt idx="24195">
                  <c:v>17.3</c:v>
                </c:pt>
                <c:pt idx="24196">
                  <c:v>16.899999999999999</c:v>
                </c:pt>
                <c:pt idx="24197">
                  <c:v>16.899999999999999</c:v>
                </c:pt>
                <c:pt idx="24198">
                  <c:v>16.7</c:v>
                </c:pt>
                <c:pt idx="24199">
                  <c:v>16.7</c:v>
                </c:pt>
                <c:pt idx="24200">
                  <c:v>16.8</c:v>
                </c:pt>
                <c:pt idx="24201">
                  <c:v>18.7</c:v>
                </c:pt>
                <c:pt idx="24202">
                  <c:v>21.2</c:v>
                </c:pt>
                <c:pt idx="24203">
                  <c:v>24.2</c:v>
                </c:pt>
                <c:pt idx="24204">
                  <c:v>25.8</c:v>
                </c:pt>
                <c:pt idx="24205">
                  <c:v>27.7</c:v>
                </c:pt>
                <c:pt idx="24206">
                  <c:v>30.1</c:v>
                </c:pt>
                <c:pt idx="24207">
                  <c:v>28.3</c:v>
                </c:pt>
                <c:pt idx="24208">
                  <c:v>26.7</c:v>
                </c:pt>
                <c:pt idx="24209">
                  <c:v>25</c:v>
                </c:pt>
                <c:pt idx="24210">
                  <c:v>23.5</c:v>
                </c:pt>
                <c:pt idx="24211">
                  <c:v>21.1</c:v>
                </c:pt>
                <c:pt idx="24212">
                  <c:v>19.7</c:v>
                </c:pt>
                <c:pt idx="24213">
                  <c:v>18.5</c:v>
                </c:pt>
                <c:pt idx="24214">
                  <c:v>17.899999999999999</c:v>
                </c:pt>
                <c:pt idx="24215">
                  <c:v>17.399999999999999</c:v>
                </c:pt>
                <c:pt idx="24216">
                  <c:v>17.100000000000001</c:v>
                </c:pt>
                <c:pt idx="24217">
                  <c:v>17</c:v>
                </c:pt>
                <c:pt idx="24218">
                  <c:v>16.3</c:v>
                </c:pt>
                <c:pt idx="24219">
                  <c:v>16.100000000000001</c:v>
                </c:pt>
                <c:pt idx="24220">
                  <c:v>15.7</c:v>
                </c:pt>
                <c:pt idx="24221">
                  <c:v>15.5</c:v>
                </c:pt>
                <c:pt idx="24222">
                  <c:v>14.5</c:v>
                </c:pt>
                <c:pt idx="24223">
                  <c:v>14.5</c:v>
                </c:pt>
                <c:pt idx="24224">
                  <c:v>15.3</c:v>
                </c:pt>
                <c:pt idx="24225">
                  <c:v>18.5</c:v>
                </c:pt>
                <c:pt idx="24226">
                  <c:v>20.5</c:v>
                </c:pt>
                <c:pt idx="24227">
                  <c:v>22.6</c:v>
                </c:pt>
                <c:pt idx="24228">
                  <c:v>25.1</c:v>
                </c:pt>
                <c:pt idx="24229">
                  <c:v>27.8</c:v>
                </c:pt>
                <c:pt idx="24230">
                  <c:v>29.5</c:v>
                </c:pt>
                <c:pt idx="24231">
                  <c:v>30.9</c:v>
                </c:pt>
                <c:pt idx="24232">
                  <c:v>31.2</c:v>
                </c:pt>
                <c:pt idx="24233">
                  <c:v>28.5</c:v>
                </c:pt>
                <c:pt idx="24234">
                  <c:v>25.4</c:v>
                </c:pt>
                <c:pt idx="24235">
                  <c:v>22.9</c:v>
                </c:pt>
                <c:pt idx="24236">
                  <c:v>20.6</c:v>
                </c:pt>
                <c:pt idx="24237">
                  <c:v>19.600000000000001</c:v>
                </c:pt>
                <c:pt idx="24238">
                  <c:v>18.7</c:v>
                </c:pt>
                <c:pt idx="24239">
                  <c:v>17.8</c:v>
                </c:pt>
                <c:pt idx="24240">
                  <c:v>17.3</c:v>
                </c:pt>
                <c:pt idx="24241">
                  <c:v>17.399999999999999</c:v>
                </c:pt>
                <c:pt idx="24242">
                  <c:v>17.2</c:v>
                </c:pt>
                <c:pt idx="24243">
                  <c:v>17</c:v>
                </c:pt>
                <c:pt idx="24244">
                  <c:v>16.8</c:v>
                </c:pt>
                <c:pt idx="24245">
                  <c:v>16.8</c:v>
                </c:pt>
                <c:pt idx="24246">
                  <c:v>16.5</c:v>
                </c:pt>
                <c:pt idx="24247">
                  <c:v>16.8</c:v>
                </c:pt>
                <c:pt idx="24248">
                  <c:v>16.600000000000001</c:v>
                </c:pt>
                <c:pt idx="24249">
                  <c:v>16.5</c:v>
                </c:pt>
                <c:pt idx="24250">
                  <c:v>17.899999999999999</c:v>
                </c:pt>
                <c:pt idx="24251">
                  <c:v>19.399999999999999</c:v>
                </c:pt>
                <c:pt idx="24252">
                  <c:v>21.4</c:v>
                </c:pt>
                <c:pt idx="24253">
                  <c:v>23.7</c:v>
                </c:pt>
                <c:pt idx="24254">
                  <c:v>24</c:v>
                </c:pt>
                <c:pt idx="24255">
                  <c:v>25.4</c:v>
                </c:pt>
                <c:pt idx="24256">
                  <c:v>26.5</c:v>
                </c:pt>
                <c:pt idx="24257">
                  <c:v>26.4</c:v>
                </c:pt>
                <c:pt idx="24258">
                  <c:v>25</c:v>
                </c:pt>
                <c:pt idx="24259">
                  <c:v>22.3</c:v>
                </c:pt>
                <c:pt idx="24264">
                  <c:v>18</c:v>
                </c:pt>
                <c:pt idx="24265">
                  <c:v>17.899999999999999</c:v>
                </c:pt>
                <c:pt idx="24266">
                  <c:v>17.8</c:v>
                </c:pt>
                <c:pt idx="24267">
                  <c:v>17.7</c:v>
                </c:pt>
                <c:pt idx="24268">
                  <c:v>17.600000000000001</c:v>
                </c:pt>
                <c:pt idx="24269">
                  <c:v>17.399999999999999</c:v>
                </c:pt>
                <c:pt idx="24270">
                  <c:v>17.399999999999999</c:v>
                </c:pt>
                <c:pt idx="24271">
                  <c:v>17.100000000000001</c:v>
                </c:pt>
                <c:pt idx="24272">
                  <c:v>17.3</c:v>
                </c:pt>
                <c:pt idx="24273">
                  <c:v>18.2</c:v>
                </c:pt>
                <c:pt idx="24274">
                  <c:v>20.399999999999999</c:v>
                </c:pt>
                <c:pt idx="24275">
                  <c:v>22.3</c:v>
                </c:pt>
                <c:pt idx="24276">
                  <c:v>25.3</c:v>
                </c:pt>
                <c:pt idx="24277">
                  <c:v>27.8</c:v>
                </c:pt>
                <c:pt idx="24278">
                  <c:v>29</c:v>
                </c:pt>
                <c:pt idx="24279">
                  <c:v>30.7</c:v>
                </c:pt>
                <c:pt idx="24280">
                  <c:v>31.7</c:v>
                </c:pt>
                <c:pt idx="24281">
                  <c:v>30.1</c:v>
                </c:pt>
                <c:pt idx="24282">
                  <c:v>25.5</c:v>
                </c:pt>
                <c:pt idx="24283">
                  <c:v>22.6</c:v>
                </c:pt>
                <c:pt idx="24284">
                  <c:v>20.7</c:v>
                </c:pt>
                <c:pt idx="24285">
                  <c:v>19.100000000000001</c:v>
                </c:pt>
                <c:pt idx="24286">
                  <c:v>18.3</c:v>
                </c:pt>
                <c:pt idx="24287">
                  <c:v>18.100000000000001</c:v>
                </c:pt>
                <c:pt idx="24288">
                  <c:v>17.8</c:v>
                </c:pt>
                <c:pt idx="24289">
                  <c:v>17.5</c:v>
                </c:pt>
                <c:pt idx="24290">
                  <c:v>17.399999999999999</c:v>
                </c:pt>
                <c:pt idx="24291">
                  <c:v>17.100000000000001</c:v>
                </c:pt>
                <c:pt idx="24292">
                  <c:v>16.399999999999999</c:v>
                </c:pt>
                <c:pt idx="24293">
                  <c:v>16.5</c:v>
                </c:pt>
                <c:pt idx="24294">
                  <c:v>16.5</c:v>
                </c:pt>
                <c:pt idx="24295">
                  <c:v>16.600000000000001</c:v>
                </c:pt>
                <c:pt idx="24296">
                  <c:v>17.100000000000001</c:v>
                </c:pt>
                <c:pt idx="24297">
                  <c:v>18.2</c:v>
                </c:pt>
                <c:pt idx="24298">
                  <c:v>21.1</c:v>
                </c:pt>
                <c:pt idx="24299">
                  <c:v>22.9</c:v>
                </c:pt>
                <c:pt idx="24300">
                  <c:v>25</c:v>
                </c:pt>
                <c:pt idx="24301">
                  <c:v>27.3</c:v>
                </c:pt>
                <c:pt idx="24302">
                  <c:v>28.7</c:v>
                </c:pt>
                <c:pt idx="24303">
                  <c:v>30.9</c:v>
                </c:pt>
                <c:pt idx="24304">
                  <c:v>30.5</c:v>
                </c:pt>
                <c:pt idx="24305">
                  <c:v>27.6</c:v>
                </c:pt>
                <c:pt idx="24306">
                  <c:v>24.5</c:v>
                </c:pt>
                <c:pt idx="24307">
                  <c:v>22.9</c:v>
                </c:pt>
                <c:pt idx="24308">
                  <c:v>22</c:v>
                </c:pt>
                <c:pt idx="24309">
                  <c:v>19.7</c:v>
                </c:pt>
                <c:pt idx="24310">
                  <c:v>19.2</c:v>
                </c:pt>
                <c:pt idx="24311">
                  <c:v>18.7</c:v>
                </c:pt>
                <c:pt idx="24312">
                  <c:v>18.3</c:v>
                </c:pt>
                <c:pt idx="24313">
                  <c:v>18.100000000000001</c:v>
                </c:pt>
                <c:pt idx="24314">
                  <c:v>17.600000000000001</c:v>
                </c:pt>
                <c:pt idx="24315">
                  <c:v>17.399999999999999</c:v>
                </c:pt>
                <c:pt idx="24316">
                  <c:v>17.100000000000001</c:v>
                </c:pt>
                <c:pt idx="24317">
                  <c:v>17</c:v>
                </c:pt>
                <c:pt idx="24318">
                  <c:v>16.7</c:v>
                </c:pt>
                <c:pt idx="24319">
                  <c:v>16.600000000000001</c:v>
                </c:pt>
                <c:pt idx="24320">
                  <c:v>17.2</c:v>
                </c:pt>
                <c:pt idx="24321">
                  <c:v>19.100000000000001</c:v>
                </c:pt>
                <c:pt idx="24322">
                  <c:v>21.1</c:v>
                </c:pt>
                <c:pt idx="24323">
                  <c:v>23.2</c:v>
                </c:pt>
                <c:pt idx="24324">
                  <c:v>26</c:v>
                </c:pt>
                <c:pt idx="24325">
                  <c:v>28.1</c:v>
                </c:pt>
                <c:pt idx="24326">
                  <c:v>30</c:v>
                </c:pt>
                <c:pt idx="24327">
                  <c:v>30.9</c:v>
                </c:pt>
                <c:pt idx="24328">
                  <c:v>31.7</c:v>
                </c:pt>
                <c:pt idx="24329">
                  <c:v>30.8</c:v>
                </c:pt>
                <c:pt idx="24330">
                  <c:v>28.6</c:v>
                </c:pt>
                <c:pt idx="24331">
                  <c:v>24.2</c:v>
                </c:pt>
                <c:pt idx="24332">
                  <c:v>21.3</c:v>
                </c:pt>
                <c:pt idx="24333">
                  <c:v>20.100000000000001</c:v>
                </c:pt>
                <c:pt idx="24334">
                  <c:v>19</c:v>
                </c:pt>
                <c:pt idx="24335">
                  <c:v>18.2</c:v>
                </c:pt>
                <c:pt idx="24336">
                  <c:v>17.8</c:v>
                </c:pt>
                <c:pt idx="24337">
                  <c:v>17.3</c:v>
                </c:pt>
                <c:pt idx="24338">
                  <c:v>16.7</c:v>
                </c:pt>
                <c:pt idx="24339">
                  <c:v>16.5</c:v>
                </c:pt>
                <c:pt idx="24340">
                  <c:v>16.7</c:v>
                </c:pt>
                <c:pt idx="24341">
                  <c:v>17</c:v>
                </c:pt>
                <c:pt idx="24342">
                  <c:v>17.100000000000001</c:v>
                </c:pt>
                <c:pt idx="24343">
                  <c:v>17.100000000000001</c:v>
                </c:pt>
                <c:pt idx="24344">
                  <c:v>17.3</c:v>
                </c:pt>
                <c:pt idx="24345">
                  <c:v>18.3</c:v>
                </c:pt>
                <c:pt idx="24346">
                  <c:v>19</c:v>
                </c:pt>
                <c:pt idx="24347">
                  <c:v>21.8</c:v>
                </c:pt>
                <c:pt idx="24348">
                  <c:v>24</c:v>
                </c:pt>
                <c:pt idx="24349">
                  <c:v>26.8</c:v>
                </c:pt>
                <c:pt idx="24350">
                  <c:v>27.9</c:v>
                </c:pt>
                <c:pt idx="24351">
                  <c:v>29.7</c:v>
                </c:pt>
                <c:pt idx="24352">
                  <c:v>27.9</c:v>
                </c:pt>
                <c:pt idx="24353">
                  <c:v>26.7</c:v>
                </c:pt>
                <c:pt idx="24354">
                  <c:v>25.1</c:v>
                </c:pt>
                <c:pt idx="24355">
                  <c:v>22.8</c:v>
                </c:pt>
                <c:pt idx="24356">
                  <c:v>21.4</c:v>
                </c:pt>
                <c:pt idx="24357">
                  <c:v>20.399999999999999</c:v>
                </c:pt>
                <c:pt idx="24358">
                  <c:v>19.5</c:v>
                </c:pt>
                <c:pt idx="24359">
                  <c:v>18.600000000000001</c:v>
                </c:pt>
                <c:pt idx="24360">
                  <c:v>18.100000000000001</c:v>
                </c:pt>
                <c:pt idx="24361">
                  <c:v>17.600000000000001</c:v>
                </c:pt>
                <c:pt idx="24362">
                  <c:v>17.2</c:v>
                </c:pt>
                <c:pt idx="24363">
                  <c:v>16.7</c:v>
                </c:pt>
                <c:pt idx="24364">
                  <c:v>16.2</c:v>
                </c:pt>
                <c:pt idx="24365">
                  <c:v>15.7</c:v>
                </c:pt>
                <c:pt idx="24366">
                  <c:v>15.5</c:v>
                </c:pt>
                <c:pt idx="24367">
                  <c:v>15.3</c:v>
                </c:pt>
                <c:pt idx="24368">
                  <c:v>16.2</c:v>
                </c:pt>
                <c:pt idx="24369">
                  <c:v>18.8</c:v>
                </c:pt>
                <c:pt idx="24370">
                  <c:v>21.5</c:v>
                </c:pt>
                <c:pt idx="24371">
                  <c:v>23.6</c:v>
                </c:pt>
                <c:pt idx="24372">
                  <c:v>27</c:v>
                </c:pt>
                <c:pt idx="24373">
                  <c:v>27.9</c:v>
                </c:pt>
                <c:pt idx="24374">
                  <c:v>30.4</c:v>
                </c:pt>
                <c:pt idx="24375">
                  <c:v>31.2</c:v>
                </c:pt>
                <c:pt idx="24376">
                  <c:v>31.1</c:v>
                </c:pt>
                <c:pt idx="24377">
                  <c:v>29.5</c:v>
                </c:pt>
                <c:pt idx="24378">
                  <c:v>26.6</c:v>
                </c:pt>
                <c:pt idx="24379">
                  <c:v>23.7</c:v>
                </c:pt>
                <c:pt idx="24380">
                  <c:v>21.2</c:v>
                </c:pt>
                <c:pt idx="24381">
                  <c:v>19.5</c:v>
                </c:pt>
                <c:pt idx="24382">
                  <c:v>18.5</c:v>
                </c:pt>
                <c:pt idx="24383">
                  <c:v>17.8</c:v>
                </c:pt>
                <c:pt idx="24384">
                  <c:v>17.399999999999999</c:v>
                </c:pt>
                <c:pt idx="24385">
                  <c:v>17.399999999999999</c:v>
                </c:pt>
                <c:pt idx="24386">
                  <c:v>17.100000000000001</c:v>
                </c:pt>
                <c:pt idx="24387">
                  <c:v>16.899999999999999</c:v>
                </c:pt>
                <c:pt idx="24388">
                  <c:v>17</c:v>
                </c:pt>
                <c:pt idx="24389">
                  <c:v>16.5</c:v>
                </c:pt>
                <c:pt idx="24390">
                  <c:v>16.3</c:v>
                </c:pt>
                <c:pt idx="24391">
                  <c:v>16.3</c:v>
                </c:pt>
                <c:pt idx="24392">
                  <c:v>18.899999999999999</c:v>
                </c:pt>
                <c:pt idx="24393">
                  <c:v>20.7</c:v>
                </c:pt>
                <c:pt idx="24394">
                  <c:v>22.8</c:v>
                </c:pt>
                <c:pt idx="24395">
                  <c:v>26</c:v>
                </c:pt>
                <c:pt idx="24396">
                  <c:v>28</c:v>
                </c:pt>
                <c:pt idx="24397">
                  <c:v>31.6</c:v>
                </c:pt>
                <c:pt idx="24398">
                  <c:v>31.6</c:v>
                </c:pt>
                <c:pt idx="24399">
                  <c:v>32.799999999999997</c:v>
                </c:pt>
                <c:pt idx="24400">
                  <c:v>31.9</c:v>
                </c:pt>
                <c:pt idx="24401">
                  <c:v>28.6</c:v>
                </c:pt>
                <c:pt idx="24402">
                  <c:v>26.5</c:v>
                </c:pt>
                <c:pt idx="24403">
                  <c:v>24.3</c:v>
                </c:pt>
                <c:pt idx="24404">
                  <c:v>22.2</c:v>
                </c:pt>
                <c:pt idx="24405">
                  <c:v>20.9</c:v>
                </c:pt>
                <c:pt idx="24406">
                  <c:v>20</c:v>
                </c:pt>
                <c:pt idx="24407">
                  <c:v>19.5</c:v>
                </c:pt>
                <c:pt idx="24408">
                  <c:v>19</c:v>
                </c:pt>
                <c:pt idx="24409">
                  <c:v>18.5</c:v>
                </c:pt>
                <c:pt idx="24410">
                  <c:v>18.2</c:v>
                </c:pt>
                <c:pt idx="24411">
                  <c:v>18</c:v>
                </c:pt>
                <c:pt idx="24412">
                  <c:v>18</c:v>
                </c:pt>
                <c:pt idx="24413">
                  <c:v>17.600000000000001</c:v>
                </c:pt>
                <c:pt idx="24414">
                  <c:v>17.3</c:v>
                </c:pt>
                <c:pt idx="24415">
                  <c:v>16.8</c:v>
                </c:pt>
                <c:pt idx="24416">
                  <c:v>18</c:v>
                </c:pt>
                <c:pt idx="24417">
                  <c:v>19.5</c:v>
                </c:pt>
                <c:pt idx="24418">
                  <c:v>21.7</c:v>
                </c:pt>
                <c:pt idx="24419">
                  <c:v>23.9</c:v>
                </c:pt>
                <c:pt idx="24420">
                  <c:v>26.7</c:v>
                </c:pt>
                <c:pt idx="24421">
                  <c:v>28.4</c:v>
                </c:pt>
                <c:pt idx="24422">
                  <c:v>29.9</c:v>
                </c:pt>
                <c:pt idx="24423">
                  <c:v>29.1</c:v>
                </c:pt>
                <c:pt idx="24424">
                  <c:v>30</c:v>
                </c:pt>
                <c:pt idx="24425">
                  <c:v>27.2</c:v>
                </c:pt>
                <c:pt idx="24426">
                  <c:v>24.8</c:v>
                </c:pt>
                <c:pt idx="24427">
                  <c:v>22.6</c:v>
                </c:pt>
                <c:pt idx="24428">
                  <c:v>21</c:v>
                </c:pt>
                <c:pt idx="24429">
                  <c:v>20</c:v>
                </c:pt>
                <c:pt idx="24430">
                  <c:v>19.2</c:v>
                </c:pt>
                <c:pt idx="24431">
                  <c:v>18.2</c:v>
                </c:pt>
                <c:pt idx="24432">
                  <c:v>17.7</c:v>
                </c:pt>
                <c:pt idx="24433">
                  <c:v>17.8</c:v>
                </c:pt>
                <c:pt idx="24434">
                  <c:v>17.3</c:v>
                </c:pt>
                <c:pt idx="24435">
                  <c:v>16.8</c:v>
                </c:pt>
                <c:pt idx="24436">
                  <c:v>16.5</c:v>
                </c:pt>
                <c:pt idx="24437">
                  <c:v>16.3</c:v>
                </c:pt>
                <c:pt idx="24438">
                  <c:v>16.5</c:v>
                </c:pt>
                <c:pt idx="24439">
                  <c:v>16.8</c:v>
                </c:pt>
                <c:pt idx="24440">
                  <c:v>17</c:v>
                </c:pt>
                <c:pt idx="24441">
                  <c:v>19.399999999999999</c:v>
                </c:pt>
                <c:pt idx="24442">
                  <c:v>21.1</c:v>
                </c:pt>
                <c:pt idx="24443">
                  <c:v>24.9</c:v>
                </c:pt>
                <c:pt idx="24444">
                  <c:v>26.2</c:v>
                </c:pt>
                <c:pt idx="24445">
                  <c:v>28.8</c:v>
                </c:pt>
                <c:pt idx="24446">
                  <c:v>30.5</c:v>
                </c:pt>
                <c:pt idx="24447">
                  <c:v>31.1</c:v>
                </c:pt>
                <c:pt idx="24448">
                  <c:v>31.7</c:v>
                </c:pt>
                <c:pt idx="24449">
                  <c:v>30.5</c:v>
                </c:pt>
                <c:pt idx="24450">
                  <c:v>27.8</c:v>
                </c:pt>
                <c:pt idx="24451">
                  <c:v>24.9</c:v>
                </c:pt>
                <c:pt idx="24452">
                  <c:v>22.9</c:v>
                </c:pt>
                <c:pt idx="24453">
                  <c:v>21.1</c:v>
                </c:pt>
                <c:pt idx="24454">
                  <c:v>20</c:v>
                </c:pt>
                <c:pt idx="24455">
                  <c:v>18.8</c:v>
                </c:pt>
                <c:pt idx="24456">
                  <c:v>17.899999999999999</c:v>
                </c:pt>
                <c:pt idx="24457">
                  <c:v>16.7</c:v>
                </c:pt>
                <c:pt idx="24458">
                  <c:v>16.5</c:v>
                </c:pt>
                <c:pt idx="24459">
                  <c:v>15.7</c:v>
                </c:pt>
                <c:pt idx="24460">
                  <c:v>16</c:v>
                </c:pt>
                <c:pt idx="24461">
                  <c:v>16.100000000000001</c:v>
                </c:pt>
                <c:pt idx="24462">
                  <c:v>16.100000000000001</c:v>
                </c:pt>
                <c:pt idx="24463">
                  <c:v>15.8</c:v>
                </c:pt>
                <c:pt idx="24464">
                  <c:v>17</c:v>
                </c:pt>
                <c:pt idx="24465">
                  <c:v>18.100000000000001</c:v>
                </c:pt>
                <c:pt idx="24466">
                  <c:v>21.1</c:v>
                </c:pt>
                <c:pt idx="24467">
                  <c:v>23</c:v>
                </c:pt>
                <c:pt idx="24468">
                  <c:v>26</c:v>
                </c:pt>
                <c:pt idx="24469">
                  <c:v>27.8</c:v>
                </c:pt>
                <c:pt idx="24470">
                  <c:v>29.7</c:v>
                </c:pt>
                <c:pt idx="24471">
                  <c:v>30.9</c:v>
                </c:pt>
                <c:pt idx="24472">
                  <c:v>31.6</c:v>
                </c:pt>
                <c:pt idx="24473">
                  <c:v>30.1</c:v>
                </c:pt>
                <c:pt idx="24474">
                  <c:v>26.7</c:v>
                </c:pt>
                <c:pt idx="24475">
                  <c:v>24</c:v>
                </c:pt>
                <c:pt idx="24476">
                  <c:v>21.5</c:v>
                </c:pt>
                <c:pt idx="24477">
                  <c:v>19.8</c:v>
                </c:pt>
                <c:pt idx="24478">
                  <c:v>18.899999999999999</c:v>
                </c:pt>
                <c:pt idx="24479">
                  <c:v>18</c:v>
                </c:pt>
                <c:pt idx="24480">
                  <c:v>17.5</c:v>
                </c:pt>
                <c:pt idx="24481">
                  <c:v>17</c:v>
                </c:pt>
                <c:pt idx="24482">
                  <c:v>16.600000000000001</c:v>
                </c:pt>
                <c:pt idx="24483">
                  <c:v>15.9</c:v>
                </c:pt>
                <c:pt idx="24484">
                  <c:v>15.5</c:v>
                </c:pt>
                <c:pt idx="24485">
                  <c:v>15.2</c:v>
                </c:pt>
                <c:pt idx="24486">
                  <c:v>15</c:v>
                </c:pt>
                <c:pt idx="24487">
                  <c:v>15.1</c:v>
                </c:pt>
                <c:pt idx="24488">
                  <c:v>15.9</c:v>
                </c:pt>
                <c:pt idx="24489">
                  <c:v>16.600000000000001</c:v>
                </c:pt>
                <c:pt idx="24490">
                  <c:v>18.899999999999999</c:v>
                </c:pt>
                <c:pt idx="24491">
                  <c:v>21.1</c:v>
                </c:pt>
                <c:pt idx="24492">
                  <c:v>23.2</c:v>
                </c:pt>
                <c:pt idx="24493">
                  <c:v>26.2</c:v>
                </c:pt>
                <c:pt idx="24494">
                  <c:v>27.2</c:v>
                </c:pt>
                <c:pt idx="24495">
                  <c:v>29.8</c:v>
                </c:pt>
                <c:pt idx="24496">
                  <c:v>30.7</c:v>
                </c:pt>
                <c:pt idx="24497">
                  <c:v>31.1</c:v>
                </c:pt>
                <c:pt idx="24498">
                  <c:v>27</c:v>
                </c:pt>
                <c:pt idx="24499">
                  <c:v>23.6</c:v>
                </c:pt>
                <c:pt idx="24500">
                  <c:v>20.9</c:v>
                </c:pt>
                <c:pt idx="24501">
                  <c:v>19.5</c:v>
                </c:pt>
                <c:pt idx="24502">
                  <c:v>18.7</c:v>
                </c:pt>
                <c:pt idx="24503">
                  <c:v>18.100000000000001</c:v>
                </c:pt>
                <c:pt idx="24504">
                  <c:v>17.3</c:v>
                </c:pt>
                <c:pt idx="24505">
                  <c:v>16.8</c:v>
                </c:pt>
                <c:pt idx="24506">
                  <c:v>16.399999999999999</c:v>
                </c:pt>
                <c:pt idx="24507">
                  <c:v>16.100000000000001</c:v>
                </c:pt>
                <c:pt idx="24508">
                  <c:v>15.7</c:v>
                </c:pt>
                <c:pt idx="24509">
                  <c:v>15.7</c:v>
                </c:pt>
                <c:pt idx="24510">
                  <c:v>15.9</c:v>
                </c:pt>
                <c:pt idx="24511">
                  <c:v>15.9</c:v>
                </c:pt>
                <c:pt idx="24512">
                  <c:v>16.399999999999999</c:v>
                </c:pt>
                <c:pt idx="24513">
                  <c:v>17.2</c:v>
                </c:pt>
                <c:pt idx="24514">
                  <c:v>18.7</c:v>
                </c:pt>
                <c:pt idx="24515">
                  <c:v>21.5</c:v>
                </c:pt>
                <c:pt idx="24516">
                  <c:v>24.2</c:v>
                </c:pt>
                <c:pt idx="24517">
                  <c:v>26.4</c:v>
                </c:pt>
                <c:pt idx="24518">
                  <c:v>27.6</c:v>
                </c:pt>
                <c:pt idx="24519">
                  <c:v>29.7</c:v>
                </c:pt>
                <c:pt idx="24520">
                  <c:v>29.5</c:v>
                </c:pt>
                <c:pt idx="24521">
                  <c:v>28.7</c:v>
                </c:pt>
                <c:pt idx="24522">
                  <c:v>25.9</c:v>
                </c:pt>
                <c:pt idx="24523">
                  <c:v>22.6</c:v>
                </c:pt>
                <c:pt idx="24524">
                  <c:v>20.7</c:v>
                </c:pt>
                <c:pt idx="24525">
                  <c:v>19.8</c:v>
                </c:pt>
                <c:pt idx="24526">
                  <c:v>18.899999999999999</c:v>
                </c:pt>
                <c:pt idx="24527">
                  <c:v>17.899999999999999</c:v>
                </c:pt>
                <c:pt idx="24528">
                  <c:v>17.5</c:v>
                </c:pt>
                <c:pt idx="24529">
                  <c:v>17.100000000000001</c:v>
                </c:pt>
                <c:pt idx="24530">
                  <c:v>16.7</c:v>
                </c:pt>
                <c:pt idx="24531">
                  <c:v>16.3</c:v>
                </c:pt>
                <c:pt idx="24532">
                  <c:v>15.9</c:v>
                </c:pt>
                <c:pt idx="24533">
                  <c:v>15.5</c:v>
                </c:pt>
                <c:pt idx="24534">
                  <c:v>15.3</c:v>
                </c:pt>
                <c:pt idx="24535">
                  <c:v>14.7</c:v>
                </c:pt>
                <c:pt idx="24536">
                  <c:v>16.5</c:v>
                </c:pt>
                <c:pt idx="24537">
                  <c:v>19.100000000000001</c:v>
                </c:pt>
                <c:pt idx="24538">
                  <c:v>21.5</c:v>
                </c:pt>
                <c:pt idx="24539">
                  <c:v>23.9</c:v>
                </c:pt>
                <c:pt idx="24540">
                  <c:v>26.2</c:v>
                </c:pt>
                <c:pt idx="24541">
                  <c:v>27.8</c:v>
                </c:pt>
                <c:pt idx="24542">
                  <c:v>29.1</c:v>
                </c:pt>
                <c:pt idx="24543">
                  <c:v>30.1</c:v>
                </c:pt>
                <c:pt idx="24544">
                  <c:v>30.6</c:v>
                </c:pt>
                <c:pt idx="24545">
                  <c:v>28.9</c:v>
                </c:pt>
                <c:pt idx="24546">
                  <c:v>26.6</c:v>
                </c:pt>
                <c:pt idx="24547">
                  <c:v>23.8</c:v>
                </c:pt>
                <c:pt idx="24548">
                  <c:v>21.8</c:v>
                </c:pt>
                <c:pt idx="24549">
                  <c:v>20.3</c:v>
                </c:pt>
                <c:pt idx="24550">
                  <c:v>19.3</c:v>
                </c:pt>
                <c:pt idx="24551">
                  <c:v>18.5</c:v>
                </c:pt>
                <c:pt idx="24552">
                  <c:v>18.100000000000001</c:v>
                </c:pt>
                <c:pt idx="24553">
                  <c:v>18.5</c:v>
                </c:pt>
                <c:pt idx="24554">
                  <c:v>18</c:v>
                </c:pt>
                <c:pt idx="24555">
                  <c:v>18.100000000000001</c:v>
                </c:pt>
                <c:pt idx="24556">
                  <c:v>17.7</c:v>
                </c:pt>
                <c:pt idx="24557">
                  <c:v>17.899999999999999</c:v>
                </c:pt>
                <c:pt idx="24558">
                  <c:v>17.399999999999999</c:v>
                </c:pt>
                <c:pt idx="24559">
                  <c:v>17.2</c:v>
                </c:pt>
                <c:pt idx="24560">
                  <c:v>18.100000000000001</c:v>
                </c:pt>
                <c:pt idx="24561">
                  <c:v>19.5</c:v>
                </c:pt>
                <c:pt idx="24562">
                  <c:v>20.2</c:v>
                </c:pt>
                <c:pt idx="24563">
                  <c:v>21.8</c:v>
                </c:pt>
                <c:pt idx="24564">
                  <c:v>23.1</c:v>
                </c:pt>
                <c:pt idx="24565">
                  <c:v>23.5</c:v>
                </c:pt>
                <c:pt idx="24566">
                  <c:v>25.7</c:v>
                </c:pt>
                <c:pt idx="24567">
                  <c:v>26.2</c:v>
                </c:pt>
                <c:pt idx="24568">
                  <c:v>27.6</c:v>
                </c:pt>
                <c:pt idx="24569">
                  <c:v>28.3</c:v>
                </c:pt>
                <c:pt idx="24570">
                  <c:v>27.6</c:v>
                </c:pt>
                <c:pt idx="24571">
                  <c:v>24</c:v>
                </c:pt>
                <c:pt idx="24572">
                  <c:v>22.6</c:v>
                </c:pt>
                <c:pt idx="24573">
                  <c:v>20.9</c:v>
                </c:pt>
                <c:pt idx="24574">
                  <c:v>20</c:v>
                </c:pt>
                <c:pt idx="24575">
                  <c:v>19.399999999999999</c:v>
                </c:pt>
                <c:pt idx="24576">
                  <c:v>19.2</c:v>
                </c:pt>
                <c:pt idx="24577">
                  <c:v>18.899999999999999</c:v>
                </c:pt>
                <c:pt idx="24578">
                  <c:v>18.100000000000001</c:v>
                </c:pt>
                <c:pt idx="24579">
                  <c:v>17.8</c:v>
                </c:pt>
                <c:pt idx="24580">
                  <c:v>17</c:v>
                </c:pt>
                <c:pt idx="24581">
                  <c:v>16.600000000000001</c:v>
                </c:pt>
                <c:pt idx="24582">
                  <c:v>15.9</c:v>
                </c:pt>
                <c:pt idx="24583">
                  <c:v>16</c:v>
                </c:pt>
                <c:pt idx="24584">
                  <c:v>17.600000000000001</c:v>
                </c:pt>
                <c:pt idx="24585">
                  <c:v>19.3</c:v>
                </c:pt>
                <c:pt idx="24586">
                  <c:v>21.5</c:v>
                </c:pt>
                <c:pt idx="24587">
                  <c:v>24.5</c:v>
                </c:pt>
                <c:pt idx="24588">
                  <c:v>25.1</c:v>
                </c:pt>
                <c:pt idx="24589">
                  <c:v>27.8</c:v>
                </c:pt>
                <c:pt idx="24590">
                  <c:v>29.3</c:v>
                </c:pt>
                <c:pt idx="24591">
                  <c:v>30.6</c:v>
                </c:pt>
                <c:pt idx="24592">
                  <c:v>31.2</c:v>
                </c:pt>
                <c:pt idx="24593">
                  <c:v>28.8</c:v>
                </c:pt>
                <c:pt idx="24594">
                  <c:v>25.5</c:v>
                </c:pt>
                <c:pt idx="24595">
                  <c:v>23.7</c:v>
                </c:pt>
                <c:pt idx="24596">
                  <c:v>22.1</c:v>
                </c:pt>
                <c:pt idx="24597">
                  <c:v>20.9</c:v>
                </c:pt>
                <c:pt idx="24598">
                  <c:v>19.7</c:v>
                </c:pt>
                <c:pt idx="24599">
                  <c:v>19</c:v>
                </c:pt>
                <c:pt idx="24600">
                  <c:v>18.600000000000001</c:v>
                </c:pt>
                <c:pt idx="24601">
                  <c:v>18.3</c:v>
                </c:pt>
                <c:pt idx="24602">
                  <c:v>18.100000000000001</c:v>
                </c:pt>
                <c:pt idx="24603">
                  <c:v>17.600000000000001</c:v>
                </c:pt>
                <c:pt idx="24604">
                  <c:v>17.5</c:v>
                </c:pt>
                <c:pt idx="24605">
                  <c:v>17.100000000000001</c:v>
                </c:pt>
                <c:pt idx="24606">
                  <c:v>16.899999999999999</c:v>
                </c:pt>
                <c:pt idx="24607">
                  <c:v>16.899999999999999</c:v>
                </c:pt>
                <c:pt idx="24608">
                  <c:v>17.7</c:v>
                </c:pt>
                <c:pt idx="24609">
                  <c:v>18.899999999999999</c:v>
                </c:pt>
                <c:pt idx="24610">
                  <c:v>19.600000000000001</c:v>
                </c:pt>
                <c:pt idx="24611">
                  <c:v>22.3</c:v>
                </c:pt>
                <c:pt idx="24612">
                  <c:v>24.2</c:v>
                </c:pt>
                <c:pt idx="24613">
                  <c:v>26.4</c:v>
                </c:pt>
                <c:pt idx="24614">
                  <c:v>27.9</c:v>
                </c:pt>
                <c:pt idx="24615">
                  <c:v>27.6</c:v>
                </c:pt>
                <c:pt idx="24616">
                  <c:v>27.2</c:v>
                </c:pt>
                <c:pt idx="24617">
                  <c:v>26.7</c:v>
                </c:pt>
                <c:pt idx="24618">
                  <c:v>24.8</c:v>
                </c:pt>
                <c:pt idx="24619">
                  <c:v>22.6</c:v>
                </c:pt>
                <c:pt idx="24620">
                  <c:v>21.2</c:v>
                </c:pt>
                <c:pt idx="24621">
                  <c:v>20.2</c:v>
                </c:pt>
                <c:pt idx="24622">
                  <c:v>19.5</c:v>
                </c:pt>
                <c:pt idx="24623">
                  <c:v>19</c:v>
                </c:pt>
                <c:pt idx="24624">
                  <c:v>18.7</c:v>
                </c:pt>
                <c:pt idx="24625">
                  <c:v>18.399999999999999</c:v>
                </c:pt>
                <c:pt idx="24626">
                  <c:v>17.8</c:v>
                </c:pt>
                <c:pt idx="24627">
                  <c:v>17.399999999999999</c:v>
                </c:pt>
                <c:pt idx="24628">
                  <c:v>17.100000000000001</c:v>
                </c:pt>
                <c:pt idx="24629">
                  <c:v>17.100000000000001</c:v>
                </c:pt>
                <c:pt idx="24630">
                  <c:v>16.8</c:v>
                </c:pt>
                <c:pt idx="24631">
                  <c:v>16.5</c:v>
                </c:pt>
                <c:pt idx="24632">
                  <c:v>18.3</c:v>
                </c:pt>
                <c:pt idx="24633">
                  <c:v>20.5</c:v>
                </c:pt>
                <c:pt idx="24634">
                  <c:v>24.6</c:v>
                </c:pt>
                <c:pt idx="24635">
                  <c:v>26.5</c:v>
                </c:pt>
                <c:pt idx="24636">
                  <c:v>27.5</c:v>
                </c:pt>
                <c:pt idx="24637">
                  <c:v>29</c:v>
                </c:pt>
                <c:pt idx="24638">
                  <c:v>31.3</c:v>
                </c:pt>
                <c:pt idx="24639">
                  <c:v>32</c:v>
                </c:pt>
                <c:pt idx="24640">
                  <c:v>32.1</c:v>
                </c:pt>
                <c:pt idx="24641">
                  <c:v>30.3</c:v>
                </c:pt>
                <c:pt idx="24642">
                  <c:v>27.4</c:v>
                </c:pt>
                <c:pt idx="24643">
                  <c:v>25.9</c:v>
                </c:pt>
                <c:pt idx="24644">
                  <c:v>25</c:v>
                </c:pt>
                <c:pt idx="24645">
                  <c:v>22.8</c:v>
                </c:pt>
                <c:pt idx="24646">
                  <c:v>21.5</c:v>
                </c:pt>
                <c:pt idx="24647">
                  <c:v>21.7</c:v>
                </c:pt>
                <c:pt idx="24648">
                  <c:v>20.9</c:v>
                </c:pt>
                <c:pt idx="24649">
                  <c:v>20.2</c:v>
                </c:pt>
                <c:pt idx="24650">
                  <c:v>19.3</c:v>
                </c:pt>
                <c:pt idx="24651">
                  <c:v>18.8</c:v>
                </c:pt>
                <c:pt idx="24652">
                  <c:v>18.5</c:v>
                </c:pt>
                <c:pt idx="24653">
                  <c:v>18.100000000000001</c:v>
                </c:pt>
                <c:pt idx="24654">
                  <c:v>17.399999999999999</c:v>
                </c:pt>
                <c:pt idx="24655">
                  <c:v>17.2</c:v>
                </c:pt>
                <c:pt idx="24656">
                  <c:v>19.399999999999999</c:v>
                </c:pt>
                <c:pt idx="24657">
                  <c:v>22.6</c:v>
                </c:pt>
                <c:pt idx="24658">
                  <c:v>24.1</c:v>
                </c:pt>
                <c:pt idx="24659">
                  <c:v>27.3</c:v>
                </c:pt>
                <c:pt idx="24660">
                  <c:v>29.5</c:v>
                </c:pt>
                <c:pt idx="24661">
                  <c:v>31.3</c:v>
                </c:pt>
                <c:pt idx="24662">
                  <c:v>33.4</c:v>
                </c:pt>
                <c:pt idx="24663">
                  <c:v>34.4</c:v>
                </c:pt>
                <c:pt idx="24664">
                  <c:v>34.200000000000003</c:v>
                </c:pt>
                <c:pt idx="24665">
                  <c:v>29.4</c:v>
                </c:pt>
                <c:pt idx="24666">
                  <c:v>26.8</c:v>
                </c:pt>
                <c:pt idx="24667">
                  <c:v>24.5</c:v>
                </c:pt>
                <c:pt idx="24668">
                  <c:v>22.4</c:v>
                </c:pt>
                <c:pt idx="24669">
                  <c:v>21.8</c:v>
                </c:pt>
                <c:pt idx="24670">
                  <c:v>20.9</c:v>
                </c:pt>
                <c:pt idx="24671">
                  <c:v>20.100000000000001</c:v>
                </c:pt>
                <c:pt idx="24672">
                  <c:v>19.399999999999999</c:v>
                </c:pt>
                <c:pt idx="24673">
                  <c:v>18.8</c:v>
                </c:pt>
                <c:pt idx="24674">
                  <c:v>18.8</c:v>
                </c:pt>
                <c:pt idx="24675">
                  <c:v>18.3</c:v>
                </c:pt>
                <c:pt idx="24676">
                  <c:v>18.100000000000001</c:v>
                </c:pt>
                <c:pt idx="24677">
                  <c:v>17.899999999999999</c:v>
                </c:pt>
                <c:pt idx="24678">
                  <c:v>17.5</c:v>
                </c:pt>
                <c:pt idx="24679">
                  <c:v>17.8</c:v>
                </c:pt>
                <c:pt idx="24680">
                  <c:v>18.3</c:v>
                </c:pt>
                <c:pt idx="24681">
                  <c:v>19.3</c:v>
                </c:pt>
                <c:pt idx="24682">
                  <c:v>21.3</c:v>
                </c:pt>
                <c:pt idx="24683">
                  <c:v>24.5</c:v>
                </c:pt>
                <c:pt idx="24684">
                  <c:v>27</c:v>
                </c:pt>
                <c:pt idx="24685">
                  <c:v>29.5</c:v>
                </c:pt>
                <c:pt idx="24686">
                  <c:v>31.3</c:v>
                </c:pt>
                <c:pt idx="24687">
                  <c:v>31.7</c:v>
                </c:pt>
                <c:pt idx="24688">
                  <c:v>32.700000000000003</c:v>
                </c:pt>
                <c:pt idx="24689">
                  <c:v>30.3</c:v>
                </c:pt>
                <c:pt idx="24690">
                  <c:v>28.7</c:v>
                </c:pt>
                <c:pt idx="24691">
                  <c:v>25</c:v>
                </c:pt>
                <c:pt idx="24692">
                  <c:v>23.1</c:v>
                </c:pt>
                <c:pt idx="24693">
                  <c:v>21.6</c:v>
                </c:pt>
                <c:pt idx="24694">
                  <c:v>20.399999999999999</c:v>
                </c:pt>
                <c:pt idx="24695">
                  <c:v>19.2</c:v>
                </c:pt>
                <c:pt idx="24696">
                  <c:v>18.8</c:v>
                </c:pt>
                <c:pt idx="24697">
                  <c:v>18.5</c:v>
                </c:pt>
                <c:pt idx="24698">
                  <c:v>17.399999999999999</c:v>
                </c:pt>
                <c:pt idx="24699">
                  <c:v>17.7</c:v>
                </c:pt>
                <c:pt idx="24700">
                  <c:v>17.399999999999999</c:v>
                </c:pt>
                <c:pt idx="24701">
                  <c:v>17.3</c:v>
                </c:pt>
                <c:pt idx="24702">
                  <c:v>17.399999999999999</c:v>
                </c:pt>
                <c:pt idx="24703">
                  <c:v>17.100000000000001</c:v>
                </c:pt>
                <c:pt idx="24704">
                  <c:v>18.100000000000001</c:v>
                </c:pt>
                <c:pt idx="24705">
                  <c:v>19.7</c:v>
                </c:pt>
                <c:pt idx="24706">
                  <c:v>21.8</c:v>
                </c:pt>
                <c:pt idx="24707">
                  <c:v>23.5</c:v>
                </c:pt>
                <c:pt idx="24708">
                  <c:v>26.7</c:v>
                </c:pt>
                <c:pt idx="24709">
                  <c:v>28.6</c:v>
                </c:pt>
                <c:pt idx="24710">
                  <c:v>30.5</c:v>
                </c:pt>
                <c:pt idx="24711">
                  <c:v>30.5</c:v>
                </c:pt>
                <c:pt idx="24712">
                  <c:v>31</c:v>
                </c:pt>
                <c:pt idx="24713">
                  <c:v>30.1</c:v>
                </c:pt>
                <c:pt idx="24714">
                  <c:v>27.7</c:v>
                </c:pt>
                <c:pt idx="24715">
                  <c:v>24.7</c:v>
                </c:pt>
                <c:pt idx="24716">
                  <c:v>21.9</c:v>
                </c:pt>
                <c:pt idx="24717">
                  <c:v>20.3</c:v>
                </c:pt>
                <c:pt idx="24718">
                  <c:v>19.2</c:v>
                </c:pt>
                <c:pt idx="24719">
                  <c:v>18.2</c:v>
                </c:pt>
                <c:pt idx="24720">
                  <c:v>17.5</c:v>
                </c:pt>
                <c:pt idx="24721">
                  <c:v>17</c:v>
                </c:pt>
                <c:pt idx="24722">
                  <c:v>16.7</c:v>
                </c:pt>
                <c:pt idx="24723">
                  <c:v>16.5</c:v>
                </c:pt>
                <c:pt idx="24724">
                  <c:v>16.7</c:v>
                </c:pt>
                <c:pt idx="24725">
                  <c:v>16.8</c:v>
                </c:pt>
                <c:pt idx="24726">
                  <c:v>17.100000000000001</c:v>
                </c:pt>
                <c:pt idx="24727">
                  <c:v>17.100000000000001</c:v>
                </c:pt>
                <c:pt idx="24728">
                  <c:v>17.600000000000001</c:v>
                </c:pt>
                <c:pt idx="24729">
                  <c:v>18.899999999999999</c:v>
                </c:pt>
                <c:pt idx="24730">
                  <c:v>21.7</c:v>
                </c:pt>
                <c:pt idx="24731">
                  <c:v>23.9</c:v>
                </c:pt>
                <c:pt idx="24732">
                  <c:v>26.4</c:v>
                </c:pt>
                <c:pt idx="24733">
                  <c:v>27.8</c:v>
                </c:pt>
                <c:pt idx="24734">
                  <c:v>29.5</c:v>
                </c:pt>
                <c:pt idx="24735">
                  <c:v>30.2</c:v>
                </c:pt>
                <c:pt idx="24736">
                  <c:v>30.8</c:v>
                </c:pt>
                <c:pt idx="24737">
                  <c:v>28.9</c:v>
                </c:pt>
                <c:pt idx="24738">
                  <c:v>26.7</c:v>
                </c:pt>
                <c:pt idx="24739">
                  <c:v>24.8</c:v>
                </c:pt>
                <c:pt idx="24744">
                  <c:v>18.600000000000001</c:v>
                </c:pt>
                <c:pt idx="24745">
                  <c:v>18.100000000000001</c:v>
                </c:pt>
                <c:pt idx="24746">
                  <c:v>17.8</c:v>
                </c:pt>
                <c:pt idx="24747">
                  <c:v>17.3</c:v>
                </c:pt>
                <c:pt idx="24748">
                  <c:v>17.2</c:v>
                </c:pt>
                <c:pt idx="24749">
                  <c:v>17.100000000000001</c:v>
                </c:pt>
                <c:pt idx="24750">
                  <c:v>17</c:v>
                </c:pt>
                <c:pt idx="24751">
                  <c:v>16.8</c:v>
                </c:pt>
                <c:pt idx="24752">
                  <c:v>17.600000000000001</c:v>
                </c:pt>
                <c:pt idx="24753">
                  <c:v>18.3</c:v>
                </c:pt>
                <c:pt idx="24754">
                  <c:v>20.399999999999999</c:v>
                </c:pt>
                <c:pt idx="24755">
                  <c:v>22.3</c:v>
                </c:pt>
                <c:pt idx="24756">
                  <c:v>25.5</c:v>
                </c:pt>
                <c:pt idx="24757">
                  <c:v>27.1</c:v>
                </c:pt>
                <c:pt idx="24758">
                  <c:v>28.7</c:v>
                </c:pt>
                <c:pt idx="24759">
                  <c:v>29</c:v>
                </c:pt>
                <c:pt idx="24760">
                  <c:v>27.5</c:v>
                </c:pt>
                <c:pt idx="24761">
                  <c:v>24.8</c:v>
                </c:pt>
                <c:pt idx="24762">
                  <c:v>23.4</c:v>
                </c:pt>
                <c:pt idx="24763">
                  <c:v>22.8</c:v>
                </c:pt>
                <c:pt idx="24764">
                  <c:v>22.1</c:v>
                </c:pt>
                <c:pt idx="24765">
                  <c:v>21.5</c:v>
                </c:pt>
                <c:pt idx="24766">
                  <c:v>21.2</c:v>
                </c:pt>
                <c:pt idx="24767">
                  <c:v>20.6</c:v>
                </c:pt>
                <c:pt idx="24768">
                  <c:v>20.2</c:v>
                </c:pt>
                <c:pt idx="24769">
                  <c:v>20</c:v>
                </c:pt>
                <c:pt idx="24770">
                  <c:v>19.7</c:v>
                </c:pt>
                <c:pt idx="24771">
                  <c:v>19.7</c:v>
                </c:pt>
                <c:pt idx="24772">
                  <c:v>19.5</c:v>
                </c:pt>
                <c:pt idx="24773">
                  <c:v>19.3</c:v>
                </c:pt>
                <c:pt idx="24774">
                  <c:v>19.2</c:v>
                </c:pt>
                <c:pt idx="24775">
                  <c:v>18.8</c:v>
                </c:pt>
                <c:pt idx="24776">
                  <c:v>19.3</c:v>
                </c:pt>
                <c:pt idx="24777">
                  <c:v>20.100000000000001</c:v>
                </c:pt>
                <c:pt idx="24778">
                  <c:v>21.1</c:v>
                </c:pt>
                <c:pt idx="24779">
                  <c:v>22.9</c:v>
                </c:pt>
                <c:pt idx="24780">
                  <c:v>25.3</c:v>
                </c:pt>
                <c:pt idx="24781">
                  <c:v>26.8</c:v>
                </c:pt>
                <c:pt idx="24782">
                  <c:v>29.3</c:v>
                </c:pt>
                <c:pt idx="24783">
                  <c:v>30.4</c:v>
                </c:pt>
                <c:pt idx="24784">
                  <c:v>30.8</c:v>
                </c:pt>
                <c:pt idx="24785">
                  <c:v>28.1</c:v>
                </c:pt>
                <c:pt idx="24786">
                  <c:v>26</c:v>
                </c:pt>
                <c:pt idx="24787">
                  <c:v>23.7</c:v>
                </c:pt>
                <c:pt idx="24788">
                  <c:v>21.8</c:v>
                </c:pt>
                <c:pt idx="24789">
                  <c:v>20.5</c:v>
                </c:pt>
                <c:pt idx="24790">
                  <c:v>20.2</c:v>
                </c:pt>
                <c:pt idx="24791">
                  <c:v>19.100000000000001</c:v>
                </c:pt>
                <c:pt idx="24792">
                  <c:v>18.3</c:v>
                </c:pt>
                <c:pt idx="24793">
                  <c:v>18.100000000000001</c:v>
                </c:pt>
                <c:pt idx="24794">
                  <c:v>17.899999999999999</c:v>
                </c:pt>
                <c:pt idx="24795">
                  <c:v>17.899999999999999</c:v>
                </c:pt>
                <c:pt idx="24796">
                  <c:v>17.7</c:v>
                </c:pt>
                <c:pt idx="24797">
                  <c:v>17.8</c:v>
                </c:pt>
                <c:pt idx="24798">
                  <c:v>18</c:v>
                </c:pt>
                <c:pt idx="24799">
                  <c:v>18.2</c:v>
                </c:pt>
                <c:pt idx="24800">
                  <c:v>18.2</c:v>
                </c:pt>
                <c:pt idx="24801">
                  <c:v>18.8</c:v>
                </c:pt>
                <c:pt idx="24802">
                  <c:v>20.399999999999999</c:v>
                </c:pt>
                <c:pt idx="24803">
                  <c:v>23.4</c:v>
                </c:pt>
                <c:pt idx="24804">
                  <c:v>25</c:v>
                </c:pt>
                <c:pt idx="24805">
                  <c:v>26</c:v>
                </c:pt>
                <c:pt idx="24806">
                  <c:v>28.6</c:v>
                </c:pt>
                <c:pt idx="24807">
                  <c:v>29.8</c:v>
                </c:pt>
                <c:pt idx="24808">
                  <c:v>29.4</c:v>
                </c:pt>
                <c:pt idx="24809">
                  <c:v>29.5</c:v>
                </c:pt>
                <c:pt idx="24810">
                  <c:v>26.4</c:v>
                </c:pt>
                <c:pt idx="24811">
                  <c:v>23.9</c:v>
                </c:pt>
                <c:pt idx="24876">
                  <c:v>24.4</c:v>
                </c:pt>
                <c:pt idx="24877">
                  <c:v>26.2</c:v>
                </c:pt>
                <c:pt idx="24878">
                  <c:v>28.6</c:v>
                </c:pt>
                <c:pt idx="24879">
                  <c:v>29.8</c:v>
                </c:pt>
                <c:pt idx="24880">
                  <c:v>30.7</c:v>
                </c:pt>
                <c:pt idx="24881">
                  <c:v>29</c:v>
                </c:pt>
                <c:pt idx="24882">
                  <c:v>25.6</c:v>
                </c:pt>
                <c:pt idx="24883">
                  <c:v>22.9</c:v>
                </c:pt>
                <c:pt idx="24884">
                  <c:v>20.9</c:v>
                </c:pt>
                <c:pt idx="24885">
                  <c:v>20.100000000000001</c:v>
                </c:pt>
                <c:pt idx="24886">
                  <c:v>19</c:v>
                </c:pt>
                <c:pt idx="24887">
                  <c:v>18.8</c:v>
                </c:pt>
                <c:pt idx="24888">
                  <c:v>18.5</c:v>
                </c:pt>
                <c:pt idx="24889">
                  <c:v>17.8</c:v>
                </c:pt>
                <c:pt idx="24890">
                  <c:v>17.600000000000001</c:v>
                </c:pt>
                <c:pt idx="24891">
                  <c:v>17</c:v>
                </c:pt>
                <c:pt idx="24892">
                  <c:v>15.9</c:v>
                </c:pt>
                <c:pt idx="24893">
                  <c:v>16.3</c:v>
                </c:pt>
                <c:pt idx="24894">
                  <c:v>16.7</c:v>
                </c:pt>
                <c:pt idx="24895">
                  <c:v>17</c:v>
                </c:pt>
                <c:pt idx="24896">
                  <c:v>17.5</c:v>
                </c:pt>
                <c:pt idx="24897">
                  <c:v>18.3</c:v>
                </c:pt>
                <c:pt idx="24898">
                  <c:v>19.5</c:v>
                </c:pt>
                <c:pt idx="24899">
                  <c:v>21.8</c:v>
                </c:pt>
                <c:pt idx="24900">
                  <c:v>24.1</c:v>
                </c:pt>
                <c:pt idx="24901">
                  <c:v>25.6</c:v>
                </c:pt>
                <c:pt idx="24902">
                  <c:v>27.4</c:v>
                </c:pt>
                <c:pt idx="24903">
                  <c:v>29</c:v>
                </c:pt>
                <c:pt idx="24904">
                  <c:v>29.6</c:v>
                </c:pt>
                <c:pt idx="24905">
                  <c:v>28.4</c:v>
                </c:pt>
                <c:pt idx="24906">
                  <c:v>26.6</c:v>
                </c:pt>
                <c:pt idx="24907">
                  <c:v>24</c:v>
                </c:pt>
                <c:pt idx="24908">
                  <c:v>21.2</c:v>
                </c:pt>
                <c:pt idx="24909">
                  <c:v>19.8</c:v>
                </c:pt>
                <c:pt idx="24910">
                  <c:v>19.2</c:v>
                </c:pt>
                <c:pt idx="24911">
                  <c:v>18.5</c:v>
                </c:pt>
                <c:pt idx="24912">
                  <c:v>18.2</c:v>
                </c:pt>
                <c:pt idx="24913">
                  <c:v>17.8</c:v>
                </c:pt>
                <c:pt idx="24914">
                  <c:v>17.2</c:v>
                </c:pt>
                <c:pt idx="24915">
                  <c:v>16.8</c:v>
                </c:pt>
                <c:pt idx="24916">
                  <c:v>16.5</c:v>
                </c:pt>
                <c:pt idx="24917">
                  <c:v>16.8</c:v>
                </c:pt>
                <c:pt idx="24918">
                  <c:v>16.3</c:v>
                </c:pt>
                <c:pt idx="24919">
                  <c:v>16.3</c:v>
                </c:pt>
                <c:pt idx="24920">
                  <c:v>16.8</c:v>
                </c:pt>
                <c:pt idx="24921">
                  <c:v>18.100000000000001</c:v>
                </c:pt>
                <c:pt idx="24922">
                  <c:v>20.6</c:v>
                </c:pt>
                <c:pt idx="24923">
                  <c:v>22.3</c:v>
                </c:pt>
                <c:pt idx="24924">
                  <c:v>25</c:v>
                </c:pt>
                <c:pt idx="24925">
                  <c:v>26.5</c:v>
                </c:pt>
                <c:pt idx="24926">
                  <c:v>28.1</c:v>
                </c:pt>
                <c:pt idx="24927">
                  <c:v>28.8</c:v>
                </c:pt>
                <c:pt idx="24928">
                  <c:v>29</c:v>
                </c:pt>
                <c:pt idx="24929">
                  <c:v>28.7</c:v>
                </c:pt>
                <c:pt idx="24930">
                  <c:v>27.5</c:v>
                </c:pt>
                <c:pt idx="24931">
                  <c:v>24.3</c:v>
                </c:pt>
                <c:pt idx="24932">
                  <c:v>21.8</c:v>
                </c:pt>
                <c:pt idx="24933">
                  <c:v>20.8</c:v>
                </c:pt>
                <c:pt idx="24934">
                  <c:v>20.8</c:v>
                </c:pt>
                <c:pt idx="24935">
                  <c:v>19.899999999999999</c:v>
                </c:pt>
                <c:pt idx="24936">
                  <c:v>19.8</c:v>
                </c:pt>
                <c:pt idx="24937">
                  <c:v>19.399999999999999</c:v>
                </c:pt>
                <c:pt idx="24938">
                  <c:v>18.899999999999999</c:v>
                </c:pt>
                <c:pt idx="24939">
                  <c:v>18.3</c:v>
                </c:pt>
                <c:pt idx="24940">
                  <c:v>18.100000000000001</c:v>
                </c:pt>
                <c:pt idx="24941">
                  <c:v>17.7</c:v>
                </c:pt>
                <c:pt idx="24942">
                  <c:v>17.600000000000001</c:v>
                </c:pt>
                <c:pt idx="24943">
                  <c:v>17.600000000000001</c:v>
                </c:pt>
                <c:pt idx="24944">
                  <c:v>17.8</c:v>
                </c:pt>
                <c:pt idx="24945">
                  <c:v>20.7</c:v>
                </c:pt>
                <c:pt idx="24946">
                  <c:v>21.9</c:v>
                </c:pt>
                <c:pt idx="24947">
                  <c:v>23.9</c:v>
                </c:pt>
                <c:pt idx="24948">
                  <c:v>25.5</c:v>
                </c:pt>
                <c:pt idx="24949">
                  <c:v>27.5</c:v>
                </c:pt>
                <c:pt idx="24950">
                  <c:v>30</c:v>
                </c:pt>
                <c:pt idx="24951">
                  <c:v>29</c:v>
                </c:pt>
                <c:pt idx="24952">
                  <c:v>29.7</c:v>
                </c:pt>
                <c:pt idx="24953">
                  <c:v>27.2</c:v>
                </c:pt>
                <c:pt idx="24954">
                  <c:v>25.1</c:v>
                </c:pt>
                <c:pt idx="24955">
                  <c:v>22.9</c:v>
                </c:pt>
                <c:pt idx="24956">
                  <c:v>21.6</c:v>
                </c:pt>
                <c:pt idx="24957">
                  <c:v>20.6</c:v>
                </c:pt>
                <c:pt idx="24958">
                  <c:v>20</c:v>
                </c:pt>
                <c:pt idx="24959">
                  <c:v>19.100000000000001</c:v>
                </c:pt>
                <c:pt idx="24960">
                  <c:v>18.5</c:v>
                </c:pt>
                <c:pt idx="24961">
                  <c:v>18.399999999999999</c:v>
                </c:pt>
                <c:pt idx="24962">
                  <c:v>18.399999999999999</c:v>
                </c:pt>
                <c:pt idx="24963">
                  <c:v>18.399999999999999</c:v>
                </c:pt>
                <c:pt idx="24964">
                  <c:v>18.100000000000001</c:v>
                </c:pt>
                <c:pt idx="24965">
                  <c:v>17.600000000000001</c:v>
                </c:pt>
                <c:pt idx="24966">
                  <c:v>17.2</c:v>
                </c:pt>
                <c:pt idx="24967">
                  <c:v>17.399999999999999</c:v>
                </c:pt>
                <c:pt idx="24968">
                  <c:v>18</c:v>
                </c:pt>
                <c:pt idx="24969">
                  <c:v>19.2</c:v>
                </c:pt>
                <c:pt idx="24970">
                  <c:v>20.399999999999999</c:v>
                </c:pt>
                <c:pt idx="24971">
                  <c:v>21.2</c:v>
                </c:pt>
                <c:pt idx="24972">
                  <c:v>22.8</c:v>
                </c:pt>
                <c:pt idx="24973">
                  <c:v>24</c:v>
                </c:pt>
                <c:pt idx="24974">
                  <c:v>24.5</c:v>
                </c:pt>
                <c:pt idx="24975">
                  <c:v>25.6</c:v>
                </c:pt>
                <c:pt idx="24976">
                  <c:v>28.4</c:v>
                </c:pt>
                <c:pt idx="24977">
                  <c:v>27.2</c:v>
                </c:pt>
                <c:pt idx="24978">
                  <c:v>23.7</c:v>
                </c:pt>
                <c:pt idx="24979">
                  <c:v>20.9</c:v>
                </c:pt>
                <c:pt idx="24980">
                  <c:v>19.600000000000001</c:v>
                </c:pt>
                <c:pt idx="24981">
                  <c:v>19.2</c:v>
                </c:pt>
                <c:pt idx="24982">
                  <c:v>19.3</c:v>
                </c:pt>
                <c:pt idx="24983">
                  <c:v>18.899999999999999</c:v>
                </c:pt>
                <c:pt idx="24984">
                  <c:v>18.399999999999999</c:v>
                </c:pt>
                <c:pt idx="24985">
                  <c:v>18.5</c:v>
                </c:pt>
                <c:pt idx="24986">
                  <c:v>18.399999999999999</c:v>
                </c:pt>
                <c:pt idx="24987">
                  <c:v>18.100000000000001</c:v>
                </c:pt>
                <c:pt idx="24988">
                  <c:v>18.100000000000001</c:v>
                </c:pt>
                <c:pt idx="24989">
                  <c:v>17.399999999999999</c:v>
                </c:pt>
                <c:pt idx="24990">
                  <c:v>17.3</c:v>
                </c:pt>
                <c:pt idx="24991">
                  <c:v>17.3</c:v>
                </c:pt>
                <c:pt idx="24992">
                  <c:v>17.600000000000001</c:v>
                </c:pt>
                <c:pt idx="24993">
                  <c:v>18.3</c:v>
                </c:pt>
                <c:pt idx="24994">
                  <c:v>18.899999999999999</c:v>
                </c:pt>
                <c:pt idx="24995">
                  <c:v>19.8</c:v>
                </c:pt>
                <c:pt idx="24996">
                  <c:v>20.7</c:v>
                </c:pt>
                <c:pt idx="24997">
                  <c:v>21.8</c:v>
                </c:pt>
                <c:pt idx="24998">
                  <c:v>24.8</c:v>
                </c:pt>
                <c:pt idx="24999">
                  <c:v>25.7</c:v>
                </c:pt>
                <c:pt idx="25000">
                  <c:v>27.5</c:v>
                </c:pt>
                <c:pt idx="25001">
                  <c:v>27.2</c:v>
                </c:pt>
                <c:pt idx="25002">
                  <c:v>27.3</c:v>
                </c:pt>
                <c:pt idx="25003">
                  <c:v>24.5</c:v>
                </c:pt>
                <c:pt idx="25004">
                  <c:v>22.6</c:v>
                </c:pt>
                <c:pt idx="25005">
                  <c:v>20.7</c:v>
                </c:pt>
                <c:pt idx="25006">
                  <c:v>20.100000000000001</c:v>
                </c:pt>
                <c:pt idx="25007">
                  <c:v>19.3</c:v>
                </c:pt>
                <c:pt idx="25008">
                  <c:v>18.899999999999999</c:v>
                </c:pt>
                <c:pt idx="25009">
                  <c:v>18.399999999999999</c:v>
                </c:pt>
                <c:pt idx="25010">
                  <c:v>17.8</c:v>
                </c:pt>
                <c:pt idx="25011">
                  <c:v>17.3</c:v>
                </c:pt>
                <c:pt idx="25012">
                  <c:v>17.100000000000001</c:v>
                </c:pt>
                <c:pt idx="25013">
                  <c:v>17</c:v>
                </c:pt>
                <c:pt idx="25014">
                  <c:v>17.100000000000001</c:v>
                </c:pt>
                <c:pt idx="25015">
                  <c:v>16.8</c:v>
                </c:pt>
                <c:pt idx="25016">
                  <c:v>17.3</c:v>
                </c:pt>
                <c:pt idx="25017">
                  <c:v>20.100000000000001</c:v>
                </c:pt>
                <c:pt idx="25018">
                  <c:v>22.9</c:v>
                </c:pt>
                <c:pt idx="25019">
                  <c:v>24.5</c:v>
                </c:pt>
                <c:pt idx="25020">
                  <c:v>27.7</c:v>
                </c:pt>
                <c:pt idx="25021">
                  <c:v>28.4</c:v>
                </c:pt>
                <c:pt idx="25022">
                  <c:v>30.8</c:v>
                </c:pt>
                <c:pt idx="25023">
                  <c:v>31.2</c:v>
                </c:pt>
                <c:pt idx="25024">
                  <c:v>31.1</c:v>
                </c:pt>
                <c:pt idx="25025">
                  <c:v>28.6</c:v>
                </c:pt>
                <c:pt idx="25026">
                  <c:v>25.8</c:v>
                </c:pt>
                <c:pt idx="25027">
                  <c:v>23.7</c:v>
                </c:pt>
                <c:pt idx="25028">
                  <c:v>21.6</c:v>
                </c:pt>
                <c:pt idx="25029">
                  <c:v>20.6</c:v>
                </c:pt>
                <c:pt idx="25030">
                  <c:v>19.899999999999999</c:v>
                </c:pt>
                <c:pt idx="25031">
                  <c:v>19</c:v>
                </c:pt>
                <c:pt idx="25032">
                  <c:v>18.600000000000001</c:v>
                </c:pt>
                <c:pt idx="25033">
                  <c:v>18.5</c:v>
                </c:pt>
                <c:pt idx="25034">
                  <c:v>18.399999999999999</c:v>
                </c:pt>
                <c:pt idx="25035">
                  <c:v>18</c:v>
                </c:pt>
                <c:pt idx="25036">
                  <c:v>18.2</c:v>
                </c:pt>
                <c:pt idx="25037">
                  <c:v>18.100000000000001</c:v>
                </c:pt>
                <c:pt idx="25038">
                  <c:v>18.100000000000001</c:v>
                </c:pt>
                <c:pt idx="25039">
                  <c:v>18.3</c:v>
                </c:pt>
                <c:pt idx="25040">
                  <c:v>18.899999999999999</c:v>
                </c:pt>
                <c:pt idx="25041">
                  <c:v>19.8</c:v>
                </c:pt>
                <c:pt idx="25042">
                  <c:v>22.3</c:v>
                </c:pt>
                <c:pt idx="25043">
                  <c:v>24.2</c:v>
                </c:pt>
                <c:pt idx="25044">
                  <c:v>26.5</c:v>
                </c:pt>
                <c:pt idx="25045">
                  <c:v>28.4</c:v>
                </c:pt>
                <c:pt idx="25046">
                  <c:v>30.3</c:v>
                </c:pt>
                <c:pt idx="25047">
                  <c:v>30.8</c:v>
                </c:pt>
                <c:pt idx="25048">
                  <c:v>30.7</c:v>
                </c:pt>
                <c:pt idx="25053">
                  <c:v>20.7</c:v>
                </c:pt>
                <c:pt idx="25054">
                  <c:v>20</c:v>
                </c:pt>
                <c:pt idx="25055">
                  <c:v>19.600000000000001</c:v>
                </c:pt>
                <c:pt idx="25056">
                  <c:v>19.2</c:v>
                </c:pt>
                <c:pt idx="25057">
                  <c:v>18.899999999999999</c:v>
                </c:pt>
                <c:pt idx="25058">
                  <c:v>18.5</c:v>
                </c:pt>
                <c:pt idx="25059">
                  <c:v>18.5</c:v>
                </c:pt>
                <c:pt idx="25060">
                  <c:v>18.2</c:v>
                </c:pt>
                <c:pt idx="25061">
                  <c:v>18.2</c:v>
                </c:pt>
                <c:pt idx="25062">
                  <c:v>18.600000000000001</c:v>
                </c:pt>
                <c:pt idx="25063">
                  <c:v>18.899999999999999</c:v>
                </c:pt>
                <c:pt idx="25064">
                  <c:v>19</c:v>
                </c:pt>
                <c:pt idx="25065">
                  <c:v>19.7</c:v>
                </c:pt>
                <c:pt idx="25066">
                  <c:v>20.7</c:v>
                </c:pt>
                <c:pt idx="25067">
                  <c:v>22.4</c:v>
                </c:pt>
                <c:pt idx="25068">
                  <c:v>24.7</c:v>
                </c:pt>
                <c:pt idx="25069">
                  <c:v>26</c:v>
                </c:pt>
                <c:pt idx="25070">
                  <c:v>27.3</c:v>
                </c:pt>
                <c:pt idx="25071">
                  <c:v>28.9</c:v>
                </c:pt>
                <c:pt idx="25072">
                  <c:v>30</c:v>
                </c:pt>
                <c:pt idx="25073">
                  <c:v>29</c:v>
                </c:pt>
                <c:pt idx="25074">
                  <c:v>27</c:v>
                </c:pt>
                <c:pt idx="25075">
                  <c:v>24.1</c:v>
                </c:pt>
                <c:pt idx="25076">
                  <c:v>22</c:v>
                </c:pt>
                <c:pt idx="25077">
                  <c:v>20.2</c:v>
                </c:pt>
                <c:pt idx="25078">
                  <c:v>19.7</c:v>
                </c:pt>
                <c:pt idx="25079">
                  <c:v>19.600000000000001</c:v>
                </c:pt>
                <c:pt idx="25080">
                  <c:v>18.899999999999999</c:v>
                </c:pt>
                <c:pt idx="25081">
                  <c:v>18.5</c:v>
                </c:pt>
                <c:pt idx="25082">
                  <c:v>17.899999999999999</c:v>
                </c:pt>
                <c:pt idx="25083">
                  <c:v>17.399999999999999</c:v>
                </c:pt>
                <c:pt idx="25084">
                  <c:v>17.100000000000001</c:v>
                </c:pt>
                <c:pt idx="25085">
                  <c:v>17.8</c:v>
                </c:pt>
                <c:pt idx="25086">
                  <c:v>17.899999999999999</c:v>
                </c:pt>
                <c:pt idx="25087">
                  <c:v>18</c:v>
                </c:pt>
                <c:pt idx="25088">
                  <c:v>18.3</c:v>
                </c:pt>
                <c:pt idx="25089">
                  <c:v>19.2</c:v>
                </c:pt>
                <c:pt idx="25090">
                  <c:v>20.7</c:v>
                </c:pt>
                <c:pt idx="25091">
                  <c:v>23.1</c:v>
                </c:pt>
                <c:pt idx="25092">
                  <c:v>25.4</c:v>
                </c:pt>
                <c:pt idx="25093">
                  <c:v>27.9</c:v>
                </c:pt>
                <c:pt idx="25094">
                  <c:v>29.3</c:v>
                </c:pt>
                <c:pt idx="25095">
                  <c:v>29.7</c:v>
                </c:pt>
                <c:pt idx="25096">
                  <c:v>30.7</c:v>
                </c:pt>
                <c:pt idx="25097">
                  <c:v>30.3</c:v>
                </c:pt>
                <c:pt idx="25098">
                  <c:v>26.5</c:v>
                </c:pt>
                <c:pt idx="25099">
                  <c:v>24</c:v>
                </c:pt>
                <c:pt idx="25100">
                  <c:v>22.3</c:v>
                </c:pt>
                <c:pt idx="25101">
                  <c:v>21</c:v>
                </c:pt>
                <c:pt idx="25102">
                  <c:v>20.7</c:v>
                </c:pt>
                <c:pt idx="25103">
                  <c:v>19.3</c:v>
                </c:pt>
                <c:pt idx="25104">
                  <c:v>19.5</c:v>
                </c:pt>
                <c:pt idx="25105">
                  <c:v>19.2</c:v>
                </c:pt>
                <c:pt idx="25106">
                  <c:v>19.2</c:v>
                </c:pt>
                <c:pt idx="25107">
                  <c:v>18.8</c:v>
                </c:pt>
                <c:pt idx="25108">
                  <c:v>18.399999999999999</c:v>
                </c:pt>
                <c:pt idx="25109">
                  <c:v>18.2</c:v>
                </c:pt>
                <c:pt idx="25110">
                  <c:v>18.100000000000001</c:v>
                </c:pt>
                <c:pt idx="25111">
                  <c:v>17.899999999999999</c:v>
                </c:pt>
                <c:pt idx="25112">
                  <c:v>18.2</c:v>
                </c:pt>
                <c:pt idx="25113">
                  <c:v>20.6</c:v>
                </c:pt>
                <c:pt idx="25114">
                  <c:v>23</c:v>
                </c:pt>
                <c:pt idx="25115">
                  <c:v>25.3</c:v>
                </c:pt>
                <c:pt idx="25116">
                  <c:v>27.5</c:v>
                </c:pt>
                <c:pt idx="25117">
                  <c:v>29.2</c:v>
                </c:pt>
                <c:pt idx="25118">
                  <c:v>30.9</c:v>
                </c:pt>
                <c:pt idx="25119">
                  <c:v>32.200000000000003</c:v>
                </c:pt>
                <c:pt idx="25120">
                  <c:v>32.299999999999997</c:v>
                </c:pt>
                <c:pt idx="25121">
                  <c:v>29.9</c:v>
                </c:pt>
                <c:pt idx="25122">
                  <c:v>27.2</c:v>
                </c:pt>
                <c:pt idx="25123">
                  <c:v>24.3</c:v>
                </c:pt>
                <c:pt idx="25124">
                  <c:v>22.2</c:v>
                </c:pt>
                <c:pt idx="25125">
                  <c:v>21.5</c:v>
                </c:pt>
                <c:pt idx="25126">
                  <c:v>20.6</c:v>
                </c:pt>
                <c:pt idx="25127">
                  <c:v>19.8</c:v>
                </c:pt>
                <c:pt idx="25128">
                  <c:v>19.2</c:v>
                </c:pt>
                <c:pt idx="25129">
                  <c:v>18.899999999999999</c:v>
                </c:pt>
                <c:pt idx="25130">
                  <c:v>18.5</c:v>
                </c:pt>
                <c:pt idx="25131">
                  <c:v>18.399999999999999</c:v>
                </c:pt>
                <c:pt idx="25132">
                  <c:v>18.399999999999999</c:v>
                </c:pt>
                <c:pt idx="25133">
                  <c:v>18.3</c:v>
                </c:pt>
                <c:pt idx="25134">
                  <c:v>18.100000000000001</c:v>
                </c:pt>
                <c:pt idx="25135">
                  <c:v>17.5</c:v>
                </c:pt>
                <c:pt idx="25136">
                  <c:v>19.100000000000001</c:v>
                </c:pt>
                <c:pt idx="25137">
                  <c:v>20.6</c:v>
                </c:pt>
                <c:pt idx="25138">
                  <c:v>21.7</c:v>
                </c:pt>
                <c:pt idx="25139">
                  <c:v>23.8</c:v>
                </c:pt>
                <c:pt idx="25140">
                  <c:v>25.1</c:v>
                </c:pt>
                <c:pt idx="25141">
                  <c:v>27.1</c:v>
                </c:pt>
                <c:pt idx="25142">
                  <c:v>28.5</c:v>
                </c:pt>
                <c:pt idx="25143">
                  <c:v>29.2</c:v>
                </c:pt>
                <c:pt idx="25144">
                  <c:v>29.6</c:v>
                </c:pt>
                <c:pt idx="25145">
                  <c:v>28.7</c:v>
                </c:pt>
                <c:pt idx="25146">
                  <c:v>26.8</c:v>
                </c:pt>
                <c:pt idx="25147">
                  <c:v>24.3</c:v>
                </c:pt>
                <c:pt idx="25148">
                  <c:v>22.6</c:v>
                </c:pt>
                <c:pt idx="25149">
                  <c:v>20.9</c:v>
                </c:pt>
                <c:pt idx="25150">
                  <c:v>21.2</c:v>
                </c:pt>
                <c:pt idx="25151">
                  <c:v>20.3</c:v>
                </c:pt>
                <c:pt idx="25152">
                  <c:v>19.600000000000001</c:v>
                </c:pt>
                <c:pt idx="25153">
                  <c:v>19.5</c:v>
                </c:pt>
                <c:pt idx="25154">
                  <c:v>19.399999999999999</c:v>
                </c:pt>
                <c:pt idx="25155">
                  <c:v>19.3</c:v>
                </c:pt>
                <c:pt idx="25156">
                  <c:v>19.2</c:v>
                </c:pt>
                <c:pt idx="25157">
                  <c:v>18.7</c:v>
                </c:pt>
                <c:pt idx="25158">
                  <c:v>18.399999999999999</c:v>
                </c:pt>
                <c:pt idx="25159">
                  <c:v>18.399999999999999</c:v>
                </c:pt>
                <c:pt idx="25160">
                  <c:v>19</c:v>
                </c:pt>
                <c:pt idx="25161">
                  <c:v>20.7</c:v>
                </c:pt>
                <c:pt idx="25162">
                  <c:v>21.8</c:v>
                </c:pt>
                <c:pt idx="25163">
                  <c:v>23.4</c:v>
                </c:pt>
                <c:pt idx="25164">
                  <c:v>26.7</c:v>
                </c:pt>
                <c:pt idx="25165">
                  <c:v>29.4</c:v>
                </c:pt>
                <c:pt idx="25166">
                  <c:v>30.7</c:v>
                </c:pt>
                <c:pt idx="25167">
                  <c:v>32.200000000000003</c:v>
                </c:pt>
                <c:pt idx="25168">
                  <c:v>32.200000000000003</c:v>
                </c:pt>
                <c:pt idx="25169">
                  <c:v>30.5</c:v>
                </c:pt>
                <c:pt idx="25170">
                  <c:v>28.2</c:v>
                </c:pt>
                <c:pt idx="25171">
                  <c:v>25.8</c:v>
                </c:pt>
                <c:pt idx="25172">
                  <c:v>23.7</c:v>
                </c:pt>
                <c:pt idx="25173">
                  <c:v>22.4</c:v>
                </c:pt>
                <c:pt idx="25174">
                  <c:v>21.8</c:v>
                </c:pt>
                <c:pt idx="25175">
                  <c:v>21.2</c:v>
                </c:pt>
                <c:pt idx="25176">
                  <c:v>20.8</c:v>
                </c:pt>
                <c:pt idx="25177">
                  <c:v>20.5</c:v>
                </c:pt>
                <c:pt idx="25178">
                  <c:v>20.100000000000001</c:v>
                </c:pt>
                <c:pt idx="25179">
                  <c:v>19.8</c:v>
                </c:pt>
                <c:pt idx="25180">
                  <c:v>19.2</c:v>
                </c:pt>
                <c:pt idx="25181">
                  <c:v>19</c:v>
                </c:pt>
                <c:pt idx="25182">
                  <c:v>18.7</c:v>
                </c:pt>
                <c:pt idx="25183">
                  <c:v>18.600000000000001</c:v>
                </c:pt>
                <c:pt idx="25184">
                  <c:v>19.2</c:v>
                </c:pt>
                <c:pt idx="25185">
                  <c:v>20.7</c:v>
                </c:pt>
                <c:pt idx="25186">
                  <c:v>21.7</c:v>
                </c:pt>
                <c:pt idx="25187">
                  <c:v>24.2</c:v>
                </c:pt>
                <c:pt idx="25188">
                  <c:v>27.1</c:v>
                </c:pt>
                <c:pt idx="25189">
                  <c:v>29.4</c:v>
                </c:pt>
                <c:pt idx="25190">
                  <c:v>30.8</c:v>
                </c:pt>
                <c:pt idx="25191">
                  <c:v>32.799999999999997</c:v>
                </c:pt>
                <c:pt idx="25192">
                  <c:v>32.6</c:v>
                </c:pt>
                <c:pt idx="25193">
                  <c:v>29.8</c:v>
                </c:pt>
                <c:pt idx="25194">
                  <c:v>27.2</c:v>
                </c:pt>
                <c:pt idx="25195">
                  <c:v>25.3</c:v>
                </c:pt>
                <c:pt idx="25196">
                  <c:v>23.7</c:v>
                </c:pt>
                <c:pt idx="25197">
                  <c:v>21.8</c:v>
                </c:pt>
                <c:pt idx="25198">
                  <c:v>20.9</c:v>
                </c:pt>
                <c:pt idx="25199">
                  <c:v>20.399999999999999</c:v>
                </c:pt>
                <c:pt idx="25200">
                  <c:v>20.3</c:v>
                </c:pt>
                <c:pt idx="25201">
                  <c:v>20</c:v>
                </c:pt>
                <c:pt idx="25202">
                  <c:v>19.600000000000001</c:v>
                </c:pt>
                <c:pt idx="25203">
                  <c:v>19.399999999999999</c:v>
                </c:pt>
                <c:pt idx="25204">
                  <c:v>19.2</c:v>
                </c:pt>
                <c:pt idx="25205">
                  <c:v>19.100000000000001</c:v>
                </c:pt>
                <c:pt idx="25206">
                  <c:v>18.8</c:v>
                </c:pt>
                <c:pt idx="25207">
                  <c:v>18.899999999999999</c:v>
                </c:pt>
                <c:pt idx="25208">
                  <c:v>19.100000000000001</c:v>
                </c:pt>
                <c:pt idx="25209">
                  <c:v>20.6</c:v>
                </c:pt>
                <c:pt idx="25210">
                  <c:v>21.6</c:v>
                </c:pt>
                <c:pt idx="25211">
                  <c:v>23.9</c:v>
                </c:pt>
                <c:pt idx="25212">
                  <c:v>26.5</c:v>
                </c:pt>
                <c:pt idx="25213">
                  <c:v>28.6</c:v>
                </c:pt>
                <c:pt idx="25214">
                  <c:v>30.8</c:v>
                </c:pt>
                <c:pt idx="25215">
                  <c:v>31.2</c:v>
                </c:pt>
                <c:pt idx="25216">
                  <c:v>30.9</c:v>
                </c:pt>
                <c:pt idx="25217">
                  <c:v>28.7</c:v>
                </c:pt>
                <c:pt idx="25218">
                  <c:v>25.9</c:v>
                </c:pt>
                <c:pt idx="25219">
                  <c:v>23.2</c:v>
                </c:pt>
                <c:pt idx="25220">
                  <c:v>21.8</c:v>
                </c:pt>
                <c:pt idx="25221">
                  <c:v>20.8</c:v>
                </c:pt>
                <c:pt idx="25222">
                  <c:v>20</c:v>
                </c:pt>
                <c:pt idx="25223">
                  <c:v>19.399999999999999</c:v>
                </c:pt>
                <c:pt idx="25224">
                  <c:v>19.2</c:v>
                </c:pt>
                <c:pt idx="25225">
                  <c:v>18.899999999999999</c:v>
                </c:pt>
                <c:pt idx="25226">
                  <c:v>18.5</c:v>
                </c:pt>
                <c:pt idx="25227">
                  <c:v>18.100000000000001</c:v>
                </c:pt>
                <c:pt idx="25228">
                  <c:v>17.899999999999999</c:v>
                </c:pt>
                <c:pt idx="25229">
                  <c:v>17.899999999999999</c:v>
                </c:pt>
                <c:pt idx="25230">
                  <c:v>17.600000000000001</c:v>
                </c:pt>
                <c:pt idx="25231">
                  <c:v>17.8</c:v>
                </c:pt>
                <c:pt idx="25232">
                  <c:v>19.2</c:v>
                </c:pt>
                <c:pt idx="25233">
                  <c:v>20.7</c:v>
                </c:pt>
                <c:pt idx="25234">
                  <c:v>22.9</c:v>
                </c:pt>
                <c:pt idx="25235">
                  <c:v>25.7</c:v>
                </c:pt>
                <c:pt idx="25236">
                  <c:v>27.6</c:v>
                </c:pt>
                <c:pt idx="25237">
                  <c:v>29</c:v>
                </c:pt>
                <c:pt idx="25238">
                  <c:v>30.7</c:v>
                </c:pt>
                <c:pt idx="25239">
                  <c:v>31.9</c:v>
                </c:pt>
                <c:pt idx="25240">
                  <c:v>32.1</c:v>
                </c:pt>
                <c:pt idx="25241">
                  <c:v>29</c:v>
                </c:pt>
                <c:pt idx="25242">
                  <c:v>26.2</c:v>
                </c:pt>
                <c:pt idx="25243">
                  <c:v>24.7</c:v>
                </c:pt>
                <c:pt idx="25244">
                  <c:v>23.5</c:v>
                </c:pt>
                <c:pt idx="25245">
                  <c:v>22.9</c:v>
                </c:pt>
                <c:pt idx="25246">
                  <c:v>21.5</c:v>
                </c:pt>
                <c:pt idx="25247">
                  <c:v>21.1</c:v>
                </c:pt>
                <c:pt idx="25248">
                  <c:v>20.399999999999999</c:v>
                </c:pt>
                <c:pt idx="25249">
                  <c:v>20.100000000000001</c:v>
                </c:pt>
                <c:pt idx="25250">
                  <c:v>19.600000000000001</c:v>
                </c:pt>
                <c:pt idx="25251">
                  <c:v>18.8</c:v>
                </c:pt>
                <c:pt idx="25252">
                  <c:v>18.899999999999999</c:v>
                </c:pt>
                <c:pt idx="25253">
                  <c:v>18.8</c:v>
                </c:pt>
                <c:pt idx="25254">
                  <c:v>19</c:v>
                </c:pt>
                <c:pt idx="25255">
                  <c:v>19</c:v>
                </c:pt>
                <c:pt idx="25256">
                  <c:v>19.5</c:v>
                </c:pt>
                <c:pt idx="25257">
                  <c:v>21.5</c:v>
                </c:pt>
                <c:pt idx="25258">
                  <c:v>24.9</c:v>
                </c:pt>
                <c:pt idx="25259">
                  <c:v>26.7</c:v>
                </c:pt>
                <c:pt idx="25260">
                  <c:v>29.5</c:v>
                </c:pt>
                <c:pt idx="25261">
                  <c:v>30.2</c:v>
                </c:pt>
                <c:pt idx="25262">
                  <c:v>30.9</c:v>
                </c:pt>
                <c:pt idx="25263">
                  <c:v>31.6</c:v>
                </c:pt>
                <c:pt idx="25264">
                  <c:v>31.2</c:v>
                </c:pt>
                <c:pt idx="25265">
                  <c:v>28.2</c:v>
                </c:pt>
                <c:pt idx="25266">
                  <c:v>25.9</c:v>
                </c:pt>
                <c:pt idx="25267">
                  <c:v>24.3</c:v>
                </c:pt>
                <c:pt idx="25268">
                  <c:v>23.1</c:v>
                </c:pt>
                <c:pt idx="25269">
                  <c:v>22.3</c:v>
                </c:pt>
                <c:pt idx="25270">
                  <c:v>21.4</c:v>
                </c:pt>
                <c:pt idx="25271">
                  <c:v>20.6</c:v>
                </c:pt>
                <c:pt idx="25272">
                  <c:v>20</c:v>
                </c:pt>
                <c:pt idx="25273">
                  <c:v>19.399999999999999</c:v>
                </c:pt>
                <c:pt idx="25274">
                  <c:v>19.100000000000001</c:v>
                </c:pt>
                <c:pt idx="25275">
                  <c:v>18.600000000000001</c:v>
                </c:pt>
                <c:pt idx="25276">
                  <c:v>18.2</c:v>
                </c:pt>
                <c:pt idx="25277">
                  <c:v>18.2</c:v>
                </c:pt>
                <c:pt idx="25278">
                  <c:v>17.899999999999999</c:v>
                </c:pt>
                <c:pt idx="25279">
                  <c:v>17.600000000000001</c:v>
                </c:pt>
                <c:pt idx="25280">
                  <c:v>18.2</c:v>
                </c:pt>
                <c:pt idx="25281">
                  <c:v>19.5</c:v>
                </c:pt>
                <c:pt idx="25282">
                  <c:v>20.7</c:v>
                </c:pt>
                <c:pt idx="25283">
                  <c:v>23.9</c:v>
                </c:pt>
                <c:pt idx="25284">
                  <c:v>24.3</c:v>
                </c:pt>
                <c:pt idx="25285">
                  <c:v>25.9</c:v>
                </c:pt>
                <c:pt idx="25286">
                  <c:v>27.2</c:v>
                </c:pt>
                <c:pt idx="25287">
                  <c:v>28.1</c:v>
                </c:pt>
                <c:pt idx="25288">
                  <c:v>27.9</c:v>
                </c:pt>
                <c:pt idx="25289">
                  <c:v>27.1</c:v>
                </c:pt>
                <c:pt idx="25290">
                  <c:v>26</c:v>
                </c:pt>
                <c:pt idx="25291">
                  <c:v>24.3</c:v>
                </c:pt>
                <c:pt idx="25292">
                  <c:v>22.3</c:v>
                </c:pt>
                <c:pt idx="25293">
                  <c:v>20.3</c:v>
                </c:pt>
                <c:pt idx="25294">
                  <c:v>19.8</c:v>
                </c:pt>
                <c:pt idx="25295">
                  <c:v>19.600000000000001</c:v>
                </c:pt>
                <c:pt idx="25296">
                  <c:v>19</c:v>
                </c:pt>
                <c:pt idx="25297">
                  <c:v>18.7</c:v>
                </c:pt>
                <c:pt idx="25298">
                  <c:v>18.5</c:v>
                </c:pt>
                <c:pt idx="25299">
                  <c:v>18.600000000000001</c:v>
                </c:pt>
                <c:pt idx="25300">
                  <c:v>18.399999999999999</c:v>
                </c:pt>
                <c:pt idx="25301">
                  <c:v>18.2</c:v>
                </c:pt>
                <c:pt idx="25302">
                  <c:v>18.5</c:v>
                </c:pt>
                <c:pt idx="25303">
                  <c:v>18.5</c:v>
                </c:pt>
                <c:pt idx="25304">
                  <c:v>18.2</c:v>
                </c:pt>
                <c:pt idx="25305">
                  <c:v>18.899999999999999</c:v>
                </c:pt>
                <c:pt idx="25306">
                  <c:v>20.9</c:v>
                </c:pt>
                <c:pt idx="25307">
                  <c:v>22.1</c:v>
                </c:pt>
                <c:pt idx="25308">
                  <c:v>23.9</c:v>
                </c:pt>
                <c:pt idx="25309">
                  <c:v>26.4</c:v>
                </c:pt>
                <c:pt idx="25310">
                  <c:v>28.2</c:v>
                </c:pt>
                <c:pt idx="25311">
                  <c:v>29.1</c:v>
                </c:pt>
                <c:pt idx="25312">
                  <c:v>29.1</c:v>
                </c:pt>
                <c:pt idx="25313">
                  <c:v>27.4</c:v>
                </c:pt>
                <c:pt idx="25314">
                  <c:v>25.5</c:v>
                </c:pt>
                <c:pt idx="25315">
                  <c:v>23.9</c:v>
                </c:pt>
                <c:pt idx="25320">
                  <c:v>19.8</c:v>
                </c:pt>
                <c:pt idx="25321">
                  <c:v>19.3</c:v>
                </c:pt>
                <c:pt idx="25322">
                  <c:v>19.3</c:v>
                </c:pt>
                <c:pt idx="25323">
                  <c:v>19.3</c:v>
                </c:pt>
                <c:pt idx="25324">
                  <c:v>18.899999999999999</c:v>
                </c:pt>
                <c:pt idx="25325">
                  <c:v>18.7</c:v>
                </c:pt>
                <c:pt idx="25326">
                  <c:v>18.5</c:v>
                </c:pt>
                <c:pt idx="25327">
                  <c:v>18.3</c:v>
                </c:pt>
                <c:pt idx="25328">
                  <c:v>18.7</c:v>
                </c:pt>
                <c:pt idx="25329">
                  <c:v>19.8</c:v>
                </c:pt>
                <c:pt idx="25330">
                  <c:v>23.1</c:v>
                </c:pt>
                <c:pt idx="25331">
                  <c:v>25.2</c:v>
                </c:pt>
                <c:pt idx="25332">
                  <c:v>27.2</c:v>
                </c:pt>
                <c:pt idx="25333">
                  <c:v>29.5</c:v>
                </c:pt>
                <c:pt idx="25334">
                  <c:v>31.2</c:v>
                </c:pt>
                <c:pt idx="25335">
                  <c:v>32.1</c:v>
                </c:pt>
                <c:pt idx="25336">
                  <c:v>32</c:v>
                </c:pt>
                <c:pt idx="25337">
                  <c:v>29.1</c:v>
                </c:pt>
                <c:pt idx="25338">
                  <c:v>26.4</c:v>
                </c:pt>
                <c:pt idx="25339">
                  <c:v>24.3</c:v>
                </c:pt>
                <c:pt idx="25340">
                  <c:v>22.9</c:v>
                </c:pt>
                <c:pt idx="25341">
                  <c:v>21.9</c:v>
                </c:pt>
                <c:pt idx="25342">
                  <c:v>21.2</c:v>
                </c:pt>
                <c:pt idx="25343">
                  <c:v>20.8</c:v>
                </c:pt>
                <c:pt idx="25344">
                  <c:v>20</c:v>
                </c:pt>
                <c:pt idx="25345">
                  <c:v>19.3</c:v>
                </c:pt>
                <c:pt idx="25346">
                  <c:v>19.2</c:v>
                </c:pt>
                <c:pt idx="25347">
                  <c:v>18.2</c:v>
                </c:pt>
                <c:pt idx="25348">
                  <c:v>17.8</c:v>
                </c:pt>
                <c:pt idx="25349">
                  <c:v>17.5</c:v>
                </c:pt>
                <c:pt idx="25350">
                  <c:v>17.3</c:v>
                </c:pt>
                <c:pt idx="25351">
                  <c:v>16.899999999999999</c:v>
                </c:pt>
                <c:pt idx="25352">
                  <c:v>18.5</c:v>
                </c:pt>
                <c:pt idx="25353">
                  <c:v>20.8</c:v>
                </c:pt>
                <c:pt idx="25354">
                  <c:v>22.6</c:v>
                </c:pt>
                <c:pt idx="25355">
                  <c:v>25.3</c:v>
                </c:pt>
                <c:pt idx="25356">
                  <c:v>28.2</c:v>
                </c:pt>
                <c:pt idx="25357">
                  <c:v>29.9</c:v>
                </c:pt>
                <c:pt idx="25358">
                  <c:v>30.1</c:v>
                </c:pt>
                <c:pt idx="25359">
                  <c:v>30.5</c:v>
                </c:pt>
                <c:pt idx="25360">
                  <c:v>30.1</c:v>
                </c:pt>
                <c:pt idx="25361">
                  <c:v>28.9</c:v>
                </c:pt>
                <c:pt idx="25362">
                  <c:v>26.2</c:v>
                </c:pt>
                <c:pt idx="25363">
                  <c:v>24.3</c:v>
                </c:pt>
                <c:pt idx="25364">
                  <c:v>22.6</c:v>
                </c:pt>
                <c:pt idx="25365">
                  <c:v>21.1</c:v>
                </c:pt>
                <c:pt idx="25366">
                  <c:v>20.8</c:v>
                </c:pt>
                <c:pt idx="25367">
                  <c:v>19.8</c:v>
                </c:pt>
                <c:pt idx="25368">
                  <c:v>19.2</c:v>
                </c:pt>
                <c:pt idx="25369">
                  <c:v>19</c:v>
                </c:pt>
                <c:pt idx="25370">
                  <c:v>18.5</c:v>
                </c:pt>
                <c:pt idx="25371">
                  <c:v>18.2</c:v>
                </c:pt>
                <c:pt idx="25372">
                  <c:v>18</c:v>
                </c:pt>
                <c:pt idx="25373">
                  <c:v>17.7</c:v>
                </c:pt>
                <c:pt idx="25374">
                  <c:v>18</c:v>
                </c:pt>
                <c:pt idx="25375">
                  <c:v>18.399999999999999</c:v>
                </c:pt>
                <c:pt idx="25376">
                  <c:v>18.5</c:v>
                </c:pt>
                <c:pt idx="25377">
                  <c:v>19.2</c:v>
                </c:pt>
                <c:pt idx="25378">
                  <c:v>20.9</c:v>
                </c:pt>
                <c:pt idx="25379">
                  <c:v>23.4</c:v>
                </c:pt>
                <c:pt idx="25380">
                  <c:v>25.8</c:v>
                </c:pt>
                <c:pt idx="25381">
                  <c:v>28.1</c:v>
                </c:pt>
                <c:pt idx="25382">
                  <c:v>28.7</c:v>
                </c:pt>
                <c:pt idx="25383">
                  <c:v>28.9</c:v>
                </c:pt>
                <c:pt idx="25384">
                  <c:v>29.5</c:v>
                </c:pt>
                <c:pt idx="25385">
                  <c:v>28.8</c:v>
                </c:pt>
                <c:pt idx="25386">
                  <c:v>26.9</c:v>
                </c:pt>
                <c:pt idx="25387">
                  <c:v>24.4</c:v>
                </c:pt>
                <c:pt idx="25388">
                  <c:v>22.5</c:v>
                </c:pt>
                <c:pt idx="25389">
                  <c:v>21.5</c:v>
                </c:pt>
                <c:pt idx="25390">
                  <c:v>20.8</c:v>
                </c:pt>
                <c:pt idx="25391">
                  <c:v>20.9</c:v>
                </c:pt>
                <c:pt idx="25392">
                  <c:v>19.8</c:v>
                </c:pt>
                <c:pt idx="25393">
                  <c:v>19.8</c:v>
                </c:pt>
                <c:pt idx="25394">
                  <c:v>19.3</c:v>
                </c:pt>
                <c:pt idx="25395">
                  <c:v>19.3</c:v>
                </c:pt>
                <c:pt idx="25396">
                  <c:v>19.3</c:v>
                </c:pt>
                <c:pt idx="25397">
                  <c:v>19</c:v>
                </c:pt>
                <c:pt idx="25398">
                  <c:v>18.899999999999999</c:v>
                </c:pt>
                <c:pt idx="25399">
                  <c:v>18.5</c:v>
                </c:pt>
                <c:pt idx="25400">
                  <c:v>19.600000000000001</c:v>
                </c:pt>
                <c:pt idx="25401">
                  <c:v>21.8</c:v>
                </c:pt>
                <c:pt idx="25402">
                  <c:v>22.6</c:v>
                </c:pt>
                <c:pt idx="25403">
                  <c:v>25.3</c:v>
                </c:pt>
                <c:pt idx="25404">
                  <c:v>26.7</c:v>
                </c:pt>
                <c:pt idx="25405">
                  <c:v>28.6</c:v>
                </c:pt>
                <c:pt idx="25406">
                  <c:v>29.6</c:v>
                </c:pt>
                <c:pt idx="25407">
                  <c:v>30.5</c:v>
                </c:pt>
                <c:pt idx="25408">
                  <c:v>30.5</c:v>
                </c:pt>
                <c:pt idx="25409">
                  <c:v>29.6</c:v>
                </c:pt>
                <c:pt idx="25410">
                  <c:v>25.7</c:v>
                </c:pt>
                <c:pt idx="25411">
                  <c:v>23.6</c:v>
                </c:pt>
                <c:pt idx="25412">
                  <c:v>22.7</c:v>
                </c:pt>
                <c:pt idx="25413">
                  <c:v>21.4</c:v>
                </c:pt>
                <c:pt idx="25414">
                  <c:v>21</c:v>
                </c:pt>
                <c:pt idx="25419">
                  <c:v>19</c:v>
                </c:pt>
                <c:pt idx="25420">
                  <c:v>18.899999999999999</c:v>
                </c:pt>
                <c:pt idx="25421">
                  <c:v>18.399999999999999</c:v>
                </c:pt>
                <c:pt idx="25422">
                  <c:v>18.7</c:v>
                </c:pt>
                <c:pt idx="25423">
                  <c:v>18.7</c:v>
                </c:pt>
                <c:pt idx="25424">
                  <c:v>19.2</c:v>
                </c:pt>
                <c:pt idx="25425">
                  <c:v>20.100000000000001</c:v>
                </c:pt>
                <c:pt idx="25426">
                  <c:v>20.8</c:v>
                </c:pt>
                <c:pt idx="25427">
                  <c:v>22.1</c:v>
                </c:pt>
                <c:pt idx="25428">
                  <c:v>23</c:v>
                </c:pt>
                <c:pt idx="25429">
                  <c:v>24.6</c:v>
                </c:pt>
                <c:pt idx="25430">
                  <c:v>26.3</c:v>
                </c:pt>
                <c:pt idx="25431">
                  <c:v>27.1</c:v>
                </c:pt>
                <c:pt idx="25432">
                  <c:v>28.1</c:v>
                </c:pt>
                <c:pt idx="25433">
                  <c:v>27.5</c:v>
                </c:pt>
                <c:pt idx="25434">
                  <c:v>26.9</c:v>
                </c:pt>
                <c:pt idx="25435">
                  <c:v>25.1</c:v>
                </c:pt>
                <c:pt idx="25443">
                  <c:v>19.3</c:v>
                </c:pt>
                <c:pt idx="25444">
                  <c:v>19.399999999999999</c:v>
                </c:pt>
                <c:pt idx="25445">
                  <c:v>19.399999999999999</c:v>
                </c:pt>
                <c:pt idx="25446">
                  <c:v>19.3</c:v>
                </c:pt>
                <c:pt idx="25447">
                  <c:v>19.3</c:v>
                </c:pt>
                <c:pt idx="25448">
                  <c:v>19.5</c:v>
                </c:pt>
                <c:pt idx="25449">
                  <c:v>20</c:v>
                </c:pt>
                <c:pt idx="25450">
                  <c:v>21</c:v>
                </c:pt>
                <c:pt idx="25451">
                  <c:v>22.4</c:v>
                </c:pt>
                <c:pt idx="25452">
                  <c:v>23.8</c:v>
                </c:pt>
                <c:pt idx="25453">
                  <c:v>25.1</c:v>
                </c:pt>
                <c:pt idx="25454">
                  <c:v>27</c:v>
                </c:pt>
                <c:pt idx="25455">
                  <c:v>27.3</c:v>
                </c:pt>
                <c:pt idx="25456">
                  <c:v>28.5</c:v>
                </c:pt>
                <c:pt idx="25457">
                  <c:v>29.2</c:v>
                </c:pt>
                <c:pt idx="25458">
                  <c:v>26.7</c:v>
                </c:pt>
                <c:pt idx="25459">
                  <c:v>25.4</c:v>
                </c:pt>
                <c:pt idx="25460">
                  <c:v>23.7</c:v>
                </c:pt>
                <c:pt idx="25461">
                  <c:v>22.8</c:v>
                </c:pt>
                <c:pt idx="25462">
                  <c:v>21.7</c:v>
                </c:pt>
                <c:pt idx="25463">
                  <c:v>21</c:v>
                </c:pt>
                <c:pt idx="25464">
                  <c:v>20.5</c:v>
                </c:pt>
                <c:pt idx="25465">
                  <c:v>20.2</c:v>
                </c:pt>
                <c:pt idx="25466">
                  <c:v>20</c:v>
                </c:pt>
                <c:pt idx="25467">
                  <c:v>19.7</c:v>
                </c:pt>
                <c:pt idx="25468">
                  <c:v>19.3</c:v>
                </c:pt>
                <c:pt idx="25469">
                  <c:v>18.899999999999999</c:v>
                </c:pt>
                <c:pt idx="25470">
                  <c:v>19</c:v>
                </c:pt>
                <c:pt idx="25471">
                  <c:v>18.7</c:v>
                </c:pt>
                <c:pt idx="25472">
                  <c:v>19.7</c:v>
                </c:pt>
                <c:pt idx="25473">
                  <c:v>21.4</c:v>
                </c:pt>
                <c:pt idx="25474">
                  <c:v>23.4</c:v>
                </c:pt>
                <c:pt idx="25475">
                  <c:v>26</c:v>
                </c:pt>
                <c:pt idx="25476">
                  <c:v>28.5</c:v>
                </c:pt>
                <c:pt idx="25477">
                  <c:v>29.4</c:v>
                </c:pt>
                <c:pt idx="25478">
                  <c:v>30.6</c:v>
                </c:pt>
                <c:pt idx="25479">
                  <c:v>31.5</c:v>
                </c:pt>
                <c:pt idx="25480">
                  <c:v>31.7</c:v>
                </c:pt>
                <c:pt idx="25481">
                  <c:v>29.9</c:v>
                </c:pt>
                <c:pt idx="25482">
                  <c:v>27.9</c:v>
                </c:pt>
                <c:pt idx="25483">
                  <c:v>25.8</c:v>
                </c:pt>
                <c:pt idx="25484">
                  <c:v>24</c:v>
                </c:pt>
                <c:pt idx="25485">
                  <c:v>22.9</c:v>
                </c:pt>
                <c:pt idx="25486">
                  <c:v>22</c:v>
                </c:pt>
                <c:pt idx="25487">
                  <c:v>21.4</c:v>
                </c:pt>
                <c:pt idx="25488">
                  <c:v>20.9</c:v>
                </c:pt>
                <c:pt idx="25489">
                  <c:v>20.7</c:v>
                </c:pt>
                <c:pt idx="25490">
                  <c:v>20.399999999999999</c:v>
                </c:pt>
                <c:pt idx="25491">
                  <c:v>20.100000000000001</c:v>
                </c:pt>
                <c:pt idx="25492">
                  <c:v>20.100000000000001</c:v>
                </c:pt>
                <c:pt idx="25493">
                  <c:v>19.8</c:v>
                </c:pt>
                <c:pt idx="25494">
                  <c:v>19.8</c:v>
                </c:pt>
                <c:pt idx="25495">
                  <c:v>19.600000000000001</c:v>
                </c:pt>
                <c:pt idx="25496">
                  <c:v>20.3</c:v>
                </c:pt>
                <c:pt idx="25497">
                  <c:v>21.9</c:v>
                </c:pt>
                <c:pt idx="25498">
                  <c:v>24.2</c:v>
                </c:pt>
                <c:pt idx="25521">
                  <c:v>20.3</c:v>
                </c:pt>
                <c:pt idx="25522">
                  <c:v>22.1</c:v>
                </c:pt>
                <c:pt idx="25523">
                  <c:v>25.1</c:v>
                </c:pt>
                <c:pt idx="25524">
                  <c:v>26.5</c:v>
                </c:pt>
                <c:pt idx="25525">
                  <c:v>28.8</c:v>
                </c:pt>
                <c:pt idx="25537">
                  <c:v>20.100000000000001</c:v>
                </c:pt>
                <c:pt idx="25538">
                  <c:v>19.7</c:v>
                </c:pt>
                <c:pt idx="25539">
                  <c:v>19.5</c:v>
                </c:pt>
                <c:pt idx="25540">
                  <c:v>18.899999999999999</c:v>
                </c:pt>
                <c:pt idx="25541">
                  <c:v>18.600000000000001</c:v>
                </c:pt>
                <c:pt idx="25542">
                  <c:v>18.7</c:v>
                </c:pt>
                <c:pt idx="25543">
                  <c:v>18.5</c:v>
                </c:pt>
                <c:pt idx="25544">
                  <c:v>19.2</c:v>
                </c:pt>
                <c:pt idx="25545">
                  <c:v>20.399999999999999</c:v>
                </c:pt>
                <c:pt idx="25546">
                  <c:v>21.9</c:v>
                </c:pt>
                <c:pt idx="25547">
                  <c:v>23.6</c:v>
                </c:pt>
                <c:pt idx="25548">
                  <c:v>26.8</c:v>
                </c:pt>
                <c:pt idx="25549">
                  <c:v>28.1</c:v>
                </c:pt>
                <c:pt idx="25550">
                  <c:v>29.9</c:v>
                </c:pt>
                <c:pt idx="25551">
                  <c:v>29.5</c:v>
                </c:pt>
                <c:pt idx="25552">
                  <c:v>29</c:v>
                </c:pt>
                <c:pt idx="25553">
                  <c:v>28.5</c:v>
                </c:pt>
                <c:pt idx="25554">
                  <c:v>26.5</c:v>
                </c:pt>
                <c:pt idx="25555">
                  <c:v>24.6</c:v>
                </c:pt>
                <c:pt idx="25556">
                  <c:v>23.1</c:v>
                </c:pt>
                <c:pt idx="25557">
                  <c:v>22.3</c:v>
                </c:pt>
                <c:pt idx="25558">
                  <c:v>21.9</c:v>
                </c:pt>
                <c:pt idx="25559">
                  <c:v>21.3</c:v>
                </c:pt>
                <c:pt idx="25560">
                  <c:v>20.6</c:v>
                </c:pt>
                <c:pt idx="25561">
                  <c:v>20.399999999999999</c:v>
                </c:pt>
                <c:pt idx="25562">
                  <c:v>19.8</c:v>
                </c:pt>
                <c:pt idx="25563">
                  <c:v>19.399999999999999</c:v>
                </c:pt>
                <c:pt idx="25564">
                  <c:v>19.399999999999999</c:v>
                </c:pt>
                <c:pt idx="25565">
                  <c:v>19.5</c:v>
                </c:pt>
                <c:pt idx="25566">
                  <c:v>19.5</c:v>
                </c:pt>
                <c:pt idx="25567">
                  <c:v>19.600000000000001</c:v>
                </c:pt>
                <c:pt idx="25568">
                  <c:v>19.899999999999999</c:v>
                </c:pt>
                <c:pt idx="25569">
                  <c:v>20.5</c:v>
                </c:pt>
                <c:pt idx="25570">
                  <c:v>21.2</c:v>
                </c:pt>
                <c:pt idx="25571">
                  <c:v>22.9</c:v>
                </c:pt>
                <c:pt idx="25572">
                  <c:v>25.6</c:v>
                </c:pt>
                <c:pt idx="25573">
                  <c:v>27.2</c:v>
                </c:pt>
                <c:pt idx="25574">
                  <c:v>28.5</c:v>
                </c:pt>
                <c:pt idx="25575">
                  <c:v>29.3</c:v>
                </c:pt>
                <c:pt idx="25576">
                  <c:v>31.6</c:v>
                </c:pt>
                <c:pt idx="25577">
                  <c:v>29.6</c:v>
                </c:pt>
                <c:pt idx="25578">
                  <c:v>27.9</c:v>
                </c:pt>
                <c:pt idx="25579">
                  <c:v>25.1</c:v>
                </c:pt>
                <c:pt idx="25596">
                  <c:v>24</c:v>
                </c:pt>
                <c:pt idx="25597">
                  <c:v>24.3</c:v>
                </c:pt>
                <c:pt idx="25598">
                  <c:v>25</c:v>
                </c:pt>
                <c:pt idx="25599">
                  <c:v>25.4</c:v>
                </c:pt>
                <c:pt idx="25600">
                  <c:v>25.9</c:v>
                </c:pt>
                <c:pt idx="25601">
                  <c:v>26.1</c:v>
                </c:pt>
                <c:pt idx="25602">
                  <c:v>25.8</c:v>
                </c:pt>
                <c:pt idx="25603">
                  <c:v>25</c:v>
                </c:pt>
                <c:pt idx="25604">
                  <c:v>23.5</c:v>
                </c:pt>
                <c:pt idx="25605">
                  <c:v>22.5</c:v>
                </c:pt>
                <c:pt idx="25606">
                  <c:v>22.3</c:v>
                </c:pt>
                <c:pt idx="25611">
                  <c:v>20</c:v>
                </c:pt>
                <c:pt idx="25612">
                  <c:v>19.7</c:v>
                </c:pt>
                <c:pt idx="25613">
                  <c:v>19.8</c:v>
                </c:pt>
                <c:pt idx="25614">
                  <c:v>19.600000000000001</c:v>
                </c:pt>
                <c:pt idx="25615">
                  <c:v>19.399999999999999</c:v>
                </c:pt>
                <c:pt idx="25616">
                  <c:v>19.899999999999999</c:v>
                </c:pt>
                <c:pt idx="25617">
                  <c:v>21</c:v>
                </c:pt>
                <c:pt idx="25618">
                  <c:v>22.8</c:v>
                </c:pt>
                <c:pt idx="25619">
                  <c:v>24.6</c:v>
                </c:pt>
                <c:pt idx="25620">
                  <c:v>27.1</c:v>
                </c:pt>
                <c:pt idx="25621">
                  <c:v>27.7</c:v>
                </c:pt>
                <c:pt idx="25622">
                  <c:v>29.8</c:v>
                </c:pt>
                <c:pt idx="25623">
                  <c:v>28.7</c:v>
                </c:pt>
                <c:pt idx="25624">
                  <c:v>27.6</c:v>
                </c:pt>
                <c:pt idx="25625">
                  <c:v>27.6</c:v>
                </c:pt>
                <c:pt idx="25626">
                  <c:v>26.1</c:v>
                </c:pt>
                <c:pt idx="25627">
                  <c:v>24.5</c:v>
                </c:pt>
                <c:pt idx="25628">
                  <c:v>23.4</c:v>
                </c:pt>
                <c:pt idx="25629">
                  <c:v>22.7</c:v>
                </c:pt>
                <c:pt idx="25630">
                  <c:v>22.3</c:v>
                </c:pt>
                <c:pt idx="25631">
                  <c:v>21.5</c:v>
                </c:pt>
                <c:pt idx="25632">
                  <c:v>21</c:v>
                </c:pt>
                <c:pt idx="25633">
                  <c:v>20.8</c:v>
                </c:pt>
                <c:pt idx="25644">
                  <c:v>27.8</c:v>
                </c:pt>
                <c:pt idx="25646">
                  <c:v>31.6</c:v>
                </c:pt>
                <c:pt idx="25647">
                  <c:v>32.700000000000003</c:v>
                </c:pt>
                <c:pt idx="25648">
                  <c:v>33.1</c:v>
                </c:pt>
                <c:pt idx="25649">
                  <c:v>31.8</c:v>
                </c:pt>
                <c:pt idx="25650">
                  <c:v>29.7</c:v>
                </c:pt>
                <c:pt idx="25651">
                  <c:v>26.8</c:v>
                </c:pt>
                <c:pt idx="25652">
                  <c:v>24.8</c:v>
                </c:pt>
                <c:pt idx="25653">
                  <c:v>22.9</c:v>
                </c:pt>
                <c:pt idx="25654">
                  <c:v>21.7</c:v>
                </c:pt>
                <c:pt idx="25655">
                  <c:v>21.3</c:v>
                </c:pt>
                <c:pt idx="25656">
                  <c:v>20.3</c:v>
                </c:pt>
                <c:pt idx="25657">
                  <c:v>19.8</c:v>
                </c:pt>
                <c:pt idx="25658">
                  <c:v>19.7</c:v>
                </c:pt>
                <c:pt idx="25659">
                  <c:v>19.3</c:v>
                </c:pt>
                <c:pt idx="25660">
                  <c:v>18.5</c:v>
                </c:pt>
                <c:pt idx="25661">
                  <c:v>18.899999999999999</c:v>
                </c:pt>
                <c:pt idx="25662">
                  <c:v>19</c:v>
                </c:pt>
                <c:pt idx="25663">
                  <c:v>19.3</c:v>
                </c:pt>
                <c:pt idx="25664">
                  <c:v>19.8</c:v>
                </c:pt>
                <c:pt idx="25665">
                  <c:v>20</c:v>
                </c:pt>
                <c:pt idx="25666">
                  <c:v>20.7</c:v>
                </c:pt>
                <c:pt idx="25667">
                  <c:v>22.1</c:v>
                </c:pt>
                <c:pt idx="25668">
                  <c:v>25.9</c:v>
                </c:pt>
                <c:pt idx="25669">
                  <c:v>28.1</c:v>
                </c:pt>
                <c:pt idx="25670">
                  <c:v>29.9</c:v>
                </c:pt>
                <c:pt idx="25671">
                  <c:v>31.6</c:v>
                </c:pt>
                <c:pt idx="25672">
                  <c:v>31.1</c:v>
                </c:pt>
                <c:pt idx="25673">
                  <c:v>30.3</c:v>
                </c:pt>
                <c:pt idx="25674">
                  <c:v>28.7</c:v>
                </c:pt>
                <c:pt idx="25675">
                  <c:v>25.6</c:v>
                </c:pt>
                <c:pt idx="25676">
                  <c:v>23.6</c:v>
                </c:pt>
                <c:pt idx="25677">
                  <c:v>22.2</c:v>
                </c:pt>
                <c:pt idx="25678">
                  <c:v>21.4</c:v>
                </c:pt>
                <c:pt idx="25679">
                  <c:v>20.7</c:v>
                </c:pt>
                <c:pt idx="25680">
                  <c:v>20.100000000000001</c:v>
                </c:pt>
                <c:pt idx="25681">
                  <c:v>19.8</c:v>
                </c:pt>
                <c:pt idx="25682">
                  <c:v>19.5</c:v>
                </c:pt>
                <c:pt idx="25683">
                  <c:v>18.899999999999999</c:v>
                </c:pt>
                <c:pt idx="25684">
                  <c:v>18</c:v>
                </c:pt>
                <c:pt idx="25685">
                  <c:v>17.600000000000001</c:v>
                </c:pt>
                <c:pt idx="25686">
                  <c:v>17.399999999999999</c:v>
                </c:pt>
                <c:pt idx="25687">
                  <c:v>18.3</c:v>
                </c:pt>
                <c:pt idx="25688">
                  <c:v>19.2</c:v>
                </c:pt>
                <c:pt idx="25689">
                  <c:v>20.399999999999999</c:v>
                </c:pt>
                <c:pt idx="25690">
                  <c:v>22.6</c:v>
                </c:pt>
                <c:pt idx="25691">
                  <c:v>25.1</c:v>
                </c:pt>
                <c:pt idx="25692">
                  <c:v>26.8</c:v>
                </c:pt>
                <c:pt idx="25693">
                  <c:v>28.9</c:v>
                </c:pt>
                <c:pt idx="25694">
                  <c:v>30</c:v>
                </c:pt>
                <c:pt idx="25695">
                  <c:v>30.6</c:v>
                </c:pt>
                <c:pt idx="25696">
                  <c:v>31.9</c:v>
                </c:pt>
                <c:pt idx="25697">
                  <c:v>31.2</c:v>
                </c:pt>
                <c:pt idx="25698">
                  <c:v>28.5</c:v>
                </c:pt>
                <c:pt idx="25699">
                  <c:v>25.5</c:v>
                </c:pt>
                <c:pt idx="25700">
                  <c:v>22.9</c:v>
                </c:pt>
                <c:pt idx="25701">
                  <c:v>21.5</c:v>
                </c:pt>
                <c:pt idx="25702">
                  <c:v>20.8</c:v>
                </c:pt>
                <c:pt idx="25703">
                  <c:v>20.5</c:v>
                </c:pt>
                <c:pt idx="25704">
                  <c:v>19.899999999999999</c:v>
                </c:pt>
                <c:pt idx="25705">
                  <c:v>19.600000000000001</c:v>
                </c:pt>
                <c:pt idx="25713">
                  <c:v>21.8</c:v>
                </c:pt>
                <c:pt idx="25714">
                  <c:v>23.7</c:v>
                </c:pt>
                <c:pt idx="25715">
                  <c:v>26.7</c:v>
                </c:pt>
                <c:pt idx="25716">
                  <c:v>30.5</c:v>
                </c:pt>
                <c:pt idx="25717">
                  <c:v>30.9</c:v>
                </c:pt>
                <c:pt idx="25718">
                  <c:v>32.299999999999997</c:v>
                </c:pt>
                <c:pt idx="25719">
                  <c:v>33.299999999999997</c:v>
                </c:pt>
                <c:pt idx="25720">
                  <c:v>34.1</c:v>
                </c:pt>
                <c:pt idx="25721">
                  <c:v>31.5</c:v>
                </c:pt>
                <c:pt idx="25722">
                  <c:v>28.8</c:v>
                </c:pt>
                <c:pt idx="25723">
                  <c:v>26.5</c:v>
                </c:pt>
                <c:pt idx="25724">
                  <c:v>24.9</c:v>
                </c:pt>
                <c:pt idx="25725">
                  <c:v>23.2</c:v>
                </c:pt>
                <c:pt idx="25726">
                  <c:v>22.2</c:v>
                </c:pt>
                <c:pt idx="25734">
                  <c:v>17.899999999999999</c:v>
                </c:pt>
                <c:pt idx="25735">
                  <c:v>17.7</c:v>
                </c:pt>
                <c:pt idx="25736">
                  <c:v>18.899999999999999</c:v>
                </c:pt>
                <c:pt idx="25737">
                  <c:v>19.2</c:v>
                </c:pt>
                <c:pt idx="25738">
                  <c:v>22</c:v>
                </c:pt>
                <c:pt idx="25739">
                  <c:v>24</c:v>
                </c:pt>
                <c:pt idx="25740">
                  <c:v>26.2</c:v>
                </c:pt>
                <c:pt idx="25741">
                  <c:v>28.1</c:v>
                </c:pt>
                <c:pt idx="25742">
                  <c:v>29.8</c:v>
                </c:pt>
                <c:pt idx="25743">
                  <c:v>28.9</c:v>
                </c:pt>
                <c:pt idx="25744">
                  <c:v>29.6</c:v>
                </c:pt>
                <c:pt idx="25745">
                  <c:v>28.4</c:v>
                </c:pt>
                <c:pt idx="25746">
                  <c:v>27.3</c:v>
                </c:pt>
                <c:pt idx="25747">
                  <c:v>24.2</c:v>
                </c:pt>
                <c:pt idx="25748">
                  <c:v>22.6</c:v>
                </c:pt>
                <c:pt idx="25749">
                  <c:v>22.3</c:v>
                </c:pt>
                <c:pt idx="25750">
                  <c:v>22.3</c:v>
                </c:pt>
                <c:pt idx="25751">
                  <c:v>22.1</c:v>
                </c:pt>
                <c:pt idx="25752">
                  <c:v>21.8</c:v>
                </c:pt>
                <c:pt idx="25753">
                  <c:v>21.1</c:v>
                </c:pt>
                <c:pt idx="25754">
                  <c:v>20.8</c:v>
                </c:pt>
                <c:pt idx="25755">
                  <c:v>19.899999999999999</c:v>
                </c:pt>
                <c:pt idx="25756">
                  <c:v>20.3</c:v>
                </c:pt>
                <c:pt idx="25757">
                  <c:v>19.600000000000001</c:v>
                </c:pt>
                <c:pt idx="25758">
                  <c:v>18.5</c:v>
                </c:pt>
                <c:pt idx="25759">
                  <c:v>18.399999999999999</c:v>
                </c:pt>
                <c:pt idx="25760">
                  <c:v>20.2</c:v>
                </c:pt>
                <c:pt idx="25761">
                  <c:v>23.8</c:v>
                </c:pt>
                <c:pt idx="25762">
                  <c:v>25.6</c:v>
                </c:pt>
                <c:pt idx="25763">
                  <c:v>27.6</c:v>
                </c:pt>
                <c:pt idx="25764">
                  <c:v>29.6</c:v>
                </c:pt>
                <c:pt idx="25765">
                  <c:v>30.2</c:v>
                </c:pt>
                <c:pt idx="25766">
                  <c:v>31.7</c:v>
                </c:pt>
                <c:pt idx="25767">
                  <c:v>32.6</c:v>
                </c:pt>
                <c:pt idx="25768">
                  <c:v>31.8</c:v>
                </c:pt>
                <c:pt idx="25769">
                  <c:v>29.6</c:v>
                </c:pt>
                <c:pt idx="25770">
                  <c:v>27.1</c:v>
                </c:pt>
                <c:pt idx="25771">
                  <c:v>25.4</c:v>
                </c:pt>
                <c:pt idx="25779">
                  <c:v>20</c:v>
                </c:pt>
                <c:pt idx="25780">
                  <c:v>19.8</c:v>
                </c:pt>
                <c:pt idx="25781">
                  <c:v>19.7</c:v>
                </c:pt>
                <c:pt idx="25782">
                  <c:v>19.600000000000001</c:v>
                </c:pt>
                <c:pt idx="25783">
                  <c:v>19.5</c:v>
                </c:pt>
                <c:pt idx="25842">
                  <c:v>28.9</c:v>
                </c:pt>
                <c:pt idx="25843">
                  <c:v>26.7</c:v>
                </c:pt>
                <c:pt idx="25844">
                  <c:v>24.4</c:v>
                </c:pt>
                <c:pt idx="25845">
                  <c:v>23.2</c:v>
                </c:pt>
                <c:pt idx="25846">
                  <c:v>22.6</c:v>
                </c:pt>
                <c:pt idx="25847">
                  <c:v>22.3</c:v>
                </c:pt>
                <c:pt idx="25848">
                  <c:v>21.7</c:v>
                </c:pt>
                <c:pt idx="25849">
                  <c:v>21.6</c:v>
                </c:pt>
                <c:pt idx="25850">
                  <c:v>21</c:v>
                </c:pt>
                <c:pt idx="25851">
                  <c:v>20.7</c:v>
                </c:pt>
                <c:pt idx="25852">
                  <c:v>20.5</c:v>
                </c:pt>
                <c:pt idx="25853">
                  <c:v>19.899999999999999</c:v>
                </c:pt>
                <c:pt idx="25854">
                  <c:v>19.8</c:v>
                </c:pt>
                <c:pt idx="25855">
                  <c:v>19.7</c:v>
                </c:pt>
                <c:pt idx="25856">
                  <c:v>20.100000000000001</c:v>
                </c:pt>
                <c:pt idx="25857">
                  <c:v>22.1</c:v>
                </c:pt>
                <c:pt idx="25858">
                  <c:v>23.4</c:v>
                </c:pt>
                <c:pt idx="25859">
                  <c:v>26.2</c:v>
                </c:pt>
                <c:pt idx="25860">
                  <c:v>28.1</c:v>
                </c:pt>
                <c:pt idx="25861">
                  <c:v>29.7</c:v>
                </c:pt>
                <c:pt idx="25862">
                  <c:v>31.4</c:v>
                </c:pt>
                <c:pt idx="25863">
                  <c:v>31.1</c:v>
                </c:pt>
                <c:pt idx="25864">
                  <c:v>32.700000000000003</c:v>
                </c:pt>
                <c:pt idx="25865">
                  <c:v>29.2</c:v>
                </c:pt>
                <c:pt idx="25866">
                  <c:v>27.6</c:v>
                </c:pt>
                <c:pt idx="25867">
                  <c:v>26</c:v>
                </c:pt>
                <c:pt idx="25868">
                  <c:v>24.5</c:v>
                </c:pt>
                <c:pt idx="25869">
                  <c:v>23.6</c:v>
                </c:pt>
                <c:pt idx="25870">
                  <c:v>23</c:v>
                </c:pt>
                <c:pt idx="25871">
                  <c:v>22.5</c:v>
                </c:pt>
                <c:pt idx="25872">
                  <c:v>22</c:v>
                </c:pt>
                <c:pt idx="25873">
                  <c:v>21.7</c:v>
                </c:pt>
                <c:pt idx="25874">
                  <c:v>21.5</c:v>
                </c:pt>
                <c:pt idx="25875">
                  <c:v>21.3</c:v>
                </c:pt>
                <c:pt idx="25876">
                  <c:v>20.9</c:v>
                </c:pt>
                <c:pt idx="25877">
                  <c:v>20.3</c:v>
                </c:pt>
                <c:pt idx="25878">
                  <c:v>19.600000000000001</c:v>
                </c:pt>
                <c:pt idx="25879">
                  <c:v>19.3</c:v>
                </c:pt>
                <c:pt idx="25880">
                  <c:v>20.100000000000001</c:v>
                </c:pt>
                <c:pt idx="25881">
                  <c:v>21.7</c:v>
                </c:pt>
                <c:pt idx="25882">
                  <c:v>22.6</c:v>
                </c:pt>
                <c:pt idx="25883">
                  <c:v>26.1</c:v>
                </c:pt>
                <c:pt idx="25884">
                  <c:v>28.2</c:v>
                </c:pt>
                <c:pt idx="25885">
                  <c:v>29.4</c:v>
                </c:pt>
                <c:pt idx="25886">
                  <c:v>31.1</c:v>
                </c:pt>
                <c:pt idx="25887">
                  <c:v>32.4</c:v>
                </c:pt>
                <c:pt idx="25888">
                  <c:v>29.8</c:v>
                </c:pt>
                <c:pt idx="25889">
                  <c:v>29</c:v>
                </c:pt>
                <c:pt idx="25890">
                  <c:v>27.8</c:v>
                </c:pt>
                <c:pt idx="25891">
                  <c:v>25.6</c:v>
                </c:pt>
                <c:pt idx="25892">
                  <c:v>24.5</c:v>
                </c:pt>
                <c:pt idx="25893">
                  <c:v>23.1</c:v>
                </c:pt>
                <c:pt idx="25894">
                  <c:v>22.6</c:v>
                </c:pt>
                <c:pt idx="25895">
                  <c:v>22.1</c:v>
                </c:pt>
                <c:pt idx="25896">
                  <c:v>21.8</c:v>
                </c:pt>
                <c:pt idx="25897">
                  <c:v>21.4</c:v>
                </c:pt>
                <c:pt idx="25898">
                  <c:v>20.9</c:v>
                </c:pt>
                <c:pt idx="25899">
                  <c:v>20.399999999999999</c:v>
                </c:pt>
                <c:pt idx="25900">
                  <c:v>20.100000000000001</c:v>
                </c:pt>
                <c:pt idx="25901">
                  <c:v>19.600000000000001</c:v>
                </c:pt>
                <c:pt idx="25902">
                  <c:v>19.399999999999999</c:v>
                </c:pt>
                <c:pt idx="25903">
                  <c:v>19.3</c:v>
                </c:pt>
                <c:pt idx="25914">
                  <c:v>29.4</c:v>
                </c:pt>
                <c:pt idx="25915">
                  <c:v>27.3</c:v>
                </c:pt>
                <c:pt idx="25916">
                  <c:v>25.5</c:v>
                </c:pt>
                <c:pt idx="25917">
                  <c:v>24.2</c:v>
                </c:pt>
                <c:pt idx="25918">
                  <c:v>23.1</c:v>
                </c:pt>
                <c:pt idx="25919">
                  <c:v>22.5</c:v>
                </c:pt>
                <c:pt idx="25920">
                  <c:v>21.8</c:v>
                </c:pt>
                <c:pt idx="25921">
                  <c:v>21.3</c:v>
                </c:pt>
                <c:pt idx="25922">
                  <c:v>20.6</c:v>
                </c:pt>
                <c:pt idx="25923">
                  <c:v>20</c:v>
                </c:pt>
                <c:pt idx="25924">
                  <c:v>19.399999999999999</c:v>
                </c:pt>
                <c:pt idx="25929">
                  <c:v>21.4</c:v>
                </c:pt>
                <c:pt idx="25930">
                  <c:v>23.1</c:v>
                </c:pt>
                <c:pt idx="25931">
                  <c:v>25</c:v>
                </c:pt>
                <c:pt idx="25932">
                  <c:v>27.8</c:v>
                </c:pt>
                <c:pt idx="25933">
                  <c:v>29.7</c:v>
                </c:pt>
                <c:pt idx="25934">
                  <c:v>30</c:v>
                </c:pt>
                <c:pt idx="25935">
                  <c:v>32.1</c:v>
                </c:pt>
                <c:pt idx="25936">
                  <c:v>30.4</c:v>
                </c:pt>
                <c:pt idx="25937">
                  <c:v>28.8</c:v>
                </c:pt>
                <c:pt idx="25938">
                  <c:v>27.6</c:v>
                </c:pt>
                <c:pt idx="25939">
                  <c:v>25.8</c:v>
                </c:pt>
                <c:pt idx="25940">
                  <c:v>24.7</c:v>
                </c:pt>
                <c:pt idx="25941">
                  <c:v>23.4</c:v>
                </c:pt>
                <c:pt idx="25942">
                  <c:v>22.4</c:v>
                </c:pt>
                <c:pt idx="25959">
                  <c:v>29</c:v>
                </c:pt>
                <c:pt idx="25960">
                  <c:v>28.9</c:v>
                </c:pt>
                <c:pt idx="25961">
                  <c:v>28.7</c:v>
                </c:pt>
                <c:pt idx="25962">
                  <c:v>27.5</c:v>
                </c:pt>
                <c:pt idx="25963">
                  <c:v>26</c:v>
                </c:pt>
                <c:pt idx="25964">
                  <c:v>24.6</c:v>
                </c:pt>
                <c:pt idx="25965">
                  <c:v>23.1</c:v>
                </c:pt>
                <c:pt idx="25966">
                  <c:v>22.3</c:v>
                </c:pt>
                <c:pt idx="25967">
                  <c:v>22</c:v>
                </c:pt>
                <c:pt idx="25968">
                  <c:v>21.5</c:v>
                </c:pt>
                <c:pt idx="25969">
                  <c:v>21.4</c:v>
                </c:pt>
                <c:pt idx="25970">
                  <c:v>21</c:v>
                </c:pt>
                <c:pt idx="25971">
                  <c:v>20.6</c:v>
                </c:pt>
                <c:pt idx="25972">
                  <c:v>20.5</c:v>
                </c:pt>
                <c:pt idx="25973">
                  <c:v>19.600000000000001</c:v>
                </c:pt>
                <c:pt idx="25974">
                  <c:v>19.3</c:v>
                </c:pt>
                <c:pt idx="25975">
                  <c:v>19.3</c:v>
                </c:pt>
                <c:pt idx="25976">
                  <c:v>20.100000000000001</c:v>
                </c:pt>
                <c:pt idx="25977">
                  <c:v>21.1</c:v>
                </c:pt>
                <c:pt idx="25978">
                  <c:v>22.8</c:v>
                </c:pt>
                <c:pt idx="25979">
                  <c:v>23.3</c:v>
                </c:pt>
                <c:pt idx="25980">
                  <c:v>25</c:v>
                </c:pt>
                <c:pt idx="25981">
                  <c:v>27</c:v>
                </c:pt>
                <c:pt idx="25982">
                  <c:v>29.2</c:v>
                </c:pt>
                <c:pt idx="25983">
                  <c:v>29.5</c:v>
                </c:pt>
                <c:pt idx="25984">
                  <c:v>31.4</c:v>
                </c:pt>
                <c:pt idx="25985">
                  <c:v>30.6</c:v>
                </c:pt>
                <c:pt idx="25986">
                  <c:v>29.7</c:v>
                </c:pt>
                <c:pt idx="25987">
                  <c:v>26.2</c:v>
                </c:pt>
                <c:pt idx="25988">
                  <c:v>24.6</c:v>
                </c:pt>
                <c:pt idx="25989">
                  <c:v>24.4</c:v>
                </c:pt>
                <c:pt idx="25990">
                  <c:v>23.5</c:v>
                </c:pt>
                <c:pt idx="25991">
                  <c:v>22.6</c:v>
                </c:pt>
                <c:pt idx="25992">
                  <c:v>22.1</c:v>
                </c:pt>
                <c:pt idx="25993">
                  <c:v>21.5</c:v>
                </c:pt>
                <c:pt idx="25994">
                  <c:v>21.5</c:v>
                </c:pt>
                <c:pt idx="25995">
                  <c:v>21.4</c:v>
                </c:pt>
                <c:pt idx="25996">
                  <c:v>20.7</c:v>
                </c:pt>
                <c:pt idx="25997">
                  <c:v>20.3</c:v>
                </c:pt>
                <c:pt idx="25998">
                  <c:v>19.7</c:v>
                </c:pt>
                <c:pt idx="25999">
                  <c:v>19.7</c:v>
                </c:pt>
                <c:pt idx="26000">
                  <c:v>19.899999999999999</c:v>
                </c:pt>
                <c:pt idx="26001">
                  <c:v>23.6</c:v>
                </c:pt>
                <c:pt idx="26002">
                  <c:v>26</c:v>
                </c:pt>
                <c:pt idx="26003">
                  <c:v>28.4</c:v>
                </c:pt>
                <c:pt idx="26004">
                  <c:v>30.3</c:v>
                </c:pt>
                <c:pt idx="26005">
                  <c:v>31.9</c:v>
                </c:pt>
                <c:pt idx="26006">
                  <c:v>33.799999999999997</c:v>
                </c:pt>
                <c:pt idx="26007">
                  <c:v>34.200000000000003</c:v>
                </c:pt>
                <c:pt idx="26008">
                  <c:v>34.1</c:v>
                </c:pt>
                <c:pt idx="26009">
                  <c:v>31.9</c:v>
                </c:pt>
                <c:pt idx="26010">
                  <c:v>28.8</c:v>
                </c:pt>
                <c:pt idx="26011">
                  <c:v>26.8</c:v>
                </c:pt>
                <c:pt idx="26012">
                  <c:v>25.8</c:v>
                </c:pt>
                <c:pt idx="26013">
                  <c:v>24.6</c:v>
                </c:pt>
                <c:pt idx="26014">
                  <c:v>23.8</c:v>
                </c:pt>
                <c:pt idx="26015">
                  <c:v>23.1</c:v>
                </c:pt>
                <c:pt idx="26016">
                  <c:v>22.6</c:v>
                </c:pt>
                <c:pt idx="26017">
                  <c:v>22.4</c:v>
                </c:pt>
                <c:pt idx="26018">
                  <c:v>21.3</c:v>
                </c:pt>
                <c:pt idx="26019">
                  <c:v>20.8</c:v>
                </c:pt>
                <c:pt idx="26020">
                  <c:v>20.3</c:v>
                </c:pt>
                <c:pt idx="26021">
                  <c:v>20</c:v>
                </c:pt>
                <c:pt idx="26022">
                  <c:v>19.399999999999999</c:v>
                </c:pt>
                <c:pt idx="26023">
                  <c:v>19.3</c:v>
                </c:pt>
                <c:pt idx="26024">
                  <c:v>20</c:v>
                </c:pt>
                <c:pt idx="26025">
                  <c:v>23.5</c:v>
                </c:pt>
                <c:pt idx="26026">
                  <c:v>24.2</c:v>
                </c:pt>
                <c:pt idx="26027">
                  <c:v>27.3</c:v>
                </c:pt>
                <c:pt idx="26028">
                  <c:v>29.3</c:v>
                </c:pt>
                <c:pt idx="26029">
                  <c:v>31.2</c:v>
                </c:pt>
                <c:pt idx="26030">
                  <c:v>32.5</c:v>
                </c:pt>
                <c:pt idx="26031">
                  <c:v>32.6</c:v>
                </c:pt>
                <c:pt idx="26032">
                  <c:v>33.6</c:v>
                </c:pt>
                <c:pt idx="26033">
                  <c:v>31.6</c:v>
                </c:pt>
                <c:pt idx="26034">
                  <c:v>29</c:v>
                </c:pt>
                <c:pt idx="26035">
                  <c:v>26.8</c:v>
                </c:pt>
                <c:pt idx="26036">
                  <c:v>24.7</c:v>
                </c:pt>
                <c:pt idx="26037">
                  <c:v>23.7</c:v>
                </c:pt>
                <c:pt idx="26038">
                  <c:v>23</c:v>
                </c:pt>
                <c:pt idx="26039">
                  <c:v>22.3</c:v>
                </c:pt>
                <c:pt idx="26040">
                  <c:v>21.8</c:v>
                </c:pt>
                <c:pt idx="26041">
                  <c:v>21.4</c:v>
                </c:pt>
                <c:pt idx="26042">
                  <c:v>21</c:v>
                </c:pt>
                <c:pt idx="26043">
                  <c:v>20.7</c:v>
                </c:pt>
                <c:pt idx="26044">
                  <c:v>20</c:v>
                </c:pt>
                <c:pt idx="26045">
                  <c:v>19.600000000000001</c:v>
                </c:pt>
                <c:pt idx="26046">
                  <c:v>19.5</c:v>
                </c:pt>
                <c:pt idx="26047">
                  <c:v>18.8</c:v>
                </c:pt>
                <c:pt idx="26048">
                  <c:v>20.100000000000001</c:v>
                </c:pt>
                <c:pt idx="26049">
                  <c:v>22.9</c:v>
                </c:pt>
                <c:pt idx="26050">
                  <c:v>25.2</c:v>
                </c:pt>
                <c:pt idx="26051">
                  <c:v>27.1</c:v>
                </c:pt>
                <c:pt idx="26052">
                  <c:v>28.8</c:v>
                </c:pt>
                <c:pt idx="26053">
                  <c:v>31.5</c:v>
                </c:pt>
                <c:pt idx="26054">
                  <c:v>32</c:v>
                </c:pt>
                <c:pt idx="26055">
                  <c:v>33.6</c:v>
                </c:pt>
                <c:pt idx="26056">
                  <c:v>33.6</c:v>
                </c:pt>
                <c:pt idx="26057">
                  <c:v>31.7</c:v>
                </c:pt>
                <c:pt idx="26058">
                  <c:v>28.7</c:v>
                </c:pt>
                <c:pt idx="26059">
                  <c:v>26.8</c:v>
                </c:pt>
                <c:pt idx="26060">
                  <c:v>24.8</c:v>
                </c:pt>
                <c:pt idx="26061">
                  <c:v>24</c:v>
                </c:pt>
                <c:pt idx="26062">
                  <c:v>23.2</c:v>
                </c:pt>
                <c:pt idx="26063">
                  <c:v>22.7</c:v>
                </c:pt>
                <c:pt idx="26064">
                  <c:v>22.3</c:v>
                </c:pt>
                <c:pt idx="26065">
                  <c:v>22.1</c:v>
                </c:pt>
                <c:pt idx="26066">
                  <c:v>21.7</c:v>
                </c:pt>
                <c:pt idx="26067">
                  <c:v>20.7</c:v>
                </c:pt>
                <c:pt idx="26068">
                  <c:v>20</c:v>
                </c:pt>
                <c:pt idx="26069">
                  <c:v>19.8</c:v>
                </c:pt>
                <c:pt idx="26070">
                  <c:v>19.7</c:v>
                </c:pt>
                <c:pt idx="26071">
                  <c:v>19.100000000000001</c:v>
                </c:pt>
                <c:pt idx="26072">
                  <c:v>20.6</c:v>
                </c:pt>
                <c:pt idx="26073">
                  <c:v>22.9</c:v>
                </c:pt>
                <c:pt idx="26074">
                  <c:v>26</c:v>
                </c:pt>
                <c:pt idx="26075">
                  <c:v>27.5</c:v>
                </c:pt>
                <c:pt idx="26076">
                  <c:v>30.3</c:v>
                </c:pt>
                <c:pt idx="26077">
                  <c:v>30.8</c:v>
                </c:pt>
                <c:pt idx="26078">
                  <c:v>32.6</c:v>
                </c:pt>
                <c:pt idx="26079">
                  <c:v>33.299999999999997</c:v>
                </c:pt>
                <c:pt idx="26080">
                  <c:v>33.1</c:v>
                </c:pt>
                <c:pt idx="26081">
                  <c:v>31.1</c:v>
                </c:pt>
                <c:pt idx="26082">
                  <c:v>29</c:v>
                </c:pt>
                <c:pt idx="26083">
                  <c:v>27.1</c:v>
                </c:pt>
                <c:pt idx="26084">
                  <c:v>25.4</c:v>
                </c:pt>
                <c:pt idx="26085">
                  <c:v>24</c:v>
                </c:pt>
                <c:pt idx="26086">
                  <c:v>24.6</c:v>
                </c:pt>
                <c:pt idx="26087">
                  <c:v>23.2</c:v>
                </c:pt>
                <c:pt idx="26088">
                  <c:v>22.4</c:v>
                </c:pt>
                <c:pt idx="26089">
                  <c:v>22.3</c:v>
                </c:pt>
                <c:pt idx="26090">
                  <c:v>22</c:v>
                </c:pt>
                <c:pt idx="26091">
                  <c:v>21.5</c:v>
                </c:pt>
                <c:pt idx="26092">
                  <c:v>21.2</c:v>
                </c:pt>
                <c:pt idx="26093">
                  <c:v>21.3</c:v>
                </c:pt>
                <c:pt idx="26094">
                  <c:v>21.2</c:v>
                </c:pt>
                <c:pt idx="26095">
                  <c:v>20.8</c:v>
                </c:pt>
                <c:pt idx="26096">
                  <c:v>20.8</c:v>
                </c:pt>
                <c:pt idx="26097">
                  <c:v>23.7</c:v>
                </c:pt>
                <c:pt idx="26098">
                  <c:v>25.5</c:v>
                </c:pt>
                <c:pt idx="26099">
                  <c:v>26.6</c:v>
                </c:pt>
                <c:pt idx="26100">
                  <c:v>28</c:v>
                </c:pt>
                <c:pt idx="26101">
                  <c:v>30.9</c:v>
                </c:pt>
                <c:pt idx="26102">
                  <c:v>29.5</c:v>
                </c:pt>
                <c:pt idx="26103">
                  <c:v>29.3</c:v>
                </c:pt>
                <c:pt idx="26104">
                  <c:v>28.6</c:v>
                </c:pt>
                <c:pt idx="26105">
                  <c:v>28</c:v>
                </c:pt>
                <c:pt idx="26106">
                  <c:v>27.9</c:v>
                </c:pt>
                <c:pt idx="26107">
                  <c:v>27.1</c:v>
                </c:pt>
                <c:pt idx="26108">
                  <c:v>25.7</c:v>
                </c:pt>
                <c:pt idx="26109">
                  <c:v>24.7</c:v>
                </c:pt>
                <c:pt idx="26110">
                  <c:v>24.2</c:v>
                </c:pt>
                <c:pt idx="26111">
                  <c:v>23.2</c:v>
                </c:pt>
                <c:pt idx="26112">
                  <c:v>21.8</c:v>
                </c:pt>
                <c:pt idx="26113">
                  <c:v>21.1</c:v>
                </c:pt>
                <c:pt idx="26114">
                  <c:v>20.100000000000001</c:v>
                </c:pt>
                <c:pt idx="26115">
                  <c:v>19.399999999999999</c:v>
                </c:pt>
                <c:pt idx="26116">
                  <c:v>24.4</c:v>
                </c:pt>
                <c:pt idx="26117">
                  <c:v>27.1</c:v>
                </c:pt>
                <c:pt idx="26118">
                  <c:v>26.7</c:v>
                </c:pt>
                <c:pt idx="26119">
                  <c:v>28.6</c:v>
                </c:pt>
                <c:pt idx="26120">
                  <c:v>29.3</c:v>
                </c:pt>
                <c:pt idx="26122">
                  <c:v>21.4</c:v>
                </c:pt>
                <c:pt idx="26123">
                  <c:v>22.3</c:v>
                </c:pt>
                <c:pt idx="26124">
                  <c:v>23.2</c:v>
                </c:pt>
                <c:pt idx="26125">
                  <c:v>25.3</c:v>
                </c:pt>
                <c:pt idx="26126">
                  <c:v>25.8</c:v>
                </c:pt>
                <c:pt idx="26127">
                  <c:v>28.7</c:v>
                </c:pt>
                <c:pt idx="26128">
                  <c:v>28.7</c:v>
                </c:pt>
                <c:pt idx="26129">
                  <c:v>28.4</c:v>
                </c:pt>
                <c:pt idx="26130">
                  <c:v>27.5</c:v>
                </c:pt>
                <c:pt idx="26131">
                  <c:v>27.4</c:v>
                </c:pt>
                <c:pt idx="26132">
                  <c:v>24.9</c:v>
                </c:pt>
                <c:pt idx="26133">
                  <c:v>24.1</c:v>
                </c:pt>
                <c:pt idx="26134">
                  <c:v>23.2</c:v>
                </c:pt>
                <c:pt idx="26135">
                  <c:v>22.7</c:v>
                </c:pt>
                <c:pt idx="26136">
                  <c:v>21.8</c:v>
                </c:pt>
                <c:pt idx="26137">
                  <c:v>21.5</c:v>
                </c:pt>
                <c:pt idx="26138">
                  <c:v>21.4</c:v>
                </c:pt>
                <c:pt idx="26139">
                  <c:v>21.2</c:v>
                </c:pt>
                <c:pt idx="26140">
                  <c:v>20.9</c:v>
                </c:pt>
                <c:pt idx="26141">
                  <c:v>20.8</c:v>
                </c:pt>
                <c:pt idx="26142">
                  <c:v>20.6</c:v>
                </c:pt>
                <c:pt idx="26143">
                  <c:v>20.3</c:v>
                </c:pt>
                <c:pt idx="26144">
                  <c:v>20</c:v>
                </c:pt>
                <c:pt idx="26145">
                  <c:v>19.7</c:v>
                </c:pt>
                <c:pt idx="26146">
                  <c:v>20.399999999999999</c:v>
                </c:pt>
                <c:pt idx="26147">
                  <c:v>21.1</c:v>
                </c:pt>
                <c:pt idx="26148">
                  <c:v>21.1</c:v>
                </c:pt>
                <c:pt idx="26149">
                  <c:v>21.7</c:v>
                </c:pt>
                <c:pt idx="26150">
                  <c:v>22.4</c:v>
                </c:pt>
                <c:pt idx="26151">
                  <c:v>22.9</c:v>
                </c:pt>
                <c:pt idx="26152">
                  <c:v>23.3</c:v>
                </c:pt>
                <c:pt idx="26153">
                  <c:v>23.5</c:v>
                </c:pt>
                <c:pt idx="26154">
                  <c:v>23.1</c:v>
                </c:pt>
                <c:pt idx="26156">
                  <c:v>30.2</c:v>
                </c:pt>
                <c:pt idx="26157">
                  <c:v>31.3</c:v>
                </c:pt>
                <c:pt idx="26158">
                  <c:v>32.9</c:v>
                </c:pt>
                <c:pt idx="26160">
                  <c:v>21.7</c:v>
                </c:pt>
                <c:pt idx="26161">
                  <c:v>21.5</c:v>
                </c:pt>
                <c:pt idx="26162">
                  <c:v>21.2</c:v>
                </c:pt>
                <c:pt idx="26163">
                  <c:v>21</c:v>
                </c:pt>
                <c:pt idx="26164">
                  <c:v>20.9</c:v>
                </c:pt>
                <c:pt idx="26165">
                  <c:v>20.8</c:v>
                </c:pt>
                <c:pt idx="26166">
                  <c:v>20.8</c:v>
                </c:pt>
                <c:pt idx="26167">
                  <c:v>20.8</c:v>
                </c:pt>
                <c:pt idx="26168">
                  <c:v>21.1</c:v>
                </c:pt>
                <c:pt idx="26169">
                  <c:v>21.8</c:v>
                </c:pt>
                <c:pt idx="26170">
                  <c:v>22.8</c:v>
                </c:pt>
                <c:pt idx="26171">
                  <c:v>24.7</c:v>
                </c:pt>
                <c:pt idx="26172">
                  <c:v>26.7</c:v>
                </c:pt>
                <c:pt idx="26173">
                  <c:v>29.5</c:v>
                </c:pt>
                <c:pt idx="26174">
                  <c:v>31.1</c:v>
                </c:pt>
                <c:pt idx="26175">
                  <c:v>31.7</c:v>
                </c:pt>
                <c:pt idx="26176">
                  <c:v>32.799999999999997</c:v>
                </c:pt>
                <c:pt idx="26177">
                  <c:v>30.7</c:v>
                </c:pt>
                <c:pt idx="26178">
                  <c:v>29.7</c:v>
                </c:pt>
                <c:pt idx="26179">
                  <c:v>28.4</c:v>
                </c:pt>
                <c:pt idx="26180">
                  <c:v>26.5</c:v>
                </c:pt>
                <c:pt idx="26181">
                  <c:v>25.4</c:v>
                </c:pt>
                <c:pt idx="26182">
                  <c:v>24.3</c:v>
                </c:pt>
                <c:pt idx="26183">
                  <c:v>23.6</c:v>
                </c:pt>
                <c:pt idx="26184">
                  <c:v>23</c:v>
                </c:pt>
                <c:pt idx="26185">
                  <c:v>22.5</c:v>
                </c:pt>
                <c:pt idx="26186">
                  <c:v>22.1</c:v>
                </c:pt>
                <c:pt idx="26187">
                  <c:v>21.7</c:v>
                </c:pt>
                <c:pt idx="26188">
                  <c:v>21.4</c:v>
                </c:pt>
                <c:pt idx="26189">
                  <c:v>21.2</c:v>
                </c:pt>
                <c:pt idx="26190">
                  <c:v>21.2</c:v>
                </c:pt>
                <c:pt idx="26191">
                  <c:v>21.3</c:v>
                </c:pt>
                <c:pt idx="26192">
                  <c:v>21.5</c:v>
                </c:pt>
                <c:pt idx="26193">
                  <c:v>22.4</c:v>
                </c:pt>
                <c:pt idx="26194">
                  <c:v>23.7</c:v>
                </c:pt>
                <c:pt idx="26195">
                  <c:v>26.7</c:v>
                </c:pt>
                <c:pt idx="26196">
                  <c:v>28.1</c:v>
                </c:pt>
                <c:pt idx="26197">
                  <c:v>30.2</c:v>
                </c:pt>
                <c:pt idx="26198">
                  <c:v>31.4</c:v>
                </c:pt>
                <c:pt idx="26199">
                  <c:v>32.6</c:v>
                </c:pt>
                <c:pt idx="26200">
                  <c:v>31.7</c:v>
                </c:pt>
                <c:pt idx="26201">
                  <c:v>31.6</c:v>
                </c:pt>
                <c:pt idx="26202">
                  <c:v>30.2</c:v>
                </c:pt>
                <c:pt idx="26203">
                  <c:v>28.2</c:v>
                </c:pt>
                <c:pt idx="26204">
                  <c:v>26.5</c:v>
                </c:pt>
                <c:pt idx="26205">
                  <c:v>25.6</c:v>
                </c:pt>
                <c:pt idx="26206">
                  <c:v>25.3</c:v>
                </c:pt>
                <c:pt idx="26207">
                  <c:v>24.5</c:v>
                </c:pt>
                <c:pt idx="26208">
                  <c:v>23.9</c:v>
                </c:pt>
                <c:pt idx="26209">
                  <c:v>23.9</c:v>
                </c:pt>
                <c:pt idx="26210">
                  <c:v>23.6</c:v>
                </c:pt>
                <c:pt idx="26211">
                  <c:v>23.4</c:v>
                </c:pt>
                <c:pt idx="26212">
                  <c:v>23.1</c:v>
                </c:pt>
                <c:pt idx="26213">
                  <c:v>22.6</c:v>
                </c:pt>
                <c:pt idx="26214">
                  <c:v>21.8</c:v>
                </c:pt>
                <c:pt idx="26215">
                  <c:v>21.7</c:v>
                </c:pt>
                <c:pt idx="26216">
                  <c:v>21.5</c:v>
                </c:pt>
                <c:pt idx="26217">
                  <c:v>21.5</c:v>
                </c:pt>
                <c:pt idx="26218">
                  <c:v>22.3</c:v>
                </c:pt>
                <c:pt idx="26219">
                  <c:v>24.2</c:v>
                </c:pt>
                <c:pt idx="26220">
                  <c:v>27.3</c:v>
                </c:pt>
                <c:pt idx="26221">
                  <c:v>27.9</c:v>
                </c:pt>
                <c:pt idx="26222">
                  <c:v>28.4</c:v>
                </c:pt>
                <c:pt idx="26223">
                  <c:v>30</c:v>
                </c:pt>
                <c:pt idx="26224">
                  <c:v>30.1</c:v>
                </c:pt>
                <c:pt idx="26225">
                  <c:v>30.3</c:v>
                </c:pt>
                <c:pt idx="26226">
                  <c:v>29.5</c:v>
                </c:pt>
                <c:pt idx="26227">
                  <c:v>27.5</c:v>
                </c:pt>
                <c:pt idx="26228">
                  <c:v>26.1</c:v>
                </c:pt>
                <c:pt idx="26229">
                  <c:v>25</c:v>
                </c:pt>
                <c:pt idx="26230">
                  <c:v>24.3</c:v>
                </c:pt>
                <c:pt idx="26231">
                  <c:v>23.7</c:v>
                </c:pt>
                <c:pt idx="26232">
                  <c:v>23.1</c:v>
                </c:pt>
                <c:pt idx="26233">
                  <c:v>22.3</c:v>
                </c:pt>
                <c:pt idx="26234">
                  <c:v>22</c:v>
                </c:pt>
                <c:pt idx="26235">
                  <c:v>22</c:v>
                </c:pt>
                <c:pt idx="26236">
                  <c:v>20.7</c:v>
                </c:pt>
                <c:pt idx="26237">
                  <c:v>20.9</c:v>
                </c:pt>
                <c:pt idx="26238">
                  <c:v>20.9</c:v>
                </c:pt>
                <c:pt idx="26239">
                  <c:v>20</c:v>
                </c:pt>
                <c:pt idx="26240">
                  <c:v>20.399999999999999</c:v>
                </c:pt>
                <c:pt idx="26241">
                  <c:v>23.2</c:v>
                </c:pt>
                <c:pt idx="26242">
                  <c:v>25.9</c:v>
                </c:pt>
                <c:pt idx="26243">
                  <c:v>27.9</c:v>
                </c:pt>
                <c:pt idx="26244">
                  <c:v>29.7</c:v>
                </c:pt>
                <c:pt idx="26245">
                  <c:v>31.3</c:v>
                </c:pt>
                <c:pt idx="26246">
                  <c:v>32.299999999999997</c:v>
                </c:pt>
                <c:pt idx="26247">
                  <c:v>32.200000000000003</c:v>
                </c:pt>
                <c:pt idx="26248">
                  <c:v>32.4</c:v>
                </c:pt>
                <c:pt idx="26249">
                  <c:v>31</c:v>
                </c:pt>
                <c:pt idx="26250">
                  <c:v>28.7</c:v>
                </c:pt>
                <c:pt idx="26251">
                  <c:v>27.1</c:v>
                </c:pt>
                <c:pt idx="26252">
                  <c:v>25.3</c:v>
                </c:pt>
                <c:pt idx="26253">
                  <c:v>23.9</c:v>
                </c:pt>
                <c:pt idx="26254">
                  <c:v>23.1</c:v>
                </c:pt>
                <c:pt idx="26255">
                  <c:v>22.5</c:v>
                </c:pt>
                <c:pt idx="26256">
                  <c:v>21.8</c:v>
                </c:pt>
                <c:pt idx="26257">
                  <c:v>21.5</c:v>
                </c:pt>
                <c:pt idx="26258">
                  <c:v>21.1</c:v>
                </c:pt>
                <c:pt idx="26259">
                  <c:v>20.399999999999999</c:v>
                </c:pt>
                <c:pt idx="26260">
                  <c:v>20.100000000000001</c:v>
                </c:pt>
                <c:pt idx="26261">
                  <c:v>19.899999999999999</c:v>
                </c:pt>
                <c:pt idx="26262">
                  <c:v>19.3</c:v>
                </c:pt>
                <c:pt idx="26263">
                  <c:v>19.3</c:v>
                </c:pt>
                <c:pt idx="26264">
                  <c:v>19.8</c:v>
                </c:pt>
                <c:pt idx="26265">
                  <c:v>21.5</c:v>
                </c:pt>
                <c:pt idx="26266">
                  <c:v>24.8</c:v>
                </c:pt>
                <c:pt idx="26267">
                  <c:v>26.1</c:v>
                </c:pt>
                <c:pt idx="26268">
                  <c:v>26.3</c:v>
                </c:pt>
                <c:pt idx="26269">
                  <c:v>28.1</c:v>
                </c:pt>
                <c:pt idx="26270">
                  <c:v>29.8</c:v>
                </c:pt>
                <c:pt idx="26271">
                  <c:v>32.1</c:v>
                </c:pt>
                <c:pt idx="26272">
                  <c:v>31.2</c:v>
                </c:pt>
                <c:pt idx="26273">
                  <c:v>30.6</c:v>
                </c:pt>
                <c:pt idx="26274">
                  <c:v>29.7</c:v>
                </c:pt>
                <c:pt idx="26275">
                  <c:v>28.1</c:v>
                </c:pt>
                <c:pt idx="26276">
                  <c:v>26.1</c:v>
                </c:pt>
                <c:pt idx="26277">
                  <c:v>24.7</c:v>
                </c:pt>
                <c:pt idx="26278">
                  <c:v>23.6</c:v>
                </c:pt>
                <c:pt idx="26279">
                  <c:v>22.3</c:v>
                </c:pt>
                <c:pt idx="26280">
                  <c:v>22.1</c:v>
                </c:pt>
                <c:pt idx="26281">
                  <c:v>21.4</c:v>
                </c:pt>
                <c:pt idx="26282">
                  <c:v>20.9</c:v>
                </c:pt>
                <c:pt idx="26283">
                  <c:v>20.100000000000001</c:v>
                </c:pt>
                <c:pt idx="26284">
                  <c:v>19.8</c:v>
                </c:pt>
                <c:pt idx="26285">
                  <c:v>19.7</c:v>
                </c:pt>
                <c:pt idx="26286">
                  <c:v>19.5</c:v>
                </c:pt>
                <c:pt idx="26287">
                  <c:v>19.100000000000001</c:v>
                </c:pt>
                <c:pt idx="26288">
                  <c:v>19.600000000000001</c:v>
                </c:pt>
                <c:pt idx="26289">
                  <c:v>21.4</c:v>
                </c:pt>
                <c:pt idx="26290">
                  <c:v>24.2</c:v>
                </c:pt>
                <c:pt idx="26291">
                  <c:v>25.3</c:v>
                </c:pt>
                <c:pt idx="26292">
                  <c:v>27.5</c:v>
                </c:pt>
                <c:pt idx="26293">
                  <c:v>29.3</c:v>
                </c:pt>
                <c:pt idx="26294">
                  <c:v>31.6</c:v>
                </c:pt>
                <c:pt idx="26295">
                  <c:v>31.9</c:v>
                </c:pt>
                <c:pt idx="26296">
                  <c:v>32.299999999999997</c:v>
                </c:pt>
                <c:pt idx="26297">
                  <c:v>32.799999999999997</c:v>
                </c:pt>
                <c:pt idx="26298">
                  <c:v>28.8</c:v>
                </c:pt>
                <c:pt idx="26299">
                  <c:v>27.3</c:v>
                </c:pt>
                <c:pt idx="26300">
                  <c:v>25</c:v>
                </c:pt>
                <c:pt idx="26301">
                  <c:v>23.7</c:v>
                </c:pt>
                <c:pt idx="26302">
                  <c:v>22.9</c:v>
                </c:pt>
                <c:pt idx="26303">
                  <c:v>22.3</c:v>
                </c:pt>
                <c:pt idx="26304">
                  <c:v>21.6</c:v>
                </c:pt>
                <c:pt idx="26305">
                  <c:v>21.1</c:v>
                </c:pt>
                <c:pt idx="26306">
                  <c:v>20.7</c:v>
                </c:pt>
                <c:pt idx="26307">
                  <c:v>20.399999999999999</c:v>
                </c:pt>
                <c:pt idx="26308">
                  <c:v>20</c:v>
                </c:pt>
                <c:pt idx="26309">
                  <c:v>19.8</c:v>
                </c:pt>
                <c:pt idx="26310">
                  <c:v>19.7</c:v>
                </c:pt>
                <c:pt idx="26311">
                  <c:v>19.600000000000001</c:v>
                </c:pt>
                <c:pt idx="26312">
                  <c:v>20</c:v>
                </c:pt>
                <c:pt idx="26313">
                  <c:v>20.6</c:v>
                </c:pt>
                <c:pt idx="26314">
                  <c:v>21.8</c:v>
                </c:pt>
                <c:pt idx="26315">
                  <c:v>23.8</c:v>
                </c:pt>
                <c:pt idx="26316">
                  <c:v>26.2</c:v>
                </c:pt>
                <c:pt idx="26317">
                  <c:v>28.4</c:v>
                </c:pt>
                <c:pt idx="26318">
                  <c:v>30.6</c:v>
                </c:pt>
                <c:pt idx="26319">
                  <c:v>32.6</c:v>
                </c:pt>
                <c:pt idx="26320">
                  <c:v>33.6</c:v>
                </c:pt>
                <c:pt idx="26321">
                  <c:v>30.5</c:v>
                </c:pt>
                <c:pt idx="26322">
                  <c:v>28.4</c:v>
                </c:pt>
                <c:pt idx="26323">
                  <c:v>27.2</c:v>
                </c:pt>
                <c:pt idx="26324">
                  <c:v>25.6</c:v>
                </c:pt>
                <c:pt idx="26325">
                  <c:v>24.5</c:v>
                </c:pt>
                <c:pt idx="26326">
                  <c:v>24.5</c:v>
                </c:pt>
                <c:pt idx="26327">
                  <c:v>24.3</c:v>
                </c:pt>
                <c:pt idx="26328">
                  <c:v>23.8</c:v>
                </c:pt>
                <c:pt idx="26329">
                  <c:v>22.9</c:v>
                </c:pt>
                <c:pt idx="26330">
                  <c:v>22.8</c:v>
                </c:pt>
                <c:pt idx="26331">
                  <c:v>22.2</c:v>
                </c:pt>
                <c:pt idx="26332">
                  <c:v>21.7</c:v>
                </c:pt>
                <c:pt idx="26333">
                  <c:v>21.5</c:v>
                </c:pt>
                <c:pt idx="26334">
                  <c:v>21.5</c:v>
                </c:pt>
                <c:pt idx="26335">
                  <c:v>21.4</c:v>
                </c:pt>
                <c:pt idx="26336">
                  <c:v>21.8</c:v>
                </c:pt>
                <c:pt idx="26337">
                  <c:v>23.2</c:v>
                </c:pt>
                <c:pt idx="26338">
                  <c:v>25.3</c:v>
                </c:pt>
                <c:pt idx="26339">
                  <c:v>26.9</c:v>
                </c:pt>
                <c:pt idx="26340">
                  <c:v>28.1</c:v>
                </c:pt>
                <c:pt idx="26341">
                  <c:v>30.5</c:v>
                </c:pt>
                <c:pt idx="26342">
                  <c:v>32.200000000000003</c:v>
                </c:pt>
                <c:pt idx="26343">
                  <c:v>33.1</c:v>
                </c:pt>
                <c:pt idx="26344">
                  <c:v>33.299999999999997</c:v>
                </c:pt>
                <c:pt idx="26345">
                  <c:v>30.3</c:v>
                </c:pt>
                <c:pt idx="26346">
                  <c:v>30.2</c:v>
                </c:pt>
                <c:pt idx="26347">
                  <c:v>27.3</c:v>
                </c:pt>
                <c:pt idx="26348">
                  <c:v>25.7</c:v>
                </c:pt>
                <c:pt idx="26349">
                  <c:v>24.8</c:v>
                </c:pt>
                <c:pt idx="26350">
                  <c:v>24.7</c:v>
                </c:pt>
                <c:pt idx="26351">
                  <c:v>23.7</c:v>
                </c:pt>
                <c:pt idx="26352">
                  <c:v>23.3</c:v>
                </c:pt>
                <c:pt idx="26353">
                  <c:v>22.7</c:v>
                </c:pt>
                <c:pt idx="26354">
                  <c:v>22.3</c:v>
                </c:pt>
                <c:pt idx="26355">
                  <c:v>21.8</c:v>
                </c:pt>
                <c:pt idx="26356">
                  <c:v>21.1</c:v>
                </c:pt>
                <c:pt idx="26357">
                  <c:v>20.7</c:v>
                </c:pt>
                <c:pt idx="26358">
                  <c:v>20.399999999999999</c:v>
                </c:pt>
                <c:pt idx="26359">
                  <c:v>20.8</c:v>
                </c:pt>
                <c:pt idx="26360">
                  <c:v>21.3</c:v>
                </c:pt>
                <c:pt idx="26361">
                  <c:v>22.1</c:v>
                </c:pt>
                <c:pt idx="26362">
                  <c:v>23.7</c:v>
                </c:pt>
                <c:pt idx="26363">
                  <c:v>25.6</c:v>
                </c:pt>
                <c:pt idx="26364">
                  <c:v>27.5</c:v>
                </c:pt>
                <c:pt idx="26365">
                  <c:v>30.4</c:v>
                </c:pt>
                <c:pt idx="26366">
                  <c:v>32</c:v>
                </c:pt>
                <c:pt idx="26367">
                  <c:v>32.299999999999997</c:v>
                </c:pt>
                <c:pt idx="26368">
                  <c:v>31.5</c:v>
                </c:pt>
                <c:pt idx="26369">
                  <c:v>30.9</c:v>
                </c:pt>
                <c:pt idx="26370">
                  <c:v>28.4</c:v>
                </c:pt>
                <c:pt idx="26371">
                  <c:v>27</c:v>
                </c:pt>
                <c:pt idx="26372">
                  <c:v>25.8</c:v>
                </c:pt>
                <c:pt idx="26373">
                  <c:v>24.8</c:v>
                </c:pt>
                <c:pt idx="26374">
                  <c:v>24.3</c:v>
                </c:pt>
                <c:pt idx="26375">
                  <c:v>23.9</c:v>
                </c:pt>
                <c:pt idx="26376">
                  <c:v>23.5</c:v>
                </c:pt>
                <c:pt idx="26377">
                  <c:v>23.4</c:v>
                </c:pt>
                <c:pt idx="26378">
                  <c:v>23.2</c:v>
                </c:pt>
                <c:pt idx="26379">
                  <c:v>22.9</c:v>
                </c:pt>
                <c:pt idx="26380">
                  <c:v>22.8</c:v>
                </c:pt>
                <c:pt idx="26381">
                  <c:v>22.4</c:v>
                </c:pt>
                <c:pt idx="26382">
                  <c:v>21.7</c:v>
                </c:pt>
                <c:pt idx="26383">
                  <c:v>21.2</c:v>
                </c:pt>
                <c:pt idx="26384">
                  <c:v>21.3</c:v>
                </c:pt>
                <c:pt idx="26385">
                  <c:v>24</c:v>
                </c:pt>
                <c:pt idx="26386">
                  <c:v>25.3</c:v>
                </c:pt>
                <c:pt idx="26387">
                  <c:v>27.3</c:v>
                </c:pt>
                <c:pt idx="26388">
                  <c:v>29</c:v>
                </c:pt>
                <c:pt idx="26389">
                  <c:v>31.3</c:v>
                </c:pt>
                <c:pt idx="26390">
                  <c:v>33</c:v>
                </c:pt>
                <c:pt idx="26391">
                  <c:v>33</c:v>
                </c:pt>
                <c:pt idx="26392">
                  <c:v>31.2</c:v>
                </c:pt>
                <c:pt idx="26393">
                  <c:v>30.1</c:v>
                </c:pt>
                <c:pt idx="26394">
                  <c:v>28</c:v>
                </c:pt>
                <c:pt idx="26395">
                  <c:v>27.1</c:v>
                </c:pt>
                <c:pt idx="26396">
                  <c:v>25.8</c:v>
                </c:pt>
                <c:pt idx="26397">
                  <c:v>25</c:v>
                </c:pt>
                <c:pt idx="26398">
                  <c:v>24.3</c:v>
                </c:pt>
                <c:pt idx="26399">
                  <c:v>23.9</c:v>
                </c:pt>
                <c:pt idx="26400">
                  <c:v>23.5</c:v>
                </c:pt>
                <c:pt idx="26401">
                  <c:v>23.4</c:v>
                </c:pt>
                <c:pt idx="26402">
                  <c:v>22.8</c:v>
                </c:pt>
                <c:pt idx="26403">
                  <c:v>22.6</c:v>
                </c:pt>
                <c:pt idx="26404">
                  <c:v>22.3</c:v>
                </c:pt>
                <c:pt idx="26405">
                  <c:v>22.1</c:v>
                </c:pt>
                <c:pt idx="26406">
                  <c:v>21.9</c:v>
                </c:pt>
                <c:pt idx="26407">
                  <c:v>21.5</c:v>
                </c:pt>
                <c:pt idx="26408">
                  <c:v>21.8</c:v>
                </c:pt>
                <c:pt idx="26409">
                  <c:v>23</c:v>
                </c:pt>
                <c:pt idx="26410">
                  <c:v>24</c:v>
                </c:pt>
                <c:pt idx="26411">
                  <c:v>25.9</c:v>
                </c:pt>
                <c:pt idx="26412">
                  <c:v>28.7</c:v>
                </c:pt>
                <c:pt idx="26413">
                  <c:v>31.5</c:v>
                </c:pt>
                <c:pt idx="26414">
                  <c:v>32.700000000000003</c:v>
                </c:pt>
                <c:pt idx="26415">
                  <c:v>33.1</c:v>
                </c:pt>
                <c:pt idx="26416">
                  <c:v>32.5</c:v>
                </c:pt>
                <c:pt idx="26417">
                  <c:v>32.200000000000003</c:v>
                </c:pt>
                <c:pt idx="26418">
                  <c:v>30</c:v>
                </c:pt>
                <c:pt idx="26419">
                  <c:v>27.8</c:v>
                </c:pt>
                <c:pt idx="26420">
                  <c:v>26</c:v>
                </c:pt>
                <c:pt idx="26421">
                  <c:v>24.3</c:v>
                </c:pt>
                <c:pt idx="26422">
                  <c:v>24.2</c:v>
                </c:pt>
                <c:pt idx="26423">
                  <c:v>24.3</c:v>
                </c:pt>
                <c:pt idx="26424">
                  <c:v>24.3</c:v>
                </c:pt>
                <c:pt idx="26425">
                  <c:v>23.7</c:v>
                </c:pt>
                <c:pt idx="26426">
                  <c:v>23.5</c:v>
                </c:pt>
                <c:pt idx="26427">
                  <c:v>23.2</c:v>
                </c:pt>
                <c:pt idx="26428">
                  <c:v>23.2</c:v>
                </c:pt>
                <c:pt idx="26429">
                  <c:v>23</c:v>
                </c:pt>
                <c:pt idx="26430">
                  <c:v>23.1</c:v>
                </c:pt>
                <c:pt idx="26431">
                  <c:v>22.7</c:v>
                </c:pt>
                <c:pt idx="26432">
                  <c:v>22.6</c:v>
                </c:pt>
                <c:pt idx="26433">
                  <c:v>23.3</c:v>
                </c:pt>
                <c:pt idx="26434">
                  <c:v>24.4</c:v>
                </c:pt>
                <c:pt idx="26435">
                  <c:v>26</c:v>
                </c:pt>
                <c:pt idx="26436">
                  <c:v>27.1</c:v>
                </c:pt>
                <c:pt idx="26437">
                  <c:v>28.7</c:v>
                </c:pt>
                <c:pt idx="26438">
                  <c:v>30.6</c:v>
                </c:pt>
                <c:pt idx="26439">
                  <c:v>30.4</c:v>
                </c:pt>
                <c:pt idx="26440">
                  <c:v>30.3</c:v>
                </c:pt>
                <c:pt idx="26441">
                  <c:v>29.4</c:v>
                </c:pt>
                <c:pt idx="26442">
                  <c:v>29.1</c:v>
                </c:pt>
                <c:pt idx="26443">
                  <c:v>28.8</c:v>
                </c:pt>
                <c:pt idx="26444">
                  <c:v>27</c:v>
                </c:pt>
                <c:pt idx="26445">
                  <c:v>26.1</c:v>
                </c:pt>
                <c:pt idx="26446">
                  <c:v>25.1</c:v>
                </c:pt>
                <c:pt idx="26447">
                  <c:v>22.6</c:v>
                </c:pt>
                <c:pt idx="26448">
                  <c:v>22.6</c:v>
                </c:pt>
                <c:pt idx="26449">
                  <c:v>22.4</c:v>
                </c:pt>
                <c:pt idx="26450">
                  <c:v>22.8</c:v>
                </c:pt>
                <c:pt idx="26451">
                  <c:v>22.3</c:v>
                </c:pt>
                <c:pt idx="26452">
                  <c:v>22.5</c:v>
                </c:pt>
                <c:pt idx="26453">
                  <c:v>22.4</c:v>
                </c:pt>
                <c:pt idx="26454">
                  <c:v>22.4</c:v>
                </c:pt>
                <c:pt idx="26455">
                  <c:v>22.5</c:v>
                </c:pt>
                <c:pt idx="26456">
                  <c:v>22.6</c:v>
                </c:pt>
                <c:pt idx="26457">
                  <c:v>24</c:v>
                </c:pt>
                <c:pt idx="26458">
                  <c:v>26.5</c:v>
                </c:pt>
                <c:pt idx="26459">
                  <c:v>29</c:v>
                </c:pt>
                <c:pt idx="26460">
                  <c:v>28.7</c:v>
                </c:pt>
                <c:pt idx="26461">
                  <c:v>29.4</c:v>
                </c:pt>
                <c:pt idx="26462">
                  <c:v>30.7</c:v>
                </c:pt>
                <c:pt idx="26463">
                  <c:v>31.4</c:v>
                </c:pt>
                <c:pt idx="26464">
                  <c:v>31.6</c:v>
                </c:pt>
                <c:pt idx="26465">
                  <c:v>30.9</c:v>
                </c:pt>
                <c:pt idx="26466">
                  <c:v>29.2</c:v>
                </c:pt>
                <c:pt idx="26467">
                  <c:v>27.6</c:v>
                </c:pt>
                <c:pt idx="26468">
                  <c:v>27.2</c:v>
                </c:pt>
                <c:pt idx="26469">
                  <c:v>26.7</c:v>
                </c:pt>
                <c:pt idx="26470">
                  <c:v>26</c:v>
                </c:pt>
                <c:pt idx="26471">
                  <c:v>25.7</c:v>
                </c:pt>
                <c:pt idx="26472">
                  <c:v>25.6</c:v>
                </c:pt>
                <c:pt idx="26473">
                  <c:v>25.8</c:v>
                </c:pt>
                <c:pt idx="26474">
                  <c:v>24.9</c:v>
                </c:pt>
                <c:pt idx="26475">
                  <c:v>24.4</c:v>
                </c:pt>
                <c:pt idx="26476">
                  <c:v>24</c:v>
                </c:pt>
                <c:pt idx="26477">
                  <c:v>23.7</c:v>
                </c:pt>
                <c:pt idx="26478">
                  <c:v>23.6</c:v>
                </c:pt>
                <c:pt idx="26479">
                  <c:v>23</c:v>
                </c:pt>
                <c:pt idx="26480">
                  <c:v>23.1</c:v>
                </c:pt>
                <c:pt idx="26481">
                  <c:v>23.7</c:v>
                </c:pt>
                <c:pt idx="26482">
                  <c:v>24.8</c:v>
                </c:pt>
                <c:pt idx="26483">
                  <c:v>26.7</c:v>
                </c:pt>
                <c:pt idx="26484">
                  <c:v>29.2</c:v>
                </c:pt>
                <c:pt idx="26485">
                  <c:v>32.200000000000003</c:v>
                </c:pt>
                <c:pt idx="26486">
                  <c:v>31.2</c:v>
                </c:pt>
                <c:pt idx="26487">
                  <c:v>30.6</c:v>
                </c:pt>
                <c:pt idx="26488">
                  <c:v>30.8</c:v>
                </c:pt>
                <c:pt idx="26489">
                  <c:v>30.4</c:v>
                </c:pt>
                <c:pt idx="26490">
                  <c:v>30.1</c:v>
                </c:pt>
                <c:pt idx="26491">
                  <c:v>28.5</c:v>
                </c:pt>
                <c:pt idx="26492">
                  <c:v>27.8</c:v>
                </c:pt>
                <c:pt idx="26493">
                  <c:v>27.2</c:v>
                </c:pt>
                <c:pt idx="26494">
                  <c:v>26.7</c:v>
                </c:pt>
                <c:pt idx="26495">
                  <c:v>26.3</c:v>
                </c:pt>
                <c:pt idx="26496">
                  <c:v>25.8</c:v>
                </c:pt>
                <c:pt idx="26497">
                  <c:v>25.2</c:v>
                </c:pt>
                <c:pt idx="26498">
                  <c:v>23.7</c:v>
                </c:pt>
                <c:pt idx="26499">
                  <c:v>23.8</c:v>
                </c:pt>
                <c:pt idx="26500">
                  <c:v>24</c:v>
                </c:pt>
                <c:pt idx="26501">
                  <c:v>24</c:v>
                </c:pt>
                <c:pt idx="26502">
                  <c:v>23.4</c:v>
                </c:pt>
                <c:pt idx="26503">
                  <c:v>23.4</c:v>
                </c:pt>
                <c:pt idx="26504">
                  <c:v>23.6</c:v>
                </c:pt>
                <c:pt idx="26505">
                  <c:v>24.8</c:v>
                </c:pt>
                <c:pt idx="26506">
                  <c:v>26.8</c:v>
                </c:pt>
                <c:pt idx="26507">
                  <c:v>28.6</c:v>
                </c:pt>
                <c:pt idx="26508">
                  <c:v>29.7</c:v>
                </c:pt>
                <c:pt idx="26509">
                  <c:v>30.8</c:v>
                </c:pt>
                <c:pt idx="26510">
                  <c:v>31.1</c:v>
                </c:pt>
                <c:pt idx="26511">
                  <c:v>30.4</c:v>
                </c:pt>
                <c:pt idx="26512">
                  <c:v>30.1</c:v>
                </c:pt>
                <c:pt idx="26513">
                  <c:v>29.5</c:v>
                </c:pt>
                <c:pt idx="26514">
                  <c:v>28.6</c:v>
                </c:pt>
                <c:pt idx="26515">
                  <c:v>28.2</c:v>
                </c:pt>
                <c:pt idx="26516">
                  <c:v>26.8</c:v>
                </c:pt>
                <c:pt idx="26517">
                  <c:v>25.9</c:v>
                </c:pt>
                <c:pt idx="26518">
                  <c:v>25.7</c:v>
                </c:pt>
                <c:pt idx="26519">
                  <c:v>24.9</c:v>
                </c:pt>
                <c:pt idx="26520">
                  <c:v>24.4</c:v>
                </c:pt>
                <c:pt idx="26521">
                  <c:v>24.2</c:v>
                </c:pt>
                <c:pt idx="26522">
                  <c:v>24</c:v>
                </c:pt>
                <c:pt idx="26523">
                  <c:v>23.9</c:v>
                </c:pt>
                <c:pt idx="26524">
                  <c:v>23.3</c:v>
                </c:pt>
                <c:pt idx="26525">
                  <c:v>23.4</c:v>
                </c:pt>
                <c:pt idx="26526">
                  <c:v>23.4</c:v>
                </c:pt>
                <c:pt idx="26527">
                  <c:v>23.2</c:v>
                </c:pt>
                <c:pt idx="26528">
                  <c:v>23.4</c:v>
                </c:pt>
                <c:pt idx="26529">
                  <c:v>24.6</c:v>
                </c:pt>
                <c:pt idx="26530">
                  <c:v>27.7</c:v>
                </c:pt>
                <c:pt idx="26531">
                  <c:v>29.7</c:v>
                </c:pt>
                <c:pt idx="26532">
                  <c:v>31</c:v>
                </c:pt>
                <c:pt idx="26533">
                  <c:v>31.5</c:v>
                </c:pt>
                <c:pt idx="26534">
                  <c:v>31.1</c:v>
                </c:pt>
                <c:pt idx="26535">
                  <c:v>31.5</c:v>
                </c:pt>
                <c:pt idx="26536">
                  <c:v>31.1</c:v>
                </c:pt>
                <c:pt idx="26537">
                  <c:v>30.8</c:v>
                </c:pt>
                <c:pt idx="26538">
                  <c:v>30.3</c:v>
                </c:pt>
                <c:pt idx="26539">
                  <c:v>29.8</c:v>
                </c:pt>
                <c:pt idx="26540">
                  <c:v>28.5</c:v>
                </c:pt>
                <c:pt idx="26541">
                  <c:v>27.3</c:v>
                </c:pt>
                <c:pt idx="26542">
                  <c:v>26.3</c:v>
                </c:pt>
                <c:pt idx="26543">
                  <c:v>25</c:v>
                </c:pt>
                <c:pt idx="26544">
                  <c:v>24.2</c:v>
                </c:pt>
                <c:pt idx="26545">
                  <c:v>23.5</c:v>
                </c:pt>
                <c:pt idx="26546">
                  <c:v>22.8</c:v>
                </c:pt>
                <c:pt idx="26547">
                  <c:v>22.3</c:v>
                </c:pt>
                <c:pt idx="26548">
                  <c:v>21.8</c:v>
                </c:pt>
                <c:pt idx="26549">
                  <c:v>21.3</c:v>
                </c:pt>
                <c:pt idx="26550">
                  <c:v>20.7</c:v>
                </c:pt>
                <c:pt idx="26551">
                  <c:v>20.2</c:v>
                </c:pt>
                <c:pt idx="26552">
                  <c:v>21.1</c:v>
                </c:pt>
                <c:pt idx="26553">
                  <c:v>23.3</c:v>
                </c:pt>
                <c:pt idx="26554">
                  <c:v>24</c:v>
                </c:pt>
                <c:pt idx="26555">
                  <c:v>27</c:v>
                </c:pt>
                <c:pt idx="26556">
                  <c:v>28.6</c:v>
                </c:pt>
                <c:pt idx="26557">
                  <c:v>30.3</c:v>
                </c:pt>
                <c:pt idx="26558">
                  <c:v>31.6</c:v>
                </c:pt>
                <c:pt idx="26559">
                  <c:v>33</c:v>
                </c:pt>
                <c:pt idx="26560">
                  <c:v>32</c:v>
                </c:pt>
                <c:pt idx="26561">
                  <c:v>31.7</c:v>
                </c:pt>
                <c:pt idx="26562">
                  <c:v>30</c:v>
                </c:pt>
                <c:pt idx="26563">
                  <c:v>28.6</c:v>
                </c:pt>
                <c:pt idx="26564">
                  <c:v>26.9</c:v>
                </c:pt>
                <c:pt idx="26565">
                  <c:v>26.1</c:v>
                </c:pt>
                <c:pt idx="26566">
                  <c:v>25.6</c:v>
                </c:pt>
                <c:pt idx="26567">
                  <c:v>24.9</c:v>
                </c:pt>
                <c:pt idx="26568">
                  <c:v>24.3</c:v>
                </c:pt>
                <c:pt idx="26569">
                  <c:v>24</c:v>
                </c:pt>
                <c:pt idx="26570">
                  <c:v>23.4</c:v>
                </c:pt>
                <c:pt idx="26571">
                  <c:v>23</c:v>
                </c:pt>
                <c:pt idx="26572">
                  <c:v>22.6</c:v>
                </c:pt>
                <c:pt idx="26573">
                  <c:v>22.1</c:v>
                </c:pt>
                <c:pt idx="26574">
                  <c:v>21.7</c:v>
                </c:pt>
                <c:pt idx="26575">
                  <c:v>21</c:v>
                </c:pt>
                <c:pt idx="26576">
                  <c:v>21.2</c:v>
                </c:pt>
                <c:pt idx="26577">
                  <c:v>23.4</c:v>
                </c:pt>
                <c:pt idx="26578">
                  <c:v>25.9</c:v>
                </c:pt>
                <c:pt idx="26579">
                  <c:v>27.7</c:v>
                </c:pt>
                <c:pt idx="26580">
                  <c:v>28.9</c:v>
                </c:pt>
                <c:pt idx="26581">
                  <c:v>30.5</c:v>
                </c:pt>
                <c:pt idx="26582">
                  <c:v>33.1</c:v>
                </c:pt>
                <c:pt idx="26583">
                  <c:v>32.200000000000003</c:v>
                </c:pt>
                <c:pt idx="26584">
                  <c:v>32.6</c:v>
                </c:pt>
                <c:pt idx="26585">
                  <c:v>31.1</c:v>
                </c:pt>
                <c:pt idx="26586">
                  <c:v>29.5</c:v>
                </c:pt>
                <c:pt idx="26587">
                  <c:v>27.3</c:v>
                </c:pt>
                <c:pt idx="26588">
                  <c:v>26.2</c:v>
                </c:pt>
                <c:pt idx="26589">
                  <c:v>25.7</c:v>
                </c:pt>
                <c:pt idx="26590">
                  <c:v>24.8</c:v>
                </c:pt>
                <c:pt idx="26591">
                  <c:v>24.3</c:v>
                </c:pt>
                <c:pt idx="26592">
                  <c:v>23.6</c:v>
                </c:pt>
                <c:pt idx="26593">
                  <c:v>23.4</c:v>
                </c:pt>
                <c:pt idx="26594">
                  <c:v>23.1</c:v>
                </c:pt>
                <c:pt idx="26595">
                  <c:v>22.7</c:v>
                </c:pt>
                <c:pt idx="26596">
                  <c:v>22.4</c:v>
                </c:pt>
                <c:pt idx="26597">
                  <c:v>22</c:v>
                </c:pt>
                <c:pt idx="26598">
                  <c:v>21.8</c:v>
                </c:pt>
                <c:pt idx="26599">
                  <c:v>21.1</c:v>
                </c:pt>
                <c:pt idx="26600">
                  <c:v>21.8</c:v>
                </c:pt>
                <c:pt idx="26601">
                  <c:v>23.4</c:v>
                </c:pt>
                <c:pt idx="26602">
                  <c:v>25.8</c:v>
                </c:pt>
                <c:pt idx="26603">
                  <c:v>27.9</c:v>
                </c:pt>
                <c:pt idx="26604">
                  <c:v>29.4</c:v>
                </c:pt>
                <c:pt idx="26605">
                  <c:v>30.6</c:v>
                </c:pt>
                <c:pt idx="26606">
                  <c:v>32.200000000000003</c:v>
                </c:pt>
                <c:pt idx="26607">
                  <c:v>33.9</c:v>
                </c:pt>
                <c:pt idx="26608">
                  <c:v>33.1</c:v>
                </c:pt>
                <c:pt idx="26609">
                  <c:v>32.4</c:v>
                </c:pt>
                <c:pt idx="26610">
                  <c:v>30.5</c:v>
                </c:pt>
                <c:pt idx="26611">
                  <c:v>29</c:v>
                </c:pt>
                <c:pt idx="26612">
                  <c:v>26.8</c:v>
                </c:pt>
                <c:pt idx="26613">
                  <c:v>25.6</c:v>
                </c:pt>
                <c:pt idx="26614">
                  <c:v>25.1</c:v>
                </c:pt>
                <c:pt idx="26615">
                  <c:v>24.5</c:v>
                </c:pt>
                <c:pt idx="26616">
                  <c:v>24.1</c:v>
                </c:pt>
                <c:pt idx="26617">
                  <c:v>23.7</c:v>
                </c:pt>
                <c:pt idx="26618">
                  <c:v>23.7</c:v>
                </c:pt>
                <c:pt idx="26619">
                  <c:v>23.2</c:v>
                </c:pt>
                <c:pt idx="26620">
                  <c:v>22.3</c:v>
                </c:pt>
                <c:pt idx="26621">
                  <c:v>22.4</c:v>
                </c:pt>
                <c:pt idx="26622">
                  <c:v>22.1</c:v>
                </c:pt>
                <c:pt idx="26623">
                  <c:v>22.1</c:v>
                </c:pt>
                <c:pt idx="26624">
                  <c:v>22.7</c:v>
                </c:pt>
                <c:pt idx="26625">
                  <c:v>24.5</c:v>
                </c:pt>
                <c:pt idx="26626">
                  <c:v>25.8</c:v>
                </c:pt>
                <c:pt idx="26627">
                  <c:v>28.1</c:v>
                </c:pt>
                <c:pt idx="26628">
                  <c:v>30.5</c:v>
                </c:pt>
                <c:pt idx="26629">
                  <c:v>32.5</c:v>
                </c:pt>
                <c:pt idx="26630">
                  <c:v>34</c:v>
                </c:pt>
                <c:pt idx="26631">
                  <c:v>34.5</c:v>
                </c:pt>
                <c:pt idx="26632">
                  <c:v>33.9</c:v>
                </c:pt>
                <c:pt idx="26633">
                  <c:v>32</c:v>
                </c:pt>
                <c:pt idx="26634">
                  <c:v>31.2</c:v>
                </c:pt>
                <c:pt idx="26635">
                  <c:v>29</c:v>
                </c:pt>
                <c:pt idx="26636">
                  <c:v>27.1</c:v>
                </c:pt>
                <c:pt idx="26637">
                  <c:v>26.4</c:v>
                </c:pt>
                <c:pt idx="26638">
                  <c:v>25.9</c:v>
                </c:pt>
                <c:pt idx="26639">
                  <c:v>25</c:v>
                </c:pt>
                <c:pt idx="26640">
                  <c:v>24.3</c:v>
                </c:pt>
                <c:pt idx="26641">
                  <c:v>24.3</c:v>
                </c:pt>
                <c:pt idx="26642">
                  <c:v>23.1</c:v>
                </c:pt>
                <c:pt idx="26643">
                  <c:v>22.7</c:v>
                </c:pt>
                <c:pt idx="26644">
                  <c:v>22</c:v>
                </c:pt>
                <c:pt idx="26645">
                  <c:v>20.7</c:v>
                </c:pt>
                <c:pt idx="26646">
                  <c:v>21.5</c:v>
                </c:pt>
                <c:pt idx="26647">
                  <c:v>20.399999999999999</c:v>
                </c:pt>
                <c:pt idx="26648">
                  <c:v>20.9</c:v>
                </c:pt>
                <c:pt idx="26649">
                  <c:v>25.4</c:v>
                </c:pt>
                <c:pt idx="26650">
                  <c:v>27.3</c:v>
                </c:pt>
                <c:pt idx="26651">
                  <c:v>29.3</c:v>
                </c:pt>
                <c:pt idx="26652">
                  <c:v>31.1</c:v>
                </c:pt>
                <c:pt idx="26653">
                  <c:v>32.200000000000003</c:v>
                </c:pt>
                <c:pt idx="26654">
                  <c:v>33.9</c:v>
                </c:pt>
                <c:pt idx="26655">
                  <c:v>34.5</c:v>
                </c:pt>
                <c:pt idx="26656">
                  <c:v>34.700000000000003</c:v>
                </c:pt>
                <c:pt idx="26657">
                  <c:v>33.299999999999997</c:v>
                </c:pt>
                <c:pt idx="26658">
                  <c:v>31.5</c:v>
                </c:pt>
                <c:pt idx="26659">
                  <c:v>29.4</c:v>
                </c:pt>
                <c:pt idx="26660">
                  <c:v>26.9</c:v>
                </c:pt>
                <c:pt idx="26661">
                  <c:v>25.8</c:v>
                </c:pt>
                <c:pt idx="26662">
                  <c:v>24.8</c:v>
                </c:pt>
                <c:pt idx="26663">
                  <c:v>24.2</c:v>
                </c:pt>
                <c:pt idx="26664">
                  <c:v>23.2</c:v>
                </c:pt>
                <c:pt idx="26665">
                  <c:v>22.6</c:v>
                </c:pt>
                <c:pt idx="26666">
                  <c:v>22.3</c:v>
                </c:pt>
                <c:pt idx="26667">
                  <c:v>22.1</c:v>
                </c:pt>
                <c:pt idx="26668">
                  <c:v>21.3</c:v>
                </c:pt>
                <c:pt idx="26669">
                  <c:v>20.9</c:v>
                </c:pt>
                <c:pt idx="26670">
                  <c:v>20.100000000000001</c:v>
                </c:pt>
                <c:pt idx="26671">
                  <c:v>19.7</c:v>
                </c:pt>
                <c:pt idx="26672">
                  <c:v>21.1</c:v>
                </c:pt>
                <c:pt idx="26673">
                  <c:v>24</c:v>
                </c:pt>
                <c:pt idx="26674">
                  <c:v>26.6</c:v>
                </c:pt>
                <c:pt idx="26675">
                  <c:v>28.3</c:v>
                </c:pt>
                <c:pt idx="26676">
                  <c:v>29.8</c:v>
                </c:pt>
                <c:pt idx="26677">
                  <c:v>32</c:v>
                </c:pt>
                <c:pt idx="26678">
                  <c:v>33.299999999999997</c:v>
                </c:pt>
                <c:pt idx="26679">
                  <c:v>34.4</c:v>
                </c:pt>
                <c:pt idx="26680">
                  <c:v>34.700000000000003</c:v>
                </c:pt>
                <c:pt idx="26681">
                  <c:v>31.8</c:v>
                </c:pt>
                <c:pt idx="26682">
                  <c:v>30.4</c:v>
                </c:pt>
                <c:pt idx="26683">
                  <c:v>28.5</c:v>
                </c:pt>
                <c:pt idx="26684">
                  <c:v>26.1</c:v>
                </c:pt>
                <c:pt idx="26685">
                  <c:v>24.7</c:v>
                </c:pt>
                <c:pt idx="26686">
                  <c:v>23.7</c:v>
                </c:pt>
                <c:pt idx="26687">
                  <c:v>22.9</c:v>
                </c:pt>
                <c:pt idx="26688">
                  <c:v>22.1</c:v>
                </c:pt>
                <c:pt idx="26689">
                  <c:v>21.5</c:v>
                </c:pt>
                <c:pt idx="26690">
                  <c:v>21.6</c:v>
                </c:pt>
                <c:pt idx="26691">
                  <c:v>21.5</c:v>
                </c:pt>
                <c:pt idx="26692">
                  <c:v>21.5</c:v>
                </c:pt>
                <c:pt idx="26693">
                  <c:v>21.8</c:v>
                </c:pt>
                <c:pt idx="26694">
                  <c:v>22</c:v>
                </c:pt>
                <c:pt idx="26695">
                  <c:v>22.1</c:v>
                </c:pt>
                <c:pt idx="26696">
                  <c:v>22.3</c:v>
                </c:pt>
                <c:pt idx="26697">
                  <c:v>23.1</c:v>
                </c:pt>
                <c:pt idx="26698">
                  <c:v>24.7</c:v>
                </c:pt>
                <c:pt idx="26699">
                  <c:v>26.8</c:v>
                </c:pt>
                <c:pt idx="26700">
                  <c:v>28.6</c:v>
                </c:pt>
                <c:pt idx="26701">
                  <c:v>30.3</c:v>
                </c:pt>
                <c:pt idx="26702">
                  <c:v>32.200000000000003</c:v>
                </c:pt>
                <c:pt idx="26703">
                  <c:v>32.5</c:v>
                </c:pt>
                <c:pt idx="26704">
                  <c:v>33.799999999999997</c:v>
                </c:pt>
                <c:pt idx="26705">
                  <c:v>34.6</c:v>
                </c:pt>
                <c:pt idx="26706">
                  <c:v>32</c:v>
                </c:pt>
                <c:pt idx="26707">
                  <c:v>29.4</c:v>
                </c:pt>
                <c:pt idx="26708">
                  <c:v>26.6</c:v>
                </c:pt>
                <c:pt idx="26709">
                  <c:v>25.3</c:v>
                </c:pt>
                <c:pt idx="26710">
                  <c:v>24.4</c:v>
                </c:pt>
                <c:pt idx="26711">
                  <c:v>23.6</c:v>
                </c:pt>
                <c:pt idx="26712">
                  <c:v>23.1</c:v>
                </c:pt>
                <c:pt idx="26713">
                  <c:v>22.5</c:v>
                </c:pt>
                <c:pt idx="26714">
                  <c:v>22.1</c:v>
                </c:pt>
                <c:pt idx="26715">
                  <c:v>21.3</c:v>
                </c:pt>
                <c:pt idx="26716">
                  <c:v>20.7</c:v>
                </c:pt>
                <c:pt idx="26717">
                  <c:v>20.100000000000001</c:v>
                </c:pt>
                <c:pt idx="26718">
                  <c:v>19.600000000000001</c:v>
                </c:pt>
                <c:pt idx="26719">
                  <c:v>19.600000000000001</c:v>
                </c:pt>
                <c:pt idx="26720">
                  <c:v>20.2</c:v>
                </c:pt>
                <c:pt idx="26721">
                  <c:v>22.3</c:v>
                </c:pt>
                <c:pt idx="26722">
                  <c:v>24</c:v>
                </c:pt>
                <c:pt idx="26723">
                  <c:v>26.5</c:v>
                </c:pt>
                <c:pt idx="26724">
                  <c:v>28.2</c:v>
                </c:pt>
                <c:pt idx="26725">
                  <c:v>30.6</c:v>
                </c:pt>
                <c:pt idx="26726">
                  <c:v>32.200000000000003</c:v>
                </c:pt>
                <c:pt idx="26727">
                  <c:v>33.9</c:v>
                </c:pt>
                <c:pt idx="26728">
                  <c:v>33</c:v>
                </c:pt>
                <c:pt idx="26729">
                  <c:v>32.9</c:v>
                </c:pt>
                <c:pt idx="26730">
                  <c:v>30.2</c:v>
                </c:pt>
                <c:pt idx="26731">
                  <c:v>28.1</c:v>
                </c:pt>
                <c:pt idx="26732">
                  <c:v>25.9</c:v>
                </c:pt>
                <c:pt idx="26733">
                  <c:v>24.5</c:v>
                </c:pt>
                <c:pt idx="26734">
                  <c:v>23.6</c:v>
                </c:pt>
                <c:pt idx="26735">
                  <c:v>23.4</c:v>
                </c:pt>
                <c:pt idx="26736">
                  <c:v>23.1</c:v>
                </c:pt>
                <c:pt idx="26737">
                  <c:v>22.9</c:v>
                </c:pt>
                <c:pt idx="26738">
                  <c:v>22.9</c:v>
                </c:pt>
                <c:pt idx="26739">
                  <c:v>22.9</c:v>
                </c:pt>
                <c:pt idx="26740">
                  <c:v>22.8</c:v>
                </c:pt>
                <c:pt idx="26741">
                  <c:v>22.6</c:v>
                </c:pt>
                <c:pt idx="26742">
                  <c:v>22.8</c:v>
                </c:pt>
                <c:pt idx="26743">
                  <c:v>22.5</c:v>
                </c:pt>
                <c:pt idx="26744">
                  <c:v>22.6</c:v>
                </c:pt>
                <c:pt idx="26745">
                  <c:v>23.2</c:v>
                </c:pt>
                <c:pt idx="26746">
                  <c:v>24.3</c:v>
                </c:pt>
                <c:pt idx="26747">
                  <c:v>25.2</c:v>
                </c:pt>
                <c:pt idx="26748">
                  <c:v>27.5</c:v>
                </c:pt>
                <c:pt idx="26749">
                  <c:v>29.2</c:v>
                </c:pt>
                <c:pt idx="26750">
                  <c:v>30.3</c:v>
                </c:pt>
                <c:pt idx="26751">
                  <c:v>31.8</c:v>
                </c:pt>
                <c:pt idx="26752">
                  <c:v>30.8</c:v>
                </c:pt>
                <c:pt idx="26753">
                  <c:v>29</c:v>
                </c:pt>
                <c:pt idx="26754">
                  <c:v>27.1</c:v>
                </c:pt>
                <c:pt idx="26755">
                  <c:v>25.1</c:v>
                </c:pt>
                <c:pt idx="26756">
                  <c:v>24.6</c:v>
                </c:pt>
                <c:pt idx="26757">
                  <c:v>24.8</c:v>
                </c:pt>
                <c:pt idx="26758">
                  <c:v>24.3</c:v>
                </c:pt>
                <c:pt idx="26759">
                  <c:v>24.1</c:v>
                </c:pt>
                <c:pt idx="26760">
                  <c:v>23.6</c:v>
                </c:pt>
                <c:pt idx="26761">
                  <c:v>23.7</c:v>
                </c:pt>
                <c:pt idx="26762">
                  <c:v>23.7</c:v>
                </c:pt>
                <c:pt idx="26763">
                  <c:v>23.7</c:v>
                </c:pt>
                <c:pt idx="26764">
                  <c:v>23.6</c:v>
                </c:pt>
                <c:pt idx="26765">
                  <c:v>23.7</c:v>
                </c:pt>
                <c:pt idx="26766">
                  <c:v>23.6</c:v>
                </c:pt>
                <c:pt idx="26767">
                  <c:v>23.5</c:v>
                </c:pt>
                <c:pt idx="26768">
                  <c:v>24.5</c:v>
                </c:pt>
                <c:pt idx="26769">
                  <c:v>27</c:v>
                </c:pt>
                <c:pt idx="26770">
                  <c:v>27.5</c:v>
                </c:pt>
                <c:pt idx="26771">
                  <c:v>28.9</c:v>
                </c:pt>
                <c:pt idx="26772">
                  <c:v>29.8</c:v>
                </c:pt>
                <c:pt idx="26773">
                  <c:v>32.200000000000003</c:v>
                </c:pt>
                <c:pt idx="26774">
                  <c:v>33.299999999999997</c:v>
                </c:pt>
                <c:pt idx="26775">
                  <c:v>34.1</c:v>
                </c:pt>
                <c:pt idx="26776">
                  <c:v>34.4</c:v>
                </c:pt>
                <c:pt idx="26777">
                  <c:v>32.1</c:v>
                </c:pt>
                <c:pt idx="26778">
                  <c:v>31.2</c:v>
                </c:pt>
                <c:pt idx="26779">
                  <c:v>29.3</c:v>
                </c:pt>
                <c:pt idx="26780">
                  <c:v>27.2</c:v>
                </c:pt>
                <c:pt idx="26781">
                  <c:v>25.7</c:v>
                </c:pt>
                <c:pt idx="26782">
                  <c:v>24.8</c:v>
                </c:pt>
                <c:pt idx="26783">
                  <c:v>24.3</c:v>
                </c:pt>
                <c:pt idx="26784">
                  <c:v>23.7</c:v>
                </c:pt>
                <c:pt idx="26785">
                  <c:v>23.1</c:v>
                </c:pt>
                <c:pt idx="26786">
                  <c:v>22.3</c:v>
                </c:pt>
                <c:pt idx="26787">
                  <c:v>21.5</c:v>
                </c:pt>
                <c:pt idx="26788">
                  <c:v>20.7</c:v>
                </c:pt>
                <c:pt idx="26789">
                  <c:v>20</c:v>
                </c:pt>
                <c:pt idx="26790">
                  <c:v>20.399999999999999</c:v>
                </c:pt>
                <c:pt idx="26791">
                  <c:v>20</c:v>
                </c:pt>
                <c:pt idx="26792">
                  <c:v>20.6</c:v>
                </c:pt>
                <c:pt idx="26793">
                  <c:v>23.2</c:v>
                </c:pt>
                <c:pt idx="26794">
                  <c:v>25.1</c:v>
                </c:pt>
                <c:pt idx="26795">
                  <c:v>27.9</c:v>
                </c:pt>
                <c:pt idx="26796">
                  <c:v>30</c:v>
                </c:pt>
                <c:pt idx="26797">
                  <c:v>30.4</c:v>
                </c:pt>
                <c:pt idx="26798">
                  <c:v>31.9</c:v>
                </c:pt>
                <c:pt idx="26799">
                  <c:v>32.299999999999997</c:v>
                </c:pt>
                <c:pt idx="26800">
                  <c:v>32.5</c:v>
                </c:pt>
                <c:pt idx="26801">
                  <c:v>31.2</c:v>
                </c:pt>
                <c:pt idx="26802">
                  <c:v>29.6</c:v>
                </c:pt>
                <c:pt idx="26803">
                  <c:v>28.2</c:v>
                </c:pt>
                <c:pt idx="26804">
                  <c:v>26.9</c:v>
                </c:pt>
                <c:pt idx="26805">
                  <c:v>25.8</c:v>
                </c:pt>
                <c:pt idx="26806">
                  <c:v>24.7</c:v>
                </c:pt>
                <c:pt idx="26807">
                  <c:v>24</c:v>
                </c:pt>
                <c:pt idx="26808">
                  <c:v>23.2</c:v>
                </c:pt>
                <c:pt idx="26809">
                  <c:v>23.5</c:v>
                </c:pt>
                <c:pt idx="26810">
                  <c:v>22.4</c:v>
                </c:pt>
                <c:pt idx="26811">
                  <c:v>21.4</c:v>
                </c:pt>
                <c:pt idx="26812">
                  <c:v>22.1</c:v>
                </c:pt>
                <c:pt idx="26813">
                  <c:v>20.8</c:v>
                </c:pt>
                <c:pt idx="26814">
                  <c:v>19.899999999999999</c:v>
                </c:pt>
                <c:pt idx="26815">
                  <c:v>20.9</c:v>
                </c:pt>
                <c:pt idx="26816">
                  <c:v>21.1</c:v>
                </c:pt>
                <c:pt idx="26817">
                  <c:v>25.1</c:v>
                </c:pt>
                <c:pt idx="26818">
                  <c:v>27.4</c:v>
                </c:pt>
                <c:pt idx="26819">
                  <c:v>28.8</c:v>
                </c:pt>
                <c:pt idx="26820">
                  <c:v>30.1</c:v>
                </c:pt>
                <c:pt idx="26821">
                  <c:v>31.6</c:v>
                </c:pt>
                <c:pt idx="26822">
                  <c:v>32.200000000000003</c:v>
                </c:pt>
                <c:pt idx="26823">
                  <c:v>32.799999999999997</c:v>
                </c:pt>
                <c:pt idx="26824">
                  <c:v>34.1</c:v>
                </c:pt>
                <c:pt idx="26825">
                  <c:v>32.6</c:v>
                </c:pt>
                <c:pt idx="26826">
                  <c:v>31.1</c:v>
                </c:pt>
                <c:pt idx="26827">
                  <c:v>29.6</c:v>
                </c:pt>
                <c:pt idx="26828">
                  <c:v>26.6</c:v>
                </c:pt>
                <c:pt idx="26829">
                  <c:v>25.5</c:v>
                </c:pt>
                <c:pt idx="26830">
                  <c:v>24.1</c:v>
                </c:pt>
                <c:pt idx="26831">
                  <c:v>23.6</c:v>
                </c:pt>
                <c:pt idx="26832">
                  <c:v>22.8</c:v>
                </c:pt>
                <c:pt idx="26833">
                  <c:v>21.7</c:v>
                </c:pt>
                <c:pt idx="26834">
                  <c:v>20.9</c:v>
                </c:pt>
                <c:pt idx="26835">
                  <c:v>20</c:v>
                </c:pt>
                <c:pt idx="26836">
                  <c:v>19</c:v>
                </c:pt>
                <c:pt idx="26837">
                  <c:v>18.5</c:v>
                </c:pt>
                <c:pt idx="26838">
                  <c:v>17.600000000000001</c:v>
                </c:pt>
                <c:pt idx="26839">
                  <c:v>17.2</c:v>
                </c:pt>
                <c:pt idx="26840">
                  <c:v>17.5</c:v>
                </c:pt>
                <c:pt idx="26841">
                  <c:v>20.7</c:v>
                </c:pt>
                <c:pt idx="26842">
                  <c:v>23.1</c:v>
                </c:pt>
                <c:pt idx="26843">
                  <c:v>26</c:v>
                </c:pt>
                <c:pt idx="26844">
                  <c:v>28.6</c:v>
                </c:pt>
                <c:pt idx="26845">
                  <c:v>30.4</c:v>
                </c:pt>
                <c:pt idx="26846">
                  <c:v>32.5</c:v>
                </c:pt>
                <c:pt idx="26847">
                  <c:v>33.299999999999997</c:v>
                </c:pt>
                <c:pt idx="26848">
                  <c:v>33</c:v>
                </c:pt>
                <c:pt idx="26849">
                  <c:v>33.299999999999997</c:v>
                </c:pt>
                <c:pt idx="26850">
                  <c:v>29.9</c:v>
                </c:pt>
                <c:pt idx="26851">
                  <c:v>27.5</c:v>
                </c:pt>
                <c:pt idx="26852">
                  <c:v>25.3</c:v>
                </c:pt>
                <c:pt idx="26853">
                  <c:v>24.2</c:v>
                </c:pt>
                <c:pt idx="26854">
                  <c:v>22.9</c:v>
                </c:pt>
                <c:pt idx="26855">
                  <c:v>22.1</c:v>
                </c:pt>
                <c:pt idx="26856">
                  <c:v>21.5</c:v>
                </c:pt>
                <c:pt idx="26857">
                  <c:v>21.2</c:v>
                </c:pt>
                <c:pt idx="26858">
                  <c:v>20.8</c:v>
                </c:pt>
                <c:pt idx="26859">
                  <c:v>20.5</c:v>
                </c:pt>
                <c:pt idx="26860">
                  <c:v>19.899999999999999</c:v>
                </c:pt>
                <c:pt idx="26861">
                  <c:v>19.399999999999999</c:v>
                </c:pt>
                <c:pt idx="26862">
                  <c:v>18.899999999999999</c:v>
                </c:pt>
                <c:pt idx="26863">
                  <c:v>19.600000000000001</c:v>
                </c:pt>
                <c:pt idx="26864">
                  <c:v>19.7</c:v>
                </c:pt>
                <c:pt idx="26865">
                  <c:v>20.6</c:v>
                </c:pt>
                <c:pt idx="26866">
                  <c:v>20.9</c:v>
                </c:pt>
                <c:pt idx="26867">
                  <c:v>22.3</c:v>
                </c:pt>
                <c:pt idx="26868">
                  <c:v>23.4</c:v>
                </c:pt>
                <c:pt idx="26869">
                  <c:v>25.9</c:v>
                </c:pt>
                <c:pt idx="26870">
                  <c:v>28.5</c:v>
                </c:pt>
                <c:pt idx="26871">
                  <c:v>29.3</c:v>
                </c:pt>
                <c:pt idx="26872">
                  <c:v>30.8</c:v>
                </c:pt>
                <c:pt idx="26873">
                  <c:v>31.5</c:v>
                </c:pt>
                <c:pt idx="26874">
                  <c:v>31.1</c:v>
                </c:pt>
                <c:pt idx="26875">
                  <c:v>28.8</c:v>
                </c:pt>
                <c:pt idx="26876">
                  <c:v>26</c:v>
                </c:pt>
                <c:pt idx="26877">
                  <c:v>24.3</c:v>
                </c:pt>
                <c:pt idx="26878">
                  <c:v>22.7</c:v>
                </c:pt>
                <c:pt idx="26879">
                  <c:v>22.1</c:v>
                </c:pt>
                <c:pt idx="26880">
                  <c:v>21.4</c:v>
                </c:pt>
                <c:pt idx="26881">
                  <c:v>21</c:v>
                </c:pt>
                <c:pt idx="26882">
                  <c:v>20.5</c:v>
                </c:pt>
                <c:pt idx="26883">
                  <c:v>20</c:v>
                </c:pt>
                <c:pt idx="26884">
                  <c:v>19.7</c:v>
                </c:pt>
                <c:pt idx="26885">
                  <c:v>19.3</c:v>
                </c:pt>
                <c:pt idx="26886">
                  <c:v>19</c:v>
                </c:pt>
                <c:pt idx="26887">
                  <c:v>18.600000000000001</c:v>
                </c:pt>
                <c:pt idx="26888">
                  <c:v>19</c:v>
                </c:pt>
                <c:pt idx="26889">
                  <c:v>20.3</c:v>
                </c:pt>
                <c:pt idx="26890">
                  <c:v>21.5</c:v>
                </c:pt>
                <c:pt idx="26891">
                  <c:v>23.7</c:v>
                </c:pt>
                <c:pt idx="26892">
                  <c:v>25.9</c:v>
                </c:pt>
                <c:pt idx="26893">
                  <c:v>28.9</c:v>
                </c:pt>
                <c:pt idx="26894">
                  <c:v>30.7</c:v>
                </c:pt>
                <c:pt idx="26895">
                  <c:v>31.7</c:v>
                </c:pt>
                <c:pt idx="26896">
                  <c:v>32.799999999999997</c:v>
                </c:pt>
                <c:pt idx="26897">
                  <c:v>30.9</c:v>
                </c:pt>
                <c:pt idx="26898">
                  <c:v>28.7</c:v>
                </c:pt>
                <c:pt idx="26899">
                  <c:v>27.1</c:v>
                </c:pt>
                <c:pt idx="26904">
                  <c:v>23.6</c:v>
                </c:pt>
                <c:pt idx="26905">
                  <c:v>23.2</c:v>
                </c:pt>
                <c:pt idx="26906">
                  <c:v>22.7</c:v>
                </c:pt>
                <c:pt idx="26907">
                  <c:v>22</c:v>
                </c:pt>
                <c:pt idx="26908">
                  <c:v>20.6</c:v>
                </c:pt>
                <c:pt idx="26909">
                  <c:v>20.100000000000001</c:v>
                </c:pt>
                <c:pt idx="26910">
                  <c:v>20.3</c:v>
                </c:pt>
                <c:pt idx="26911">
                  <c:v>20.3</c:v>
                </c:pt>
                <c:pt idx="26912">
                  <c:v>20.6</c:v>
                </c:pt>
                <c:pt idx="26913">
                  <c:v>20.9</c:v>
                </c:pt>
                <c:pt idx="26914">
                  <c:v>21.7</c:v>
                </c:pt>
                <c:pt idx="26915">
                  <c:v>24</c:v>
                </c:pt>
                <c:pt idx="26916">
                  <c:v>25.9</c:v>
                </c:pt>
                <c:pt idx="26917">
                  <c:v>27.5</c:v>
                </c:pt>
                <c:pt idx="26918">
                  <c:v>29.8</c:v>
                </c:pt>
                <c:pt idx="26919">
                  <c:v>29.8</c:v>
                </c:pt>
                <c:pt idx="26920">
                  <c:v>29.8</c:v>
                </c:pt>
                <c:pt idx="26921">
                  <c:v>30.1</c:v>
                </c:pt>
                <c:pt idx="26922">
                  <c:v>29.3</c:v>
                </c:pt>
                <c:pt idx="26923">
                  <c:v>26.7</c:v>
                </c:pt>
                <c:pt idx="26924">
                  <c:v>25.6</c:v>
                </c:pt>
                <c:pt idx="26925">
                  <c:v>24.9</c:v>
                </c:pt>
                <c:pt idx="26926">
                  <c:v>24.1</c:v>
                </c:pt>
                <c:pt idx="26927">
                  <c:v>24.2</c:v>
                </c:pt>
                <c:pt idx="26928">
                  <c:v>23.7</c:v>
                </c:pt>
                <c:pt idx="26929">
                  <c:v>23.2</c:v>
                </c:pt>
                <c:pt idx="26930">
                  <c:v>23.1</c:v>
                </c:pt>
                <c:pt idx="26931">
                  <c:v>22.9</c:v>
                </c:pt>
                <c:pt idx="26932">
                  <c:v>22.3</c:v>
                </c:pt>
                <c:pt idx="26933">
                  <c:v>22</c:v>
                </c:pt>
                <c:pt idx="26934">
                  <c:v>22</c:v>
                </c:pt>
                <c:pt idx="26935">
                  <c:v>21.5</c:v>
                </c:pt>
                <c:pt idx="26936">
                  <c:v>21.7</c:v>
                </c:pt>
                <c:pt idx="26937">
                  <c:v>23.7</c:v>
                </c:pt>
                <c:pt idx="26938">
                  <c:v>24.9</c:v>
                </c:pt>
                <c:pt idx="26939">
                  <c:v>26.7</c:v>
                </c:pt>
                <c:pt idx="26940">
                  <c:v>28.8</c:v>
                </c:pt>
                <c:pt idx="26941">
                  <c:v>31.4</c:v>
                </c:pt>
                <c:pt idx="26942">
                  <c:v>32.200000000000003</c:v>
                </c:pt>
                <c:pt idx="26943">
                  <c:v>33.700000000000003</c:v>
                </c:pt>
                <c:pt idx="26944">
                  <c:v>31.5</c:v>
                </c:pt>
                <c:pt idx="26945">
                  <c:v>29.8</c:v>
                </c:pt>
                <c:pt idx="26946">
                  <c:v>29.8</c:v>
                </c:pt>
                <c:pt idx="26947">
                  <c:v>27.9</c:v>
                </c:pt>
                <c:pt idx="26948">
                  <c:v>26.8</c:v>
                </c:pt>
                <c:pt idx="26949">
                  <c:v>25.4</c:v>
                </c:pt>
                <c:pt idx="26950">
                  <c:v>24.8</c:v>
                </c:pt>
                <c:pt idx="26951">
                  <c:v>24.3</c:v>
                </c:pt>
                <c:pt idx="26952">
                  <c:v>24.3</c:v>
                </c:pt>
                <c:pt idx="26953">
                  <c:v>24</c:v>
                </c:pt>
                <c:pt idx="26954">
                  <c:v>23.7</c:v>
                </c:pt>
                <c:pt idx="26955">
                  <c:v>23.4</c:v>
                </c:pt>
                <c:pt idx="26956">
                  <c:v>22.7</c:v>
                </c:pt>
                <c:pt idx="26957">
                  <c:v>22.5</c:v>
                </c:pt>
                <c:pt idx="26958">
                  <c:v>21.8</c:v>
                </c:pt>
                <c:pt idx="26959">
                  <c:v>21.2</c:v>
                </c:pt>
                <c:pt idx="26960">
                  <c:v>21.4</c:v>
                </c:pt>
                <c:pt idx="26961">
                  <c:v>23.7</c:v>
                </c:pt>
                <c:pt idx="26962">
                  <c:v>25.6</c:v>
                </c:pt>
                <c:pt idx="26963">
                  <c:v>27.8</c:v>
                </c:pt>
                <c:pt idx="26964">
                  <c:v>29.5</c:v>
                </c:pt>
                <c:pt idx="26965">
                  <c:v>31.9</c:v>
                </c:pt>
                <c:pt idx="26966">
                  <c:v>33.5</c:v>
                </c:pt>
                <c:pt idx="26967">
                  <c:v>33.1</c:v>
                </c:pt>
                <c:pt idx="26968">
                  <c:v>31.9</c:v>
                </c:pt>
                <c:pt idx="26969">
                  <c:v>29.8</c:v>
                </c:pt>
                <c:pt idx="26970">
                  <c:v>30</c:v>
                </c:pt>
                <c:pt idx="26971">
                  <c:v>28.7</c:v>
                </c:pt>
                <c:pt idx="26972">
                  <c:v>27.2</c:v>
                </c:pt>
                <c:pt idx="26973">
                  <c:v>25.4</c:v>
                </c:pt>
                <c:pt idx="26974">
                  <c:v>24.5</c:v>
                </c:pt>
                <c:pt idx="26975">
                  <c:v>23.9</c:v>
                </c:pt>
                <c:pt idx="26976">
                  <c:v>23.9</c:v>
                </c:pt>
                <c:pt idx="26977">
                  <c:v>23.2</c:v>
                </c:pt>
                <c:pt idx="26978">
                  <c:v>22.9</c:v>
                </c:pt>
                <c:pt idx="26979">
                  <c:v>22.6</c:v>
                </c:pt>
                <c:pt idx="26980">
                  <c:v>22.3</c:v>
                </c:pt>
                <c:pt idx="26981">
                  <c:v>22</c:v>
                </c:pt>
                <c:pt idx="26982">
                  <c:v>21.8</c:v>
                </c:pt>
                <c:pt idx="26983">
                  <c:v>21.7</c:v>
                </c:pt>
                <c:pt idx="26984">
                  <c:v>21.7</c:v>
                </c:pt>
                <c:pt idx="26985">
                  <c:v>21.5</c:v>
                </c:pt>
                <c:pt idx="26986">
                  <c:v>22.6</c:v>
                </c:pt>
                <c:pt idx="26987">
                  <c:v>24.7</c:v>
                </c:pt>
                <c:pt idx="26988">
                  <c:v>27.2</c:v>
                </c:pt>
                <c:pt idx="26989">
                  <c:v>28.6</c:v>
                </c:pt>
                <c:pt idx="26990">
                  <c:v>30</c:v>
                </c:pt>
                <c:pt idx="26991">
                  <c:v>33.4</c:v>
                </c:pt>
                <c:pt idx="26992">
                  <c:v>33.6</c:v>
                </c:pt>
                <c:pt idx="26993">
                  <c:v>33.5</c:v>
                </c:pt>
                <c:pt idx="26994">
                  <c:v>30.1</c:v>
                </c:pt>
                <c:pt idx="26995">
                  <c:v>28.6</c:v>
                </c:pt>
                <c:pt idx="26996">
                  <c:v>26.4</c:v>
                </c:pt>
                <c:pt idx="26997">
                  <c:v>25.4</c:v>
                </c:pt>
                <c:pt idx="26998">
                  <c:v>24.9</c:v>
                </c:pt>
                <c:pt idx="26999">
                  <c:v>24.5</c:v>
                </c:pt>
                <c:pt idx="27000">
                  <c:v>24.1</c:v>
                </c:pt>
                <c:pt idx="27001">
                  <c:v>23.4</c:v>
                </c:pt>
                <c:pt idx="27002">
                  <c:v>23.3</c:v>
                </c:pt>
                <c:pt idx="27003">
                  <c:v>23.4</c:v>
                </c:pt>
                <c:pt idx="27004">
                  <c:v>23.4</c:v>
                </c:pt>
                <c:pt idx="27005">
                  <c:v>23.6</c:v>
                </c:pt>
                <c:pt idx="27006">
                  <c:v>23.6</c:v>
                </c:pt>
                <c:pt idx="27007">
                  <c:v>23.6</c:v>
                </c:pt>
                <c:pt idx="27008">
                  <c:v>23.3</c:v>
                </c:pt>
                <c:pt idx="27009">
                  <c:v>25.1</c:v>
                </c:pt>
                <c:pt idx="27010">
                  <c:v>28.1</c:v>
                </c:pt>
                <c:pt idx="27011">
                  <c:v>29.5</c:v>
                </c:pt>
                <c:pt idx="27012">
                  <c:v>30.3</c:v>
                </c:pt>
                <c:pt idx="27013">
                  <c:v>31.8</c:v>
                </c:pt>
                <c:pt idx="27014">
                  <c:v>32.4</c:v>
                </c:pt>
                <c:pt idx="27015">
                  <c:v>33</c:v>
                </c:pt>
                <c:pt idx="27016">
                  <c:v>32.5</c:v>
                </c:pt>
                <c:pt idx="27017">
                  <c:v>32</c:v>
                </c:pt>
                <c:pt idx="27018">
                  <c:v>29</c:v>
                </c:pt>
                <c:pt idx="27019">
                  <c:v>28.1</c:v>
                </c:pt>
                <c:pt idx="27020">
                  <c:v>27.1</c:v>
                </c:pt>
                <c:pt idx="27021">
                  <c:v>26.5</c:v>
                </c:pt>
                <c:pt idx="27022">
                  <c:v>25.7</c:v>
                </c:pt>
                <c:pt idx="27023">
                  <c:v>25.7</c:v>
                </c:pt>
                <c:pt idx="27024">
                  <c:v>25.5</c:v>
                </c:pt>
                <c:pt idx="27025">
                  <c:v>25</c:v>
                </c:pt>
                <c:pt idx="27026">
                  <c:v>24.2</c:v>
                </c:pt>
                <c:pt idx="27027">
                  <c:v>23.9</c:v>
                </c:pt>
                <c:pt idx="27028">
                  <c:v>23.7</c:v>
                </c:pt>
                <c:pt idx="27029">
                  <c:v>23.4</c:v>
                </c:pt>
                <c:pt idx="27030">
                  <c:v>23.1</c:v>
                </c:pt>
                <c:pt idx="27031">
                  <c:v>23</c:v>
                </c:pt>
                <c:pt idx="27032">
                  <c:v>23.1</c:v>
                </c:pt>
                <c:pt idx="27033">
                  <c:v>26.4</c:v>
                </c:pt>
                <c:pt idx="27034">
                  <c:v>27.2</c:v>
                </c:pt>
                <c:pt idx="27035">
                  <c:v>28.7</c:v>
                </c:pt>
                <c:pt idx="27036">
                  <c:v>30</c:v>
                </c:pt>
                <c:pt idx="27037">
                  <c:v>30.8</c:v>
                </c:pt>
                <c:pt idx="27038">
                  <c:v>32.9</c:v>
                </c:pt>
                <c:pt idx="27039">
                  <c:v>32.5</c:v>
                </c:pt>
                <c:pt idx="27040">
                  <c:v>34.799999999999997</c:v>
                </c:pt>
                <c:pt idx="27041">
                  <c:v>32.799999999999997</c:v>
                </c:pt>
                <c:pt idx="27042">
                  <c:v>31.4</c:v>
                </c:pt>
                <c:pt idx="27043">
                  <c:v>30</c:v>
                </c:pt>
                <c:pt idx="27044">
                  <c:v>27.9</c:v>
                </c:pt>
                <c:pt idx="27045">
                  <c:v>26.7</c:v>
                </c:pt>
                <c:pt idx="27046">
                  <c:v>26.4</c:v>
                </c:pt>
                <c:pt idx="27047">
                  <c:v>26.3</c:v>
                </c:pt>
                <c:pt idx="27048">
                  <c:v>25.9</c:v>
                </c:pt>
                <c:pt idx="27049">
                  <c:v>25.4</c:v>
                </c:pt>
                <c:pt idx="27050">
                  <c:v>25.2</c:v>
                </c:pt>
                <c:pt idx="27051">
                  <c:v>25.1</c:v>
                </c:pt>
                <c:pt idx="27052">
                  <c:v>24.2</c:v>
                </c:pt>
                <c:pt idx="27053">
                  <c:v>24.5</c:v>
                </c:pt>
                <c:pt idx="27054">
                  <c:v>24.4</c:v>
                </c:pt>
                <c:pt idx="27055">
                  <c:v>23.9</c:v>
                </c:pt>
                <c:pt idx="27056">
                  <c:v>24.1</c:v>
                </c:pt>
                <c:pt idx="27057">
                  <c:v>25</c:v>
                </c:pt>
                <c:pt idx="27058">
                  <c:v>26.7</c:v>
                </c:pt>
                <c:pt idx="27059">
                  <c:v>27.5</c:v>
                </c:pt>
                <c:pt idx="27060">
                  <c:v>28.1</c:v>
                </c:pt>
                <c:pt idx="27061">
                  <c:v>29.5</c:v>
                </c:pt>
                <c:pt idx="27062">
                  <c:v>30.6</c:v>
                </c:pt>
                <c:pt idx="27063">
                  <c:v>31</c:v>
                </c:pt>
                <c:pt idx="27064">
                  <c:v>31.9</c:v>
                </c:pt>
                <c:pt idx="27065">
                  <c:v>31.3</c:v>
                </c:pt>
                <c:pt idx="27066">
                  <c:v>29.5</c:v>
                </c:pt>
                <c:pt idx="27067">
                  <c:v>27.5</c:v>
                </c:pt>
                <c:pt idx="27068">
                  <c:v>26.2</c:v>
                </c:pt>
                <c:pt idx="27069">
                  <c:v>25.6</c:v>
                </c:pt>
                <c:pt idx="27070">
                  <c:v>25.1</c:v>
                </c:pt>
                <c:pt idx="27071">
                  <c:v>24.6</c:v>
                </c:pt>
                <c:pt idx="27072">
                  <c:v>24.2</c:v>
                </c:pt>
                <c:pt idx="27073">
                  <c:v>23.9</c:v>
                </c:pt>
                <c:pt idx="27074">
                  <c:v>23.5</c:v>
                </c:pt>
                <c:pt idx="27075">
                  <c:v>23</c:v>
                </c:pt>
                <c:pt idx="27076">
                  <c:v>22.8</c:v>
                </c:pt>
                <c:pt idx="27077">
                  <c:v>22.4</c:v>
                </c:pt>
                <c:pt idx="27078">
                  <c:v>21.5</c:v>
                </c:pt>
                <c:pt idx="27079">
                  <c:v>21.2</c:v>
                </c:pt>
                <c:pt idx="27080">
                  <c:v>21.4</c:v>
                </c:pt>
                <c:pt idx="27081">
                  <c:v>24</c:v>
                </c:pt>
                <c:pt idx="27082">
                  <c:v>26.8</c:v>
                </c:pt>
                <c:pt idx="27083">
                  <c:v>28.4</c:v>
                </c:pt>
                <c:pt idx="27084">
                  <c:v>30.6</c:v>
                </c:pt>
                <c:pt idx="27085">
                  <c:v>31.4</c:v>
                </c:pt>
                <c:pt idx="27086">
                  <c:v>31.7</c:v>
                </c:pt>
                <c:pt idx="27087">
                  <c:v>33.299999999999997</c:v>
                </c:pt>
                <c:pt idx="27088">
                  <c:v>32.700000000000003</c:v>
                </c:pt>
                <c:pt idx="27089">
                  <c:v>31.8</c:v>
                </c:pt>
                <c:pt idx="27090">
                  <c:v>30.9</c:v>
                </c:pt>
                <c:pt idx="27091">
                  <c:v>28.9</c:v>
                </c:pt>
                <c:pt idx="27096">
                  <c:v>24.5</c:v>
                </c:pt>
                <c:pt idx="27097">
                  <c:v>24</c:v>
                </c:pt>
                <c:pt idx="27098">
                  <c:v>23.7</c:v>
                </c:pt>
                <c:pt idx="27099">
                  <c:v>23.6</c:v>
                </c:pt>
                <c:pt idx="27100">
                  <c:v>22.9</c:v>
                </c:pt>
                <c:pt idx="27101">
                  <c:v>22.9</c:v>
                </c:pt>
                <c:pt idx="27102">
                  <c:v>22.8</c:v>
                </c:pt>
                <c:pt idx="27103">
                  <c:v>22</c:v>
                </c:pt>
                <c:pt idx="27104">
                  <c:v>22.5</c:v>
                </c:pt>
                <c:pt idx="27105">
                  <c:v>23.4</c:v>
                </c:pt>
                <c:pt idx="27106">
                  <c:v>24.3</c:v>
                </c:pt>
                <c:pt idx="27107">
                  <c:v>26.4</c:v>
                </c:pt>
                <c:pt idx="27108">
                  <c:v>28.1</c:v>
                </c:pt>
                <c:pt idx="27109">
                  <c:v>31.6</c:v>
                </c:pt>
                <c:pt idx="27110">
                  <c:v>32.6</c:v>
                </c:pt>
                <c:pt idx="27111">
                  <c:v>32.5</c:v>
                </c:pt>
                <c:pt idx="27112">
                  <c:v>31.7</c:v>
                </c:pt>
                <c:pt idx="27113">
                  <c:v>30</c:v>
                </c:pt>
                <c:pt idx="27114">
                  <c:v>29.2</c:v>
                </c:pt>
                <c:pt idx="27115">
                  <c:v>28.6</c:v>
                </c:pt>
                <c:pt idx="27116">
                  <c:v>27.3</c:v>
                </c:pt>
                <c:pt idx="27117">
                  <c:v>25.8</c:v>
                </c:pt>
                <c:pt idx="27118">
                  <c:v>25.6</c:v>
                </c:pt>
                <c:pt idx="27119">
                  <c:v>25.3</c:v>
                </c:pt>
                <c:pt idx="27120">
                  <c:v>25</c:v>
                </c:pt>
                <c:pt idx="27121">
                  <c:v>24.8</c:v>
                </c:pt>
                <c:pt idx="27122">
                  <c:v>24.2</c:v>
                </c:pt>
                <c:pt idx="27123">
                  <c:v>24</c:v>
                </c:pt>
                <c:pt idx="27124">
                  <c:v>23.7</c:v>
                </c:pt>
                <c:pt idx="27125">
                  <c:v>23.6</c:v>
                </c:pt>
                <c:pt idx="27126">
                  <c:v>23.4</c:v>
                </c:pt>
                <c:pt idx="27127">
                  <c:v>22.9</c:v>
                </c:pt>
                <c:pt idx="27128">
                  <c:v>23.1</c:v>
                </c:pt>
                <c:pt idx="27129">
                  <c:v>23.7</c:v>
                </c:pt>
                <c:pt idx="27130">
                  <c:v>24.8</c:v>
                </c:pt>
                <c:pt idx="27131">
                  <c:v>26.1</c:v>
                </c:pt>
                <c:pt idx="27132">
                  <c:v>28.4</c:v>
                </c:pt>
                <c:pt idx="27133">
                  <c:v>30.7</c:v>
                </c:pt>
                <c:pt idx="27134">
                  <c:v>32.5</c:v>
                </c:pt>
                <c:pt idx="27135">
                  <c:v>32.299999999999997</c:v>
                </c:pt>
                <c:pt idx="27136">
                  <c:v>33.1</c:v>
                </c:pt>
                <c:pt idx="27137">
                  <c:v>32</c:v>
                </c:pt>
                <c:pt idx="27138">
                  <c:v>30.5</c:v>
                </c:pt>
                <c:pt idx="27139">
                  <c:v>28.7</c:v>
                </c:pt>
                <c:pt idx="27140">
                  <c:v>26.9</c:v>
                </c:pt>
                <c:pt idx="27141">
                  <c:v>26.5</c:v>
                </c:pt>
                <c:pt idx="27142">
                  <c:v>26.1</c:v>
                </c:pt>
                <c:pt idx="27143">
                  <c:v>26.1</c:v>
                </c:pt>
                <c:pt idx="27144">
                  <c:v>25.8</c:v>
                </c:pt>
                <c:pt idx="27145">
                  <c:v>25.8</c:v>
                </c:pt>
                <c:pt idx="27146">
                  <c:v>25.4</c:v>
                </c:pt>
                <c:pt idx="27147">
                  <c:v>25.2</c:v>
                </c:pt>
                <c:pt idx="27148">
                  <c:v>25</c:v>
                </c:pt>
                <c:pt idx="27149">
                  <c:v>24.5</c:v>
                </c:pt>
                <c:pt idx="27150">
                  <c:v>24</c:v>
                </c:pt>
                <c:pt idx="27151">
                  <c:v>24.2</c:v>
                </c:pt>
                <c:pt idx="27152">
                  <c:v>24.3</c:v>
                </c:pt>
                <c:pt idx="27153">
                  <c:v>25.1</c:v>
                </c:pt>
                <c:pt idx="27154">
                  <c:v>27.3</c:v>
                </c:pt>
                <c:pt idx="27155">
                  <c:v>29.8</c:v>
                </c:pt>
                <c:pt idx="27156">
                  <c:v>31</c:v>
                </c:pt>
                <c:pt idx="27157">
                  <c:v>31.3</c:v>
                </c:pt>
                <c:pt idx="27158">
                  <c:v>31.6</c:v>
                </c:pt>
                <c:pt idx="27159">
                  <c:v>31.1</c:v>
                </c:pt>
                <c:pt idx="27160">
                  <c:v>30.6</c:v>
                </c:pt>
                <c:pt idx="27161">
                  <c:v>30.3</c:v>
                </c:pt>
                <c:pt idx="27162">
                  <c:v>29.5</c:v>
                </c:pt>
                <c:pt idx="27163">
                  <c:v>28.7</c:v>
                </c:pt>
                <c:pt idx="27164">
                  <c:v>27.5</c:v>
                </c:pt>
                <c:pt idx="27165">
                  <c:v>28</c:v>
                </c:pt>
                <c:pt idx="27166">
                  <c:v>27.2</c:v>
                </c:pt>
                <c:pt idx="27167">
                  <c:v>26.7</c:v>
                </c:pt>
                <c:pt idx="27168">
                  <c:v>26</c:v>
                </c:pt>
                <c:pt idx="27169">
                  <c:v>25.3</c:v>
                </c:pt>
                <c:pt idx="27170">
                  <c:v>24.8</c:v>
                </c:pt>
                <c:pt idx="27171">
                  <c:v>24.7</c:v>
                </c:pt>
                <c:pt idx="27172">
                  <c:v>24.5</c:v>
                </c:pt>
                <c:pt idx="27173">
                  <c:v>24.2</c:v>
                </c:pt>
                <c:pt idx="27174">
                  <c:v>24.1</c:v>
                </c:pt>
                <c:pt idx="27175">
                  <c:v>23.9</c:v>
                </c:pt>
                <c:pt idx="27176">
                  <c:v>23.9</c:v>
                </c:pt>
                <c:pt idx="27177">
                  <c:v>24.5</c:v>
                </c:pt>
                <c:pt idx="27178">
                  <c:v>25.8</c:v>
                </c:pt>
                <c:pt idx="27179">
                  <c:v>26.7</c:v>
                </c:pt>
                <c:pt idx="27180">
                  <c:v>29.6</c:v>
                </c:pt>
                <c:pt idx="27181">
                  <c:v>29.6</c:v>
                </c:pt>
                <c:pt idx="27182">
                  <c:v>29.4</c:v>
                </c:pt>
                <c:pt idx="27183">
                  <c:v>30</c:v>
                </c:pt>
                <c:pt idx="27184">
                  <c:v>30.1</c:v>
                </c:pt>
                <c:pt idx="27185">
                  <c:v>29.5</c:v>
                </c:pt>
                <c:pt idx="27186">
                  <c:v>29.2</c:v>
                </c:pt>
                <c:pt idx="27187">
                  <c:v>27.5</c:v>
                </c:pt>
                <c:pt idx="27188">
                  <c:v>27.2</c:v>
                </c:pt>
                <c:pt idx="27189">
                  <c:v>26.7</c:v>
                </c:pt>
                <c:pt idx="27190">
                  <c:v>26.7</c:v>
                </c:pt>
                <c:pt idx="27191">
                  <c:v>26.6</c:v>
                </c:pt>
                <c:pt idx="27192">
                  <c:v>26.7</c:v>
                </c:pt>
                <c:pt idx="27193">
                  <c:v>26.2</c:v>
                </c:pt>
                <c:pt idx="27194">
                  <c:v>25.8</c:v>
                </c:pt>
                <c:pt idx="27195">
                  <c:v>25.6</c:v>
                </c:pt>
                <c:pt idx="27196">
                  <c:v>24.9</c:v>
                </c:pt>
                <c:pt idx="27197">
                  <c:v>24.4</c:v>
                </c:pt>
                <c:pt idx="27198">
                  <c:v>24.5</c:v>
                </c:pt>
                <c:pt idx="27199">
                  <c:v>24.2</c:v>
                </c:pt>
                <c:pt idx="27200">
                  <c:v>24.2</c:v>
                </c:pt>
                <c:pt idx="27201">
                  <c:v>25.2</c:v>
                </c:pt>
                <c:pt idx="27202">
                  <c:v>26.8</c:v>
                </c:pt>
                <c:pt idx="27203">
                  <c:v>29.3</c:v>
                </c:pt>
                <c:pt idx="27204">
                  <c:v>30.8</c:v>
                </c:pt>
                <c:pt idx="27205">
                  <c:v>31.1</c:v>
                </c:pt>
                <c:pt idx="27206">
                  <c:v>30.6</c:v>
                </c:pt>
                <c:pt idx="27207">
                  <c:v>30.4</c:v>
                </c:pt>
                <c:pt idx="27208">
                  <c:v>29.8</c:v>
                </c:pt>
                <c:pt idx="27209">
                  <c:v>28.7</c:v>
                </c:pt>
                <c:pt idx="27210">
                  <c:v>27.8</c:v>
                </c:pt>
                <c:pt idx="27211">
                  <c:v>26.5</c:v>
                </c:pt>
                <c:pt idx="27212">
                  <c:v>26.7</c:v>
                </c:pt>
                <c:pt idx="27213">
                  <c:v>26.6</c:v>
                </c:pt>
                <c:pt idx="27214">
                  <c:v>26.9</c:v>
                </c:pt>
                <c:pt idx="27215">
                  <c:v>26.8</c:v>
                </c:pt>
                <c:pt idx="27216">
                  <c:v>26.2</c:v>
                </c:pt>
                <c:pt idx="27217">
                  <c:v>26.1</c:v>
                </c:pt>
                <c:pt idx="27218">
                  <c:v>26.1</c:v>
                </c:pt>
                <c:pt idx="27219">
                  <c:v>25.4</c:v>
                </c:pt>
                <c:pt idx="27220">
                  <c:v>25.1</c:v>
                </c:pt>
                <c:pt idx="27221">
                  <c:v>25</c:v>
                </c:pt>
                <c:pt idx="27222">
                  <c:v>24.5</c:v>
                </c:pt>
                <c:pt idx="27223">
                  <c:v>24</c:v>
                </c:pt>
                <c:pt idx="27224">
                  <c:v>24.2</c:v>
                </c:pt>
                <c:pt idx="27225">
                  <c:v>26.1</c:v>
                </c:pt>
                <c:pt idx="27226">
                  <c:v>27.6</c:v>
                </c:pt>
                <c:pt idx="27227">
                  <c:v>28.7</c:v>
                </c:pt>
                <c:pt idx="27228">
                  <c:v>31.2</c:v>
                </c:pt>
                <c:pt idx="27229">
                  <c:v>30.8</c:v>
                </c:pt>
                <c:pt idx="27230">
                  <c:v>30.9</c:v>
                </c:pt>
                <c:pt idx="27231">
                  <c:v>30.4</c:v>
                </c:pt>
                <c:pt idx="27232">
                  <c:v>30.4</c:v>
                </c:pt>
                <c:pt idx="27233">
                  <c:v>29.8</c:v>
                </c:pt>
                <c:pt idx="27234">
                  <c:v>28.5</c:v>
                </c:pt>
                <c:pt idx="27235">
                  <c:v>27.1</c:v>
                </c:pt>
                <c:pt idx="27236">
                  <c:v>26.7</c:v>
                </c:pt>
                <c:pt idx="27237">
                  <c:v>26.4</c:v>
                </c:pt>
                <c:pt idx="27238">
                  <c:v>25.9</c:v>
                </c:pt>
                <c:pt idx="27239">
                  <c:v>25.4</c:v>
                </c:pt>
                <c:pt idx="27240">
                  <c:v>25.4</c:v>
                </c:pt>
                <c:pt idx="27241">
                  <c:v>24.8</c:v>
                </c:pt>
                <c:pt idx="27242">
                  <c:v>24.5</c:v>
                </c:pt>
                <c:pt idx="27243">
                  <c:v>23.9</c:v>
                </c:pt>
                <c:pt idx="27244">
                  <c:v>23.6</c:v>
                </c:pt>
                <c:pt idx="27245">
                  <c:v>23.3</c:v>
                </c:pt>
                <c:pt idx="27246">
                  <c:v>23.1</c:v>
                </c:pt>
                <c:pt idx="27247">
                  <c:v>23.1</c:v>
                </c:pt>
                <c:pt idx="27248">
                  <c:v>23.4</c:v>
                </c:pt>
                <c:pt idx="27249">
                  <c:v>24.5</c:v>
                </c:pt>
                <c:pt idx="27250">
                  <c:v>25.4</c:v>
                </c:pt>
                <c:pt idx="27251">
                  <c:v>29.1</c:v>
                </c:pt>
                <c:pt idx="27252">
                  <c:v>31.7</c:v>
                </c:pt>
                <c:pt idx="27253">
                  <c:v>32.6</c:v>
                </c:pt>
                <c:pt idx="27254">
                  <c:v>32.6</c:v>
                </c:pt>
                <c:pt idx="27255">
                  <c:v>34</c:v>
                </c:pt>
                <c:pt idx="27256">
                  <c:v>35.6</c:v>
                </c:pt>
                <c:pt idx="27257">
                  <c:v>35.200000000000003</c:v>
                </c:pt>
                <c:pt idx="27258">
                  <c:v>31.4</c:v>
                </c:pt>
                <c:pt idx="27259">
                  <c:v>29.2</c:v>
                </c:pt>
                <c:pt idx="27260">
                  <c:v>27.4</c:v>
                </c:pt>
                <c:pt idx="27261">
                  <c:v>26.5</c:v>
                </c:pt>
                <c:pt idx="27262">
                  <c:v>26</c:v>
                </c:pt>
                <c:pt idx="27263">
                  <c:v>25.6</c:v>
                </c:pt>
                <c:pt idx="27264">
                  <c:v>25.1</c:v>
                </c:pt>
                <c:pt idx="27265">
                  <c:v>24.9</c:v>
                </c:pt>
                <c:pt idx="27266">
                  <c:v>24.2</c:v>
                </c:pt>
                <c:pt idx="27267">
                  <c:v>23.6</c:v>
                </c:pt>
                <c:pt idx="27268">
                  <c:v>23.8</c:v>
                </c:pt>
                <c:pt idx="27269">
                  <c:v>23.1</c:v>
                </c:pt>
                <c:pt idx="27270">
                  <c:v>22.9</c:v>
                </c:pt>
                <c:pt idx="27271">
                  <c:v>22.9</c:v>
                </c:pt>
                <c:pt idx="27272">
                  <c:v>22.6</c:v>
                </c:pt>
                <c:pt idx="27273">
                  <c:v>24.7</c:v>
                </c:pt>
                <c:pt idx="27274">
                  <c:v>27.2</c:v>
                </c:pt>
                <c:pt idx="27275">
                  <c:v>29.4</c:v>
                </c:pt>
                <c:pt idx="27276">
                  <c:v>30.8</c:v>
                </c:pt>
                <c:pt idx="27277">
                  <c:v>31.2</c:v>
                </c:pt>
                <c:pt idx="27278">
                  <c:v>31.3</c:v>
                </c:pt>
                <c:pt idx="27279">
                  <c:v>31.7</c:v>
                </c:pt>
                <c:pt idx="27280">
                  <c:v>32</c:v>
                </c:pt>
                <c:pt idx="27281">
                  <c:v>31.6</c:v>
                </c:pt>
                <c:pt idx="27282">
                  <c:v>30</c:v>
                </c:pt>
                <c:pt idx="27283">
                  <c:v>28.4</c:v>
                </c:pt>
                <c:pt idx="27284">
                  <c:v>27.5</c:v>
                </c:pt>
                <c:pt idx="27285">
                  <c:v>26.4</c:v>
                </c:pt>
                <c:pt idx="27286">
                  <c:v>26.4</c:v>
                </c:pt>
                <c:pt idx="27287">
                  <c:v>26.4</c:v>
                </c:pt>
                <c:pt idx="27288">
                  <c:v>26</c:v>
                </c:pt>
                <c:pt idx="27289">
                  <c:v>25.4</c:v>
                </c:pt>
                <c:pt idx="27290">
                  <c:v>25.1</c:v>
                </c:pt>
                <c:pt idx="27291">
                  <c:v>24.9</c:v>
                </c:pt>
                <c:pt idx="27292">
                  <c:v>24.6</c:v>
                </c:pt>
                <c:pt idx="27293">
                  <c:v>24.3</c:v>
                </c:pt>
                <c:pt idx="27294">
                  <c:v>24.1</c:v>
                </c:pt>
                <c:pt idx="27295">
                  <c:v>23.7</c:v>
                </c:pt>
                <c:pt idx="27296">
                  <c:v>23.6</c:v>
                </c:pt>
                <c:pt idx="27297">
                  <c:v>27.1</c:v>
                </c:pt>
                <c:pt idx="27298">
                  <c:v>27.4</c:v>
                </c:pt>
                <c:pt idx="27299">
                  <c:v>29.6</c:v>
                </c:pt>
                <c:pt idx="27300">
                  <c:v>30.5</c:v>
                </c:pt>
                <c:pt idx="27301">
                  <c:v>31.6</c:v>
                </c:pt>
                <c:pt idx="27302">
                  <c:v>32.799999999999997</c:v>
                </c:pt>
                <c:pt idx="27303">
                  <c:v>30.9</c:v>
                </c:pt>
                <c:pt idx="27304">
                  <c:v>30.9</c:v>
                </c:pt>
                <c:pt idx="27305">
                  <c:v>30.6</c:v>
                </c:pt>
                <c:pt idx="27306">
                  <c:v>27.9</c:v>
                </c:pt>
                <c:pt idx="27307">
                  <c:v>28.4</c:v>
                </c:pt>
                <c:pt idx="27308">
                  <c:v>28</c:v>
                </c:pt>
                <c:pt idx="27309">
                  <c:v>27.4</c:v>
                </c:pt>
                <c:pt idx="27310">
                  <c:v>26.9</c:v>
                </c:pt>
                <c:pt idx="27311">
                  <c:v>26.6</c:v>
                </c:pt>
                <c:pt idx="27312">
                  <c:v>26.3</c:v>
                </c:pt>
                <c:pt idx="27313">
                  <c:v>26</c:v>
                </c:pt>
                <c:pt idx="27314">
                  <c:v>25.3</c:v>
                </c:pt>
                <c:pt idx="27315">
                  <c:v>24.9</c:v>
                </c:pt>
                <c:pt idx="27316">
                  <c:v>24.2</c:v>
                </c:pt>
                <c:pt idx="27317">
                  <c:v>23.9</c:v>
                </c:pt>
                <c:pt idx="27318">
                  <c:v>23.7</c:v>
                </c:pt>
                <c:pt idx="27319">
                  <c:v>23.7</c:v>
                </c:pt>
                <c:pt idx="27320">
                  <c:v>23.6</c:v>
                </c:pt>
                <c:pt idx="27321">
                  <c:v>24.6</c:v>
                </c:pt>
                <c:pt idx="27322">
                  <c:v>26.7</c:v>
                </c:pt>
                <c:pt idx="27323">
                  <c:v>29.1</c:v>
                </c:pt>
                <c:pt idx="27324">
                  <c:v>30.8</c:v>
                </c:pt>
                <c:pt idx="27325">
                  <c:v>32.1</c:v>
                </c:pt>
                <c:pt idx="27326">
                  <c:v>32</c:v>
                </c:pt>
                <c:pt idx="27327">
                  <c:v>31.4</c:v>
                </c:pt>
                <c:pt idx="27328">
                  <c:v>31.1</c:v>
                </c:pt>
                <c:pt idx="27329">
                  <c:v>30.6</c:v>
                </c:pt>
                <c:pt idx="27330">
                  <c:v>29.8</c:v>
                </c:pt>
                <c:pt idx="27331">
                  <c:v>29</c:v>
                </c:pt>
                <c:pt idx="27332">
                  <c:v>27.4</c:v>
                </c:pt>
                <c:pt idx="27333">
                  <c:v>26.3</c:v>
                </c:pt>
                <c:pt idx="27334">
                  <c:v>25.8</c:v>
                </c:pt>
                <c:pt idx="27335">
                  <c:v>25.4</c:v>
                </c:pt>
                <c:pt idx="27336">
                  <c:v>24.6</c:v>
                </c:pt>
                <c:pt idx="27337">
                  <c:v>24.4</c:v>
                </c:pt>
                <c:pt idx="27338">
                  <c:v>24.3</c:v>
                </c:pt>
                <c:pt idx="27339">
                  <c:v>23.7</c:v>
                </c:pt>
                <c:pt idx="27340">
                  <c:v>23.6</c:v>
                </c:pt>
                <c:pt idx="27341">
                  <c:v>23.4</c:v>
                </c:pt>
                <c:pt idx="27342">
                  <c:v>23.1</c:v>
                </c:pt>
                <c:pt idx="27343">
                  <c:v>23.2</c:v>
                </c:pt>
                <c:pt idx="27344">
                  <c:v>23.4</c:v>
                </c:pt>
                <c:pt idx="27345">
                  <c:v>24</c:v>
                </c:pt>
                <c:pt idx="27346">
                  <c:v>24.9</c:v>
                </c:pt>
                <c:pt idx="27347">
                  <c:v>27.3</c:v>
                </c:pt>
                <c:pt idx="27348">
                  <c:v>29.6</c:v>
                </c:pt>
                <c:pt idx="27349">
                  <c:v>31.2</c:v>
                </c:pt>
                <c:pt idx="27350">
                  <c:v>31.9</c:v>
                </c:pt>
                <c:pt idx="27351">
                  <c:v>30.9</c:v>
                </c:pt>
                <c:pt idx="27352">
                  <c:v>30.8</c:v>
                </c:pt>
                <c:pt idx="27353">
                  <c:v>30.5</c:v>
                </c:pt>
                <c:pt idx="27354">
                  <c:v>29.6</c:v>
                </c:pt>
                <c:pt idx="27355">
                  <c:v>27.4</c:v>
                </c:pt>
                <c:pt idx="27356">
                  <c:v>27.5</c:v>
                </c:pt>
                <c:pt idx="27357">
                  <c:v>27</c:v>
                </c:pt>
                <c:pt idx="27358">
                  <c:v>26.4</c:v>
                </c:pt>
                <c:pt idx="27359">
                  <c:v>25.8</c:v>
                </c:pt>
                <c:pt idx="27360">
                  <c:v>25.7</c:v>
                </c:pt>
                <c:pt idx="27361">
                  <c:v>24.8</c:v>
                </c:pt>
                <c:pt idx="27362">
                  <c:v>24.4</c:v>
                </c:pt>
                <c:pt idx="27363">
                  <c:v>24.5</c:v>
                </c:pt>
                <c:pt idx="27364">
                  <c:v>24.5</c:v>
                </c:pt>
                <c:pt idx="27365">
                  <c:v>24.2</c:v>
                </c:pt>
                <c:pt idx="27366">
                  <c:v>24</c:v>
                </c:pt>
                <c:pt idx="27367">
                  <c:v>24</c:v>
                </c:pt>
                <c:pt idx="27368">
                  <c:v>24.3</c:v>
                </c:pt>
                <c:pt idx="27369">
                  <c:v>25</c:v>
                </c:pt>
                <c:pt idx="27370">
                  <c:v>26.7</c:v>
                </c:pt>
                <c:pt idx="27371">
                  <c:v>27.4</c:v>
                </c:pt>
                <c:pt idx="27372">
                  <c:v>29.8</c:v>
                </c:pt>
                <c:pt idx="27373">
                  <c:v>30.6</c:v>
                </c:pt>
                <c:pt idx="27374">
                  <c:v>31.7</c:v>
                </c:pt>
                <c:pt idx="27375">
                  <c:v>31.7</c:v>
                </c:pt>
                <c:pt idx="27376">
                  <c:v>30.3</c:v>
                </c:pt>
                <c:pt idx="27377">
                  <c:v>30.1</c:v>
                </c:pt>
                <c:pt idx="27378">
                  <c:v>29.5</c:v>
                </c:pt>
                <c:pt idx="27379">
                  <c:v>27.9</c:v>
                </c:pt>
                <c:pt idx="27380">
                  <c:v>27.8</c:v>
                </c:pt>
                <c:pt idx="27381">
                  <c:v>27</c:v>
                </c:pt>
                <c:pt idx="27382">
                  <c:v>26.7</c:v>
                </c:pt>
                <c:pt idx="27383">
                  <c:v>26.4</c:v>
                </c:pt>
                <c:pt idx="27384">
                  <c:v>26.3</c:v>
                </c:pt>
                <c:pt idx="27385">
                  <c:v>26.3</c:v>
                </c:pt>
                <c:pt idx="27386">
                  <c:v>25.6</c:v>
                </c:pt>
                <c:pt idx="27387">
                  <c:v>25.1</c:v>
                </c:pt>
                <c:pt idx="27388">
                  <c:v>24.7</c:v>
                </c:pt>
                <c:pt idx="27389">
                  <c:v>23.9</c:v>
                </c:pt>
                <c:pt idx="27390">
                  <c:v>23.7</c:v>
                </c:pt>
                <c:pt idx="27391">
                  <c:v>23.4</c:v>
                </c:pt>
                <c:pt idx="27392">
                  <c:v>23.5</c:v>
                </c:pt>
                <c:pt idx="27393">
                  <c:v>24.5</c:v>
                </c:pt>
                <c:pt idx="27394">
                  <c:v>26.4</c:v>
                </c:pt>
                <c:pt idx="27395">
                  <c:v>28.6</c:v>
                </c:pt>
                <c:pt idx="27396">
                  <c:v>31.3</c:v>
                </c:pt>
                <c:pt idx="27397">
                  <c:v>32.1</c:v>
                </c:pt>
                <c:pt idx="27398">
                  <c:v>32.5</c:v>
                </c:pt>
                <c:pt idx="27399">
                  <c:v>31.6</c:v>
                </c:pt>
                <c:pt idx="27400">
                  <c:v>31</c:v>
                </c:pt>
                <c:pt idx="27401">
                  <c:v>30</c:v>
                </c:pt>
                <c:pt idx="27402">
                  <c:v>29.8</c:v>
                </c:pt>
                <c:pt idx="27403">
                  <c:v>28.8</c:v>
                </c:pt>
                <c:pt idx="27404">
                  <c:v>27.8</c:v>
                </c:pt>
                <c:pt idx="27405">
                  <c:v>27.2</c:v>
                </c:pt>
                <c:pt idx="27406">
                  <c:v>26.8</c:v>
                </c:pt>
                <c:pt idx="27407">
                  <c:v>26.2</c:v>
                </c:pt>
                <c:pt idx="27408">
                  <c:v>26.2</c:v>
                </c:pt>
                <c:pt idx="27409">
                  <c:v>25.8</c:v>
                </c:pt>
                <c:pt idx="27410">
                  <c:v>25.4</c:v>
                </c:pt>
                <c:pt idx="27411">
                  <c:v>25.1</c:v>
                </c:pt>
                <c:pt idx="27412">
                  <c:v>24.5</c:v>
                </c:pt>
                <c:pt idx="27413">
                  <c:v>23.2</c:v>
                </c:pt>
                <c:pt idx="27414">
                  <c:v>23.5</c:v>
                </c:pt>
                <c:pt idx="27415">
                  <c:v>23.4</c:v>
                </c:pt>
                <c:pt idx="27416">
                  <c:v>24</c:v>
                </c:pt>
                <c:pt idx="27417">
                  <c:v>25.2</c:v>
                </c:pt>
                <c:pt idx="27418">
                  <c:v>27.1</c:v>
                </c:pt>
                <c:pt idx="27419">
                  <c:v>29</c:v>
                </c:pt>
                <c:pt idx="27420">
                  <c:v>30.8</c:v>
                </c:pt>
                <c:pt idx="27421">
                  <c:v>31.4</c:v>
                </c:pt>
                <c:pt idx="27422">
                  <c:v>33.4</c:v>
                </c:pt>
                <c:pt idx="27423">
                  <c:v>32.5</c:v>
                </c:pt>
                <c:pt idx="27424">
                  <c:v>32.1</c:v>
                </c:pt>
                <c:pt idx="27425">
                  <c:v>31.7</c:v>
                </c:pt>
                <c:pt idx="27426">
                  <c:v>30.5</c:v>
                </c:pt>
                <c:pt idx="27427">
                  <c:v>29</c:v>
                </c:pt>
                <c:pt idx="27428">
                  <c:v>27.7</c:v>
                </c:pt>
                <c:pt idx="27429">
                  <c:v>26.7</c:v>
                </c:pt>
                <c:pt idx="27430">
                  <c:v>26.1</c:v>
                </c:pt>
                <c:pt idx="27431">
                  <c:v>25.9</c:v>
                </c:pt>
                <c:pt idx="27432">
                  <c:v>25</c:v>
                </c:pt>
                <c:pt idx="27433">
                  <c:v>24.7</c:v>
                </c:pt>
                <c:pt idx="27434">
                  <c:v>24.3</c:v>
                </c:pt>
                <c:pt idx="27435">
                  <c:v>24.3</c:v>
                </c:pt>
                <c:pt idx="27436">
                  <c:v>23.7</c:v>
                </c:pt>
                <c:pt idx="27437">
                  <c:v>24.1</c:v>
                </c:pt>
                <c:pt idx="27438">
                  <c:v>23.3</c:v>
                </c:pt>
                <c:pt idx="27439">
                  <c:v>23.2</c:v>
                </c:pt>
                <c:pt idx="27440">
                  <c:v>23.2</c:v>
                </c:pt>
                <c:pt idx="27441">
                  <c:v>24.2</c:v>
                </c:pt>
                <c:pt idx="27442">
                  <c:v>25.3</c:v>
                </c:pt>
                <c:pt idx="27443">
                  <c:v>27.5</c:v>
                </c:pt>
                <c:pt idx="27444">
                  <c:v>29.4</c:v>
                </c:pt>
                <c:pt idx="27445">
                  <c:v>30.9</c:v>
                </c:pt>
                <c:pt idx="27446">
                  <c:v>30.3</c:v>
                </c:pt>
                <c:pt idx="27447">
                  <c:v>29.8</c:v>
                </c:pt>
                <c:pt idx="27448">
                  <c:v>29.4</c:v>
                </c:pt>
                <c:pt idx="27449">
                  <c:v>26.1</c:v>
                </c:pt>
                <c:pt idx="27450">
                  <c:v>26.7</c:v>
                </c:pt>
                <c:pt idx="27451">
                  <c:v>26.3</c:v>
                </c:pt>
                <c:pt idx="27452">
                  <c:v>26</c:v>
                </c:pt>
                <c:pt idx="27453">
                  <c:v>26.1</c:v>
                </c:pt>
                <c:pt idx="27454">
                  <c:v>26.3</c:v>
                </c:pt>
                <c:pt idx="27455">
                  <c:v>26</c:v>
                </c:pt>
                <c:pt idx="27456">
                  <c:v>25.9</c:v>
                </c:pt>
                <c:pt idx="27457">
                  <c:v>25.4</c:v>
                </c:pt>
                <c:pt idx="27458">
                  <c:v>25.1</c:v>
                </c:pt>
                <c:pt idx="27459">
                  <c:v>24.6</c:v>
                </c:pt>
                <c:pt idx="27460">
                  <c:v>24.3</c:v>
                </c:pt>
                <c:pt idx="27461">
                  <c:v>24.2</c:v>
                </c:pt>
                <c:pt idx="27462">
                  <c:v>24.3</c:v>
                </c:pt>
                <c:pt idx="27463">
                  <c:v>23.7</c:v>
                </c:pt>
                <c:pt idx="27464">
                  <c:v>23.4</c:v>
                </c:pt>
                <c:pt idx="27465">
                  <c:v>25.6</c:v>
                </c:pt>
                <c:pt idx="27466">
                  <c:v>27.2</c:v>
                </c:pt>
                <c:pt idx="27467">
                  <c:v>31.3</c:v>
                </c:pt>
                <c:pt idx="27468">
                  <c:v>30.5</c:v>
                </c:pt>
                <c:pt idx="27469">
                  <c:v>31.8</c:v>
                </c:pt>
                <c:pt idx="27470">
                  <c:v>32.5</c:v>
                </c:pt>
                <c:pt idx="27471">
                  <c:v>33.299999999999997</c:v>
                </c:pt>
                <c:pt idx="27472">
                  <c:v>33.6</c:v>
                </c:pt>
                <c:pt idx="27473">
                  <c:v>31.7</c:v>
                </c:pt>
                <c:pt idx="27474">
                  <c:v>30.6</c:v>
                </c:pt>
                <c:pt idx="27475">
                  <c:v>29.4</c:v>
                </c:pt>
                <c:pt idx="27480">
                  <c:v>26.5</c:v>
                </c:pt>
                <c:pt idx="27481">
                  <c:v>25.3</c:v>
                </c:pt>
                <c:pt idx="27482">
                  <c:v>24.2</c:v>
                </c:pt>
                <c:pt idx="27483">
                  <c:v>23.7</c:v>
                </c:pt>
                <c:pt idx="27484">
                  <c:v>23.3</c:v>
                </c:pt>
                <c:pt idx="27485">
                  <c:v>22.6</c:v>
                </c:pt>
                <c:pt idx="27486">
                  <c:v>22.7</c:v>
                </c:pt>
                <c:pt idx="27487">
                  <c:v>22.5</c:v>
                </c:pt>
                <c:pt idx="27488">
                  <c:v>21.7</c:v>
                </c:pt>
                <c:pt idx="27489">
                  <c:v>25</c:v>
                </c:pt>
                <c:pt idx="27490">
                  <c:v>28.7</c:v>
                </c:pt>
                <c:pt idx="27491">
                  <c:v>30.6</c:v>
                </c:pt>
                <c:pt idx="27492">
                  <c:v>31.6</c:v>
                </c:pt>
                <c:pt idx="27493">
                  <c:v>33.299999999999997</c:v>
                </c:pt>
                <c:pt idx="27494">
                  <c:v>34.4</c:v>
                </c:pt>
                <c:pt idx="27495">
                  <c:v>35</c:v>
                </c:pt>
                <c:pt idx="27496">
                  <c:v>34.700000000000003</c:v>
                </c:pt>
                <c:pt idx="27497">
                  <c:v>33.1</c:v>
                </c:pt>
                <c:pt idx="27498">
                  <c:v>32.200000000000003</c:v>
                </c:pt>
                <c:pt idx="27499">
                  <c:v>29.8</c:v>
                </c:pt>
                <c:pt idx="27500">
                  <c:v>28</c:v>
                </c:pt>
                <c:pt idx="27501">
                  <c:v>26.9</c:v>
                </c:pt>
                <c:pt idx="27502">
                  <c:v>26.4</c:v>
                </c:pt>
                <c:pt idx="27503">
                  <c:v>26.2</c:v>
                </c:pt>
                <c:pt idx="27504">
                  <c:v>25.8</c:v>
                </c:pt>
                <c:pt idx="27505">
                  <c:v>25.4</c:v>
                </c:pt>
                <c:pt idx="27506">
                  <c:v>24.5</c:v>
                </c:pt>
                <c:pt idx="27507">
                  <c:v>24.2</c:v>
                </c:pt>
                <c:pt idx="27508">
                  <c:v>23.7</c:v>
                </c:pt>
                <c:pt idx="27509">
                  <c:v>23.2</c:v>
                </c:pt>
                <c:pt idx="27510">
                  <c:v>24</c:v>
                </c:pt>
                <c:pt idx="27511">
                  <c:v>23.7</c:v>
                </c:pt>
                <c:pt idx="27512">
                  <c:v>23.6</c:v>
                </c:pt>
                <c:pt idx="27513">
                  <c:v>25.5</c:v>
                </c:pt>
                <c:pt idx="27514">
                  <c:v>28.5</c:v>
                </c:pt>
                <c:pt idx="27515">
                  <c:v>30.6</c:v>
                </c:pt>
                <c:pt idx="27516">
                  <c:v>31.9</c:v>
                </c:pt>
                <c:pt idx="27517">
                  <c:v>33.9</c:v>
                </c:pt>
                <c:pt idx="27518">
                  <c:v>34.5</c:v>
                </c:pt>
                <c:pt idx="27519">
                  <c:v>35</c:v>
                </c:pt>
                <c:pt idx="27520">
                  <c:v>34.4</c:v>
                </c:pt>
                <c:pt idx="27521">
                  <c:v>33.1</c:v>
                </c:pt>
                <c:pt idx="27522">
                  <c:v>31.5</c:v>
                </c:pt>
                <c:pt idx="27523">
                  <c:v>30.2</c:v>
                </c:pt>
                <c:pt idx="27524">
                  <c:v>28.8</c:v>
                </c:pt>
                <c:pt idx="27525">
                  <c:v>27.6</c:v>
                </c:pt>
                <c:pt idx="27526">
                  <c:v>27</c:v>
                </c:pt>
                <c:pt idx="27527">
                  <c:v>26.1</c:v>
                </c:pt>
                <c:pt idx="27528">
                  <c:v>25.3</c:v>
                </c:pt>
                <c:pt idx="27529">
                  <c:v>24.8</c:v>
                </c:pt>
                <c:pt idx="27530">
                  <c:v>24.7</c:v>
                </c:pt>
                <c:pt idx="27531">
                  <c:v>24.3</c:v>
                </c:pt>
                <c:pt idx="27532">
                  <c:v>23.6</c:v>
                </c:pt>
                <c:pt idx="27533">
                  <c:v>23.1</c:v>
                </c:pt>
                <c:pt idx="27534">
                  <c:v>22.8</c:v>
                </c:pt>
                <c:pt idx="27535">
                  <c:v>22.7</c:v>
                </c:pt>
                <c:pt idx="27536">
                  <c:v>22.1</c:v>
                </c:pt>
                <c:pt idx="27537">
                  <c:v>23.9</c:v>
                </c:pt>
                <c:pt idx="27538">
                  <c:v>26.8</c:v>
                </c:pt>
                <c:pt idx="27539">
                  <c:v>29.7</c:v>
                </c:pt>
                <c:pt idx="27540">
                  <c:v>31.2</c:v>
                </c:pt>
                <c:pt idx="27541">
                  <c:v>32.6</c:v>
                </c:pt>
                <c:pt idx="27542">
                  <c:v>33.9</c:v>
                </c:pt>
                <c:pt idx="27543">
                  <c:v>36.1</c:v>
                </c:pt>
                <c:pt idx="27544">
                  <c:v>34.700000000000003</c:v>
                </c:pt>
                <c:pt idx="27545">
                  <c:v>33</c:v>
                </c:pt>
                <c:pt idx="27546">
                  <c:v>32.6</c:v>
                </c:pt>
                <c:pt idx="27547">
                  <c:v>31.6</c:v>
                </c:pt>
                <c:pt idx="27552">
                  <c:v>24.6</c:v>
                </c:pt>
                <c:pt idx="27553">
                  <c:v>24.2</c:v>
                </c:pt>
                <c:pt idx="27554">
                  <c:v>23.7</c:v>
                </c:pt>
                <c:pt idx="27555">
                  <c:v>23.4</c:v>
                </c:pt>
                <c:pt idx="27556">
                  <c:v>23.2</c:v>
                </c:pt>
                <c:pt idx="27557">
                  <c:v>22.9</c:v>
                </c:pt>
                <c:pt idx="27558">
                  <c:v>22.7</c:v>
                </c:pt>
                <c:pt idx="27559">
                  <c:v>22.5</c:v>
                </c:pt>
                <c:pt idx="27560">
                  <c:v>22.8</c:v>
                </c:pt>
                <c:pt idx="27561">
                  <c:v>23.7</c:v>
                </c:pt>
                <c:pt idx="27562">
                  <c:v>25.6</c:v>
                </c:pt>
                <c:pt idx="27563">
                  <c:v>28</c:v>
                </c:pt>
                <c:pt idx="27564">
                  <c:v>29.7</c:v>
                </c:pt>
                <c:pt idx="27565">
                  <c:v>32.799999999999997</c:v>
                </c:pt>
                <c:pt idx="27566">
                  <c:v>31.2</c:v>
                </c:pt>
                <c:pt idx="27567">
                  <c:v>30.7</c:v>
                </c:pt>
                <c:pt idx="27568">
                  <c:v>30.5</c:v>
                </c:pt>
                <c:pt idx="27569">
                  <c:v>29.8</c:v>
                </c:pt>
                <c:pt idx="27570">
                  <c:v>29.7</c:v>
                </c:pt>
                <c:pt idx="27571">
                  <c:v>28.6</c:v>
                </c:pt>
                <c:pt idx="27572">
                  <c:v>27.6</c:v>
                </c:pt>
                <c:pt idx="27573">
                  <c:v>26.5</c:v>
                </c:pt>
                <c:pt idx="27574">
                  <c:v>26</c:v>
                </c:pt>
                <c:pt idx="27576">
                  <c:v>24</c:v>
                </c:pt>
                <c:pt idx="27577">
                  <c:v>23.5</c:v>
                </c:pt>
                <c:pt idx="27578">
                  <c:v>23.1</c:v>
                </c:pt>
                <c:pt idx="27579">
                  <c:v>22.1</c:v>
                </c:pt>
                <c:pt idx="27580">
                  <c:v>22</c:v>
                </c:pt>
                <c:pt idx="27581">
                  <c:v>20.8</c:v>
                </c:pt>
                <c:pt idx="27582">
                  <c:v>21.1</c:v>
                </c:pt>
                <c:pt idx="27583">
                  <c:v>20.5</c:v>
                </c:pt>
                <c:pt idx="27584">
                  <c:v>21.7</c:v>
                </c:pt>
                <c:pt idx="27585">
                  <c:v>24.1</c:v>
                </c:pt>
                <c:pt idx="27586">
                  <c:v>25.9</c:v>
                </c:pt>
                <c:pt idx="27587">
                  <c:v>28.3</c:v>
                </c:pt>
                <c:pt idx="27588">
                  <c:v>29.6</c:v>
                </c:pt>
                <c:pt idx="27589">
                  <c:v>31.3</c:v>
                </c:pt>
                <c:pt idx="27590">
                  <c:v>33.700000000000003</c:v>
                </c:pt>
                <c:pt idx="27591">
                  <c:v>33.299999999999997</c:v>
                </c:pt>
                <c:pt idx="27592">
                  <c:v>32.299999999999997</c:v>
                </c:pt>
                <c:pt idx="27593">
                  <c:v>32.299999999999997</c:v>
                </c:pt>
                <c:pt idx="27594">
                  <c:v>30.3</c:v>
                </c:pt>
                <c:pt idx="27595">
                  <c:v>29.5</c:v>
                </c:pt>
                <c:pt idx="27600">
                  <c:v>25</c:v>
                </c:pt>
                <c:pt idx="27601">
                  <c:v>24.8</c:v>
                </c:pt>
                <c:pt idx="27602">
                  <c:v>24.5</c:v>
                </c:pt>
                <c:pt idx="27603">
                  <c:v>23.7</c:v>
                </c:pt>
                <c:pt idx="27604">
                  <c:v>24</c:v>
                </c:pt>
                <c:pt idx="27605">
                  <c:v>23.9</c:v>
                </c:pt>
                <c:pt idx="27606">
                  <c:v>24</c:v>
                </c:pt>
                <c:pt idx="27607">
                  <c:v>23.6</c:v>
                </c:pt>
                <c:pt idx="27608">
                  <c:v>24</c:v>
                </c:pt>
                <c:pt idx="27609">
                  <c:v>26.2</c:v>
                </c:pt>
                <c:pt idx="27610">
                  <c:v>27.2</c:v>
                </c:pt>
                <c:pt idx="27611">
                  <c:v>29.4</c:v>
                </c:pt>
                <c:pt idx="27612">
                  <c:v>30.3</c:v>
                </c:pt>
                <c:pt idx="27613">
                  <c:v>30.8</c:v>
                </c:pt>
                <c:pt idx="27614">
                  <c:v>31.9</c:v>
                </c:pt>
                <c:pt idx="27615">
                  <c:v>30.9</c:v>
                </c:pt>
                <c:pt idx="27616">
                  <c:v>30</c:v>
                </c:pt>
                <c:pt idx="27617">
                  <c:v>29.2</c:v>
                </c:pt>
                <c:pt idx="27618">
                  <c:v>28.3</c:v>
                </c:pt>
                <c:pt idx="27619">
                  <c:v>26.6</c:v>
                </c:pt>
                <c:pt idx="27620">
                  <c:v>26.9</c:v>
                </c:pt>
                <c:pt idx="27621">
                  <c:v>26.7</c:v>
                </c:pt>
                <c:pt idx="27622">
                  <c:v>25.6</c:v>
                </c:pt>
                <c:pt idx="27623">
                  <c:v>25.1</c:v>
                </c:pt>
                <c:pt idx="27624">
                  <c:v>25.5</c:v>
                </c:pt>
                <c:pt idx="27625">
                  <c:v>25.6</c:v>
                </c:pt>
                <c:pt idx="27626">
                  <c:v>25.1</c:v>
                </c:pt>
                <c:pt idx="27627">
                  <c:v>25.1</c:v>
                </c:pt>
                <c:pt idx="27628">
                  <c:v>23.6</c:v>
                </c:pt>
                <c:pt idx="27636">
                  <c:v>29.9</c:v>
                </c:pt>
                <c:pt idx="27637">
                  <c:v>31.2</c:v>
                </c:pt>
                <c:pt idx="27638">
                  <c:v>32.5</c:v>
                </c:pt>
                <c:pt idx="27639">
                  <c:v>33.4</c:v>
                </c:pt>
                <c:pt idx="27640">
                  <c:v>33.1</c:v>
                </c:pt>
                <c:pt idx="27641">
                  <c:v>32.5</c:v>
                </c:pt>
                <c:pt idx="27642">
                  <c:v>31.6</c:v>
                </c:pt>
                <c:pt idx="27643">
                  <c:v>30.6</c:v>
                </c:pt>
                <c:pt idx="27644">
                  <c:v>29.2</c:v>
                </c:pt>
                <c:pt idx="27645">
                  <c:v>28.5</c:v>
                </c:pt>
                <c:pt idx="27646">
                  <c:v>27.4</c:v>
                </c:pt>
                <c:pt idx="27647">
                  <c:v>27.3</c:v>
                </c:pt>
                <c:pt idx="27648">
                  <c:v>27</c:v>
                </c:pt>
                <c:pt idx="27649">
                  <c:v>27.3</c:v>
                </c:pt>
                <c:pt idx="27650">
                  <c:v>26.5</c:v>
                </c:pt>
                <c:pt idx="27651">
                  <c:v>25.1</c:v>
                </c:pt>
                <c:pt idx="27652">
                  <c:v>24.3</c:v>
                </c:pt>
                <c:pt idx="27653">
                  <c:v>24.2</c:v>
                </c:pt>
                <c:pt idx="27654">
                  <c:v>23.4</c:v>
                </c:pt>
                <c:pt idx="27655">
                  <c:v>22.8</c:v>
                </c:pt>
                <c:pt idx="27656">
                  <c:v>23.2</c:v>
                </c:pt>
                <c:pt idx="27657">
                  <c:v>25.8</c:v>
                </c:pt>
                <c:pt idx="27658">
                  <c:v>28.5</c:v>
                </c:pt>
                <c:pt idx="27659">
                  <c:v>30.5</c:v>
                </c:pt>
                <c:pt idx="27660">
                  <c:v>32.299999999999997</c:v>
                </c:pt>
                <c:pt idx="27661">
                  <c:v>33.799999999999997</c:v>
                </c:pt>
                <c:pt idx="27662">
                  <c:v>34.200000000000003</c:v>
                </c:pt>
                <c:pt idx="27663">
                  <c:v>34.799999999999997</c:v>
                </c:pt>
                <c:pt idx="27664">
                  <c:v>32.9</c:v>
                </c:pt>
                <c:pt idx="27665">
                  <c:v>31.1</c:v>
                </c:pt>
                <c:pt idx="27666">
                  <c:v>30.6</c:v>
                </c:pt>
                <c:pt idx="27667">
                  <c:v>29.4</c:v>
                </c:pt>
                <c:pt idx="27668">
                  <c:v>28.1</c:v>
                </c:pt>
                <c:pt idx="27669">
                  <c:v>26.8</c:v>
                </c:pt>
                <c:pt idx="27670">
                  <c:v>26.8</c:v>
                </c:pt>
                <c:pt idx="27671">
                  <c:v>25.4</c:v>
                </c:pt>
                <c:pt idx="27672">
                  <c:v>24.5</c:v>
                </c:pt>
                <c:pt idx="27673">
                  <c:v>24.3</c:v>
                </c:pt>
                <c:pt idx="27674">
                  <c:v>23.8</c:v>
                </c:pt>
                <c:pt idx="27675">
                  <c:v>23.7</c:v>
                </c:pt>
                <c:pt idx="27676">
                  <c:v>23.1</c:v>
                </c:pt>
                <c:pt idx="27677">
                  <c:v>22.7</c:v>
                </c:pt>
                <c:pt idx="27678">
                  <c:v>22.2</c:v>
                </c:pt>
                <c:pt idx="27679">
                  <c:v>22</c:v>
                </c:pt>
                <c:pt idx="27680">
                  <c:v>22.2</c:v>
                </c:pt>
                <c:pt idx="27681">
                  <c:v>24.6</c:v>
                </c:pt>
                <c:pt idx="27682">
                  <c:v>27</c:v>
                </c:pt>
                <c:pt idx="27683">
                  <c:v>28.1</c:v>
                </c:pt>
                <c:pt idx="27684">
                  <c:v>30.6</c:v>
                </c:pt>
                <c:pt idx="27685">
                  <c:v>32.5</c:v>
                </c:pt>
                <c:pt idx="27686">
                  <c:v>33.700000000000003</c:v>
                </c:pt>
                <c:pt idx="27687">
                  <c:v>34.6</c:v>
                </c:pt>
                <c:pt idx="27688">
                  <c:v>34.1</c:v>
                </c:pt>
                <c:pt idx="27689">
                  <c:v>31.9</c:v>
                </c:pt>
                <c:pt idx="27690">
                  <c:v>30.7</c:v>
                </c:pt>
                <c:pt idx="27691">
                  <c:v>29.5</c:v>
                </c:pt>
                <c:pt idx="27721">
                  <c:v>23.6</c:v>
                </c:pt>
                <c:pt idx="27722">
                  <c:v>23.5</c:v>
                </c:pt>
                <c:pt idx="27723">
                  <c:v>22.8</c:v>
                </c:pt>
                <c:pt idx="27724">
                  <c:v>22.3</c:v>
                </c:pt>
                <c:pt idx="27725">
                  <c:v>22</c:v>
                </c:pt>
                <c:pt idx="27726">
                  <c:v>21.4</c:v>
                </c:pt>
                <c:pt idx="27727">
                  <c:v>21.7</c:v>
                </c:pt>
                <c:pt idx="27728">
                  <c:v>21.8</c:v>
                </c:pt>
                <c:pt idx="27729">
                  <c:v>23.9</c:v>
                </c:pt>
                <c:pt idx="27730">
                  <c:v>25.5</c:v>
                </c:pt>
                <c:pt idx="27731">
                  <c:v>28.1</c:v>
                </c:pt>
                <c:pt idx="27732">
                  <c:v>29.7</c:v>
                </c:pt>
                <c:pt idx="27733">
                  <c:v>31.4</c:v>
                </c:pt>
                <c:pt idx="27734">
                  <c:v>31.6</c:v>
                </c:pt>
                <c:pt idx="27735">
                  <c:v>31.9</c:v>
                </c:pt>
                <c:pt idx="27736">
                  <c:v>31.7</c:v>
                </c:pt>
                <c:pt idx="27737">
                  <c:v>29.9</c:v>
                </c:pt>
                <c:pt idx="27738">
                  <c:v>28.7</c:v>
                </c:pt>
                <c:pt idx="27739">
                  <c:v>28.1</c:v>
                </c:pt>
                <c:pt idx="27740">
                  <c:v>26.9</c:v>
                </c:pt>
                <c:pt idx="27741">
                  <c:v>26.6</c:v>
                </c:pt>
                <c:pt idx="27742">
                  <c:v>26.2</c:v>
                </c:pt>
                <c:pt idx="27743">
                  <c:v>25.8</c:v>
                </c:pt>
                <c:pt idx="27744">
                  <c:v>25.6</c:v>
                </c:pt>
                <c:pt idx="27745">
                  <c:v>25.4</c:v>
                </c:pt>
                <c:pt idx="27746">
                  <c:v>25</c:v>
                </c:pt>
                <c:pt idx="27747">
                  <c:v>24.7</c:v>
                </c:pt>
                <c:pt idx="27748">
                  <c:v>24.3</c:v>
                </c:pt>
                <c:pt idx="27749">
                  <c:v>24.3</c:v>
                </c:pt>
                <c:pt idx="27750">
                  <c:v>24.4</c:v>
                </c:pt>
                <c:pt idx="27751">
                  <c:v>24</c:v>
                </c:pt>
                <c:pt idx="27752">
                  <c:v>24.5</c:v>
                </c:pt>
                <c:pt idx="27753">
                  <c:v>27.2</c:v>
                </c:pt>
                <c:pt idx="27754">
                  <c:v>28.1</c:v>
                </c:pt>
                <c:pt idx="27755">
                  <c:v>30.2</c:v>
                </c:pt>
                <c:pt idx="27756">
                  <c:v>32.299999999999997</c:v>
                </c:pt>
                <c:pt idx="27757">
                  <c:v>32.799999999999997</c:v>
                </c:pt>
                <c:pt idx="27758">
                  <c:v>33.799999999999997</c:v>
                </c:pt>
                <c:pt idx="27759">
                  <c:v>34.4</c:v>
                </c:pt>
                <c:pt idx="27760">
                  <c:v>35.200000000000003</c:v>
                </c:pt>
                <c:pt idx="27761">
                  <c:v>33.299999999999997</c:v>
                </c:pt>
                <c:pt idx="27762">
                  <c:v>31.7</c:v>
                </c:pt>
                <c:pt idx="27763">
                  <c:v>29</c:v>
                </c:pt>
                <c:pt idx="27764">
                  <c:v>27.3</c:v>
                </c:pt>
                <c:pt idx="27765">
                  <c:v>26.7</c:v>
                </c:pt>
                <c:pt idx="27766">
                  <c:v>26.2</c:v>
                </c:pt>
                <c:pt idx="27767">
                  <c:v>25.8</c:v>
                </c:pt>
                <c:pt idx="27768">
                  <c:v>25.9</c:v>
                </c:pt>
                <c:pt idx="27769">
                  <c:v>25.2</c:v>
                </c:pt>
                <c:pt idx="27770">
                  <c:v>24.2</c:v>
                </c:pt>
                <c:pt idx="27771">
                  <c:v>23.5</c:v>
                </c:pt>
                <c:pt idx="27772">
                  <c:v>23.5</c:v>
                </c:pt>
                <c:pt idx="27773">
                  <c:v>23.7</c:v>
                </c:pt>
                <c:pt idx="27774">
                  <c:v>23.6</c:v>
                </c:pt>
                <c:pt idx="27775">
                  <c:v>23.5</c:v>
                </c:pt>
                <c:pt idx="27776">
                  <c:v>23.4</c:v>
                </c:pt>
                <c:pt idx="27777">
                  <c:v>23.9</c:v>
                </c:pt>
                <c:pt idx="27778">
                  <c:v>25.6</c:v>
                </c:pt>
                <c:pt idx="27779">
                  <c:v>26.9</c:v>
                </c:pt>
                <c:pt idx="27780">
                  <c:v>28.2</c:v>
                </c:pt>
                <c:pt idx="27781">
                  <c:v>29</c:v>
                </c:pt>
                <c:pt idx="27782">
                  <c:v>29.5</c:v>
                </c:pt>
                <c:pt idx="27783">
                  <c:v>30.6</c:v>
                </c:pt>
                <c:pt idx="27784">
                  <c:v>32.200000000000003</c:v>
                </c:pt>
                <c:pt idx="27785">
                  <c:v>33.700000000000003</c:v>
                </c:pt>
                <c:pt idx="27786">
                  <c:v>31.1</c:v>
                </c:pt>
                <c:pt idx="27787">
                  <c:v>28.6</c:v>
                </c:pt>
                <c:pt idx="27788">
                  <c:v>27.2</c:v>
                </c:pt>
                <c:pt idx="27789">
                  <c:v>26.6</c:v>
                </c:pt>
                <c:pt idx="27790">
                  <c:v>26.7</c:v>
                </c:pt>
                <c:pt idx="27791">
                  <c:v>26.4</c:v>
                </c:pt>
                <c:pt idx="27792">
                  <c:v>26.8</c:v>
                </c:pt>
                <c:pt idx="27793">
                  <c:v>26.8</c:v>
                </c:pt>
                <c:pt idx="27794">
                  <c:v>26.2</c:v>
                </c:pt>
                <c:pt idx="27795">
                  <c:v>25.9</c:v>
                </c:pt>
                <c:pt idx="27796">
                  <c:v>25.6</c:v>
                </c:pt>
                <c:pt idx="27797">
                  <c:v>25.2</c:v>
                </c:pt>
                <c:pt idx="27798">
                  <c:v>25.5</c:v>
                </c:pt>
                <c:pt idx="27799">
                  <c:v>25.3</c:v>
                </c:pt>
                <c:pt idx="27800">
                  <c:v>25.6</c:v>
                </c:pt>
                <c:pt idx="27801">
                  <c:v>26.3</c:v>
                </c:pt>
                <c:pt idx="27802">
                  <c:v>27.2</c:v>
                </c:pt>
                <c:pt idx="27803">
                  <c:v>30</c:v>
                </c:pt>
                <c:pt idx="27804">
                  <c:v>31.6</c:v>
                </c:pt>
                <c:pt idx="27805">
                  <c:v>32.9</c:v>
                </c:pt>
                <c:pt idx="27806">
                  <c:v>34.4</c:v>
                </c:pt>
                <c:pt idx="27807">
                  <c:v>33.700000000000003</c:v>
                </c:pt>
                <c:pt idx="27808">
                  <c:v>33.700000000000003</c:v>
                </c:pt>
                <c:pt idx="27809">
                  <c:v>33.200000000000003</c:v>
                </c:pt>
                <c:pt idx="27810">
                  <c:v>30.3</c:v>
                </c:pt>
                <c:pt idx="27811">
                  <c:v>29.4</c:v>
                </c:pt>
                <c:pt idx="27812">
                  <c:v>28.2</c:v>
                </c:pt>
                <c:pt idx="27813">
                  <c:v>27.6</c:v>
                </c:pt>
                <c:pt idx="27814">
                  <c:v>27.3</c:v>
                </c:pt>
                <c:pt idx="27815">
                  <c:v>27.3</c:v>
                </c:pt>
                <c:pt idx="27816">
                  <c:v>27.5</c:v>
                </c:pt>
                <c:pt idx="27817">
                  <c:v>26.7</c:v>
                </c:pt>
                <c:pt idx="27818">
                  <c:v>25.9</c:v>
                </c:pt>
                <c:pt idx="27819">
                  <c:v>25.7</c:v>
                </c:pt>
                <c:pt idx="27820">
                  <c:v>25.3</c:v>
                </c:pt>
                <c:pt idx="27821">
                  <c:v>25</c:v>
                </c:pt>
                <c:pt idx="27822">
                  <c:v>24.6</c:v>
                </c:pt>
                <c:pt idx="27823">
                  <c:v>24.7</c:v>
                </c:pt>
                <c:pt idx="27824">
                  <c:v>25.1</c:v>
                </c:pt>
                <c:pt idx="27825">
                  <c:v>25.8</c:v>
                </c:pt>
                <c:pt idx="27826">
                  <c:v>27.3</c:v>
                </c:pt>
                <c:pt idx="27827">
                  <c:v>29.4</c:v>
                </c:pt>
                <c:pt idx="27828">
                  <c:v>29.8</c:v>
                </c:pt>
                <c:pt idx="27829">
                  <c:v>31.3</c:v>
                </c:pt>
                <c:pt idx="27830">
                  <c:v>31.9</c:v>
                </c:pt>
                <c:pt idx="27831">
                  <c:v>32.5</c:v>
                </c:pt>
                <c:pt idx="27832">
                  <c:v>31.6</c:v>
                </c:pt>
                <c:pt idx="27833">
                  <c:v>31.4</c:v>
                </c:pt>
                <c:pt idx="27834">
                  <c:v>30</c:v>
                </c:pt>
                <c:pt idx="27835">
                  <c:v>29.2</c:v>
                </c:pt>
                <c:pt idx="27836">
                  <c:v>28.2</c:v>
                </c:pt>
                <c:pt idx="27837">
                  <c:v>27.4</c:v>
                </c:pt>
                <c:pt idx="27838">
                  <c:v>26.5</c:v>
                </c:pt>
                <c:pt idx="27839">
                  <c:v>25.5</c:v>
                </c:pt>
                <c:pt idx="27840">
                  <c:v>26</c:v>
                </c:pt>
                <c:pt idx="27841">
                  <c:v>25.8</c:v>
                </c:pt>
                <c:pt idx="27842">
                  <c:v>25.6</c:v>
                </c:pt>
                <c:pt idx="27843">
                  <c:v>25.5</c:v>
                </c:pt>
                <c:pt idx="27844">
                  <c:v>25.2</c:v>
                </c:pt>
                <c:pt idx="27845">
                  <c:v>24.7</c:v>
                </c:pt>
                <c:pt idx="27846">
                  <c:v>24.3</c:v>
                </c:pt>
                <c:pt idx="27847">
                  <c:v>23.7</c:v>
                </c:pt>
                <c:pt idx="27848">
                  <c:v>23.6</c:v>
                </c:pt>
                <c:pt idx="27849">
                  <c:v>24.7</c:v>
                </c:pt>
                <c:pt idx="27850">
                  <c:v>26.6</c:v>
                </c:pt>
                <c:pt idx="27851">
                  <c:v>28.9</c:v>
                </c:pt>
                <c:pt idx="27852">
                  <c:v>30.7</c:v>
                </c:pt>
                <c:pt idx="27853">
                  <c:v>31.1</c:v>
                </c:pt>
                <c:pt idx="27854">
                  <c:v>30.8</c:v>
                </c:pt>
                <c:pt idx="27855">
                  <c:v>30.9</c:v>
                </c:pt>
                <c:pt idx="27856">
                  <c:v>31.1</c:v>
                </c:pt>
                <c:pt idx="27857">
                  <c:v>30.7</c:v>
                </c:pt>
                <c:pt idx="27858">
                  <c:v>29.6</c:v>
                </c:pt>
                <c:pt idx="27859">
                  <c:v>28.1</c:v>
                </c:pt>
                <c:pt idx="27860">
                  <c:v>27.5</c:v>
                </c:pt>
                <c:pt idx="27861">
                  <c:v>27.2</c:v>
                </c:pt>
                <c:pt idx="27862">
                  <c:v>26.8</c:v>
                </c:pt>
                <c:pt idx="27863">
                  <c:v>25.7</c:v>
                </c:pt>
                <c:pt idx="27864">
                  <c:v>25.7</c:v>
                </c:pt>
                <c:pt idx="27865">
                  <c:v>25.4</c:v>
                </c:pt>
                <c:pt idx="27866">
                  <c:v>25.5</c:v>
                </c:pt>
                <c:pt idx="27867">
                  <c:v>25.6</c:v>
                </c:pt>
                <c:pt idx="27868">
                  <c:v>25.6</c:v>
                </c:pt>
                <c:pt idx="27869">
                  <c:v>25.6</c:v>
                </c:pt>
                <c:pt idx="27870">
                  <c:v>25.4</c:v>
                </c:pt>
                <c:pt idx="27871">
                  <c:v>25.1</c:v>
                </c:pt>
                <c:pt idx="27872">
                  <c:v>23.6</c:v>
                </c:pt>
                <c:pt idx="27873">
                  <c:v>24.8</c:v>
                </c:pt>
                <c:pt idx="27874">
                  <c:v>27.9</c:v>
                </c:pt>
                <c:pt idx="27875">
                  <c:v>29</c:v>
                </c:pt>
                <c:pt idx="27876">
                  <c:v>31.2</c:v>
                </c:pt>
                <c:pt idx="27877">
                  <c:v>32</c:v>
                </c:pt>
                <c:pt idx="27878">
                  <c:v>31.8</c:v>
                </c:pt>
                <c:pt idx="27879">
                  <c:v>30.7</c:v>
                </c:pt>
                <c:pt idx="27880">
                  <c:v>30.6</c:v>
                </c:pt>
                <c:pt idx="27881">
                  <c:v>30.3</c:v>
                </c:pt>
                <c:pt idx="27882">
                  <c:v>29.7</c:v>
                </c:pt>
                <c:pt idx="27883">
                  <c:v>27.1</c:v>
                </c:pt>
                <c:pt idx="27884">
                  <c:v>26.6</c:v>
                </c:pt>
                <c:pt idx="27885">
                  <c:v>25.4</c:v>
                </c:pt>
                <c:pt idx="27886">
                  <c:v>24.3</c:v>
                </c:pt>
                <c:pt idx="27887">
                  <c:v>27.6</c:v>
                </c:pt>
                <c:pt idx="27888">
                  <c:v>31.8</c:v>
                </c:pt>
                <c:pt idx="27889">
                  <c:v>33</c:v>
                </c:pt>
                <c:pt idx="27890">
                  <c:v>33.4</c:v>
                </c:pt>
                <c:pt idx="27891">
                  <c:v>33.4</c:v>
                </c:pt>
                <c:pt idx="27892">
                  <c:v>29.7</c:v>
                </c:pt>
                <c:pt idx="27893">
                  <c:v>30.9</c:v>
                </c:pt>
                <c:pt idx="27894">
                  <c:v>23.7</c:v>
                </c:pt>
                <c:pt idx="27895">
                  <c:v>23.6</c:v>
                </c:pt>
                <c:pt idx="27896">
                  <c:v>27.5</c:v>
                </c:pt>
                <c:pt idx="27897">
                  <c:v>24</c:v>
                </c:pt>
                <c:pt idx="27898">
                  <c:v>24.5</c:v>
                </c:pt>
                <c:pt idx="27913">
                  <c:v>24</c:v>
                </c:pt>
                <c:pt idx="27914">
                  <c:v>23.9</c:v>
                </c:pt>
                <c:pt idx="27915">
                  <c:v>24.2</c:v>
                </c:pt>
                <c:pt idx="27916">
                  <c:v>23.3</c:v>
                </c:pt>
                <c:pt idx="27917">
                  <c:v>22.4</c:v>
                </c:pt>
                <c:pt idx="27918">
                  <c:v>22</c:v>
                </c:pt>
                <c:pt idx="27919">
                  <c:v>21.2</c:v>
                </c:pt>
                <c:pt idx="27920">
                  <c:v>21.7</c:v>
                </c:pt>
                <c:pt idx="27921">
                  <c:v>24.2</c:v>
                </c:pt>
                <c:pt idx="27922">
                  <c:v>25.8</c:v>
                </c:pt>
                <c:pt idx="27923">
                  <c:v>28.1</c:v>
                </c:pt>
                <c:pt idx="27924">
                  <c:v>30.1</c:v>
                </c:pt>
                <c:pt idx="27925">
                  <c:v>31.7</c:v>
                </c:pt>
                <c:pt idx="27926">
                  <c:v>33.6</c:v>
                </c:pt>
                <c:pt idx="27927">
                  <c:v>32.299999999999997</c:v>
                </c:pt>
                <c:pt idx="27928">
                  <c:v>32.799999999999997</c:v>
                </c:pt>
                <c:pt idx="27929">
                  <c:v>31.3</c:v>
                </c:pt>
                <c:pt idx="27930">
                  <c:v>30.3</c:v>
                </c:pt>
                <c:pt idx="27931">
                  <c:v>29.3</c:v>
                </c:pt>
                <c:pt idx="27932">
                  <c:v>27.5</c:v>
                </c:pt>
                <c:pt idx="27933">
                  <c:v>27</c:v>
                </c:pt>
                <c:pt idx="27934">
                  <c:v>26.1</c:v>
                </c:pt>
                <c:pt idx="27935">
                  <c:v>25.9</c:v>
                </c:pt>
                <c:pt idx="27936">
                  <c:v>25.6</c:v>
                </c:pt>
                <c:pt idx="27937">
                  <c:v>25.3</c:v>
                </c:pt>
                <c:pt idx="27938">
                  <c:v>25</c:v>
                </c:pt>
                <c:pt idx="27939">
                  <c:v>24.2</c:v>
                </c:pt>
                <c:pt idx="27940">
                  <c:v>24.3</c:v>
                </c:pt>
                <c:pt idx="27941">
                  <c:v>23.6</c:v>
                </c:pt>
                <c:pt idx="27942">
                  <c:v>23.4</c:v>
                </c:pt>
                <c:pt idx="27943">
                  <c:v>23.2</c:v>
                </c:pt>
                <c:pt idx="27944">
                  <c:v>23.1</c:v>
                </c:pt>
                <c:pt idx="27945">
                  <c:v>24.3</c:v>
                </c:pt>
                <c:pt idx="27946">
                  <c:v>27.4</c:v>
                </c:pt>
                <c:pt idx="27947">
                  <c:v>29.4</c:v>
                </c:pt>
                <c:pt idx="27948">
                  <c:v>32.299999999999997</c:v>
                </c:pt>
                <c:pt idx="27949">
                  <c:v>32.6</c:v>
                </c:pt>
                <c:pt idx="27950">
                  <c:v>34.6</c:v>
                </c:pt>
                <c:pt idx="27951">
                  <c:v>34.4</c:v>
                </c:pt>
                <c:pt idx="27952">
                  <c:v>35.4</c:v>
                </c:pt>
                <c:pt idx="27953">
                  <c:v>33.799999999999997</c:v>
                </c:pt>
                <c:pt idx="27954">
                  <c:v>31.6</c:v>
                </c:pt>
                <c:pt idx="27955">
                  <c:v>29.2</c:v>
                </c:pt>
                <c:pt idx="27956">
                  <c:v>27.9</c:v>
                </c:pt>
                <c:pt idx="27957">
                  <c:v>27.6</c:v>
                </c:pt>
                <c:pt idx="27958">
                  <c:v>27.5</c:v>
                </c:pt>
                <c:pt idx="27959">
                  <c:v>26.7</c:v>
                </c:pt>
                <c:pt idx="27960">
                  <c:v>26.1</c:v>
                </c:pt>
                <c:pt idx="27961">
                  <c:v>25.5</c:v>
                </c:pt>
                <c:pt idx="27962">
                  <c:v>25.3</c:v>
                </c:pt>
                <c:pt idx="27963">
                  <c:v>24.5</c:v>
                </c:pt>
                <c:pt idx="27964">
                  <c:v>23.9</c:v>
                </c:pt>
                <c:pt idx="27965">
                  <c:v>24</c:v>
                </c:pt>
                <c:pt idx="27966">
                  <c:v>23.6</c:v>
                </c:pt>
                <c:pt idx="27967">
                  <c:v>23.2</c:v>
                </c:pt>
                <c:pt idx="27968">
                  <c:v>23.9</c:v>
                </c:pt>
                <c:pt idx="27969">
                  <c:v>24</c:v>
                </c:pt>
                <c:pt idx="27970">
                  <c:v>25.1</c:v>
                </c:pt>
                <c:pt idx="27971">
                  <c:v>26.8</c:v>
                </c:pt>
                <c:pt idx="27972">
                  <c:v>28.7</c:v>
                </c:pt>
                <c:pt idx="27973">
                  <c:v>30.9</c:v>
                </c:pt>
                <c:pt idx="27974">
                  <c:v>31.4</c:v>
                </c:pt>
                <c:pt idx="27975">
                  <c:v>32.200000000000003</c:v>
                </c:pt>
                <c:pt idx="27976">
                  <c:v>31.4</c:v>
                </c:pt>
                <c:pt idx="27977">
                  <c:v>31.4</c:v>
                </c:pt>
                <c:pt idx="27978">
                  <c:v>31.3</c:v>
                </c:pt>
                <c:pt idx="27979">
                  <c:v>29.9</c:v>
                </c:pt>
                <c:pt idx="27980">
                  <c:v>29.2</c:v>
                </c:pt>
                <c:pt idx="27981">
                  <c:v>27.3</c:v>
                </c:pt>
                <c:pt idx="27982">
                  <c:v>26.8</c:v>
                </c:pt>
                <c:pt idx="27983">
                  <c:v>26.3</c:v>
                </c:pt>
                <c:pt idx="27984">
                  <c:v>26.1</c:v>
                </c:pt>
                <c:pt idx="27985">
                  <c:v>24.8</c:v>
                </c:pt>
                <c:pt idx="27986">
                  <c:v>24.2</c:v>
                </c:pt>
                <c:pt idx="27987">
                  <c:v>23.4</c:v>
                </c:pt>
                <c:pt idx="27988">
                  <c:v>23.2</c:v>
                </c:pt>
                <c:pt idx="27989">
                  <c:v>22.7</c:v>
                </c:pt>
                <c:pt idx="27990">
                  <c:v>22.1</c:v>
                </c:pt>
                <c:pt idx="27991">
                  <c:v>21.4</c:v>
                </c:pt>
                <c:pt idx="27992">
                  <c:v>21.2</c:v>
                </c:pt>
                <c:pt idx="27993">
                  <c:v>22.1</c:v>
                </c:pt>
                <c:pt idx="27994">
                  <c:v>24.5</c:v>
                </c:pt>
                <c:pt idx="27995">
                  <c:v>27.2</c:v>
                </c:pt>
                <c:pt idx="27996">
                  <c:v>28.3</c:v>
                </c:pt>
                <c:pt idx="27997">
                  <c:v>31</c:v>
                </c:pt>
                <c:pt idx="27998">
                  <c:v>32.5</c:v>
                </c:pt>
                <c:pt idx="27999">
                  <c:v>32.4</c:v>
                </c:pt>
                <c:pt idx="28000">
                  <c:v>32.9</c:v>
                </c:pt>
                <c:pt idx="28001">
                  <c:v>31.7</c:v>
                </c:pt>
                <c:pt idx="28002">
                  <c:v>29.3</c:v>
                </c:pt>
                <c:pt idx="28003">
                  <c:v>27.8</c:v>
                </c:pt>
                <c:pt idx="28004">
                  <c:v>26.9</c:v>
                </c:pt>
                <c:pt idx="28005">
                  <c:v>26.1</c:v>
                </c:pt>
                <c:pt idx="28006">
                  <c:v>25.8</c:v>
                </c:pt>
                <c:pt idx="28007">
                  <c:v>26.4</c:v>
                </c:pt>
                <c:pt idx="28008">
                  <c:v>25.9</c:v>
                </c:pt>
                <c:pt idx="28009">
                  <c:v>26.1</c:v>
                </c:pt>
                <c:pt idx="28010">
                  <c:v>25.6</c:v>
                </c:pt>
                <c:pt idx="28011">
                  <c:v>25.4</c:v>
                </c:pt>
                <c:pt idx="28012">
                  <c:v>25.2</c:v>
                </c:pt>
                <c:pt idx="28013">
                  <c:v>25.6</c:v>
                </c:pt>
                <c:pt idx="28014">
                  <c:v>24.9</c:v>
                </c:pt>
                <c:pt idx="28015">
                  <c:v>24.8</c:v>
                </c:pt>
                <c:pt idx="28016">
                  <c:v>24.8</c:v>
                </c:pt>
                <c:pt idx="28017">
                  <c:v>25.1</c:v>
                </c:pt>
                <c:pt idx="28018">
                  <c:v>26.4</c:v>
                </c:pt>
                <c:pt idx="28019">
                  <c:v>28.1</c:v>
                </c:pt>
                <c:pt idx="28020">
                  <c:v>30.3</c:v>
                </c:pt>
                <c:pt idx="28021">
                  <c:v>31.4</c:v>
                </c:pt>
                <c:pt idx="28022">
                  <c:v>33.1</c:v>
                </c:pt>
                <c:pt idx="28023">
                  <c:v>33.9</c:v>
                </c:pt>
                <c:pt idx="28024">
                  <c:v>34.5</c:v>
                </c:pt>
                <c:pt idx="28025">
                  <c:v>35.4</c:v>
                </c:pt>
                <c:pt idx="28026">
                  <c:v>33.299999999999997</c:v>
                </c:pt>
                <c:pt idx="28027">
                  <c:v>31.5</c:v>
                </c:pt>
                <c:pt idx="28028">
                  <c:v>29.2</c:v>
                </c:pt>
                <c:pt idx="28029">
                  <c:v>27.3</c:v>
                </c:pt>
                <c:pt idx="28030">
                  <c:v>26.4</c:v>
                </c:pt>
                <c:pt idx="28031">
                  <c:v>25.7</c:v>
                </c:pt>
                <c:pt idx="28032">
                  <c:v>25.1</c:v>
                </c:pt>
                <c:pt idx="28033">
                  <c:v>25.4</c:v>
                </c:pt>
                <c:pt idx="28034">
                  <c:v>25</c:v>
                </c:pt>
                <c:pt idx="28035">
                  <c:v>24.6</c:v>
                </c:pt>
                <c:pt idx="28036">
                  <c:v>23.9</c:v>
                </c:pt>
                <c:pt idx="28037">
                  <c:v>23.7</c:v>
                </c:pt>
                <c:pt idx="28038">
                  <c:v>23.4</c:v>
                </c:pt>
                <c:pt idx="28039">
                  <c:v>23.5</c:v>
                </c:pt>
                <c:pt idx="28040">
                  <c:v>22.9</c:v>
                </c:pt>
                <c:pt idx="28041">
                  <c:v>24.3</c:v>
                </c:pt>
                <c:pt idx="28042">
                  <c:v>26.3</c:v>
                </c:pt>
                <c:pt idx="28043">
                  <c:v>28.8</c:v>
                </c:pt>
                <c:pt idx="28044">
                  <c:v>31.5</c:v>
                </c:pt>
                <c:pt idx="28045">
                  <c:v>32.5</c:v>
                </c:pt>
                <c:pt idx="28046">
                  <c:v>33.4</c:v>
                </c:pt>
                <c:pt idx="28047">
                  <c:v>34.700000000000003</c:v>
                </c:pt>
                <c:pt idx="28048">
                  <c:v>35.4</c:v>
                </c:pt>
                <c:pt idx="28049">
                  <c:v>31.4</c:v>
                </c:pt>
                <c:pt idx="28050">
                  <c:v>32.5</c:v>
                </c:pt>
                <c:pt idx="28051">
                  <c:v>29.8</c:v>
                </c:pt>
                <c:pt idx="28052">
                  <c:v>27.8</c:v>
                </c:pt>
                <c:pt idx="28053">
                  <c:v>27.6</c:v>
                </c:pt>
                <c:pt idx="28054">
                  <c:v>26.5</c:v>
                </c:pt>
                <c:pt idx="28055">
                  <c:v>25.6</c:v>
                </c:pt>
                <c:pt idx="28056">
                  <c:v>24.7</c:v>
                </c:pt>
                <c:pt idx="28057">
                  <c:v>24.8</c:v>
                </c:pt>
                <c:pt idx="28058">
                  <c:v>23.7</c:v>
                </c:pt>
                <c:pt idx="28059">
                  <c:v>23.4</c:v>
                </c:pt>
                <c:pt idx="28060">
                  <c:v>23.4</c:v>
                </c:pt>
                <c:pt idx="28061">
                  <c:v>23.4</c:v>
                </c:pt>
                <c:pt idx="28062">
                  <c:v>23.4</c:v>
                </c:pt>
                <c:pt idx="28063">
                  <c:v>23.6</c:v>
                </c:pt>
                <c:pt idx="28064">
                  <c:v>23.3</c:v>
                </c:pt>
                <c:pt idx="28065">
                  <c:v>24.8</c:v>
                </c:pt>
                <c:pt idx="28066">
                  <c:v>27.3</c:v>
                </c:pt>
                <c:pt idx="28067">
                  <c:v>29.8</c:v>
                </c:pt>
                <c:pt idx="28068">
                  <c:v>31.7</c:v>
                </c:pt>
                <c:pt idx="28069">
                  <c:v>33.700000000000003</c:v>
                </c:pt>
                <c:pt idx="28070">
                  <c:v>34.700000000000003</c:v>
                </c:pt>
                <c:pt idx="28071">
                  <c:v>35.299999999999997</c:v>
                </c:pt>
                <c:pt idx="28072">
                  <c:v>34.799999999999997</c:v>
                </c:pt>
                <c:pt idx="28073">
                  <c:v>35.299999999999997</c:v>
                </c:pt>
                <c:pt idx="28074">
                  <c:v>33.4</c:v>
                </c:pt>
                <c:pt idx="28075">
                  <c:v>30.3</c:v>
                </c:pt>
                <c:pt idx="28076">
                  <c:v>28</c:v>
                </c:pt>
                <c:pt idx="28077">
                  <c:v>27.2</c:v>
                </c:pt>
                <c:pt idx="28078">
                  <c:v>26.9</c:v>
                </c:pt>
                <c:pt idx="28079">
                  <c:v>26.8</c:v>
                </c:pt>
                <c:pt idx="28080">
                  <c:v>25.9</c:v>
                </c:pt>
                <c:pt idx="28081">
                  <c:v>25.8</c:v>
                </c:pt>
                <c:pt idx="28082">
                  <c:v>25.3</c:v>
                </c:pt>
                <c:pt idx="28083">
                  <c:v>24.7</c:v>
                </c:pt>
                <c:pt idx="28084">
                  <c:v>24</c:v>
                </c:pt>
                <c:pt idx="28085">
                  <c:v>23.4</c:v>
                </c:pt>
                <c:pt idx="28086">
                  <c:v>23.2</c:v>
                </c:pt>
                <c:pt idx="28087">
                  <c:v>23.1</c:v>
                </c:pt>
                <c:pt idx="28088">
                  <c:v>23.5</c:v>
                </c:pt>
                <c:pt idx="28089">
                  <c:v>24.6</c:v>
                </c:pt>
                <c:pt idx="28090">
                  <c:v>26.8</c:v>
                </c:pt>
                <c:pt idx="28091">
                  <c:v>28.6</c:v>
                </c:pt>
                <c:pt idx="28092">
                  <c:v>30.5</c:v>
                </c:pt>
                <c:pt idx="28093">
                  <c:v>31.4</c:v>
                </c:pt>
                <c:pt idx="28094">
                  <c:v>32.5</c:v>
                </c:pt>
                <c:pt idx="28095">
                  <c:v>34.5</c:v>
                </c:pt>
                <c:pt idx="28096">
                  <c:v>33.6</c:v>
                </c:pt>
                <c:pt idx="28097">
                  <c:v>32.799999999999997</c:v>
                </c:pt>
                <c:pt idx="28098">
                  <c:v>30.9</c:v>
                </c:pt>
                <c:pt idx="28099">
                  <c:v>29.2</c:v>
                </c:pt>
                <c:pt idx="28100">
                  <c:v>27.8</c:v>
                </c:pt>
                <c:pt idx="28101">
                  <c:v>27.5</c:v>
                </c:pt>
                <c:pt idx="28102">
                  <c:v>26.8</c:v>
                </c:pt>
                <c:pt idx="28103">
                  <c:v>26.2</c:v>
                </c:pt>
                <c:pt idx="28104">
                  <c:v>25.6</c:v>
                </c:pt>
                <c:pt idx="28105">
                  <c:v>25.4</c:v>
                </c:pt>
                <c:pt idx="28106">
                  <c:v>24.8</c:v>
                </c:pt>
                <c:pt idx="28107">
                  <c:v>24</c:v>
                </c:pt>
                <c:pt idx="28108">
                  <c:v>23</c:v>
                </c:pt>
                <c:pt idx="28109">
                  <c:v>22.8</c:v>
                </c:pt>
                <c:pt idx="28110">
                  <c:v>22.3</c:v>
                </c:pt>
                <c:pt idx="28111">
                  <c:v>21.6</c:v>
                </c:pt>
                <c:pt idx="28112">
                  <c:v>21.8</c:v>
                </c:pt>
                <c:pt idx="28113">
                  <c:v>25</c:v>
                </c:pt>
                <c:pt idx="28114">
                  <c:v>27.6</c:v>
                </c:pt>
                <c:pt idx="28115">
                  <c:v>29.6</c:v>
                </c:pt>
                <c:pt idx="28116">
                  <c:v>31.1</c:v>
                </c:pt>
                <c:pt idx="28117">
                  <c:v>31.7</c:v>
                </c:pt>
                <c:pt idx="28118">
                  <c:v>32.200000000000003</c:v>
                </c:pt>
                <c:pt idx="28119">
                  <c:v>32.6</c:v>
                </c:pt>
                <c:pt idx="28120">
                  <c:v>33</c:v>
                </c:pt>
                <c:pt idx="28121">
                  <c:v>32.4</c:v>
                </c:pt>
                <c:pt idx="28122">
                  <c:v>31</c:v>
                </c:pt>
                <c:pt idx="28123">
                  <c:v>29.8</c:v>
                </c:pt>
                <c:pt idx="28124">
                  <c:v>28.2</c:v>
                </c:pt>
                <c:pt idx="28125">
                  <c:v>27.9</c:v>
                </c:pt>
                <c:pt idx="28126">
                  <c:v>27.3</c:v>
                </c:pt>
                <c:pt idx="28127">
                  <c:v>27.1</c:v>
                </c:pt>
                <c:pt idx="28128">
                  <c:v>26.6</c:v>
                </c:pt>
                <c:pt idx="28129">
                  <c:v>25.6</c:v>
                </c:pt>
                <c:pt idx="28130">
                  <c:v>25.3</c:v>
                </c:pt>
                <c:pt idx="28131">
                  <c:v>25</c:v>
                </c:pt>
                <c:pt idx="28132">
                  <c:v>24.5</c:v>
                </c:pt>
                <c:pt idx="28133">
                  <c:v>23.7</c:v>
                </c:pt>
                <c:pt idx="28134">
                  <c:v>23.4</c:v>
                </c:pt>
                <c:pt idx="28135">
                  <c:v>23.2</c:v>
                </c:pt>
                <c:pt idx="28136">
                  <c:v>24</c:v>
                </c:pt>
                <c:pt idx="28137">
                  <c:v>24.7</c:v>
                </c:pt>
                <c:pt idx="28138">
                  <c:v>25.6</c:v>
                </c:pt>
                <c:pt idx="28139">
                  <c:v>28.5</c:v>
                </c:pt>
                <c:pt idx="28140">
                  <c:v>31.6</c:v>
                </c:pt>
                <c:pt idx="28141">
                  <c:v>33</c:v>
                </c:pt>
                <c:pt idx="28142">
                  <c:v>35.200000000000003</c:v>
                </c:pt>
                <c:pt idx="28143">
                  <c:v>34.4</c:v>
                </c:pt>
                <c:pt idx="28144">
                  <c:v>34.5</c:v>
                </c:pt>
                <c:pt idx="28145">
                  <c:v>32</c:v>
                </c:pt>
                <c:pt idx="28146">
                  <c:v>31.4</c:v>
                </c:pt>
                <c:pt idx="28147">
                  <c:v>29.6</c:v>
                </c:pt>
                <c:pt idx="28148">
                  <c:v>28</c:v>
                </c:pt>
                <c:pt idx="28149">
                  <c:v>26.8</c:v>
                </c:pt>
                <c:pt idx="28150">
                  <c:v>26.2</c:v>
                </c:pt>
                <c:pt idx="28151">
                  <c:v>25.8</c:v>
                </c:pt>
                <c:pt idx="28152">
                  <c:v>26.2</c:v>
                </c:pt>
                <c:pt idx="28153">
                  <c:v>25.6</c:v>
                </c:pt>
                <c:pt idx="28154">
                  <c:v>25.5</c:v>
                </c:pt>
                <c:pt idx="28155">
                  <c:v>25</c:v>
                </c:pt>
                <c:pt idx="28156">
                  <c:v>24.5</c:v>
                </c:pt>
                <c:pt idx="28157">
                  <c:v>23.6</c:v>
                </c:pt>
                <c:pt idx="28158">
                  <c:v>23.1</c:v>
                </c:pt>
                <c:pt idx="28159">
                  <c:v>23.2</c:v>
                </c:pt>
                <c:pt idx="28160">
                  <c:v>23</c:v>
                </c:pt>
                <c:pt idx="28161">
                  <c:v>24.8</c:v>
                </c:pt>
                <c:pt idx="28162">
                  <c:v>27.6</c:v>
                </c:pt>
                <c:pt idx="28163">
                  <c:v>29.5</c:v>
                </c:pt>
                <c:pt idx="28164">
                  <c:v>31.7</c:v>
                </c:pt>
                <c:pt idx="28165">
                  <c:v>33.200000000000003</c:v>
                </c:pt>
                <c:pt idx="28166">
                  <c:v>33</c:v>
                </c:pt>
                <c:pt idx="28167">
                  <c:v>34</c:v>
                </c:pt>
                <c:pt idx="28168">
                  <c:v>32.700000000000003</c:v>
                </c:pt>
                <c:pt idx="28169">
                  <c:v>30.8</c:v>
                </c:pt>
                <c:pt idx="28170">
                  <c:v>29</c:v>
                </c:pt>
                <c:pt idx="28171">
                  <c:v>28.6</c:v>
                </c:pt>
                <c:pt idx="28172">
                  <c:v>27.3</c:v>
                </c:pt>
                <c:pt idx="28173">
                  <c:v>26.9</c:v>
                </c:pt>
                <c:pt idx="28174">
                  <c:v>26.4</c:v>
                </c:pt>
                <c:pt idx="28175">
                  <c:v>25.8</c:v>
                </c:pt>
                <c:pt idx="28176">
                  <c:v>25.3</c:v>
                </c:pt>
                <c:pt idx="28177">
                  <c:v>25.2</c:v>
                </c:pt>
                <c:pt idx="28178">
                  <c:v>25.1</c:v>
                </c:pt>
                <c:pt idx="28179">
                  <c:v>25.3</c:v>
                </c:pt>
                <c:pt idx="28180">
                  <c:v>24.8</c:v>
                </c:pt>
                <c:pt idx="28181">
                  <c:v>24.2</c:v>
                </c:pt>
                <c:pt idx="28182">
                  <c:v>24</c:v>
                </c:pt>
                <c:pt idx="28183">
                  <c:v>24.1</c:v>
                </c:pt>
                <c:pt idx="28184">
                  <c:v>23.9</c:v>
                </c:pt>
                <c:pt idx="28185">
                  <c:v>25.3</c:v>
                </c:pt>
                <c:pt idx="28186">
                  <c:v>28.7</c:v>
                </c:pt>
                <c:pt idx="28187">
                  <c:v>30.9</c:v>
                </c:pt>
                <c:pt idx="28188">
                  <c:v>32.200000000000003</c:v>
                </c:pt>
                <c:pt idx="28189">
                  <c:v>32.5</c:v>
                </c:pt>
                <c:pt idx="28190">
                  <c:v>33</c:v>
                </c:pt>
                <c:pt idx="28191">
                  <c:v>32.9</c:v>
                </c:pt>
                <c:pt idx="28192">
                  <c:v>32</c:v>
                </c:pt>
                <c:pt idx="28193">
                  <c:v>31.1</c:v>
                </c:pt>
                <c:pt idx="28194">
                  <c:v>29.2</c:v>
                </c:pt>
                <c:pt idx="28195">
                  <c:v>28.2</c:v>
                </c:pt>
                <c:pt idx="28196">
                  <c:v>26.9</c:v>
                </c:pt>
                <c:pt idx="28197">
                  <c:v>26.6</c:v>
                </c:pt>
                <c:pt idx="28198">
                  <c:v>26.4</c:v>
                </c:pt>
                <c:pt idx="28199">
                  <c:v>25.7</c:v>
                </c:pt>
                <c:pt idx="28200">
                  <c:v>25.2</c:v>
                </c:pt>
                <c:pt idx="28201">
                  <c:v>24.9</c:v>
                </c:pt>
                <c:pt idx="28202">
                  <c:v>25</c:v>
                </c:pt>
                <c:pt idx="28203">
                  <c:v>24.7</c:v>
                </c:pt>
                <c:pt idx="28204">
                  <c:v>24.5</c:v>
                </c:pt>
                <c:pt idx="28205">
                  <c:v>24.5</c:v>
                </c:pt>
                <c:pt idx="28206">
                  <c:v>24.8</c:v>
                </c:pt>
                <c:pt idx="28207">
                  <c:v>24.5</c:v>
                </c:pt>
                <c:pt idx="28208">
                  <c:v>24.3</c:v>
                </c:pt>
                <c:pt idx="28209">
                  <c:v>25.2</c:v>
                </c:pt>
                <c:pt idx="28210">
                  <c:v>26.7</c:v>
                </c:pt>
                <c:pt idx="28211">
                  <c:v>30.9</c:v>
                </c:pt>
                <c:pt idx="28212">
                  <c:v>32.299999999999997</c:v>
                </c:pt>
                <c:pt idx="28213">
                  <c:v>33.299999999999997</c:v>
                </c:pt>
                <c:pt idx="28214">
                  <c:v>34.4</c:v>
                </c:pt>
                <c:pt idx="28215">
                  <c:v>34.1</c:v>
                </c:pt>
                <c:pt idx="28216">
                  <c:v>33.4</c:v>
                </c:pt>
                <c:pt idx="28217">
                  <c:v>32</c:v>
                </c:pt>
                <c:pt idx="28218">
                  <c:v>31.4</c:v>
                </c:pt>
                <c:pt idx="28219">
                  <c:v>30.9</c:v>
                </c:pt>
                <c:pt idx="28220">
                  <c:v>29.2</c:v>
                </c:pt>
                <c:pt idx="28221">
                  <c:v>28.2</c:v>
                </c:pt>
                <c:pt idx="28222">
                  <c:v>28</c:v>
                </c:pt>
                <c:pt idx="28223">
                  <c:v>27.9</c:v>
                </c:pt>
                <c:pt idx="28224">
                  <c:v>27.2</c:v>
                </c:pt>
                <c:pt idx="28225">
                  <c:v>26.9</c:v>
                </c:pt>
                <c:pt idx="28226">
                  <c:v>26.3</c:v>
                </c:pt>
                <c:pt idx="28227">
                  <c:v>25.8</c:v>
                </c:pt>
                <c:pt idx="28228">
                  <c:v>25.8</c:v>
                </c:pt>
                <c:pt idx="28229">
                  <c:v>25</c:v>
                </c:pt>
                <c:pt idx="28230">
                  <c:v>23.7</c:v>
                </c:pt>
                <c:pt idx="28231">
                  <c:v>22.9</c:v>
                </c:pt>
                <c:pt idx="28232">
                  <c:v>22.6</c:v>
                </c:pt>
                <c:pt idx="28233">
                  <c:v>25.5</c:v>
                </c:pt>
                <c:pt idx="28234">
                  <c:v>27.9</c:v>
                </c:pt>
                <c:pt idx="28235">
                  <c:v>30</c:v>
                </c:pt>
                <c:pt idx="28236">
                  <c:v>32.5</c:v>
                </c:pt>
                <c:pt idx="28237">
                  <c:v>32.700000000000003</c:v>
                </c:pt>
                <c:pt idx="28238">
                  <c:v>35.299999999999997</c:v>
                </c:pt>
                <c:pt idx="28239">
                  <c:v>34.5</c:v>
                </c:pt>
                <c:pt idx="28240">
                  <c:v>34.5</c:v>
                </c:pt>
                <c:pt idx="28241">
                  <c:v>32.299999999999997</c:v>
                </c:pt>
                <c:pt idx="28242">
                  <c:v>31.9</c:v>
                </c:pt>
                <c:pt idx="28243">
                  <c:v>30.2</c:v>
                </c:pt>
                <c:pt idx="28244">
                  <c:v>28.4</c:v>
                </c:pt>
                <c:pt idx="28245">
                  <c:v>27</c:v>
                </c:pt>
                <c:pt idx="28246">
                  <c:v>26.3</c:v>
                </c:pt>
                <c:pt idx="28247">
                  <c:v>25.3</c:v>
                </c:pt>
                <c:pt idx="28248">
                  <c:v>24.2</c:v>
                </c:pt>
                <c:pt idx="28249">
                  <c:v>24</c:v>
                </c:pt>
                <c:pt idx="28250">
                  <c:v>23.6</c:v>
                </c:pt>
                <c:pt idx="28251">
                  <c:v>23.1</c:v>
                </c:pt>
                <c:pt idx="28252">
                  <c:v>22.6</c:v>
                </c:pt>
                <c:pt idx="28253">
                  <c:v>22</c:v>
                </c:pt>
                <c:pt idx="28254">
                  <c:v>21.6</c:v>
                </c:pt>
                <c:pt idx="28255">
                  <c:v>21.6</c:v>
                </c:pt>
                <c:pt idx="28256">
                  <c:v>22.1</c:v>
                </c:pt>
                <c:pt idx="28257">
                  <c:v>23.2</c:v>
                </c:pt>
                <c:pt idx="28258">
                  <c:v>26.2</c:v>
                </c:pt>
                <c:pt idx="28259">
                  <c:v>28.5</c:v>
                </c:pt>
                <c:pt idx="28260">
                  <c:v>31.2</c:v>
                </c:pt>
                <c:pt idx="28261">
                  <c:v>33.1</c:v>
                </c:pt>
                <c:pt idx="28262">
                  <c:v>33.799999999999997</c:v>
                </c:pt>
                <c:pt idx="28263">
                  <c:v>35.9</c:v>
                </c:pt>
                <c:pt idx="28264">
                  <c:v>35.9</c:v>
                </c:pt>
                <c:pt idx="28265">
                  <c:v>32.9</c:v>
                </c:pt>
                <c:pt idx="28266">
                  <c:v>31.8</c:v>
                </c:pt>
                <c:pt idx="28267">
                  <c:v>30.2</c:v>
                </c:pt>
                <c:pt idx="28268">
                  <c:v>27.9</c:v>
                </c:pt>
                <c:pt idx="28269">
                  <c:v>27.2</c:v>
                </c:pt>
                <c:pt idx="28270">
                  <c:v>26.5</c:v>
                </c:pt>
                <c:pt idx="28271">
                  <c:v>25.7</c:v>
                </c:pt>
                <c:pt idx="28272">
                  <c:v>24.7</c:v>
                </c:pt>
                <c:pt idx="28273">
                  <c:v>24.2</c:v>
                </c:pt>
                <c:pt idx="28274">
                  <c:v>23.9</c:v>
                </c:pt>
                <c:pt idx="28275">
                  <c:v>23.5</c:v>
                </c:pt>
                <c:pt idx="28276">
                  <c:v>23.4</c:v>
                </c:pt>
                <c:pt idx="28277">
                  <c:v>23.2</c:v>
                </c:pt>
                <c:pt idx="28278">
                  <c:v>22.9</c:v>
                </c:pt>
                <c:pt idx="28279">
                  <c:v>22.5</c:v>
                </c:pt>
                <c:pt idx="28280">
                  <c:v>23.1</c:v>
                </c:pt>
                <c:pt idx="28281">
                  <c:v>24.6</c:v>
                </c:pt>
                <c:pt idx="28282">
                  <c:v>27</c:v>
                </c:pt>
                <c:pt idx="28283">
                  <c:v>28.1</c:v>
                </c:pt>
                <c:pt idx="28284">
                  <c:v>31.4</c:v>
                </c:pt>
                <c:pt idx="28285">
                  <c:v>32.200000000000003</c:v>
                </c:pt>
                <c:pt idx="28286">
                  <c:v>33.9</c:v>
                </c:pt>
                <c:pt idx="28287">
                  <c:v>33.799999999999997</c:v>
                </c:pt>
                <c:pt idx="28288">
                  <c:v>33.700000000000003</c:v>
                </c:pt>
                <c:pt idx="28289">
                  <c:v>31.1</c:v>
                </c:pt>
                <c:pt idx="28290">
                  <c:v>30.6</c:v>
                </c:pt>
                <c:pt idx="28291">
                  <c:v>30</c:v>
                </c:pt>
                <c:pt idx="28292">
                  <c:v>28.6</c:v>
                </c:pt>
                <c:pt idx="28293">
                  <c:v>26.9</c:v>
                </c:pt>
                <c:pt idx="28294">
                  <c:v>26.5</c:v>
                </c:pt>
                <c:pt idx="28295">
                  <c:v>26.2</c:v>
                </c:pt>
                <c:pt idx="28296">
                  <c:v>25.4</c:v>
                </c:pt>
                <c:pt idx="28297">
                  <c:v>25.1</c:v>
                </c:pt>
                <c:pt idx="28298">
                  <c:v>24.9</c:v>
                </c:pt>
                <c:pt idx="28299">
                  <c:v>24.6</c:v>
                </c:pt>
                <c:pt idx="28300">
                  <c:v>24</c:v>
                </c:pt>
                <c:pt idx="28301">
                  <c:v>23.7</c:v>
                </c:pt>
                <c:pt idx="28302">
                  <c:v>23.4</c:v>
                </c:pt>
                <c:pt idx="28303">
                  <c:v>23.2</c:v>
                </c:pt>
                <c:pt idx="28304">
                  <c:v>23.5</c:v>
                </c:pt>
                <c:pt idx="28305">
                  <c:v>24.2</c:v>
                </c:pt>
                <c:pt idx="28306">
                  <c:v>25.9</c:v>
                </c:pt>
                <c:pt idx="28307">
                  <c:v>27.8</c:v>
                </c:pt>
                <c:pt idx="28308">
                  <c:v>29.1</c:v>
                </c:pt>
                <c:pt idx="28309">
                  <c:v>30.6</c:v>
                </c:pt>
                <c:pt idx="28310">
                  <c:v>31.2</c:v>
                </c:pt>
                <c:pt idx="28311">
                  <c:v>32.700000000000003</c:v>
                </c:pt>
                <c:pt idx="28312">
                  <c:v>32.700000000000003</c:v>
                </c:pt>
                <c:pt idx="28313">
                  <c:v>32.299999999999997</c:v>
                </c:pt>
                <c:pt idx="28314">
                  <c:v>31.1</c:v>
                </c:pt>
                <c:pt idx="28315">
                  <c:v>29.2</c:v>
                </c:pt>
                <c:pt idx="28316">
                  <c:v>27.8</c:v>
                </c:pt>
                <c:pt idx="28317">
                  <c:v>27.3</c:v>
                </c:pt>
                <c:pt idx="28318">
                  <c:v>26.9</c:v>
                </c:pt>
                <c:pt idx="28319">
                  <c:v>26.5</c:v>
                </c:pt>
                <c:pt idx="28320">
                  <c:v>26.1</c:v>
                </c:pt>
                <c:pt idx="28321">
                  <c:v>25.3</c:v>
                </c:pt>
                <c:pt idx="28322">
                  <c:v>25</c:v>
                </c:pt>
                <c:pt idx="28323">
                  <c:v>24.7</c:v>
                </c:pt>
                <c:pt idx="28324">
                  <c:v>24.8</c:v>
                </c:pt>
                <c:pt idx="28325">
                  <c:v>25.6</c:v>
                </c:pt>
                <c:pt idx="28326">
                  <c:v>25.3</c:v>
                </c:pt>
                <c:pt idx="28327">
                  <c:v>25.2</c:v>
                </c:pt>
                <c:pt idx="28328">
                  <c:v>25.3</c:v>
                </c:pt>
                <c:pt idx="28329">
                  <c:v>26.4</c:v>
                </c:pt>
                <c:pt idx="28330">
                  <c:v>29.2</c:v>
                </c:pt>
                <c:pt idx="28331">
                  <c:v>30.9</c:v>
                </c:pt>
                <c:pt idx="28332">
                  <c:v>32.5</c:v>
                </c:pt>
                <c:pt idx="28333">
                  <c:v>33.6</c:v>
                </c:pt>
                <c:pt idx="28334">
                  <c:v>33.799999999999997</c:v>
                </c:pt>
                <c:pt idx="28335">
                  <c:v>33.4</c:v>
                </c:pt>
                <c:pt idx="28336">
                  <c:v>33.1</c:v>
                </c:pt>
                <c:pt idx="28337">
                  <c:v>31.8</c:v>
                </c:pt>
                <c:pt idx="28338">
                  <c:v>30.9</c:v>
                </c:pt>
                <c:pt idx="28339">
                  <c:v>29.7</c:v>
                </c:pt>
                <c:pt idx="28345">
                  <c:v>27.2</c:v>
                </c:pt>
                <c:pt idx="28346">
                  <c:v>27.2</c:v>
                </c:pt>
                <c:pt idx="28347">
                  <c:v>26.6</c:v>
                </c:pt>
                <c:pt idx="28348">
                  <c:v>26.5</c:v>
                </c:pt>
                <c:pt idx="28349">
                  <c:v>26.3</c:v>
                </c:pt>
                <c:pt idx="28350">
                  <c:v>26.1</c:v>
                </c:pt>
                <c:pt idx="28351">
                  <c:v>25.7</c:v>
                </c:pt>
                <c:pt idx="28352">
                  <c:v>25.5</c:v>
                </c:pt>
                <c:pt idx="28353">
                  <c:v>27.4</c:v>
                </c:pt>
                <c:pt idx="28354">
                  <c:v>28.7</c:v>
                </c:pt>
                <c:pt idx="28398">
                  <c:v>24</c:v>
                </c:pt>
                <c:pt idx="28399">
                  <c:v>23.5</c:v>
                </c:pt>
                <c:pt idx="28400">
                  <c:v>23.9</c:v>
                </c:pt>
                <c:pt idx="28401">
                  <c:v>25.3</c:v>
                </c:pt>
                <c:pt idx="28402">
                  <c:v>27.6</c:v>
                </c:pt>
                <c:pt idx="28403">
                  <c:v>29.9</c:v>
                </c:pt>
                <c:pt idx="28404">
                  <c:v>30.9</c:v>
                </c:pt>
                <c:pt idx="28405">
                  <c:v>32.799999999999997</c:v>
                </c:pt>
                <c:pt idx="28406">
                  <c:v>33.1</c:v>
                </c:pt>
                <c:pt idx="28407">
                  <c:v>34.4</c:v>
                </c:pt>
                <c:pt idx="28408">
                  <c:v>35.9</c:v>
                </c:pt>
                <c:pt idx="28409">
                  <c:v>35.299999999999997</c:v>
                </c:pt>
                <c:pt idx="28410">
                  <c:v>33.4</c:v>
                </c:pt>
                <c:pt idx="28411">
                  <c:v>31.1</c:v>
                </c:pt>
                <c:pt idx="28412">
                  <c:v>28.1</c:v>
                </c:pt>
                <c:pt idx="28413">
                  <c:v>27</c:v>
                </c:pt>
                <c:pt idx="28414">
                  <c:v>25.7</c:v>
                </c:pt>
                <c:pt idx="28415">
                  <c:v>25.6</c:v>
                </c:pt>
                <c:pt idx="28416">
                  <c:v>25.3</c:v>
                </c:pt>
                <c:pt idx="28417">
                  <c:v>24.9</c:v>
                </c:pt>
                <c:pt idx="28418">
                  <c:v>24.8</c:v>
                </c:pt>
                <c:pt idx="28419">
                  <c:v>24.5</c:v>
                </c:pt>
                <c:pt idx="28420">
                  <c:v>23.1</c:v>
                </c:pt>
                <c:pt idx="28421">
                  <c:v>22.6</c:v>
                </c:pt>
                <c:pt idx="28422">
                  <c:v>22.3</c:v>
                </c:pt>
                <c:pt idx="28423">
                  <c:v>21.8</c:v>
                </c:pt>
                <c:pt idx="28424">
                  <c:v>23.9</c:v>
                </c:pt>
                <c:pt idx="28425">
                  <c:v>26.8</c:v>
                </c:pt>
                <c:pt idx="28426">
                  <c:v>29.2</c:v>
                </c:pt>
                <c:pt idx="28427">
                  <c:v>31.5</c:v>
                </c:pt>
                <c:pt idx="28428">
                  <c:v>33.1</c:v>
                </c:pt>
                <c:pt idx="28429">
                  <c:v>34.700000000000003</c:v>
                </c:pt>
                <c:pt idx="28430">
                  <c:v>34.9</c:v>
                </c:pt>
                <c:pt idx="28431">
                  <c:v>36.299999999999997</c:v>
                </c:pt>
                <c:pt idx="28432">
                  <c:v>35.299999999999997</c:v>
                </c:pt>
                <c:pt idx="28433">
                  <c:v>33.1</c:v>
                </c:pt>
                <c:pt idx="28434">
                  <c:v>30.6</c:v>
                </c:pt>
                <c:pt idx="28435">
                  <c:v>29</c:v>
                </c:pt>
                <c:pt idx="28436">
                  <c:v>27.4</c:v>
                </c:pt>
                <c:pt idx="28437">
                  <c:v>26.6</c:v>
                </c:pt>
                <c:pt idx="28438">
                  <c:v>25.9</c:v>
                </c:pt>
                <c:pt idx="28439">
                  <c:v>26.1</c:v>
                </c:pt>
                <c:pt idx="28440">
                  <c:v>25.8</c:v>
                </c:pt>
                <c:pt idx="28441">
                  <c:v>25</c:v>
                </c:pt>
                <c:pt idx="28442">
                  <c:v>24.8</c:v>
                </c:pt>
                <c:pt idx="28443">
                  <c:v>23.7</c:v>
                </c:pt>
                <c:pt idx="28444">
                  <c:v>23.4</c:v>
                </c:pt>
                <c:pt idx="28445">
                  <c:v>22.9</c:v>
                </c:pt>
                <c:pt idx="28446">
                  <c:v>22.6</c:v>
                </c:pt>
                <c:pt idx="28447">
                  <c:v>21.7</c:v>
                </c:pt>
                <c:pt idx="28448">
                  <c:v>22</c:v>
                </c:pt>
                <c:pt idx="28449">
                  <c:v>25</c:v>
                </c:pt>
                <c:pt idx="28450">
                  <c:v>26.9</c:v>
                </c:pt>
                <c:pt idx="28451">
                  <c:v>29.2</c:v>
                </c:pt>
                <c:pt idx="28452">
                  <c:v>31</c:v>
                </c:pt>
                <c:pt idx="28453">
                  <c:v>32.9</c:v>
                </c:pt>
                <c:pt idx="28454">
                  <c:v>33.700000000000003</c:v>
                </c:pt>
                <c:pt idx="28455">
                  <c:v>34.1</c:v>
                </c:pt>
                <c:pt idx="28456">
                  <c:v>32.4</c:v>
                </c:pt>
                <c:pt idx="28457">
                  <c:v>32.1</c:v>
                </c:pt>
                <c:pt idx="28458">
                  <c:v>30.3</c:v>
                </c:pt>
                <c:pt idx="28459">
                  <c:v>28.1</c:v>
                </c:pt>
                <c:pt idx="28465">
                  <c:v>23.6</c:v>
                </c:pt>
                <c:pt idx="28466">
                  <c:v>23.1</c:v>
                </c:pt>
                <c:pt idx="28467">
                  <c:v>22.7</c:v>
                </c:pt>
                <c:pt idx="28468">
                  <c:v>22.6</c:v>
                </c:pt>
                <c:pt idx="28469">
                  <c:v>22.5</c:v>
                </c:pt>
                <c:pt idx="28470">
                  <c:v>22.3</c:v>
                </c:pt>
                <c:pt idx="28471">
                  <c:v>22.3</c:v>
                </c:pt>
                <c:pt idx="28472">
                  <c:v>22.6</c:v>
                </c:pt>
                <c:pt idx="28473">
                  <c:v>23.4</c:v>
                </c:pt>
                <c:pt idx="28474">
                  <c:v>24.7</c:v>
                </c:pt>
                <c:pt idx="28479">
                  <c:v>30.9</c:v>
                </c:pt>
                <c:pt idx="28480">
                  <c:v>30.6</c:v>
                </c:pt>
                <c:pt idx="28481">
                  <c:v>29</c:v>
                </c:pt>
                <c:pt idx="28482">
                  <c:v>28.4</c:v>
                </c:pt>
                <c:pt idx="28483">
                  <c:v>27.3</c:v>
                </c:pt>
                <c:pt idx="28489">
                  <c:v>23.8</c:v>
                </c:pt>
                <c:pt idx="28490">
                  <c:v>23.6</c:v>
                </c:pt>
                <c:pt idx="28491">
                  <c:v>23.4</c:v>
                </c:pt>
                <c:pt idx="28492">
                  <c:v>23.4</c:v>
                </c:pt>
                <c:pt idx="28493">
                  <c:v>22.2</c:v>
                </c:pt>
                <c:pt idx="28494">
                  <c:v>22</c:v>
                </c:pt>
                <c:pt idx="28495">
                  <c:v>22.3</c:v>
                </c:pt>
                <c:pt idx="28496">
                  <c:v>21.8</c:v>
                </c:pt>
                <c:pt idx="28497">
                  <c:v>24</c:v>
                </c:pt>
                <c:pt idx="28498">
                  <c:v>25.4</c:v>
                </c:pt>
                <c:pt idx="28499">
                  <c:v>29</c:v>
                </c:pt>
                <c:pt idx="28500">
                  <c:v>30.4</c:v>
                </c:pt>
                <c:pt idx="28501">
                  <c:v>31.4</c:v>
                </c:pt>
                <c:pt idx="28502">
                  <c:v>32.299999999999997</c:v>
                </c:pt>
                <c:pt idx="28503">
                  <c:v>32.5</c:v>
                </c:pt>
                <c:pt idx="28504">
                  <c:v>32</c:v>
                </c:pt>
                <c:pt idx="28505">
                  <c:v>30.5</c:v>
                </c:pt>
                <c:pt idx="28506">
                  <c:v>29</c:v>
                </c:pt>
                <c:pt idx="28507">
                  <c:v>26.8</c:v>
                </c:pt>
                <c:pt idx="28508">
                  <c:v>25.7</c:v>
                </c:pt>
                <c:pt idx="28509">
                  <c:v>25.6</c:v>
                </c:pt>
                <c:pt idx="28510">
                  <c:v>25.3</c:v>
                </c:pt>
                <c:pt idx="28511">
                  <c:v>21.4</c:v>
                </c:pt>
                <c:pt idx="28512">
                  <c:v>25.3</c:v>
                </c:pt>
                <c:pt idx="28513">
                  <c:v>28.4</c:v>
                </c:pt>
                <c:pt idx="28514">
                  <c:v>30.9</c:v>
                </c:pt>
                <c:pt idx="28515">
                  <c:v>31.2</c:v>
                </c:pt>
                <c:pt idx="28516">
                  <c:v>29.3</c:v>
                </c:pt>
                <c:pt idx="28517">
                  <c:v>32.200000000000003</c:v>
                </c:pt>
                <c:pt idx="28518">
                  <c:v>32.200000000000003</c:v>
                </c:pt>
                <c:pt idx="28519">
                  <c:v>31.2</c:v>
                </c:pt>
                <c:pt idx="28520">
                  <c:v>22</c:v>
                </c:pt>
                <c:pt idx="28521">
                  <c:v>23.1</c:v>
                </c:pt>
                <c:pt idx="28522">
                  <c:v>24.6</c:v>
                </c:pt>
                <c:pt idx="28523">
                  <c:v>27.6</c:v>
                </c:pt>
                <c:pt idx="28524">
                  <c:v>29.5</c:v>
                </c:pt>
                <c:pt idx="28525">
                  <c:v>30.5</c:v>
                </c:pt>
                <c:pt idx="28526">
                  <c:v>30.1</c:v>
                </c:pt>
                <c:pt idx="28527">
                  <c:v>31</c:v>
                </c:pt>
                <c:pt idx="28528">
                  <c:v>32.200000000000003</c:v>
                </c:pt>
                <c:pt idx="28529">
                  <c:v>31.4</c:v>
                </c:pt>
                <c:pt idx="28530">
                  <c:v>30.6</c:v>
                </c:pt>
                <c:pt idx="28531">
                  <c:v>28.1</c:v>
                </c:pt>
                <c:pt idx="28532">
                  <c:v>27</c:v>
                </c:pt>
                <c:pt idx="28533">
                  <c:v>26.1</c:v>
                </c:pt>
                <c:pt idx="28534">
                  <c:v>24.8</c:v>
                </c:pt>
                <c:pt idx="28535">
                  <c:v>23.9</c:v>
                </c:pt>
                <c:pt idx="28536">
                  <c:v>23.2</c:v>
                </c:pt>
                <c:pt idx="28537">
                  <c:v>22.9</c:v>
                </c:pt>
                <c:pt idx="28538">
                  <c:v>21.9</c:v>
                </c:pt>
                <c:pt idx="28539">
                  <c:v>21.4</c:v>
                </c:pt>
                <c:pt idx="28540">
                  <c:v>21</c:v>
                </c:pt>
                <c:pt idx="28541">
                  <c:v>20.7</c:v>
                </c:pt>
                <c:pt idx="28542">
                  <c:v>20.7</c:v>
                </c:pt>
                <c:pt idx="28543">
                  <c:v>20.399999999999999</c:v>
                </c:pt>
                <c:pt idx="28544">
                  <c:v>21.2</c:v>
                </c:pt>
                <c:pt idx="28545">
                  <c:v>23.9</c:v>
                </c:pt>
                <c:pt idx="28546">
                  <c:v>26.2</c:v>
                </c:pt>
                <c:pt idx="28547">
                  <c:v>28.7</c:v>
                </c:pt>
                <c:pt idx="28548">
                  <c:v>30.5</c:v>
                </c:pt>
                <c:pt idx="28549">
                  <c:v>32.5</c:v>
                </c:pt>
                <c:pt idx="28550">
                  <c:v>33.6</c:v>
                </c:pt>
                <c:pt idx="28551">
                  <c:v>34.6</c:v>
                </c:pt>
                <c:pt idx="28552">
                  <c:v>34.700000000000003</c:v>
                </c:pt>
                <c:pt idx="28553">
                  <c:v>33</c:v>
                </c:pt>
                <c:pt idx="28554">
                  <c:v>31.2</c:v>
                </c:pt>
                <c:pt idx="28555">
                  <c:v>28.8</c:v>
                </c:pt>
                <c:pt idx="28556">
                  <c:v>27.2</c:v>
                </c:pt>
                <c:pt idx="28557">
                  <c:v>26.1</c:v>
                </c:pt>
                <c:pt idx="28558">
                  <c:v>25.2</c:v>
                </c:pt>
                <c:pt idx="28559">
                  <c:v>24.4</c:v>
                </c:pt>
                <c:pt idx="28560">
                  <c:v>23.9</c:v>
                </c:pt>
                <c:pt idx="28578">
                  <c:v>29.7</c:v>
                </c:pt>
                <c:pt idx="28579">
                  <c:v>27.8</c:v>
                </c:pt>
                <c:pt idx="28580">
                  <c:v>27.2</c:v>
                </c:pt>
                <c:pt idx="28581">
                  <c:v>26.1</c:v>
                </c:pt>
                <c:pt idx="28582">
                  <c:v>25.2</c:v>
                </c:pt>
                <c:pt idx="28583">
                  <c:v>24.4</c:v>
                </c:pt>
                <c:pt idx="28584">
                  <c:v>23.9</c:v>
                </c:pt>
                <c:pt idx="28585">
                  <c:v>23.1</c:v>
                </c:pt>
                <c:pt idx="28587">
                  <c:v>33</c:v>
                </c:pt>
                <c:pt idx="28588">
                  <c:v>33.1</c:v>
                </c:pt>
                <c:pt idx="28590">
                  <c:v>22.2</c:v>
                </c:pt>
                <c:pt idx="28591">
                  <c:v>22.3</c:v>
                </c:pt>
                <c:pt idx="28592">
                  <c:v>22.8</c:v>
                </c:pt>
                <c:pt idx="28593">
                  <c:v>24</c:v>
                </c:pt>
                <c:pt idx="28594">
                  <c:v>26.7</c:v>
                </c:pt>
                <c:pt idx="28595">
                  <c:v>28.8</c:v>
                </c:pt>
                <c:pt idx="28596">
                  <c:v>30.2</c:v>
                </c:pt>
                <c:pt idx="28597">
                  <c:v>30.7</c:v>
                </c:pt>
                <c:pt idx="28598">
                  <c:v>32.799999999999997</c:v>
                </c:pt>
                <c:pt idx="28599">
                  <c:v>34.200000000000003</c:v>
                </c:pt>
                <c:pt idx="28600">
                  <c:v>33.700000000000003</c:v>
                </c:pt>
                <c:pt idx="28601">
                  <c:v>33.1</c:v>
                </c:pt>
                <c:pt idx="28602">
                  <c:v>30.8</c:v>
                </c:pt>
                <c:pt idx="28603">
                  <c:v>28.5</c:v>
                </c:pt>
                <c:pt idx="28604">
                  <c:v>26.2</c:v>
                </c:pt>
                <c:pt idx="28605">
                  <c:v>25.5</c:v>
                </c:pt>
                <c:pt idx="28606">
                  <c:v>24.5</c:v>
                </c:pt>
                <c:pt idx="28607">
                  <c:v>24.2</c:v>
                </c:pt>
                <c:pt idx="28608">
                  <c:v>23.6</c:v>
                </c:pt>
                <c:pt idx="28609">
                  <c:v>22.8</c:v>
                </c:pt>
                <c:pt idx="28610">
                  <c:v>21.8</c:v>
                </c:pt>
                <c:pt idx="28611">
                  <c:v>21.5</c:v>
                </c:pt>
                <c:pt idx="28612">
                  <c:v>21.1</c:v>
                </c:pt>
                <c:pt idx="28613">
                  <c:v>20.6</c:v>
                </c:pt>
                <c:pt idx="28614">
                  <c:v>20.2</c:v>
                </c:pt>
                <c:pt idx="28615">
                  <c:v>19.8</c:v>
                </c:pt>
                <c:pt idx="28616">
                  <c:v>20.7</c:v>
                </c:pt>
                <c:pt idx="28617">
                  <c:v>23.1</c:v>
                </c:pt>
                <c:pt idx="28618">
                  <c:v>25.3</c:v>
                </c:pt>
                <c:pt idx="28619">
                  <c:v>27.5</c:v>
                </c:pt>
                <c:pt idx="28620">
                  <c:v>29.3</c:v>
                </c:pt>
                <c:pt idx="28621">
                  <c:v>31.7</c:v>
                </c:pt>
                <c:pt idx="28622">
                  <c:v>32.5</c:v>
                </c:pt>
                <c:pt idx="28623">
                  <c:v>33.6</c:v>
                </c:pt>
                <c:pt idx="28624">
                  <c:v>32.799999999999997</c:v>
                </c:pt>
                <c:pt idx="28629">
                  <c:v>25.4</c:v>
                </c:pt>
                <c:pt idx="28630">
                  <c:v>24.7</c:v>
                </c:pt>
                <c:pt idx="28631">
                  <c:v>24.7</c:v>
                </c:pt>
                <c:pt idx="28632">
                  <c:v>23.8</c:v>
                </c:pt>
                <c:pt idx="28633">
                  <c:v>23.5</c:v>
                </c:pt>
                <c:pt idx="28641">
                  <c:v>24.1</c:v>
                </c:pt>
                <c:pt idx="28642">
                  <c:v>26.4</c:v>
                </c:pt>
                <c:pt idx="28643">
                  <c:v>29</c:v>
                </c:pt>
                <c:pt idx="28644">
                  <c:v>31.6</c:v>
                </c:pt>
                <c:pt idx="28645">
                  <c:v>32.799999999999997</c:v>
                </c:pt>
                <c:pt idx="28646">
                  <c:v>33.700000000000003</c:v>
                </c:pt>
                <c:pt idx="28647">
                  <c:v>34.299999999999997</c:v>
                </c:pt>
                <c:pt idx="28648">
                  <c:v>33.6</c:v>
                </c:pt>
                <c:pt idx="28649">
                  <c:v>31.7</c:v>
                </c:pt>
                <c:pt idx="28650">
                  <c:v>29.4</c:v>
                </c:pt>
                <c:pt idx="28651">
                  <c:v>28</c:v>
                </c:pt>
                <c:pt idx="28652">
                  <c:v>27.5</c:v>
                </c:pt>
                <c:pt idx="28653">
                  <c:v>26</c:v>
                </c:pt>
                <c:pt idx="28654">
                  <c:v>25.9</c:v>
                </c:pt>
                <c:pt idx="28665">
                  <c:v>23.7</c:v>
                </c:pt>
                <c:pt idx="28666">
                  <c:v>25.3</c:v>
                </c:pt>
                <c:pt idx="28667">
                  <c:v>25.6</c:v>
                </c:pt>
                <c:pt idx="28668">
                  <c:v>26.4</c:v>
                </c:pt>
                <c:pt idx="28669">
                  <c:v>29</c:v>
                </c:pt>
                <c:pt idx="28670">
                  <c:v>30.1</c:v>
                </c:pt>
                <c:pt idx="28671">
                  <c:v>31.1</c:v>
                </c:pt>
                <c:pt idx="28672">
                  <c:v>33.299999999999997</c:v>
                </c:pt>
                <c:pt idx="28673">
                  <c:v>32.6</c:v>
                </c:pt>
                <c:pt idx="28674">
                  <c:v>30.2</c:v>
                </c:pt>
                <c:pt idx="28675">
                  <c:v>27.9</c:v>
                </c:pt>
                <c:pt idx="28676">
                  <c:v>27.1</c:v>
                </c:pt>
                <c:pt idx="28677">
                  <c:v>25.8</c:v>
                </c:pt>
                <c:pt idx="28678">
                  <c:v>25.4</c:v>
                </c:pt>
                <c:pt idx="28679">
                  <c:v>25.3</c:v>
                </c:pt>
                <c:pt idx="28680">
                  <c:v>24.5</c:v>
                </c:pt>
                <c:pt idx="28681">
                  <c:v>24.7</c:v>
                </c:pt>
                <c:pt idx="28682">
                  <c:v>23.7</c:v>
                </c:pt>
                <c:pt idx="28683">
                  <c:v>23.4</c:v>
                </c:pt>
                <c:pt idx="28684">
                  <c:v>23.1</c:v>
                </c:pt>
                <c:pt idx="28685">
                  <c:v>22.3</c:v>
                </c:pt>
                <c:pt idx="28686">
                  <c:v>21.3</c:v>
                </c:pt>
                <c:pt idx="28687">
                  <c:v>21.1</c:v>
                </c:pt>
                <c:pt idx="28688">
                  <c:v>21.9</c:v>
                </c:pt>
                <c:pt idx="28689">
                  <c:v>23.6</c:v>
                </c:pt>
                <c:pt idx="28690">
                  <c:v>25.6</c:v>
                </c:pt>
                <c:pt idx="28691">
                  <c:v>27.2</c:v>
                </c:pt>
                <c:pt idx="28692">
                  <c:v>29.7</c:v>
                </c:pt>
                <c:pt idx="28693">
                  <c:v>31.2</c:v>
                </c:pt>
                <c:pt idx="28694">
                  <c:v>33.200000000000003</c:v>
                </c:pt>
                <c:pt idx="28695">
                  <c:v>33.200000000000003</c:v>
                </c:pt>
                <c:pt idx="28696">
                  <c:v>32.5</c:v>
                </c:pt>
                <c:pt idx="28697">
                  <c:v>32.200000000000003</c:v>
                </c:pt>
                <c:pt idx="28698">
                  <c:v>30.9</c:v>
                </c:pt>
                <c:pt idx="28699">
                  <c:v>29.9</c:v>
                </c:pt>
                <c:pt idx="28712">
                  <c:v>22.3</c:v>
                </c:pt>
                <c:pt idx="28713">
                  <c:v>23.1</c:v>
                </c:pt>
                <c:pt idx="28714">
                  <c:v>24.8</c:v>
                </c:pt>
                <c:pt idx="28715">
                  <c:v>25.6</c:v>
                </c:pt>
                <c:pt idx="28716">
                  <c:v>29.5</c:v>
                </c:pt>
                <c:pt idx="28717">
                  <c:v>30.9</c:v>
                </c:pt>
                <c:pt idx="28718">
                  <c:v>31.2</c:v>
                </c:pt>
                <c:pt idx="28719">
                  <c:v>33.1</c:v>
                </c:pt>
                <c:pt idx="28720">
                  <c:v>32.200000000000003</c:v>
                </c:pt>
                <c:pt idx="28737">
                  <c:v>24.8</c:v>
                </c:pt>
                <c:pt idx="28738">
                  <c:v>27.3</c:v>
                </c:pt>
                <c:pt idx="28739">
                  <c:v>29.5</c:v>
                </c:pt>
                <c:pt idx="28740">
                  <c:v>31.7</c:v>
                </c:pt>
                <c:pt idx="28741">
                  <c:v>32.6</c:v>
                </c:pt>
                <c:pt idx="28742">
                  <c:v>33.9</c:v>
                </c:pt>
                <c:pt idx="28743">
                  <c:v>35</c:v>
                </c:pt>
                <c:pt idx="28744">
                  <c:v>33.700000000000003</c:v>
                </c:pt>
                <c:pt idx="28749">
                  <c:v>26.6</c:v>
                </c:pt>
                <c:pt idx="28750">
                  <c:v>26</c:v>
                </c:pt>
                <c:pt idx="28751">
                  <c:v>25.6</c:v>
                </c:pt>
                <c:pt idx="28752">
                  <c:v>25.1</c:v>
                </c:pt>
                <c:pt idx="28753">
                  <c:v>24.5</c:v>
                </c:pt>
                <c:pt idx="28761">
                  <c:v>24.7</c:v>
                </c:pt>
                <c:pt idx="28762">
                  <c:v>26.5</c:v>
                </c:pt>
                <c:pt idx="28763">
                  <c:v>28.8</c:v>
                </c:pt>
                <c:pt idx="28764">
                  <c:v>31.6</c:v>
                </c:pt>
                <c:pt idx="28765">
                  <c:v>32.4</c:v>
                </c:pt>
                <c:pt idx="28766">
                  <c:v>34.799999999999997</c:v>
                </c:pt>
                <c:pt idx="28767">
                  <c:v>32.1</c:v>
                </c:pt>
                <c:pt idx="28768">
                  <c:v>30.6</c:v>
                </c:pt>
                <c:pt idx="28769">
                  <c:v>30.9</c:v>
                </c:pt>
                <c:pt idx="28770">
                  <c:v>29.6</c:v>
                </c:pt>
                <c:pt idx="28771">
                  <c:v>27</c:v>
                </c:pt>
                <c:pt idx="28772">
                  <c:v>26</c:v>
                </c:pt>
                <c:pt idx="28773">
                  <c:v>25.2</c:v>
                </c:pt>
                <c:pt idx="28774">
                  <c:v>24.7</c:v>
                </c:pt>
                <c:pt idx="28775">
                  <c:v>24.2</c:v>
                </c:pt>
                <c:pt idx="28776">
                  <c:v>24.1</c:v>
                </c:pt>
                <c:pt idx="28777">
                  <c:v>23.8</c:v>
                </c:pt>
                <c:pt idx="28778">
                  <c:v>23.9</c:v>
                </c:pt>
                <c:pt idx="28779">
                  <c:v>23.4</c:v>
                </c:pt>
                <c:pt idx="28780">
                  <c:v>22.7</c:v>
                </c:pt>
                <c:pt idx="28781">
                  <c:v>22.6</c:v>
                </c:pt>
                <c:pt idx="28782">
                  <c:v>22.6</c:v>
                </c:pt>
                <c:pt idx="28783">
                  <c:v>22.9</c:v>
                </c:pt>
                <c:pt idx="28784">
                  <c:v>23.1</c:v>
                </c:pt>
                <c:pt idx="28785">
                  <c:v>23.6</c:v>
                </c:pt>
                <c:pt idx="28786">
                  <c:v>25.2</c:v>
                </c:pt>
                <c:pt idx="28787">
                  <c:v>26.7</c:v>
                </c:pt>
                <c:pt idx="28788">
                  <c:v>28.7</c:v>
                </c:pt>
                <c:pt idx="28789">
                  <c:v>30.5</c:v>
                </c:pt>
                <c:pt idx="28790">
                  <c:v>32.1</c:v>
                </c:pt>
                <c:pt idx="28791">
                  <c:v>32.799999999999997</c:v>
                </c:pt>
                <c:pt idx="28792">
                  <c:v>33.299999999999997</c:v>
                </c:pt>
                <c:pt idx="28793">
                  <c:v>32.5</c:v>
                </c:pt>
                <c:pt idx="28794">
                  <c:v>31.3</c:v>
                </c:pt>
                <c:pt idx="28795">
                  <c:v>29.5</c:v>
                </c:pt>
                <c:pt idx="28796">
                  <c:v>26.8</c:v>
                </c:pt>
                <c:pt idx="28797">
                  <c:v>26.3</c:v>
                </c:pt>
                <c:pt idx="28798">
                  <c:v>25.4</c:v>
                </c:pt>
                <c:pt idx="28799">
                  <c:v>25</c:v>
                </c:pt>
                <c:pt idx="28800">
                  <c:v>24.7</c:v>
                </c:pt>
                <c:pt idx="28801">
                  <c:v>24.8</c:v>
                </c:pt>
                <c:pt idx="28802">
                  <c:v>24.4</c:v>
                </c:pt>
                <c:pt idx="28803">
                  <c:v>24.3</c:v>
                </c:pt>
                <c:pt idx="28804">
                  <c:v>24.3</c:v>
                </c:pt>
                <c:pt idx="28805">
                  <c:v>23.7</c:v>
                </c:pt>
                <c:pt idx="28806">
                  <c:v>23.4</c:v>
                </c:pt>
                <c:pt idx="28807">
                  <c:v>23.2</c:v>
                </c:pt>
                <c:pt idx="28808">
                  <c:v>23.3</c:v>
                </c:pt>
                <c:pt idx="28809">
                  <c:v>24.9</c:v>
                </c:pt>
                <c:pt idx="28810">
                  <c:v>27.5</c:v>
                </c:pt>
                <c:pt idx="28811">
                  <c:v>29.2</c:v>
                </c:pt>
                <c:pt idx="28812">
                  <c:v>31.7</c:v>
                </c:pt>
                <c:pt idx="28813">
                  <c:v>31.3</c:v>
                </c:pt>
                <c:pt idx="28814">
                  <c:v>32.6</c:v>
                </c:pt>
                <c:pt idx="28815">
                  <c:v>32.5</c:v>
                </c:pt>
                <c:pt idx="28816">
                  <c:v>32.6</c:v>
                </c:pt>
                <c:pt idx="28817">
                  <c:v>32.700000000000003</c:v>
                </c:pt>
                <c:pt idx="28818">
                  <c:v>31.3</c:v>
                </c:pt>
                <c:pt idx="28819">
                  <c:v>28.1</c:v>
                </c:pt>
                <c:pt idx="28820">
                  <c:v>26.8</c:v>
                </c:pt>
                <c:pt idx="28821">
                  <c:v>26.1</c:v>
                </c:pt>
                <c:pt idx="28822">
                  <c:v>25</c:v>
                </c:pt>
                <c:pt idx="28823">
                  <c:v>24</c:v>
                </c:pt>
                <c:pt idx="28824">
                  <c:v>24.3</c:v>
                </c:pt>
                <c:pt idx="28825">
                  <c:v>24.8</c:v>
                </c:pt>
                <c:pt idx="28826">
                  <c:v>24.3</c:v>
                </c:pt>
                <c:pt idx="28827">
                  <c:v>24.2</c:v>
                </c:pt>
                <c:pt idx="28828">
                  <c:v>24</c:v>
                </c:pt>
                <c:pt idx="28829">
                  <c:v>23.9</c:v>
                </c:pt>
                <c:pt idx="28830">
                  <c:v>23.7</c:v>
                </c:pt>
                <c:pt idx="28831">
                  <c:v>23.1</c:v>
                </c:pt>
                <c:pt idx="28832">
                  <c:v>23.4</c:v>
                </c:pt>
                <c:pt idx="28833">
                  <c:v>26.5</c:v>
                </c:pt>
                <c:pt idx="28834">
                  <c:v>28.3</c:v>
                </c:pt>
                <c:pt idx="28835">
                  <c:v>29.4</c:v>
                </c:pt>
                <c:pt idx="28836">
                  <c:v>31.1</c:v>
                </c:pt>
                <c:pt idx="28837">
                  <c:v>31.3</c:v>
                </c:pt>
                <c:pt idx="28838">
                  <c:v>32.9</c:v>
                </c:pt>
                <c:pt idx="28839">
                  <c:v>33.9</c:v>
                </c:pt>
                <c:pt idx="28840">
                  <c:v>34</c:v>
                </c:pt>
                <c:pt idx="28841">
                  <c:v>34.1</c:v>
                </c:pt>
                <c:pt idx="28842">
                  <c:v>31.7</c:v>
                </c:pt>
                <c:pt idx="28843">
                  <c:v>29.4</c:v>
                </c:pt>
                <c:pt idx="28844">
                  <c:v>27.9</c:v>
                </c:pt>
                <c:pt idx="28845">
                  <c:v>27.5</c:v>
                </c:pt>
                <c:pt idx="28846">
                  <c:v>26.5</c:v>
                </c:pt>
                <c:pt idx="28847">
                  <c:v>26.2</c:v>
                </c:pt>
                <c:pt idx="28848">
                  <c:v>25.7</c:v>
                </c:pt>
                <c:pt idx="28849">
                  <c:v>25</c:v>
                </c:pt>
                <c:pt idx="28850">
                  <c:v>24</c:v>
                </c:pt>
                <c:pt idx="28851">
                  <c:v>23.7</c:v>
                </c:pt>
                <c:pt idx="28852">
                  <c:v>22.6</c:v>
                </c:pt>
                <c:pt idx="28853">
                  <c:v>23</c:v>
                </c:pt>
                <c:pt idx="28854">
                  <c:v>22.8</c:v>
                </c:pt>
                <c:pt idx="28855">
                  <c:v>23</c:v>
                </c:pt>
                <c:pt idx="28856">
                  <c:v>23.4</c:v>
                </c:pt>
                <c:pt idx="28857">
                  <c:v>26.7</c:v>
                </c:pt>
                <c:pt idx="28858">
                  <c:v>29.4</c:v>
                </c:pt>
                <c:pt idx="28859">
                  <c:v>30.1</c:v>
                </c:pt>
                <c:pt idx="28860">
                  <c:v>31.5</c:v>
                </c:pt>
                <c:pt idx="28861">
                  <c:v>32.4</c:v>
                </c:pt>
                <c:pt idx="28862">
                  <c:v>33.700000000000003</c:v>
                </c:pt>
                <c:pt idx="28863">
                  <c:v>34.5</c:v>
                </c:pt>
                <c:pt idx="28864">
                  <c:v>34.799999999999997</c:v>
                </c:pt>
                <c:pt idx="28865">
                  <c:v>34.299999999999997</c:v>
                </c:pt>
                <c:pt idx="28866">
                  <c:v>32.5</c:v>
                </c:pt>
                <c:pt idx="28867">
                  <c:v>29.7</c:v>
                </c:pt>
                <c:pt idx="28868">
                  <c:v>27.7</c:v>
                </c:pt>
                <c:pt idx="28869">
                  <c:v>26.6</c:v>
                </c:pt>
                <c:pt idx="28870">
                  <c:v>25.7</c:v>
                </c:pt>
                <c:pt idx="28871">
                  <c:v>24.7</c:v>
                </c:pt>
                <c:pt idx="28872">
                  <c:v>24.2</c:v>
                </c:pt>
                <c:pt idx="28873">
                  <c:v>23.7</c:v>
                </c:pt>
                <c:pt idx="28874">
                  <c:v>22.8</c:v>
                </c:pt>
                <c:pt idx="28875">
                  <c:v>22</c:v>
                </c:pt>
                <c:pt idx="28876">
                  <c:v>21.4</c:v>
                </c:pt>
                <c:pt idx="28877">
                  <c:v>20.7</c:v>
                </c:pt>
                <c:pt idx="28878">
                  <c:v>20.399999999999999</c:v>
                </c:pt>
                <c:pt idx="28879">
                  <c:v>20.100000000000001</c:v>
                </c:pt>
                <c:pt idx="28880">
                  <c:v>20.6</c:v>
                </c:pt>
                <c:pt idx="28881">
                  <c:v>23.2</c:v>
                </c:pt>
                <c:pt idx="28882">
                  <c:v>25.6</c:v>
                </c:pt>
                <c:pt idx="28883">
                  <c:v>27.6</c:v>
                </c:pt>
                <c:pt idx="28884">
                  <c:v>29.7</c:v>
                </c:pt>
                <c:pt idx="28885">
                  <c:v>30.4</c:v>
                </c:pt>
                <c:pt idx="28886">
                  <c:v>31.9</c:v>
                </c:pt>
                <c:pt idx="28887">
                  <c:v>32.700000000000003</c:v>
                </c:pt>
                <c:pt idx="28888">
                  <c:v>32.5</c:v>
                </c:pt>
                <c:pt idx="28889">
                  <c:v>29.7</c:v>
                </c:pt>
                <c:pt idx="28890">
                  <c:v>29</c:v>
                </c:pt>
                <c:pt idx="28891">
                  <c:v>26.8</c:v>
                </c:pt>
                <c:pt idx="28892">
                  <c:v>25.6</c:v>
                </c:pt>
                <c:pt idx="28893">
                  <c:v>24</c:v>
                </c:pt>
                <c:pt idx="28894">
                  <c:v>23.7</c:v>
                </c:pt>
                <c:pt idx="28895">
                  <c:v>23</c:v>
                </c:pt>
                <c:pt idx="28896">
                  <c:v>22.4</c:v>
                </c:pt>
                <c:pt idx="28897">
                  <c:v>21.7</c:v>
                </c:pt>
                <c:pt idx="28898">
                  <c:v>21.1</c:v>
                </c:pt>
                <c:pt idx="28899">
                  <c:v>20.6</c:v>
                </c:pt>
                <c:pt idx="28900">
                  <c:v>20</c:v>
                </c:pt>
                <c:pt idx="28901">
                  <c:v>19.5</c:v>
                </c:pt>
                <c:pt idx="28902">
                  <c:v>19.600000000000001</c:v>
                </c:pt>
                <c:pt idx="28903">
                  <c:v>19.600000000000001</c:v>
                </c:pt>
                <c:pt idx="28904">
                  <c:v>19.600000000000001</c:v>
                </c:pt>
                <c:pt idx="28905">
                  <c:v>19.8</c:v>
                </c:pt>
                <c:pt idx="28906">
                  <c:v>21.1</c:v>
                </c:pt>
                <c:pt idx="28907">
                  <c:v>21.9</c:v>
                </c:pt>
                <c:pt idx="28908">
                  <c:v>23.1</c:v>
                </c:pt>
                <c:pt idx="28909">
                  <c:v>25.4</c:v>
                </c:pt>
                <c:pt idx="28910">
                  <c:v>28.1</c:v>
                </c:pt>
                <c:pt idx="28911">
                  <c:v>29.5</c:v>
                </c:pt>
                <c:pt idx="28912">
                  <c:v>29.8</c:v>
                </c:pt>
                <c:pt idx="28913">
                  <c:v>28.7</c:v>
                </c:pt>
                <c:pt idx="28914">
                  <c:v>28.1</c:v>
                </c:pt>
                <c:pt idx="28915">
                  <c:v>26.4</c:v>
                </c:pt>
                <c:pt idx="28916">
                  <c:v>24.6</c:v>
                </c:pt>
                <c:pt idx="28917">
                  <c:v>23.6</c:v>
                </c:pt>
                <c:pt idx="28918">
                  <c:v>22.5</c:v>
                </c:pt>
                <c:pt idx="28919">
                  <c:v>21.8</c:v>
                </c:pt>
                <c:pt idx="28920">
                  <c:v>21.4</c:v>
                </c:pt>
                <c:pt idx="28921">
                  <c:v>20.9</c:v>
                </c:pt>
                <c:pt idx="28922">
                  <c:v>20.399999999999999</c:v>
                </c:pt>
                <c:pt idx="28923">
                  <c:v>20</c:v>
                </c:pt>
                <c:pt idx="28924">
                  <c:v>19.899999999999999</c:v>
                </c:pt>
                <c:pt idx="28925">
                  <c:v>20.100000000000001</c:v>
                </c:pt>
                <c:pt idx="28926">
                  <c:v>20</c:v>
                </c:pt>
                <c:pt idx="28927">
                  <c:v>20</c:v>
                </c:pt>
                <c:pt idx="28928">
                  <c:v>20.100000000000001</c:v>
                </c:pt>
                <c:pt idx="28929">
                  <c:v>21.2</c:v>
                </c:pt>
                <c:pt idx="28930">
                  <c:v>23.1</c:v>
                </c:pt>
                <c:pt idx="28931">
                  <c:v>25.8</c:v>
                </c:pt>
                <c:pt idx="28932">
                  <c:v>27.9</c:v>
                </c:pt>
                <c:pt idx="28933">
                  <c:v>29.4</c:v>
                </c:pt>
                <c:pt idx="28934">
                  <c:v>30.9</c:v>
                </c:pt>
                <c:pt idx="28935">
                  <c:v>32</c:v>
                </c:pt>
                <c:pt idx="28936">
                  <c:v>31.7</c:v>
                </c:pt>
                <c:pt idx="28937">
                  <c:v>31.6</c:v>
                </c:pt>
                <c:pt idx="28938">
                  <c:v>31.1</c:v>
                </c:pt>
                <c:pt idx="28939">
                  <c:v>28.2</c:v>
                </c:pt>
                <c:pt idx="28940">
                  <c:v>26.1</c:v>
                </c:pt>
                <c:pt idx="28941">
                  <c:v>25</c:v>
                </c:pt>
                <c:pt idx="28942">
                  <c:v>24.5</c:v>
                </c:pt>
                <c:pt idx="28943">
                  <c:v>24.4</c:v>
                </c:pt>
                <c:pt idx="28944">
                  <c:v>23.2</c:v>
                </c:pt>
                <c:pt idx="28945">
                  <c:v>22.7</c:v>
                </c:pt>
                <c:pt idx="28946">
                  <c:v>22.6</c:v>
                </c:pt>
                <c:pt idx="28947">
                  <c:v>21.4</c:v>
                </c:pt>
                <c:pt idx="28948">
                  <c:v>20.399999999999999</c:v>
                </c:pt>
                <c:pt idx="28949">
                  <c:v>19.899999999999999</c:v>
                </c:pt>
                <c:pt idx="28950">
                  <c:v>19.2</c:v>
                </c:pt>
                <c:pt idx="28951">
                  <c:v>19.7</c:v>
                </c:pt>
                <c:pt idx="28952">
                  <c:v>19.8</c:v>
                </c:pt>
                <c:pt idx="28953">
                  <c:v>22.6</c:v>
                </c:pt>
                <c:pt idx="28954">
                  <c:v>25.2</c:v>
                </c:pt>
                <c:pt idx="28955">
                  <c:v>27</c:v>
                </c:pt>
                <c:pt idx="28956">
                  <c:v>28.3</c:v>
                </c:pt>
                <c:pt idx="28957">
                  <c:v>30.9</c:v>
                </c:pt>
                <c:pt idx="28958">
                  <c:v>31.8</c:v>
                </c:pt>
                <c:pt idx="28959">
                  <c:v>33.1</c:v>
                </c:pt>
                <c:pt idx="28960">
                  <c:v>32.5</c:v>
                </c:pt>
                <c:pt idx="28961">
                  <c:v>30</c:v>
                </c:pt>
                <c:pt idx="28962">
                  <c:v>27.8</c:v>
                </c:pt>
                <c:pt idx="28963">
                  <c:v>26.1</c:v>
                </c:pt>
                <c:pt idx="28964">
                  <c:v>25.5</c:v>
                </c:pt>
                <c:pt idx="28965">
                  <c:v>24</c:v>
                </c:pt>
                <c:pt idx="28966">
                  <c:v>23.1</c:v>
                </c:pt>
                <c:pt idx="28967">
                  <c:v>23.2</c:v>
                </c:pt>
                <c:pt idx="28968">
                  <c:v>23.1</c:v>
                </c:pt>
                <c:pt idx="28969">
                  <c:v>23.1</c:v>
                </c:pt>
                <c:pt idx="28970">
                  <c:v>23.2</c:v>
                </c:pt>
                <c:pt idx="28971">
                  <c:v>22.5</c:v>
                </c:pt>
                <c:pt idx="28972">
                  <c:v>22.3</c:v>
                </c:pt>
                <c:pt idx="28973">
                  <c:v>21.8</c:v>
                </c:pt>
                <c:pt idx="28974">
                  <c:v>21.6</c:v>
                </c:pt>
                <c:pt idx="28975">
                  <c:v>21.7</c:v>
                </c:pt>
                <c:pt idx="28976">
                  <c:v>22</c:v>
                </c:pt>
                <c:pt idx="28977">
                  <c:v>23.5</c:v>
                </c:pt>
                <c:pt idx="28978">
                  <c:v>24.8</c:v>
                </c:pt>
                <c:pt idx="28979">
                  <c:v>26.3</c:v>
                </c:pt>
                <c:pt idx="28980">
                  <c:v>27.5</c:v>
                </c:pt>
                <c:pt idx="28981">
                  <c:v>28.6</c:v>
                </c:pt>
                <c:pt idx="28982">
                  <c:v>29.2</c:v>
                </c:pt>
                <c:pt idx="28983">
                  <c:v>29.5</c:v>
                </c:pt>
                <c:pt idx="28984">
                  <c:v>29.9</c:v>
                </c:pt>
                <c:pt idx="28985">
                  <c:v>29.7</c:v>
                </c:pt>
                <c:pt idx="28986">
                  <c:v>27.8</c:v>
                </c:pt>
                <c:pt idx="28987">
                  <c:v>27</c:v>
                </c:pt>
                <c:pt idx="28988">
                  <c:v>25.8</c:v>
                </c:pt>
                <c:pt idx="28989">
                  <c:v>25.3</c:v>
                </c:pt>
                <c:pt idx="28990">
                  <c:v>25</c:v>
                </c:pt>
                <c:pt idx="28991">
                  <c:v>24.8</c:v>
                </c:pt>
                <c:pt idx="28992">
                  <c:v>24.4</c:v>
                </c:pt>
                <c:pt idx="28993">
                  <c:v>24.3</c:v>
                </c:pt>
                <c:pt idx="28994">
                  <c:v>24.1</c:v>
                </c:pt>
                <c:pt idx="28995">
                  <c:v>24</c:v>
                </c:pt>
                <c:pt idx="28996">
                  <c:v>24.2</c:v>
                </c:pt>
                <c:pt idx="28997">
                  <c:v>23.7</c:v>
                </c:pt>
                <c:pt idx="28998">
                  <c:v>23.7</c:v>
                </c:pt>
                <c:pt idx="28999">
                  <c:v>23.4</c:v>
                </c:pt>
                <c:pt idx="29000">
                  <c:v>23.4</c:v>
                </c:pt>
                <c:pt idx="29001">
                  <c:v>24.3</c:v>
                </c:pt>
                <c:pt idx="29002">
                  <c:v>25.8</c:v>
                </c:pt>
                <c:pt idx="29003">
                  <c:v>27</c:v>
                </c:pt>
                <c:pt idx="29004">
                  <c:v>28.6</c:v>
                </c:pt>
                <c:pt idx="29005">
                  <c:v>30.1</c:v>
                </c:pt>
                <c:pt idx="29006">
                  <c:v>29.9</c:v>
                </c:pt>
                <c:pt idx="29007">
                  <c:v>30.3</c:v>
                </c:pt>
                <c:pt idx="29008">
                  <c:v>29.3</c:v>
                </c:pt>
                <c:pt idx="29009">
                  <c:v>28.7</c:v>
                </c:pt>
                <c:pt idx="29010">
                  <c:v>28.4</c:v>
                </c:pt>
                <c:pt idx="29011">
                  <c:v>27.8</c:v>
                </c:pt>
                <c:pt idx="29012">
                  <c:v>26.8</c:v>
                </c:pt>
                <c:pt idx="29013">
                  <c:v>26</c:v>
                </c:pt>
                <c:pt idx="29014">
                  <c:v>25.5</c:v>
                </c:pt>
                <c:pt idx="29015">
                  <c:v>24.7</c:v>
                </c:pt>
                <c:pt idx="29016">
                  <c:v>24</c:v>
                </c:pt>
                <c:pt idx="29017">
                  <c:v>23.1</c:v>
                </c:pt>
                <c:pt idx="29018">
                  <c:v>23.7</c:v>
                </c:pt>
                <c:pt idx="29019">
                  <c:v>23.1</c:v>
                </c:pt>
                <c:pt idx="29020">
                  <c:v>22.8</c:v>
                </c:pt>
                <c:pt idx="29021">
                  <c:v>22.3</c:v>
                </c:pt>
                <c:pt idx="29022">
                  <c:v>22.4</c:v>
                </c:pt>
                <c:pt idx="29023">
                  <c:v>21.9</c:v>
                </c:pt>
                <c:pt idx="29024">
                  <c:v>22.3</c:v>
                </c:pt>
                <c:pt idx="29025">
                  <c:v>23.4</c:v>
                </c:pt>
                <c:pt idx="29026">
                  <c:v>25.9</c:v>
                </c:pt>
                <c:pt idx="29027">
                  <c:v>29.1</c:v>
                </c:pt>
                <c:pt idx="29028">
                  <c:v>30.4</c:v>
                </c:pt>
                <c:pt idx="29029">
                  <c:v>31.6</c:v>
                </c:pt>
                <c:pt idx="29030">
                  <c:v>32.5</c:v>
                </c:pt>
                <c:pt idx="29031">
                  <c:v>33</c:v>
                </c:pt>
                <c:pt idx="29032">
                  <c:v>34.1</c:v>
                </c:pt>
                <c:pt idx="29033">
                  <c:v>33</c:v>
                </c:pt>
                <c:pt idx="29034">
                  <c:v>31.1</c:v>
                </c:pt>
                <c:pt idx="29035">
                  <c:v>28.4</c:v>
                </c:pt>
                <c:pt idx="29036">
                  <c:v>26.7</c:v>
                </c:pt>
                <c:pt idx="29037">
                  <c:v>25</c:v>
                </c:pt>
                <c:pt idx="29038">
                  <c:v>24.6</c:v>
                </c:pt>
                <c:pt idx="29039">
                  <c:v>23.4</c:v>
                </c:pt>
                <c:pt idx="29040">
                  <c:v>22.8</c:v>
                </c:pt>
                <c:pt idx="29041">
                  <c:v>22.2</c:v>
                </c:pt>
                <c:pt idx="29042">
                  <c:v>21.4</c:v>
                </c:pt>
                <c:pt idx="29043">
                  <c:v>21.3</c:v>
                </c:pt>
                <c:pt idx="29044">
                  <c:v>20.3</c:v>
                </c:pt>
                <c:pt idx="29045">
                  <c:v>19.5</c:v>
                </c:pt>
                <c:pt idx="29046">
                  <c:v>19.2</c:v>
                </c:pt>
                <c:pt idx="29047">
                  <c:v>19</c:v>
                </c:pt>
                <c:pt idx="29048">
                  <c:v>19.3</c:v>
                </c:pt>
                <c:pt idx="29049">
                  <c:v>20.6</c:v>
                </c:pt>
                <c:pt idx="29050">
                  <c:v>21.9</c:v>
                </c:pt>
                <c:pt idx="29051">
                  <c:v>25.5</c:v>
                </c:pt>
                <c:pt idx="29052">
                  <c:v>27.3</c:v>
                </c:pt>
                <c:pt idx="29053">
                  <c:v>29.1</c:v>
                </c:pt>
                <c:pt idx="29054">
                  <c:v>30.7</c:v>
                </c:pt>
                <c:pt idx="29055">
                  <c:v>32.1</c:v>
                </c:pt>
                <c:pt idx="29056">
                  <c:v>32.1</c:v>
                </c:pt>
                <c:pt idx="29057">
                  <c:v>31.7</c:v>
                </c:pt>
                <c:pt idx="29058">
                  <c:v>28.3</c:v>
                </c:pt>
                <c:pt idx="29059">
                  <c:v>26.7</c:v>
                </c:pt>
                <c:pt idx="29060">
                  <c:v>24.9</c:v>
                </c:pt>
                <c:pt idx="29061">
                  <c:v>23.7</c:v>
                </c:pt>
                <c:pt idx="29062">
                  <c:v>22.8</c:v>
                </c:pt>
                <c:pt idx="29063">
                  <c:v>22.4</c:v>
                </c:pt>
                <c:pt idx="29064">
                  <c:v>22</c:v>
                </c:pt>
                <c:pt idx="29065">
                  <c:v>21.5</c:v>
                </c:pt>
                <c:pt idx="29066">
                  <c:v>21.2</c:v>
                </c:pt>
                <c:pt idx="29067">
                  <c:v>21.3</c:v>
                </c:pt>
                <c:pt idx="29068">
                  <c:v>21.1</c:v>
                </c:pt>
                <c:pt idx="29069">
                  <c:v>20.7</c:v>
                </c:pt>
                <c:pt idx="29070">
                  <c:v>20.7</c:v>
                </c:pt>
                <c:pt idx="29071">
                  <c:v>20.3</c:v>
                </c:pt>
                <c:pt idx="29072">
                  <c:v>20.399999999999999</c:v>
                </c:pt>
                <c:pt idx="29073">
                  <c:v>21.8</c:v>
                </c:pt>
                <c:pt idx="29074">
                  <c:v>23.7</c:v>
                </c:pt>
                <c:pt idx="29075">
                  <c:v>25.3</c:v>
                </c:pt>
                <c:pt idx="29076">
                  <c:v>28.4</c:v>
                </c:pt>
                <c:pt idx="29077">
                  <c:v>30.9</c:v>
                </c:pt>
                <c:pt idx="29078">
                  <c:v>31.2</c:v>
                </c:pt>
                <c:pt idx="29079">
                  <c:v>31.2</c:v>
                </c:pt>
                <c:pt idx="29080">
                  <c:v>30.9</c:v>
                </c:pt>
                <c:pt idx="29081">
                  <c:v>29.2</c:v>
                </c:pt>
                <c:pt idx="29082">
                  <c:v>27.8</c:v>
                </c:pt>
                <c:pt idx="29083">
                  <c:v>26.1</c:v>
                </c:pt>
                <c:pt idx="29084">
                  <c:v>24.6</c:v>
                </c:pt>
                <c:pt idx="29085">
                  <c:v>23.4</c:v>
                </c:pt>
                <c:pt idx="29086">
                  <c:v>22.9</c:v>
                </c:pt>
                <c:pt idx="29087">
                  <c:v>22.3</c:v>
                </c:pt>
                <c:pt idx="29088">
                  <c:v>21.3</c:v>
                </c:pt>
                <c:pt idx="29089">
                  <c:v>20.7</c:v>
                </c:pt>
                <c:pt idx="29090">
                  <c:v>20.399999999999999</c:v>
                </c:pt>
                <c:pt idx="29091">
                  <c:v>19.8</c:v>
                </c:pt>
                <c:pt idx="29092">
                  <c:v>19.600000000000001</c:v>
                </c:pt>
                <c:pt idx="29093">
                  <c:v>19.100000000000001</c:v>
                </c:pt>
                <c:pt idx="29094">
                  <c:v>19</c:v>
                </c:pt>
                <c:pt idx="29095">
                  <c:v>19.5</c:v>
                </c:pt>
                <c:pt idx="29096">
                  <c:v>19.8</c:v>
                </c:pt>
                <c:pt idx="29097">
                  <c:v>22.6</c:v>
                </c:pt>
                <c:pt idx="29098">
                  <c:v>24.9</c:v>
                </c:pt>
                <c:pt idx="29099">
                  <c:v>26.7</c:v>
                </c:pt>
                <c:pt idx="29100">
                  <c:v>28.6</c:v>
                </c:pt>
                <c:pt idx="29101">
                  <c:v>29.8</c:v>
                </c:pt>
                <c:pt idx="29102">
                  <c:v>30.1</c:v>
                </c:pt>
                <c:pt idx="29103">
                  <c:v>31.1</c:v>
                </c:pt>
                <c:pt idx="29104">
                  <c:v>30.1</c:v>
                </c:pt>
                <c:pt idx="29105">
                  <c:v>28.6</c:v>
                </c:pt>
                <c:pt idx="29106">
                  <c:v>27.3</c:v>
                </c:pt>
                <c:pt idx="29107">
                  <c:v>26.1</c:v>
                </c:pt>
                <c:pt idx="29108">
                  <c:v>24.9</c:v>
                </c:pt>
                <c:pt idx="29109">
                  <c:v>24.2</c:v>
                </c:pt>
                <c:pt idx="29110">
                  <c:v>22.3</c:v>
                </c:pt>
                <c:pt idx="29111">
                  <c:v>21.4</c:v>
                </c:pt>
                <c:pt idx="29112">
                  <c:v>21.4</c:v>
                </c:pt>
                <c:pt idx="29113">
                  <c:v>21.1</c:v>
                </c:pt>
                <c:pt idx="29114">
                  <c:v>20.7</c:v>
                </c:pt>
                <c:pt idx="29115">
                  <c:v>20.100000000000001</c:v>
                </c:pt>
                <c:pt idx="29116">
                  <c:v>20</c:v>
                </c:pt>
                <c:pt idx="29117">
                  <c:v>19.8</c:v>
                </c:pt>
                <c:pt idx="29118">
                  <c:v>20</c:v>
                </c:pt>
                <c:pt idx="29119">
                  <c:v>19.100000000000001</c:v>
                </c:pt>
                <c:pt idx="29120">
                  <c:v>19.5</c:v>
                </c:pt>
                <c:pt idx="29121">
                  <c:v>20.2</c:v>
                </c:pt>
                <c:pt idx="29122">
                  <c:v>21.4</c:v>
                </c:pt>
                <c:pt idx="29123">
                  <c:v>22.9</c:v>
                </c:pt>
                <c:pt idx="29124">
                  <c:v>25.4</c:v>
                </c:pt>
                <c:pt idx="29125">
                  <c:v>28.2</c:v>
                </c:pt>
                <c:pt idx="29126">
                  <c:v>30.6</c:v>
                </c:pt>
                <c:pt idx="29127">
                  <c:v>32.5</c:v>
                </c:pt>
                <c:pt idx="29128">
                  <c:v>32</c:v>
                </c:pt>
                <c:pt idx="29129">
                  <c:v>30.9</c:v>
                </c:pt>
                <c:pt idx="29130">
                  <c:v>28.4</c:v>
                </c:pt>
                <c:pt idx="29131">
                  <c:v>25.6</c:v>
                </c:pt>
                <c:pt idx="29132">
                  <c:v>25</c:v>
                </c:pt>
                <c:pt idx="29133">
                  <c:v>23.6</c:v>
                </c:pt>
                <c:pt idx="29134">
                  <c:v>22.7</c:v>
                </c:pt>
                <c:pt idx="29135">
                  <c:v>22.3</c:v>
                </c:pt>
                <c:pt idx="29136">
                  <c:v>22</c:v>
                </c:pt>
                <c:pt idx="29137">
                  <c:v>20.9</c:v>
                </c:pt>
                <c:pt idx="29138">
                  <c:v>20.7</c:v>
                </c:pt>
                <c:pt idx="29139">
                  <c:v>20.399999999999999</c:v>
                </c:pt>
                <c:pt idx="29140">
                  <c:v>19.899999999999999</c:v>
                </c:pt>
                <c:pt idx="29141">
                  <c:v>19.3</c:v>
                </c:pt>
                <c:pt idx="29142">
                  <c:v>18.7</c:v>
                </c:pt>
                <c:pt idx="29143">
                  <c:v>18.3</c:v>
                </c:pt>
                <c:pt idx="29144">
                  <c:v>18.399999999999999</c:v>
                </c:pt>
                <c:pt idx="29145">
                  <c:v>21.2</c:v>
                </c:pt>
                <c:pt idx="29146">
                  <c:v>23.6</c:v>
                </c:pt>
                <c:pt idx="29147">
                  <c:v>26.1</c:v>
                </c:pt>
                <c:pt idx="29148">
                  <c:v>27.6</c:v>
                </c:pt>
                <c:pt idx="29149">
                  <c:v>29.6</c:v>
                </c:pt>
                <c:pt idx="29150">
                  <c:v>31.5</c:v>
                </c:pt>
                <c:pt idx="29151">
                  <c:v>32.200000000000003</c:v>
                </c:pt>
                <c:pt idx="29152">
                  <c:v>31.2</c:v>
                </c:pt>
                <c:pt idx="29153">
                  <c:v>28.7</c:v>
                </c:pt>
                <c:pt idx="29154">
                  <c:v>27.3</c:v>
                </c:pt>
                <c:pt idx="29155">
                  <c:v>24.8</c:v>
                </c:pt>
                <c:pt idx="29156">
                  <c:v>22.9</c:v>
                </c:pt>
                <c:pt idx="29157">
                  <c:v>21.8</c:v>
                </c:pt>
                <c:pt idx="29158">
                  <c:v>20.9</c:v>
                </c:pt>
                <c:pt idx="29159">
                  <c:v>20.7</c:v>
                </c:pt>
                <c:pt idx="29160">
                  <c:v>20.6</c:v>
                </c:pt>
                <c:pt idx="29161">
                  <c:v>19.899999999999999</c:v>
                </c:pt>
                <c:pt idx="29162">
                  <c:v>19.100000000000001</c:v>
                </c:pt>
                <c:pt idx="29163">
                  <c:v>18.8</c:v>
                </c:pt>
                <c:pt idx="29164">
                  <c:v>19</c:v>
                </c:pt>
                <c:pt idx="29165">
                  <c:v>18.399999999999999</c:v>
                </c:pt>
                <c:pt idx="29166">
                  <c:v>17.899999999999999</c:v>
                </c:pt>
                <c:pt idx="29167">
                  <c:v>17.8</c:v>
                </c:pt>
                <c:pt idx="29168">
                  <c:v>18.100000000000001</c:v>
                </c:pt>
                <c:pt idx="29169">
                  <c:v>20.7</c:v>
                </c:pt>
                <c:pt idx="29170">
                  <c:v>22.5</c:v>
                </c:pt>
                <c:pt idx="29171">
                  <c:v>24.4</c:v>
                </c:pt>
                <c:pt idx="29172">
                  <c:v>26.2</c:v>
                </c:pt>
                <c:pt idx="29173">
                  <c:v>28</c:v>
                </c:pt>
                <c:pt idx="29174">
                  <c:v>29.5</c:v>
                </c:pt>
                <c:pt idx="29175">
                  <c:v>30.8</c:v>
                </c:pt>
                <c:pt idx="29176">
                  <c:v>30.3</c:v>
                </c:pt>
                <c:pt idx="29177">
                  <c:v>28.6</c:v>
                </c:pt>
                <c:pt idx="29178">
                  <c:v>26.7</c:v>
                </c:pt>
                <c:pt idx="29179">
                  <c:v>24.8</c:v>
                </c:pt>
                <c:pt idx="29185">
                  <c:v>19.5</c:v>
                </c:pt>
                <c:pt idx="29186">
                  <c:v>18.8</c:v>
                </c:pt>
                <c:pt idx="29187">
                  <c:v>19.100000000000001</c:v>
                </c:pt>
                <c:pt idx="29188">
                  <c:v>18.8</c:v>
                </c:pt>
                <c:pt idx="29189">
                  <c:v>18.7</c:v>
                </c:pt>
                <c:pt idx="29190">
                  <c:v>19.3</c:v>
                </c:pt>
                <c:pt idx="29191">
                  <c:v>18.600000000000001</c:v>
                </c:pt>
                <c:pt idx="29192">
                  <c:v>18.5</c:v>
                </c:pt>
                <c:pt idx="29193">
                  <c:v>20.3</c:v>
                </c:pt>
                <c:pt idx="29194">
                  <c:v>22.1</c:v>
                </c:pt>
                <c:pt idx="29195">
                  <c:v>25</c:v>
                </c:pt>
                <c:pt idx="29196">
                  <c:v>27.2</c:v>
                </c:pt>
                <c:pt idx="29197">
                  <c:v>28.4</c:v>
                </c:pt>
                <c:pt idx="29198">
                  <c:v>30.5</c:v>
                </c:pt>
                <c:pt idx="29199">
                  <c:v>31.1</c:v>
                </c:pt>
                <c:pt idx="29200">
                  <c:v>31.7</c:v>
                </c:pt>
                <c:pt idx="29201">
                  <c:v>31.8</c:v>
                </c:pt>
                <c:pt idx="29202">
                  <c:v>29.8</c:v>
                </c:pt>
                <c:pt idx="29203">
                  <c:v>25.9</c:v>
                </c:pt>
                <c:pt idx="29204">
                  <c:v>23.9</c:v>
                </c:pt>
                <c:pt idx="29205">
                  <c:v>23.1</c:v>
                </c:pt>
                <c:pt idx="29206">
                  <c:v>22.9</c:v>
                </c:pt>
                <c:pt idx="29207">
                  <c:v>22</c:v>
                </c:pt>
                <c:pt idx="29208">
                  <c:v>21.2</c:v>
                </c:pt>
                <c:pt idx="29209">
                  <c:v>20.7</c:v>
                </c:pt>
                <c:pt idx="29210">
                  <c:v>20.100000000000001</c:v>
                </c:pt>
                <c:pt idx="29211">
                  <c:v>20</c:v>
                </c:pt>
                <c:pt idx="29212">
                  <c:v>19.2</c:v>
                </c:pt>
                <c:pt idx="29213">
                  <c:v>19</c:v>
                </c:pt>
                <c:pt idx="29214">
                  <c:v>18.399999999999999</c:v>
                </c:pt>
                <c:pt idx="29215">
                  <c:v>18.399999999999999</c:v>
                </c:pt>
                <c:pt idx="29216">
                  <c:v>19</c:v>
                </c:pt>
                <c:pt idx="29217">
                  <c:v>20.9</c:v>
                </c:pt>
                <c:pt idx="29218">
                  <c:v>23.8</c:v>
                </c:pt>
                <c:pt idx="29219">
                  <c:v>25</c:v>
                </c:pt>
                <c:pt idx="29220">
                  <c:v>28.1</c:v>
                </c:pt>
                <c:pt idx="29221">
                  <c:v>28.7</c:v>
                </c:pt>
                <c:pt idx="29222">
                  <c:v>29.9</c:v>
                </c:pt>
                <c:pt idx="29223">
                  <c:v>31.2</c:v>
                </c:pt>
                <c:pt idx="29224">
                  <c:v>32.1</c:v>
                </c:pt>
                <c:pt idx="29225">
                  <c:v>29.5</c:v>
                </c:pt>
                <c:pt idx="29226">
                  <c:v>27.8</c:v>
                </c:pt>
                <c:pt idx="29227">
                  <c:v>25.3</c:v>
                </c:pt>
                <c:pt idx="29228">
                  <c:v>24</c:v>
                </c:pt>
                <c:pt idx="29229">
                  <c:v>23.4</c:v>
                </c:pt>
                <c:pt idx="29230">
                  <c:v>22.9</c:v>
                </c:pt>
                <c:pt idx="29231">
                  <c:v>22.3</c:v>
                </c:pt>
                <c:pt idx="29232">
                  <c:v>22.3</c:v>
                </c:pt>
                <c:pt idx="29233">
                  <c:v>22.4</c:v>
                </c:pt>
                <c:pt idx="29234">
                  <c:v>22.1</c:v>
                </c:pt>
                <c:pt idx="29235">
                  <c:v>21.6</c:v>
                </c:pt>
                <c:pt idx="29236">
                  <c:v>21.2</c:v>
                </c:pt>
                <c:pt idx="29237">
                  <c:v>21</c:v>
                </c:pt>
                <c:pt idx="29238">
                  <c:v>20.6</c:v>
                </c:pt>
                <c:pt idx="29239">
                  <c:v>20.6</c:v>
                </c:pt>
                <c:pt idx="29240">
                  <c:v>21.8</c:v>
                </c:pt>
                <c:pt idx="29241">
                  <c:v>24.4</c:v>
                </c:pt>
                <c:pt idx="29242">
                  <c:v>26.2</c:v>
                </c:pt>
                <c:pt idx="29243">
                  <c:v>27.9</c:v>
                </c:pt>
                <c:pt idx="29244">
                  <c:v>29.2</c:v>
                </c:pt>
                <c:pt idx="29245">
                  <c:v>30.9</c:v>
                </c:pt>
                <c:pt idx="29246">
                  <c:v>31.9</c:v>
                </c:pt>
                <c:pt idx="29247">
                  <c:v>31.7</c:v>
                </c:pt>
                <c:pt idx="29248">
                  <c:v>32.1</c:v>
                </c:pt>
                <c:pt idx="29249">
                  <c:v>31.1</c:v>
                </c:pt>
                <c:pt idx="29250">
                  <c:v>30.8</c:v>
                </c:pt>
                <c:pt idx="29251">
                  <c:v>28.4</c:v>
                </c:pt>
                <c:pt idx="29252">
                  <c:v>26.9</c:v>
                </c:pt>
                <c:pt idx="29253">
                  <c:v>25.6</c:v>
                </c:pt>
                <c:pt idx="29254">
                  <c:v>25.5</c:v>
                </c:pt>
                <c:pt idx="29255">
                  <c:v>25.2</c:v>
                </c:pt>
                <c:pt idx="29256">
                  <c:v>24.2</c:v>
                </c:pt>
                <c:pt idx="29257">
                  <c:v>23.2</c:v>
                </c:pt>
                <c:pt idx="29258">
                  <c:v>23</c:v>
                </c:pt>
                <c:pt idx="29259">
                  <c:v>22.3</c:v>
                </c:pt>
                <c:pt idx="29260">
                  <c:v>22.6</c:v>
                </c:pt>
                <c:pt idx="29261">
                  <c:v>22.1</c:v>
                </c:pt>
                <c:pt idx="29262">
                  <c:v>20.100000000000001</c:v>
                </c:pt>
                <c:pt idx="29263">
                  <c:v>19.5</c:v>
                </c:pt>
                <c:pt idx="29264">
                  <c:v>20.3</c:v>
                </c:pt>
                <c:pt idx="29265">
                  <c:v>21.7</c:v>
                </c:pt>
                <c:pt idx="29266">
                  <c:v>23.1</c:v>
                </c:pt>
                <c:pt idx="29267">
                  <c:v>25.4</c:v>
                </c:pt>
                <c:pt idx="29268">
                  <c:v>27.6</c:v>
                </c:pt>
                <c:pt idx="29269">
                  <c:v>28.4</c:v>
                </c:pt>
                <c:pt idx="29270">
                  <c:v>29</c:v>
                </c:pt>
                <c:pt idx="29271">
                  <c:v>30</c:v>
                </c:pt>
                <c:pt idx="29272">
                  <c:v>32.299999999999997</c:v>
                </c:pt>
                <c:pt idx="29273">
                  <c:v>30.5</c:v>
                </c:pt>
                <c:pt idx="29274">
                  <c:v>29.3</c:v>
                </c:pt>
                <c:pt idx="29275">
                  <c:v>27.5</c:v>
                </c:pt>
                <c:pt idx="29276">
                  <c:v>26.1</c:v>
                </c:pt>
                <c:pt idx="29277">
                  <c:v>24.8</c:v>
                </c:pt>
                <c:pt idx="29278">
                  <c:v>24</c:v>
                </c:pt>
                <c:pt idx="29279">
                  <c:v>23.4</c:v>
                </c:pt>
                <c:pt idx="29280">
                  <c:v>22.8</c:v>
                </c:pt>
                <c:pt idx="29281">
                  <c:v>22.4</c:v>
                </c:pt>
                <c:pt idx="29282">
                  <c:v>21.4</c:v>
                </c:pt>
                <c:pt idx="29283">
                  <c:v>20.8</c:v>
                </c:pt>
                <c:pt idx="29284">
                  <c:v>20.100000000000001</c:v>
                </c:pt>
                <c:pt idx="29285">
                  <c:v>19.899999999999999</c:v>
                </c:pt>
                <c:pt idx="29286">
                  <c:v>19.399999999999999</c:v>
                </c:pt>
                <c:pt idx="29287">
                  <c:v>19.2</c:v>
                </c:pt>
                <c:pt idx="29288">
                  <c:v>19.7</c:v>
                </c:pt>
                <c:pt idx="29289">
                  <c:v>22.2</c:v>
                </c:pt>
                <c:pt idx="29290">
                  <c:v>24.8</c:v>
                </c:pt>
                <c:pt idx="29291">
                  <c:v>27.8</c:v>
                </c:pt>
                <c:pt idx="29292">
                  <c:v>28.7</c:v>
                </c:pt>
                <c:pt idx="29293">
                  <c:v>30.3</c:v>
                </c:pt>
                <c:pt idx="29294">
                  <c:v>31.8</c:v>
                </c:pt>
                <c:pt idx="29295">
                  <c:v>33.1</c:v>
                </c:pt>
                <c:pt idx="29296">
                  <c:v>33.6</c:v>
                </c:pt>
                <c:pt idx="29297">
                  <c:v>30.1</c:v>
                </c:pt>
                <c:pt idx="29298">
                  <c:v>28.4</c:v>
                </c:pt>
                <c:pt idx="29299">
                  <c:v>26.2</c:v>
                </c:pt>
                <c:pt idx="29300">
                  <c:v>24.6</c:v>
                </c:pt>
                <c:pt idx="29301">
                  <c:v>23.2</c:v>
                </c:pt>
                <c:pt idx="29302">
                  <c:v>22.5</c:v>
                </c:pt>
                <c:pt idx="29303">
                  <c:v>22.3</c:v>
                </c:pt>
                <c:pt idx="29304">
                  <c:v>21.6</c:v>
                </c:pt>
                <c:pt idx="29305">
                  <c:v>21.8</c:v>
                </c:pt>
                <c:pt idx="29306">
                  <c:v>21.2</c:v>
                </c:pt>
                <c:pt idx="29307">
                  <c:v>21</c:v>
                </c:pt>
                <c:pt idx="29308">
                  <c:v>21.4</c:v>
                </c:pt>
                <c:pt idx="29309">
                  <c:v>20.2</c:v>
                </c:pt>
                <c:pt idx="29310">
                  <c:v>19.8</c:v>
                </c:pt>
                <c:pt idx="29311">
                  <c:v>19.600000000000001</c:v>
                </c:pt>
                <c:pt idx="29312">
                  <c:v>20.100000000000001</c:v>
                </c:pt>
                <c:pt idx="29313">
                  <c:v>21.3</c:v>
                </c:pt>
                <c:pt idx="29314">
                  <c:v>22.3</c:v>
                </c:pt>
                <c:pt idx="29315">
                  <c:v>23.8</c:v>
                </c:pt>
                <c:pt idx="29316">
                  <c:v>27</c:v>
                </c:pt>
                <c:pt idx="29317">
                  <c:v>28.3</c:v>
                </c:pt>
                <c:pt idx="29318">
                  <c:v>29.1</c:v>
                </c:pt>
                <c:pt idx="29319">
                  <c:v>31.3</c:v>
                </c:pt>
                <c:pt idx="29320">
                  <c:v>31.9</c:v>
                </c:pt>
                <c:pt idx="29321">
                  <c:v>32.299999999999997</c:v>
                </c:pt>
                <c:pt idx="29322">
                  <c:v>28.4</c:v>
                </c:pt>
                <c:pt idx="29323">
                  <c:v>26.6</c:v>
                </c:pt>
                <c:pt idx="29324">
                  <c:v>24.8</c:v>
                </c:pt>
                <c:pt idx="29325">
                  <c:v>24</c:v>
                </c:pt>
                <c:pt idx="29326">
                  <c:v>23.1</c:v>
                </c:pt>
                <c:pt idx="29327">
                  <c:v>22.5</c:v>
                </c:pt>
                <c:pt idx="29328">
                  <c:v>21.5</c:v>
                </c:pt>
                <c:pt idx="29329">
                  <c:v>20.9</c:v>
                </c:pt>
                <c:pt idx="29330">
                  <c:v>20.100000000000001</c:v>
                </c:pt>
                <c:pt idx="29331">
                  <c:v>19.399999999999999</c:v>
                </c:pt>
                <c:pt idx="29332">
                  <c:v>19</c:v>
                </c:pt>
                <c:pt idx="29333">
                  <c:v>19</c:v>
                </c:pt>
                <c:pt idx="29334">
                  <c:v>18.5</c:v>
                </c:pt>
                <c:pt idx="29335">
                  <c:v>18.399999999999999</c:v>
                </c:pt>
                <c:pt idx="29336">
                  <c:v>18.7</c:v>
                </c:pt>
                <c:pt idx="29337">
                  <c:v>21.5</c:v>
                </c:pt>
                <c:pt idx="29338">
                  <c:v>24.3</c:v>
                </c:pt>
                <c:pt idx="29339">
                  <c:v>26.5</c:v>
                </c:pt>
                <c:pt idx="29340">
                  <c:v>28.4</c:v>
                </c:pt>
                <c:pt idx="29341">
                  <c:v>30.2</c:v>
                </c:pt>
                <c:pt idx="29342">
                  <c:v>30.6</c:v>
                </c:pt>
                <c:pt idx="29343">
                  <c:v>31.7</c:v>
                </c:pt>
                <c:pt idx="29344">
                  <c:v>31.1</c:v>
                </c:pt>
                <c:pt idx="29345">
                  <c:v>29.2</c:v>
                </c:pt>
                <c:pt idx="29346">
                  <c:v>27.6</c:v>
                </c:pt>
                <c:pt idx="29347">
                  <c:v>26.3</c:v>
                </c:pt>
                <c:pt idx="29348">
                  <c:v>24.9</c:v>
                </c:pt>
                <c:pt idx="29349">
                  <c:v>24.2</c:v>
                </c:pt>
                <c:pt idx="29350">
                  <c:v>23.7</c:v>
                </c:pt>
                <c:pt idx="29351">
                  <c:v>23.5</c:v>
                </c:pt>
                <c:pt idx="29352">
                  <c:v>22.6</c:v>
                </c:pt>
                <c:pt idx="29353">
                  <c:v>22.1</c:v>
                </c:pt>
                <c:pt idx="29354">
                  <c:v>21.7</c:v>
                </c:pt>
                <c:pt idx="29355">
                  <c:v>21.4</c:v>
                </c:pt>
                <c:pt idx="29356">
                  <c:v>21.4</c:v>
                </c:pt>
                <c:pt idx="29357">
                  <c:v>21.7</c:v>
                </c:pt>
                <c:pt idx="29358">
                  <c:v>21.1</c:v>
                </c:pt>
                <c:pt idx="29359">
                  <c:v>20.3</c:v>
                </c:pt>
                <c:pt idx="29360">
                  <c:v>20.5</c:v>
                </c:pt>
                <c:pt idx="29361">
                  <c:v>21.8</c:v>
                </c:pt>
                <c:pt idx="29362">
                  <c:v>22.8</c:v>
                </c:pt>
                <c:pt idx="29363">
                  <c:v>24.7</c:v>
                </c:pt>
                <c:pt idx="29364">
                  <c:v>27.5</c:v>
                </c:pt>
                <c:pt idx="29365">
                  <c:v>29.7</c:v>
                </c:pt>
                <c:pt idx="29366">
                  <c:v>30</c:v>
                </c:pt>
                <c:pt idx="29367">
                  <c:v>31.1</c:v>
                </c:pt>
                <c:pt idx="29368">
                  <c:v>32.4</c:v>
                </c:pt>
                <c:pt idx="29369">
                  <c:v>31.3</c:v>
                </c:pt>
                <c:pt idx="29370">
                  <c:v>29.5</c:v>
                </c:pt>
                <c:pt idx="29371">
                  <c:v>26.9</c:v>
                </c:pt>
                <c:pt idx="29372">
                  <c:v>24.8</c:v>
                </c:pt>
                <c:pt idx="29373">
                  <c:v>23.7</c:v>
                </c:pt>
                <c:pt idx="29374">
                  <c:v>23.3</c:v>
                </c:pt>
                <c:pt idx="29375">
                  <c:v>22.5</c:v>
                </c:pt>
                <c:pt idx="29376">
                  <c:v>21.8</c:v>
                </c:pt>
                <c:pt idx="29377">
                  <c:v>21.4</c:v>
                </c:pt>
                <c:pt idx="29378">
                  <c:v>20.399999999999999</c:v>
                </c:pt>
                <c:pt idx="29379">
                  <c:v>20.100000000000001</c:v>
                </c:pt>
                <c:pt idx="29380">
                  <c:v>19.3</c:v>
                </c:pt>
                <c:pt idx="29381">
                  <c:v>18.8</c:v>
                </c:pt>
                <c:pt idx="29382">
                  <c:v>18.2</c:v>
                </c:pt>
                <c:pt idx="29383">
                  <c:v>17.899999999999999</c:v>
                </c:pt>
                <c:pt idx="29384">
                  <c:v>18.5</c:v>
                </c:pt>
                <c:pt idx="29385">
                  <c:v>21</c:v>
                </c:pt>
                <c:pt idx="29386">
                  <c:v>22.6</c:v>
                </c:pt>
                <c:pt idx="29387">
                  <c:v>25.3</c:v>
                </c:pt>
                <c:pt idx="29388">
                  <c:v>26.8</c:v>
                </c:pt>
                <c:pt idx="29389">
                  <c:v>29.4</c:v>
                </c:pt>
                <c:pt idx="29390">
                  <c:v>29.9</c:v>
                </c:pt>
                <c:pt idx="29391">
                  <c:v>31.7</c:v>
                </c:pt>
                <c:pt idx="29392">
                  <c:v>32</c:v>
                </c:pt>
                <c:pt idx="29393">
                  <c:v>29.9</c:v>
                </c:pt>
                <c:pt idx="29394">
                  <c:v>27.6</c:v>
                </c:pt>
                <c:pt idx="29395">
                  <c:v>25.6</c:v>
                </c:pt>
                <c:pt idx="29396">
                  <c:v>24</c:v>
                </c:pt>
                <c:pt idx="29397">
                  <c:v>22.9</c:v>
                </c:pt>
                <c:pt idx="29398">
                  <c:v>22</c:v>
                </c:pt>
                <c:pt idx="29399">
                  <c:v>21.6</c:v>
                </c:pt>
                <c:pt idx="29400">
                  <c:v>21.1</c:v>
                </c:pt>
                <c:pt idx="29401">
                  <c:v>20.3</c:v>
                </c:pt>
                <c:pt idx="29402">
                  <c:v>19.600000000000001</c:v>
                </c:pt>
                <c:pt idx="29403">
                  <c:v>19.3</c:v>
                </c:pt>
                <c:pt idx="29404">
                  <c:v>18.899999999999999</c:v>
                </c:pt>
                <c:pt idx="29405">
                  <c:v>18.3</c:v>
                </c:pt>
                <c:pt idx="29406">
                  <c:v>17.7</c:v>
                </c:pt>
                <c:pt idx="29407">
                  <c:v>17.2</c:v>
                </c:pt>
                <c:pt idx="29408">
                  <c:v>18.100000000000001</c:v>
                </c:pt>
                <c:pt idx="29409">
                  <c:v>20.8</c:v>
                </c:pt>
                <c:pt idx="29410">
                  <c:v>23.4</c:v>
                </c:pt>
                <c:pt idx="29411">
                  <c:v>25.9</c:v>
                </c:pt>
                <c:pt idx="29412">
                  <c:v>28.1</c:v>
                </c:pt>
                <c:pt idx="29413">
                  <c:v>29.8</c:v>
                </c:pt>
                <c:pt idx="29414">
                  <c:v>30.8</c:v>
                </c:pt>
                <c:pt idx="29415">
                  <c:v>32</c:v>
                </c:pt>
                <c:pt idx="29416">
                  <c:v>32</c:v>
                </c:pt>
                <c:pt idx="29417">
                  <c:v>31.2</c:v>
                </c:pt>
                <c:pt idx="29418">
                  <c:v>28.7</c:v>
                </c:pt>
                <c:pt idx="29419">
                  <c:v>26.3</c:v>
                </c:pt>
                <c:pt idx="29420">
                  <c:v>24.7</c:v>
                </c:pt>
                <c:pt idx="29421">
                  <c:v>23.4</c:v>
                </c:pt>
                <c:pt idx="29422">
                  <c:v>22.3</c:v>
                </c:pt>
                <c:pt idx="29423">
                  <c:v>21.4</c:v>
                </c:pt>
                <c:pt idx="29424">
                  <c:v>20.9</c:v>
                </c:pt>
                <c:pt idx="29425">
                  <c:v>20.100000000000001</c:v>
                </c:pt>
                <c:pt idx="29426">
                  <c:v>19.3</c:v>
                </c:pt>
                <c:pt idx="29427">
                  <c:v>18.7</c:v>
                </c:pt>
                <c:pt idx="29428">
                  <c:v>19</c:v>
                </c:pt>
                <c:pt idx="29429">
                  <c:v>18.7</c:v>
                </c:pt>
                <c:pt idx="29430">
                  <c:v>18.3</c:v>
                </c:pt>
                <c:pt idx="29431">
                  <c:v>18.2</c:v>
                </c:pt>
                <c:pt idx="29432">
                  <c:v>19.2</c:v>
                </c:pt>
                <c:pt idx="29433">
                  <c:v>20.9</c:v>
                </c:pt>
                <c:pt idx="29434">
                  <c:v>23.2</c:v>
                </c:pt>
                <c:pt idx="29435">
                  <c:v>25.9</c:v>
                </c:pt>
                <c:pt idx="29436">
                  <c:v>27.3</c:v>
                </c:pt>
                <c:pt idx="29437">
                  <c:v>29.5</c:v>
                </c:pt>
                <c:pt idx="29438">
                  <c:v>30.6</c:v>
                </c:pt>
                <c:pt idx="29439">
                  <c:v>32</c:v>
                </c:pt>
                <c:pt idx="29440">
                  <c:v>32.700000000000003</c:v>
                </c:pt>
                <c:pt idx="29441">
                  <c:v>30.8</c:v>
                </c:pt>
                <c:pt idx="29442">
                  <c:v>28.6</c:v>
                </c:pt>
                <c:pt idx="29443">
                  <c:v>26.5</c:v>
                </c:pt>
                <c:pt idx="29444">
                  <c:v>25.3</c:v>
                </c:pt>
                <c:pt idx="29445">
                  <c:v>24.3</c:v>
                </c:pt>
                <c:pt idx="29446">
                  <c:v>23</c:v>
                </c:pt>
                <c:pt idx="29447">
                  <c:v>22.3</c:v>
                </c:pt>
                <c:pt idx="29448">
                  <c:v>21.7</c:v>
                </c:pt>
                <c:pt idx="29449">
                  <c:v>21</c:v>
                </c:pt>
                <c:pt idx="29450">
                  <c:v>20.399999999999999</c:v>
                </c:pt>
                <c:pt idx="29451">
                  <c:v>19.8</c:v>
                </c:pt>
                <c:pt idx="29452">
                  <c:v>19.2</c:v>
                </c:pt>
                <c:pt idx="29453">
                  <c:v>18.5</c:v>
                </c:pt>
                <c:pt idx="29454">
                  <c:v>17.600000000000001</c:v>
                </c:pt>
                <c:pt idx="29455">
                  <c:v>17.100000000000001</c:v>
                </c:pt>
                <c:pt idx="29456">
                  <c:v>17.7</c:v>
                </c:pt>
                <c:pt idx="29457">
                  <c:v>20.399999999999999</c:v>
                </c:pt>
                <c:pt idx="29458">
                  <c:v>22.6</c:v>
                </c:pt>
                <c:pt idx="29459">
                  <c:v>25.4</c:v>
                </c:pt>
                <c:pt idx="29460">
                  <c:v>27.3</c:v>
                </c:pt>
                <c:pt idx="29461">
                  <c:v>28.8</c:v>
                </c:pt>
                <c:pt idx="29462">
                  <c:v>31.1</c:v>
                </c:pt>
                <c:pt idx="29463">
                  <c:v>31.8</c:v>
                </c:pt>
                <c:pt idx="29464">
                  <c:v>32.6</c:v>
                </c:pt>
                <c:pt idx="29465">
                  <c:v>31.4</c:v>
                </c:pt>
                <c:pt idx="29466">
                  <c:v>29.2</c:v>
                </c:pt>
                <c:pt idx="29467">
                  <c:v>25.9</c:v>
                </c:pt>
                <c:pt idx="29468">
                  <c:v>23.7</c:v>
                </c:pt>
                <c:pt idx="29469">
                  <c:v>22.3</c:v>
                </c:pt>
                <c:pt idx="29470">
                  <c:v>21</c:v>
                </c:pt>
                <c:pt idx="29471">
                  <c:v>20</c:v>
                </c:pt>
                <c:pt idx="29472">
                  <c:v>18.899999999999999</c:v>
                </c:pt>
                <c:pt idx="29473">
                  <c:v>18</c:v>
                </c:pt>
                <c:pt idx="29474">
                  <c:v>17.5</c:v>
                </c:pt>
                <c:pt idx="29475">
                  <c:v>17</c:v>
                </c:pt>
                <c:pt idx="29476">
                  <c:v>16.8</c:v>
                </c:pt>
                <c:pt idx="29477">
                  <c:v>16.7</c:v>
                </c:pt>
                <c:pt idx="29478">
                  <c:v>16.399999999999999</c:v>
                </c:pt>
                <c:pt idx="29479">
                  <c:v>16.3</c:v>
                </c:pt>
                <c:pt idx="29480">
                  <c:v>17.100000000000001</c:v>
                </c:pt>
                <c:pt idx="29481">
                  <c:v>18.399999999999999</c:v>
                </c:pt>
                <c:pt idx="29482">
                  <c:v>20.100000000000001</c:v>
                </c:pt>
                <c:pt idx="29483">
                  <c:v>23.2</c:v>
                </c:pt>
                <c:pt idx="29484">
                  <c:v>25.2</c:v>
                </c:pt>
                <c:pt idx="29485">
                  <c:v>27</c:v>
                </c:pt>
                <c:pt idx="29486">
                  <c:v>28.6</c:v>
                </c:pt>
                <c:pt idx="29487">
                  <c:v>28.6</c:v>
                </c:pt>
                <c:pt idx="29488">
                  <c:v>29.5</c:v>
                </c:pt>
                <c:pt idx="29489">
                  <c:v>28.6</c:v>
                </c:pt>
                <c:pt idx="29490">
                  <c:v>27.7</c:v>
                </c:pt>
                <c:pt idx="29491">
                  <c:v>25.5</c:v>
                </c:pt>
                <c:pt idx="29492">
                  <c:v>23.7</c:v>
                </c:pt>
                <c:pt idx="29493">
                  <c:v>22.5</c:v>
                </c:pt>
                <c:pt idx="29494">
                  <c:v>21.8</c:v>
                </c:pt>
                <c:pt idx="29495">
                  <c:v>20.9</c:v>
                </c:pt>
                <c:pt idx="29496">
                  <c:v>20.100000000000001</c:v>
                </c:pt>
                <c:pt idx="29497">
                  <c:v>19.7</c:v>
                </c:pt>
                <c:pt idx="29498">
                  <c:v>19</c:v>
                </c:pt>
                <c:pt idx="29499">
                  <c:v>18.5</c:v>
                </c:pt>
                <c:pt idx="29500">
                  <c:v>18.2</c:v>
                </c:pt>
                <c:pt idx="29501">
                  <c:v>17.8</c:v>
                </c:pt>
                <c:pt idx="29502">
                  <c:v>17.5</c:v>
                </c:pt>
                <c:pt idx="29503">
                  <c:v>17.600000000000001</c:v>
                </c:pt>
                <c:pt idx="29504">
                  <c:v>17.600000000000001</c:v>
                </c:pt>
                <c:pt idx="29505">
                  <c:v>19.2</c:v>
                </c:pt>
                <c:pt idx="29506">
                  <c:v>21.9</c:v>
                </c:pt>
                <c:pt idx="29507">
                  <c:v>24.7</c:v>
                </c:pt>
                <c:pt idx="29508">
                  <c:v>26.5</c:v>
                </c:pt>
                <c:pt idx="29509">
                  <c:v>28.5</c:v>
                </c:pt>
                <c:pt idx="29510">
                  <c:v>29.7</c:v>
                </c:pt>
                <c:pt idx="29511">
                  <c:v>30.7</c:v>
                </c:pt>
                <c:pt idx="29512">
                  <c:v>30.7</c:v>
                </c:pt>
                <c:pt idx="29513">
                  <c:v>29.2</c:v>
                </c:pt>
                <c:pt idx="29514">
                  <c:v>27.3</c:v>
                </c:pt>
                <c:pt idx="29515">
                  <c:v>25.9</c:v>
                </c:pt>
                <c:pt idx="29516">
                  <c:v>24.1</c:v>
                </c:pt>
                <c:pt idx="29517">
                  <c:v>22.5</c:v>
                </c:pt>
                <c:pt idx="29518">
                  <c:v>22.1</c:v>
                </c:pt>
                <c:pt idx="29519">
                  <c:v>21.1</c:v>
                </c:pt>
                <c:pt idx="29520">
                  <c:v>20.5</c:v>
                </c:pt>
                <c:pt idx="29521">
                  <c:v>19.2</c:v>
                </c:pt>
                <c:pt idx="29522">
                  <c:v>19</c:v>
                </c:pt>
                <c:pt idx="29523">
                  <c:v>18.2</c:v>
                </c:pt>
                <c:pt idx="29524">
                  <c:v>17.5</c:v>
                </c:pt>
                <c:pt idx="29525">
                  <c:v>17.3</c:v>
                </c:pt>
                <c:pt idx="29526">
                  <c:v>16.899999999999999</c:v>
                </c:pt>
                <c:pt idx="29527">
                  <c:v>16.8</c:v>
                </c:pt>
                <c:pt idx="29528">
                  <c:v>17.100000000000001</c:v>
                </c:pt>
                <c:pt idx="29529">
                  <c:v>18.600000000000001</c:v>
                </c:pt>
                <c:pt idx="29530">
                  <c:v>20.9</c:v>
                </c:pt>
                <c:pt idx="29531">
                  <c:v>24.1</c:v>
                </c:pt>
                <c:pt idx="29532">
                  <c:v>26.5</c:v>
                </c:pt>
                <c:pt idx="29533">
                  <c:v>26.7</c:v>
                </c:pt>
                <c:pt idx="29534">
                  <c:v>27.2</c:v>
                </c:pt>
                <c:pt idx="29535">
                  <c:v>28.2</c:v>
                </c:pt>
                <c:pt idx="29536">
                  <c:v>29</c:v>
                </c:pt>
                <c:pt idx="29537">
                  <c:v>28.2</c:v>
                </c:pt>
                <c:pt idx="29538">
                  <c:v>28.7</c:v>
                </c:pt>
                <c:pt idx="29539">
                  <c:v>27.6</c:v>
                </c:pt>
                <c:pt idx="29540">
                  <c:v>25.9</c:v>
                </c:pt>
                <c:pt idx="29541">
                  <c:v>25.1</c:v>
                </c:pt>
                <c:pt idx="29542">
                  <c:v>22.9</c:v>
                </c:pt>
                <c:pt idx="29543">
                  <c:v>22.4</c:v>
                </c:pt>
                <c:pt idx="29544">
                  <c:v>21.9</c:v>
                </c:pt>
                <c:pt idx="29545">
                  <c:v>21.6</c:v>
                </c:pt>
                <c:pt idx="29546">
                  <c:v>21.7</c:v>
                </c:pt>
                <c:pt idx="29547">
                  <c:v>21.2</c:v>
                </c:pt>
                <c:pt idx="29548">
                  <c:v>21.2</c:v>
                </c:pt>
                <c:pt idx="29549">
                  <c:v>20.9</c:v>
                </c:pt>
                <c:pt idx="29550">
                  <c:v>20.399999999999999</c:v>
                </c:pt>
                <c:pt idx="29551">
                  <c:v>20.6</c:v>
                </c:pt>
                <c:pt idx="29552">
                  <c:v>20.399999999999999</c:v>
                </c:pt>
                <c:pt idx="29553">
                  <c:v>22</c:v>
                </c:pt>
                <c:pt idx="29554">
                  <c:v>23.3</c:v>
                </c:pt>
                <c:pt idx="29555">
                  <c:v>24.8</c:v>
                </c:pt>
                <c:pt idx="29556">
                  <c:v>25.6</c:v>
                </c:pt>
                <c:pt idx="29557">
                  <c:v>28.1</c:v>
                </c:pt>
                <c:pt idx="29558">
                  <c:v>29.7</c:v>
                </c:pt>
                <c:pt idx="29559">
                  <c:v>30.7</c:v>
                </c:pt>
                <c:pt idx="29560">
                  <c:v>30.9</c:v>
                </c:pt>
                <c:pt idx="29561">
                  <c:v>30.5</c:v>
                </c:pt>
                <c:pt idx="29562">
                  <c:v>28.3</c:v>
                </c:pt>
                <c:pt idx="29563">
                  <c:v>26</c:v>
                </c:pt>
                <c:pt idx="29564">
                  <c:v>24.5</c:v>
                </c:pt>
                <c:pt idx="29565">
                  <c:v>23.4</c:v>
                </c:pt>
                <c:pt idx="29566">
                  <c:v>22.3</c:v>
                </c:pt>
                <c:pt idx="29567">
                  <c:v>21.1</c:v>
                </c:pt>
                <c:pt idx="29568">
                  <c:v>20.7</c:v>
                </c:pt>
                <c:pt idx="29569">
                  <c:v>20</c:v>
                </c:pt>
                <c:pt idx="29570">
                  <c:v>19.5</c:v>
                </c:pt>
                <c:pt idx="29571">
                  <c:v>19.3</c:v>
                </c:pt>
                <c:pt idx="29572">
                  <c:v>18.8</c:v>
                </c:pt>
                <c:pt idx="29573">
                  <c:v>18.7</c:v>
                </c:pt>
                <c:pt idx="29574">
                  <c:v>18.7</c:v>
                </c:pt>
                <c:pt idx="29575">
                  <c:v>18.8</c:v>
                </c:pt>
                <c:pt idx="29576">
                  <c:v>19.100000000000001</c:v>
                </c:pt>
                <c:pt idx="29577">
                  <c:v>20.399999999999999</c:v>
                </c:pt>
                <c:pt idx="29578">
                  <c:v>23.2</c:v>
                </c:pt>
                <c:pt idx="29579">
                  <c:v>25.4</c:v>
                </c:pt>
                <c:pt idx="29580">
                  <c:v>27</c:v>
                </c:pt>
                <c:pt idx="29581">
                  <c:v>30.2</c:v>
                </c:pt>
                <c:pt idx="29582">
                  <c:v>30.9</c:v>
                </c:pt>
                <c:pt idx="29583">
                  <c:v>31.9</c:v>
                </c:pt>
                <c:pt idx="29584">
                  <c:v>31.9</c:v>
                </c:pt>
                <c:pt idx="29585">
                  <c:v>28.6</c:v>
                </c:pt>
                <c:pt idx="29586">
                  <c:v>26.6</c:v>
                </c:pt>
                <c:pt idx="29587">
                  <c:v>24.4</c:v>
                </c:pt>
                <c:pt idx="29588">
                  <c:v>22.7</c:v>
                </c:pt>
                <c:pt idx="29589">
                  <c:v>22.1</c:v>
                </c:pt>
                <c:pt idx="29590">
                  <c:v>21.3</c:v>
                </c:pt>
                <c:pt idx="29591">
                  <c:v>20.9</c:v>
                </c:pt>
                <c:pt idx="29592">
                  <c:v>20.100000000000001</c:v>
                </c:pt>
                <c:pt idx="29593">
                  <c:v>19.8</c:v>
                </c:pt>
                <c:pt idx="29594">
                  <c:v>19.899999999999999</c:v>
                </c:pt>
                <c:pt idx="29595">
                  <c:v>19.600000000000001</c:v>
                </c:pt>
                <c:pt idx="29596">
                  <c:v>19.100000000000001</c:v>
                </c:pt>
                <c:pt idx="29597">
                  <c:v>18.600000000000001</c:v>
                </c:pt>
                <c:pt idx="29598">
                  <c:v>18.600000000000001</c:v>
                </c:pt>
                <c:pt idx="29599">
                  <c:v>18.100000000000001</c:v>
                </c:pt>
                <c:pt idx="29600">
                  <c:v>18.3</c:v>
                </c:pt>
                <c:pt idx="29601">
                  <c:v>20.3</c:v>
                </c:pt>
                <c:pt idx="29602">
                  <c:v>22.6</c:v>
                </c:pt>
                <c:pt idx="29603">
                  <c:v>25.4</c:v>
                </c:pt>
                <c:pt idx="29604">
                  <c:v>26.7</c:v>
                </c:pt>
                <c:pt idx="29605">
                  <c:v>29.1</c:v>
                </c:pt>
                <c:pt idx="29606">
                  <c:v>30.4</c:v>
                </c:pt>
                <c:pt idx="29607">
                  <c:v>31.1</c:v>
                </c:pt>
                <c:pt idx="29608">
                  <c:v>31.6</c:v>
                </c:pt>
                <c:pt idx="29609">
                  <c:v>33</c:v>
                </c:pt>
                <c:pt idx="29610">
                  <c:v>28.9</c:v>
                </c:pt>
                <c:pt idx="29611">
                  <c:v>24.8</c:v>
                </c:pt>
                <c:pt idx="29612">
                  <c:v>22.9</c:v>
                </c:pt>
                <c:pt idx="29613">
                  <c:v>22.4</c:v>
                </c:pt>
                <c:pt idx="29614">
                  <c:v>21.6</c:v>
                </c:pt>
                <c:pt idx="29619">
                  <c:v>20.5</c:v>
                </c:pt>
                <c:pt idx="29620">
                  <c:v>20</c:v>
                </c:pt>
                <c:pt idx="29621">
                  <c:v>19.600000000000001</c:v>
                </c:pt>
                <c:pt idx="29622">
                  <c:v>19.600000000000001</c:v>
                </c:pt>
                <c:pt idx="29623">
                  <c:v>19.3</c:v>
                </c:pt>
                <c:pt idx="29624">
                  <c:v>19.3</c:v>
                </c:pt>
                <c:pt idx="29625">
                  <c:v>20.3</c:v>
                </c:pt>
                <c:pt idx="29626">
                  <c:v>22.4</c:v>
                </c:pt>
                <c:pt idx="29627">
                  <c:v>24.6</c:v>
                </c:pt>
                <c:pt idx="29628">
                  <c:v>26.7</c:v>
                </c:pt>
                <c:pt idx="29629">
                  <c:v>28.6</c:v>
                </c:pt>
                <c:pt idx="29630">
                  <c:v>29.7</c:v>
                </c:pt>
                <c:pt idx="29631">
                  <c:v>31</c:v>
                </c:pt>
                <c:pt idx="29632">
                  <c:v>30.9</c:v>
                </c:pt>
                <c:pt idx="29633">
                  <c:v>30.1</c:v>
                </c:pt>
                <c:pt idx="29634">
                  <c:v>27.3</c:v>
                </c:pt>
                <c:pt idx="29635">
                  <c:v>25.6</c:v>
                </c:pt>
                <c:pt idx="29636">
                  <c:v>24.4</c:v>
                </c:pt>
                <c:pt idx="29637">
                  <c:v>23.6</c:v>
                </c:pt>
                <c:pt idx="29638">
                  <c:v>22.7</c:v>
                </c:pt>
                <c:pt idx="29639">
                  <c:v>22.3</c:v>
                </c:pt>
                <c:pt idx="29640">
                  <c:v>21.5</c:v>
                </c:pt>
                <c:pt idx="29641">
                  <c:v>21</c:v>
                </c:pt>
                <c:pt idx="29642">
                  <c:v>20.7</c:v>
                </c:pt>
                <c:pt idx="29643">
                  <c:v>20</c:v>
                </c:pt>
                <c:pt idx="29644">
                  <c:v>19.8</c:v>
                </c:pt>
                <c:pt idx="29645">
                  <c:v>18.5</c:v>
                </c:pt>
                <c:pt idx="29646">
                  <c:v>17.8</c:v>
                </c:pt>
                <c:pt idx="29647">
                  <c:v>17.7</c:v>
                </c:pt>
                <c:pt idx="29648">
                  <c:v>17.600000000000001</c:v>
                </c:pt>
                <c:pt idx="29649">
                  <c:v>19.399999999999999</c:v>
                </c:pt>
                <c:pt idx="29650">
                  <c:v>21.7</c:v>
                </c:pt>
                <c:pt idx="29655">
                  <c:v>30.4</c:v>
                </c:pt>
                <c:pt idx="29656">
                  <c:v>30.3</c:v>
                </c:pt>
                <c:pt idx="29657">
                  <c:v>30</c:v>
                </c:pt>
                <c:pt idx="29658">
                  <c:v>27</c:v>
                </c:pt>
                <c:pt idx="29659">
                  <c:v>24.3</c:v>
                </c:pt>
                <c:pt idx="29660">
                  <c:v>22.4</c:v>
                </c:pt>
                <c:pt idx="29661">
                  <c:v>21.3</c:v>
                </c:pt>
                <c:pt idx="29662">
                  <c:v>19.899999999999999</c:v>
                </c:pt>
                <c:pt idx="29663">
                  <c:v>19.3</c:v>
                </c:pt>
                <c:pt idx="29664">
                  <c:v>18.899999999999999</c:v>
                </c:pt>
                <c:pt idx="29665">
                  <c:v>18.899999999999999</c:v>
                </c:pt>
                <c:pt idx="29666">
                  <c:v>18.100000000000001</c:v>
                </c:pt>
                <c:pt idx="29667">
                  <c:v>18.2</c:v>
                </c:pt>
                <c:pt idx="29668">
                  <c:v>18.399999999999999</c:v>
                </c:pt>
                <c:pt idx="29669">
                  <c:v>17.899999999999999</c:v>
                </c:pt>
                <c:pt idx="29670">
                  <c:v>17.5</c:v>
                </c:pt>
                <c:pt idx="29671">
                  <c:v>17.8</c:v>
                </c:pt>
                <c:pt idx="29672">
                  <c:v>17.600000000000001</c:v>
                </c:pt>
                <c:pt idx="29673">
                  <c:v>18.899999999999999</c:v>
                </c:pt>
                <c:pt idx="29674">
                  <c:v>21.1</c:v>
                </c:pt>
                <c:pt idx="29675">
                  <c:v>22.4</c:v>
                </c:pt>
                <c:pt idx="29676">
                  <c:v>25.1</c:v>
                </c:pt>
                <c:pt idx="29677">
                  <c:v>26.8</c:v>
                </c:pt>
                <c:pt idx="29678">
                  <c:v>28</c:v>
                </c:pt>
                <c:pt idx="29679">
                  <c:v>28.9</c:v>
                </c:pt>
                <c:pt idx="29680">
                  <c:v>29.4</c:v>
                </c:pt>
                <c:pt idx="29681">
                  <c:v>28.2</c:v>
                </c:pt>
                <c:pt idx="29682">
                  <c:v>26.1</c:v>
                </c:pt>
                <c:pt idx="29683">
                  <c:v>23.1</c:v>
                </c:pt>
                <c:pt idx="29684">
                  <c:v>21.4</c:v>
                </c:pt>
                <c:pt idx="29685">
                  <c:v>20.7</c:v>
                </c:pt>
                <c:pt idx="29686">
                  <c:v>19.8</c:v>
                </c:pt>
                <c:pt idx="29697">
                  <c:v>18.7</c:v>
                </c:pt>
                <c:pt idx="29698">
                  <c:v>20</c:v>
                </c:pt>
                <c:pt idx="29699">
                  <c:v>22.9</c:v>
                </c:pt>
                <c:pt idx="29700">
                  <c:v>25.1</c:v>
                </c:pt>
                <c:pt idx="29701">
                  <c:v>27.5</c:v>
                </c:pt>
                <c:pt idx="29706">
                  <c:v>28.1</c:v>
                </c:pt>
                <c:pt idx="29707">
                  <c:v>25.8</c:v>
                </c:pt>
                <c:pt idx="29708">
                  <c:v>24.2</c:v>
                </c:pt>
                <c:pt idx="29709">
                  <c:v>22.9</c:v>
                </c:pt>
                <c:pt idx="29710">
                  <c:v>22</c:v>
                </c:pt>
                <c:pt idx="29711">
                  <c:v>21.3</c:v>
                </c:pt>
                <c:pt idx="29712">
                  <c:v>20.7</c:v>
                </c:pt>
                <c:pt idx="29713">
                  <c:v>20.100000000000001</c:v>
                </c:pt>
                <c:pt idx="29714">
                  <c:v>19.2</c:v>
                </c:pt>
                <c:pt idx="29715">
                  <c:v>18.100000000000001</c:v>
                </c:pt>
                <c:pt idx="29716">
                  <c:v>17.8</c:v>
                </c:pt>
                <c:pt idx="29717">
                  <c:v>17.399999999999999</c:v>
                </c:pt>
                <c:pt idx="29718">
                  <c:v>17</c:v>
                </c:pt>
                <c:pt idx="29719">
                  <c:v>16.3</c:v>
                </c:pt>
                <c:pt idx="29720">
                  <c:v>16.7</c:v>
                </c:pt>
                <c:pt idx="29721">
                  <c:v>19.100000000000001</c:v>
                </c:pt>
                <c:pt idx="29722">
                  <c:v>21.2</c:v>
                </c:pt>
                <c:pt idx="29723">
                  <c:v>22.6</c:v>
                </c:pt>
                <c:pt idx="29724">
                  <c:v>24.7</c:v>
                </c:pt>
                <c:pt idx="29725">
                  <c:v>25.1</c:v>
                </c:pt>
                <c:pt idx="29726">
                  <c:v>27.6</c:v>
                </c:pt>
                <c:pt idx="29727">
                  <c:v>28.7</c:v>
                </c:pt>
                <c:pt idx="29728">
                  <c:v>29</c:v>
                </c:pt>
                <c:pt idx="29729">
                  <c:v>29.2</c:v>
                </c:pt>
                <c:pt idx="29730">
                  <c:v>26.4</c:v>
                </c:pt>
                <c:pt idx="29731">
                  <c:v>23.9</c:v>
                </c:pt>
                <c:pt idx="29732">
                  <c:v>21.7</c:v>
                </c:pt>
                <c:pt idx="29733">
                  <c:v>20</c:v>
                </c:pt>
                <c:pt idx="29734">
                  <c:v>19.3</c:v>
                </c:pt>
                <c:pt idx="29735">
                  <c:v>19.100000000000001</c:v>
                </c:pt>
                <c:pt idx="29736">
                  <c:v>18.8</c:v>
                </c:pt>
                <c:pt idx="29737">
                  <c:v>18</c:v>
                </c:pt>
                <c:pt idx="29738">
                  <c:v>17.399999999999999</c:v>
                </c:pt>
                <c:pt idx="29739">
                  <c:v>17.100000000000001</c:v>
                </c:pt>
                <c:pt idx="29740">
                  <c:v>16.5</c:v>
                </c:pt>
                <c:pt idx="29741">
                  <c:v>16.399999999999999</c:v>
                </c:pt>
                <c:pt idx="29742">
                  <c:v>16.3</c:v>
                </c:pt>
                <c:pt idx="29743">
                  <c:v>16.3</c:v>
                </c:pt>
                <c:pt idx="29744">
                  <c:v>16.5</c:v>
                </c:pt>
                <c:pt idx="29745">
                  <c:v>18.7</c:v>
                </c:pt>
                <c:pt idx="29746">
                  <c:v>20.2</c:v>
                </c:pt>
                <c:pt idx="29747">
                  <c:v>22.8</c:v>
                </c:pt>
                <c:pt idx="29748">
                  <c:v>25.1</c:v>
                </c:pt>
                <c:pt idx="29749">
                  <c:v>26</c:v>
                </c:pt>
                <c:pt idx="29750">
                  <c:v>27.5</c:v>
                </c:pt>
                <c:pt idx="29751">
                  <c:v>28.8</c:v>
                </c:pt>
                <c:pt idx="29752">
                  <c:v>28.7</c:v>
                </c:pt>
                <c:pt idx="29753">
                  <c:v>28.6</c:v>
                </c:pt>
                <c:pt idx="29754">
                  <c:v>27.6</c:v>
                </c:pt>
                <c:pt idx="29755">
                  <c:v>24.8</c:v>
                </c:pt>
                <c:pt idx="29756">
                  <c:v>22.7</c:v>
                </c:pt>
                <c:pt idx="29757">
                  <c:v>21.5</c:v>
                </c:pt>
                <c:pt idx="29758">
                  <c:v>20.7</c:v>
                </c:pt>
                <c:pt idx="29759">
                  <c:v>20.100000000000001</c:v>
                </c:pt>
                <c:pt idx="29760">
                  <c:v>19.8</c:v>
                </c:pt>
                <c:pt idx="29761">
                  <c:v>19.5</c:v>
                </c:pt>
                <c:pt idx="29762">
                  <c:v>19.2</c:v>
                </c:pt>
                <c:pt idx="29763">
                  <c:v>18.8</c:v>
                </c:pt>
                <c:pt idx="29764">
                  <c:v>18.2</c:v>
                </c:pt>
                <c:pt idx="29765">
                  <c:v>17.7</c:v>
                </c:pt>
                <c:pt idx="29766">
                  <c:v>17.399999999999999</c:v>
                </c:pt>
                <c:pt idx="29767">
                  <c:v>16.8</c:v>
                </c:pt>
                <c:pt idx="29768">
                  <c:v>17.100000000000001</c:v>
                </c:pt>
                <c:pt idx="29769">
                  <c:v>19.5</c:v>
                </c:pt>
                <c:pt idx="29770">
                  <c:v>20.6</c:v>
                </c:pt>
                <c:pt idx="29771">
                  <c:v>24</c:v>
                </c:pt>
                <c:pt idx="29772">
                  <c:v>25.2</c:v>
                </c:pt>
                <c:pt idx="29773">
                  <c:v>26</c:v>
                </c:pt>
                <c:pt idx="29774">
                  <c:v>27.2</c:v>
                </c:pt>
                <c:pt idx="29775">
                  <c:v>30.1</c:v>
                </c:pt>
                <c:pt idx="29776">
                  <c:v>29.5</c:v>
                </c:pt>
                <c:pt idx="29777">
                  <c:v>29.9</c:v>
                </c:pt>
                <c:pt idx="29778">
                  <c:v>26.5</c:v>
                </c:pt>
                <c:pt idx="29779">
                  <c:v>24</c:v>
                </c:pt>
                <c:pt idx="29780">
                  <c:v>22.5</c:v>
                </c:pt>
                <c:pt idx="29781">
                  <c:v>21.2</c:v>
                </c:pt>
                <c:pt idx="29782">
                  <c:v>20.5</c:v>
                </c:pt>
                <c:pt idx="29783">
                  <c:v>19.7</c:v>
                </c:pt>
                <c:pt idx="29784">
                  <c:v>19</c:v>
                </c:pt>
                <c:pt idx="29785">
                  <c:v>18.3</c:v>
                </c:pt>
                <c:pt idx="29786">
                  <c:v>18.100000000000001</c:v>
                </c:pt>
                <c:pt idx="29787">
                  <c:v>18.100000000000001</c:v>
                </c:pt>
                <c:pt idx="29788">
                  <c:v>17.600000000000001</c:v>
                </c:pt>
                <c:pt idx="29789">
                  <c:v>17.100000000000001</c:v>
                </c:pt>
                <c:pt idx="29790">
                  <c:v>21.5</c:v>
                </c:pt>
                <c:pt idx="29791">
                  <c:v>22.1</c:v>
                </c:pt>
                <c:pt idx="29792">
                  <c:v>22.8</c:v>
                </c:pt>
                <c:pt idx="29793">
                  <c:v>18.100000000000001</c:v>
                </c:pt>
                <c:pt idx="29794">
                  <c:v>19.2</c:v>
                </c:pt>
                <c:pt idx="29795">
                  <c:v>19.5</c:v>
                </c:pt>
                <c:pt idx="29796">
                  <c:v>22.1</c:v>
                </c:pt>
                <c:pt idx="29797">
                  <c:v>22.9</c:v>
                </c:pt>
                <c:pt idx="29798">
                  <c:v>24.8</c:v>
                </c:pt>
                <c:pt idx="29799">
                  <c:v>25.6</c:v>
                </c:pt>
                <c:pt idx="29800">
                  <c:v>26.7</c:v>
                </c:pt>
                <c:pt idx="29801">
                  <c:v>25.7</c:v>
                </c:pt>
                <c:pt idx="29802">
                  <c:v>25.8</c:v>
                </c:pt>
                <c:pt idx="29803">
                  <c:v>23.2</c:v>
                </c:pt>
                <c:pt idx="29804">
                  <c:v>21.9</c:v>
                </c:pt>
                <c:pt idx="29805">
                  <c:v>20.9</c:v>
                </c:pt>
                <c:pt idx="29806">
                  <c:v>20</c:v>
                </c:pt>
                <c:pt idx="29807">
                  <c:v>19.899999999999999</c:v>
                </c:pt>
                <c:pt idx="29808">
                  <c:v>19.2</c:v>
                </c:pt>
                <c:pt idx="29809">
                  <c:v>19.3</c:v>
                </c:pt>
                <c:pt idx="29810">
                  <c:v>18.899999999999999</c:v>
                </c:pt>
                <c:pt idx="29811">
                  <c:v>18.7</c:v>
                </c:pt>
                <c:pt idx="29812">
                  <c:v>18.7</c:v>
                </c:pt>
                <c:pt idx="29813">
                  <c:v>18</c:v>
                </c:pt>
                <c:pt idx="29814">
                  <c:v>17.899999999999999</c:v>
                </c:pt>
                <c:pt idx="29815">
                  <c:v>18.399999999999999</c:v>
                </c:pt>
                <c:pt idx="29816">
                  <c:v>18.5</c:v>
                </c:pt>
                <c:pt idx="29817">
                  <c:v>18.899999999999999</c:v>
                </c:pt>
                <c:pt idx="29818">
                  <c:v>20.3</c:v>
                </c:pt>
                <c:pt idx="29819">
                  <c:v>21.2</c:v>
                </c:pt>
                <c:pt idx="29820">
                  <c:v>22</c:v>
                </c:pt>
                <c:pt idx="29821">
                  <c:v>23.7</c:v>
                </c:pt>
                <c:pt idx="29822">
                  <c:v>24.5</c:v>
                </c:pt>
                <c:pt idx="29823">
                  <c:v>25</c:v>
                </c:pt>
                <c:pt idx="29824">
                  <c:v>24.8</c:v>
                </c:pt>
                <c:pt idx="29825">
                  <c:v>25</c:v>
                </c:pt>
                <c:pt idx="29826">
                  <c:v>24.9</c:v>
                </c:pt>
                <c:pt idx="29827">
                  <c:v>24.7</c:v>
                </c:pt>
                <c:pt idx="29828">
                  <c:v>24.5</c:v>
                </c:pt>
                <c:pt idx="29829">
                  <c:v>23.5</c:v>
                </c:pt>
                <c:pt idx="29830">
                  <c:v>22.8</c:v>
                </c:pt>
                <c:pt idx="29831">
                  <c:v>21.4</c:v>
                </c:pt>
                <c:pt idx="29832">
                  <c:v>20.399999999999999</c:v>
                </c:pt>
                <c:pt idx="29833">
                  <c:v>19.7</c:v>
                </c:pt>
                <c:pt idx="29834">
                  <c:v>18.7</c:v>
                </c:pt>
                <c:pt idx="29835">
                  <c:v>18.7</c:v>
                </c:pt>
                <c:pt idx="29836">
                  <c:v>18.3</c:v>
                </c:pt>
                <c:pt idx="29837">
                  <c:v>18.100000000000001</c:v>
                </c:pt>
                <c:pt idx="29838">
                  <c:v>17.3</c:v>
                </c:pt>
                <c:pt idx="29839">
                  <c:v>16.7</c:v>
                </c:pt>
                <c:pt idx="29840">
                  <c:v>16.600000000000001</c:v>
                </c:pt>
                <c:pt idx="29841">
                  <c:v>17.399999999999999</c:v>
                </c:pt>
                <c:pt idx="29842">
                  <c:v>19</c:v>
                </c:pt>
                <c:pt idx="29843">
                  <c:v>21.7</c:v>
                </c:pt>
                <c:pt idx="29845">
                  <c:v>26.7</c:v>
                </c:pt>
                <c:pt idx="29846">
                  <c:v>27.3</c:v>
                </c:pt>
                <c:pt idx="29847">
                  <c:v>29.8</c:v>
                </c:pt>
                <c:pt idx="29848">
                  <c:v>29</c:v>
                </c:pt>
                <c:pt idx="29849">
                  <c:v>28.7</c:v>
                </c:pt>
                <c:pt idx="29850">
                  <c:v>27.7</c:v>
                </c:pt>
                <c:pt idx="29851">
                  <c:v>25.3</c:v>
                </c:pt>
                <c:pt idx="29852">
                  <c:v>22.9</c:v>
                </c:pt>
                <c:pt idx="29853">
                  <c:v>21.5</c:v>
                </c:pt>
                <c:pt idx="29854">
                  <c:v>20.9</c:v>
                </c:pt>
                <c:pt idx="29855">
                  <c:v>20.399999999999999</c:v>
                </c:pt>
                <c:pt idx="29856">
                  <c:v>20.100000000000001</c:v>
                </c:pt>
                <c:pt idx="29857">
                  <c:v>19.3</c:v>
                </c:pt>
                <c:pt idx="29858">
                  <c:v>18.399999999999999</c:v>
                </c:pt>
                <c:pt idx="29859">
                  <c:v>18</c:v>
                </c:pt>
                <c:pt idx="29860">
                  <c:v>17.8</c:v>
                </c:pt>
                <c:pt idx="29861">
                  <c:v>17.5</c:v>
                </c:pt>
                <c:pt idx="29862">
                  <c:v>17.3</c:v>
                </c:pt>
                <c:pt idx="29863">
                  <c:v>16.8</c:v>
                </c:pt>
                <c:pt idx="29864">
                  <c:v>16.3</c:v>
                </c:pt>
                <c:pt idx="29865">
                  <c:v>18.2</c:v>
                </c:pt>
                <c:pt idx="29866">
                  <c:v>20.3</c:v>
                </c:pt>
                <c:pt idx="29867">
                  <c:v>22.1</c:v>
                </c:pt>
                <c:pt idx="29868">
                  <c:v>24.2</c:v>
                </c:pt>
                <c:pt idx="29869">
                  <c:v>26.4</c:v>
                </c:pt>
                <c:pt idx="29870">
                  <c:v>27.3</c:v>
                </c:pt>
                <c:pt idx="29871">
                  <c:v>28.6</c:v>
                </c:pt>
                <c:pt idx="29872">
                  <c:v>29</c:v>
                </c:pt>
                <c:pt idx="29873">
                  <c:v>28.5</c:v>
                </c:pt>
                <c:pt idx="29874">
                  <c:v>26.5</c:v>
                </c:pt>
                <c:pt idx="29875">
                  <c:v>24.5</c:v>
                </c:pt>
                <c:pt idx="29876">
                  <c:v>21.8</c:v>
                </c:pt>
                <c:pt idx="29877">
                  <c:v>20.399999999999999</c:v>
                </c:pt>
                <c:pt idx="29878">
                  <c:v>19.5</c:v>
                </c:pt>
                <c:pt idx="29879">
                  <c:v>19</c:v>
                </c:pt>
                <c:pt idx="29880">
                  <c:v>18.8</c:v>
                </c:pt>
                <c:pt idx="29881">
                  <c:v>17.7</c:v>
                </c:pt>
                <c:pt idx="29882">
                  <c:v>17.2</c:v>
                </c:pt>
                <c:pt idx="29883">
                  <c:v>16.8</c:v>
                </c:pt>
                <c:pt idx="29884">
                  <c:v>16.600000000000001</c:v>
                </c:pt>
                <c:pt idx="29885">
                  <c:v>15.7</c:v>
                </c:pt>
                <c:pt idx="29886">
                  <c:v>15.1</c:v>
                </c:pt>
                <c:pt idx="29887">
                  <c:v>15.4</c:v>
                </c:pt>
                <c:pt idx="29888">
                  <c:v>15.3</c:v>
                </c:pt>
                <c:pt idx="29889">
                  <c:v>18.600000000000001</c:v>
                </c:pt>
                <c:pt idx="29890">
                  <c:v>20</c:v>
                </c:pt>
                <c:pt idx="29891">
                  <c:v>22.5</c:v>
                </c:pt>
                <c:pt idx="29892">
                  <c:v>24.3</c:v>
                </c:pt>
                <c:pt idx="29893">
                  <c:v>25.6</c:v>
                </c:pt>
                <c:pt idx="29894">
                  <c:v>27.2</c:v>
                </c:pt>
                <c:pt idx="29895">
                  <c:v>27.9</c:v>
                </c:pt>
                <c:pt idx="29896">
                  <c:v>28.9</c:v>
                </c:pt>
                <c:pt idx="29897">
                  <c:v>26.5</c:v>
                </c:pt>
                <c:pt idx="29898">
                  <c:v>25.3</c:v>
                </c:pt>
                <c:pt idx="29899">
                  <c:v>22.7</c:v>
                </c:pt>
                <c:pt idx="29900">
                  <c:v>20.6</c:v>
                </c:pt>
                <c:pt idx="29901">
                  <c:v>19.3</c:v>
                </c:pt>
                <c:pt idx="29902">
                  <c:v>19</c:v>
                </c:pt>
                <c:pt idx="29903">
                  <c:v>18.2</c:v>
                </c:pt>
                <c:pt idx="29904">
                  <c:v>17.399999999999999</c:v>
                </c:pt>
                <c:pt idx="29905">
                  <c:v>17.100000000000001</c:v>
                </c:pt>
                <c:pt idx="29906">
                  <c:v>16.7</c:v>
                </c:pt>
                <c:pt idx="29907">
                  <c:v>16.7</c:v>
                </c:pt>
                <c:pt idx="29908">
                  <c:v>16.100000000000001</c:v>
                </c:pt>
                <c:pt idx="29909">
                  <c:v>15.6</c:v>
                </c:pt>
                <c:pt idx="29910">
                  <c:v>16</c:v>
                </c:pt>
                <c:pt idx="29911">
                  <c:v>15.5</c:v>
                </c:pt>
                <c:pt idx="29912">
                  <c:v>16.2</c:v>
                </c:pt>
                <c:pt idx="29913">
                  <c:v>18.899999999999999</c:v>
                </c:pt>
                <c:pt idx="29914">
                  <c:v>21.7</c:v>
                </c:pt>
                <c:pt idx="29915">
                  <c:v>23.8</c:v>
                </c:pt>
                <c:pt idx="29916">
                  <c:v>25.5</c:v>
                </c:pt>
                <c:pt idx="29917">
                  <c:v>27</c:v>
                </c:pt>
                <c:pt idx="29918">
                  <c:v>27.5</c:v>
                </c:pt>
                <c:pt idx="29919">
                  <c:v>29.6</c:v>
                </c:pt>
                <c:pt idx="29920">
                  <c:v>29.5</c:v>
                </c:pt>
                <c:pt idx="29921">
                  <c:v>28.6</c:v>
                </c:pt>
                <c:pt idx="29922">
                  <c:v>25.5</c:v>
                </c:pt>
                <c:pt idx="29923">
                  <c:v>22.9</c:v>
                </c:pt>
                <c:pt idx="29929">
                  <c:v>17.399999999999999</c:v>
                </c:pt>
                <c:pt idx="29930">
                  <c:v>16.5</c:v>
                </c:pt>
                <c:pt idx="29931">
                  <c:v>16.3</c:v>
                </c:pt>
                <c:pt idx="29932">
                  <c:v>16</c:v>
                </c:pt>
                <c:pt idx="29933">
                  <c:v>15.6</c:v>
                </c:pt>
                <c:pt idx="29934">
                  <c:v>15.4</c:v>
                </c:pt>
                <c:pt idx="29935">
                  <c:v>15.1</c:v>
                </c:pt>
                <c:pt idx="29936">
                  <c:v>15</c:v>
                </c:pt>
                <c:pt idx="29937">
                  <c:v>16.7</c:v>
                </c:pt>
                <c:pt idx="29938">
                  <c:v>19</c:v>
                </c:pt>
                <c:pt idx="29939">
                  <c:v>22</c:v>
                </c:pt>
                <c:pt idx="29940">
                  <c:v>24.5</c:v>
                </c:pt>
                <c:pt idx="29941">
                  <c:v>25.9</c:v>
                </c:pt>
                <c:pt idx="29942">
                  <c:v>27.4</c:v>
                </c:pt>
                <c:pt idx="29943">
                  <c:v>28.4</c:v>
                </c:pt>
                <c:pt idx="29944">
                  <c:v>29</c:v>
                </c:pt>
                <c:pt idx="29945">
                  <c:v>27.2</c:v>
                </c:pt>
                <c:pt idx="29946">
                  <c:v>24.8</c:v>
                </c:pt>
                <c:pt idx="29947">
                  <c:v>21.4</c:v>
                </c:pt>
                <c:pt idx="29948">
                  <c:v>19.5</c:v>
                </c:pt>
                <c:pt idx="29949">
                  <c:v>17.8</c:v>
                </c:pt>
                <c:pt idx="29950">
                  <c:v>16.899999999999999</c:v>
                </c:pt>
                <c:pt idx="29951">
                  <c:v>16.600000000000001</c:v>
                </c:pt>
                <c:pt idx="29952">
                  <c:v>16.100000000000001</c:v>
                </c:pt>
                <c:pt idx="29953">
                  <c:v>15.4</c:v>
                </c:pt>
                <c:pt idx="29954">
                  <c:v>15.6</c:v>
                </c:pt>
                <c:pt idx="29955">
                  <c:v>15.7</c:v>
                </c:pt>
                <c:pt idx="29956">
                  <c:v>15.8</c:v>
                </c:pt>
                <c:pt idx="29957">
                  <c:v>15.9</c:v>
                </c:pt>
                <c:pt idx="29958">
                  <c:v>16.3</c:v>
                </c:pt>
                <c:pt idx="29959">
                  <c:v>16</c:v>
                </c:pt>
                <c:pt idx="29960">
                  <c:v>16.399999999999999</c:v>
                </c:pt>
                <c:pt idx="29961">
                  <c:v>16.8</c:v>
                </c:pt>
                <c:pt idx="29962">
                  <c:v>17.8</c:v>
                </c:pt>
                <c:pt idx="29963">
                  <c:v>20.7</c:v>
                </c:pt>
                <c:pt idx="29964">
                  <c:v>22.5</c:v>
                </c:pt>
                <c:pt idx="29965">
                  <c:v>24</c:v>
                </c:pt>
                <c:pt idx="29966">
                  <c:v>25.6</c:v>
                </c:pt>
                <c:pt idx="29967">
                  <c:v>27.3</c:v>
                </c:pt>
                <c:pt idx="29968">
                  <c:v>27.3</c:v>
                </c:pt>
                <c:pt idx="29969">
                  <c:v>27.1</c:v>
                </c:pt>
                <c:pt idx="29970">
                  <c:v>25.7</c:v>
                </c:pt>
                <c:pt idx="29971">
                  <c:v>24</c:v>
                </c:pt>
                <c:pt idx="29972">
                  <c:v>22.5</c:v>
                </c:pt>
                <c:pt idx="29973">
                  <c:v>21.1</c:v>
                </c:pt>
                <c:pt idx="29974">
                  <c:v>20.399999999999999</c:v>
                </c:pt>
                <c:pt idx="29975">
                  <c:v>19.899999999999999</c:v>
                </c:pt>
                <c:pt idx="29976">
                  <c:v>18.899999999999999</c:v>
                </c:pt>
                <c:pt idx="29977">
                  <c:v>19.3</c:v>
                </c:pt>
                <c:pt idx="29978">
                  <c:v>18.5</c:v>
                </c:pt>
                <c:pt idx="29979">
                  <c:v>18.399999999999999</c:v>
                </c:pt>
                <c:pt idx="29980">
                  <c:v>18.100000000000001</c:v>
                </c:pt>
                <c:pt idx="29981">
                  <c:v>17.3</c:v>
                </c:pt>
                <c:pt idx="29982">
                  <c:v>17.399999999999999</c:v>
                </c:pt>
                <c:pt idx="29983">
                  <c:v>17</c:v>
                </c:pt>
                <c:pt idx="29984">
                  <c:v>16.8</c:v>
                </c:pt>
                <c:pt idx="29985">
                  <c:v>17.899999999999999</c:v>
                </c:pt>
                <c:pt idx="29986">
                  <c:v>19.600000000000001</c:v>
                </c:pt>
                <c:pt idx="29987">
                  <c:v>21.1</c:v>
                </c:pt>
                <c:pt idx="29988">
                  <c:v>23.6</c:v>
                </c:pt>
                <c:pt idx="29989">
                  <c:v>25.7</c:v>
                </c:pt>
                <c:pt idx="29990">
                  <c:v>27.1</c:v>
                </c:pt>
                <c:pt idx="29991">
                  <c:v>28.8</c:v>
                </c:pt>
                <c:pt idx="29992">
                  <c:v>29.7</c:v>
                </c:pt>
                <c:pt idx="29993">
                  <c:v>27.8</c:v>
                </c:pt>
                <c:pt idx="29994">
                  <c:v>25.6</c:v>
                </c:pt>
                <c:pt idx="29995">
                  <c:v>23.6</c:v>
                </c:pt>
                <c:pt idx="29996">
                  <c:v>20.9</c:v>
                </c:pt>
                <c:pt idx="29997">
                  <c:v>20.100000000000001</c:v>
                </c:pt>
                <c:pt idx="29998">
                  <c:v>19.2</c:v>
                </c:pt>
                <c:pt idx="29999">
                  <c:v>18.600000000000001</c:v>
                </c:pt>
                <c:pt idx="30000">
                  <c:v>18.399999999999999</c:v>
                </c:pt>
                <c:pt idx="30001">
                  <c:v>18.3</c:v>
                </c:pt>
                <c:pt idx="30002">
                  <c:v>18.2</c:v>
                </c:pt>
                <c:pt idx="30003">
                  <c:v>18.2</c:v>
                </c:pt>
                <c:pt idx="30004">
                  <c:v>18.2</c:v>
                </c:pt>
                <c:pt idx="30005">
                  <c:v>18.3</c:v>
                </c:pt>
                <c:pt idx="30006">
                  <c:v>18.100000000000001</c:v>
                </c:pt>
                <c:pt idx="30007">
                  <c:v>17.8</c:v>
                </c:pt>
                <c:pt idx="30008">
                  <c:v>17.8</c:v>
                </c:pt>
                <c:pt idx="30009">
                  <c:v>18.600000000000001</c:v>
                </c:pt>
                <c:pt idx="30010">
                  <c:v>20.6</c:v>
                </c:pt>
                <c:pt idx="30011">
                  <c:v>22.9</c:v>
                </c:pt>
                <c:pt idx="30012">
                  <c:v>24.5</c:v>
                </c:pt>
                <c:pt idx="30013">
                  <c:v>27.9</c:v>
                </c:pt>
                <c:pt idx="30014">
                  <c:v>28</c:v>
                </c:pt>
                <c:pt idx="30015">
                  <c:v>29.5</c:v>
                </c:pt>
                <c:pt idx="30016">
                  <c:v>30.2</c:v>
                </c:pt>
                <c:pt idx="30017">
                  <c:v>30.1</c:v>
                </c:pt>
                <c:pt idx="30018">
                  <c:v>30</c:v>
                </c:pt>
                <c:pt idx="30019">
                  <c:v>28.2</c:v>
                </c:pt>
                <c:pt idx="30020">
                  <c:v>26.7</c:v>
                </c:pt>
                <c:pt idx="30021">
                  <c:v>25.4</c:v>
                </c:pt>
                <c:pt idx="30022">
                  <c:v>24.5</c:v>
                </c:pt>
                <c:pt idx="30023">
                  <c:v>23.4</c:v>
                </c:pt>
                <c:pt idx="30024">
                  <c:v>21.5</c:v>
                </c:pt>
                <c:pt idx="30025">
                  <c:v>20</c:v>
                </c:pt>
                <c:pt idx="30026">
                  <c:v>19.600000000000001</c:v>
                </c:pt>
                <c:pt idx="30027">
                  <c:v>19.100000000000001</c:v>
                </c:pt>
                <c:pt idx="30028">
                  <c:v>18.8</c:v>
                </c:pt>
                <c:pt idx="30029">
                  <c:v>18.399999999999999</c:v>
                </c:pt>
                <c:pt idx="30030">
                  <c:v>17.8</c:v>
                </c:pt>
                <c:pt idx="30031">
                  <c:v>17.600000000000001</c:v>
                </c:pt>
                <c:pt idx="30032">
                  <c:v>16.899999999999999</c:v>
                </c:pt>
                <c:pt idx="30033">
                  <c:v>17.8</c:v>
                </c:pt>
                <c:pt idx="30034">
                  <c:v>19.8</c:v>
                </c:pt>
                <c:pt idx="30035">
                  <c:v>21.4</c:v>
                </c:pt>
                <c:pt idx="30036">
                  <c:v>23.5</c:v>
                </c:pt>
                <c:pt idx="30037">
                  <c:v>24.7</c:v>
                </c:pt>
                <c:pt idx="30038">
                  <c:v>26.3</c:v>
                </c:pt>
                <c:pt idx="30039">
                  <c:v>27.8</c:v>
                </c:pt>
                <c:pt idx="30040">
                  <c:v>29.1</c:v>
                </c:pt>
                <c:pt idx="30041">
                  <c:v>29.2</c:v>
                </c:pt>
                <c:pt idx="30042">
                  <c:v>28.6</c:v>
                </c:pt>
                <c:pt idx="30043">
                  <c:v>26.1</c:v>
                </c:pt>
                <c:pt idx="30044">
                  <c:v>22.9</c:v>
                </c:pt>
                <c:pt idx="30045">
                  <c:v>21.1</c:v>
                </c:pt>
                <c:pt idx="30046">
                  <c:v>19.3</c:v>
                </c:pt>
                <c:pt idx="30047">
                  <c:v>18.5</c:v>
                </c:pt>
                <c:pt idx="30048">
                  <c:v>18</c:v>
                </c:pt>
                <c:pt idx="30049">
                  <c:v>17.8</c:v>
                </c:pt>
                <c:pt idx="30050">
                  <c:v>17.100000000000001</c:v>
                </c:pt>
                <c:pt idx="30051">
                  <c:v>16.7</c:v>
                </c:pt>
                <c:pt idx="30052">
                  <c:v>16.3</c:v>
                </c:pt>
                <c:pt idx="30053">
                  <c:v>16.7</c:v>
                </c:pt>
                <c:pt idx="30054">
                  <c:v>16.8</c:v>
                </c:pt>
                <c:pt idx="30055">
                  <c:v>16.7</c:v>
                </c:pt>
                <c:pt idx="30056">
                  <c:v>17</c:v>
                </c:pt>
                <c:pt idx="30057">
                  <c:v>17.3</c:v>
                </c:pt>
                <c:pt idx="30058">
                  <c:v>18.100000000000001</c:v>
                </c:pt>
                <c:pt idx="30059">
                  <c:v>19.8</c:v>
                </c:pt>
                <c:pt idx="30060">
                  <c:v>22.3</c:v>
                </c:pt>
                <c:pt idx="30061">
                  <c:v>24.5</c:v>
                </c:pt>
                <c:pt idx="30062">
                  <c:v>26.2</c:v>
                </c:pt>
                <c:pt idx="30063">
                  <c:v>26.6</c:v>
                </c:pt>
                <c:pt idx="30064">
                  <c:v>28.6</c:v>
                </c:pt>
                <c:pt idx="30065">
                  <c:v>27.9</c:v>
                </c:pt>
                <c:pt idx="30066">
                  <c:v>27.8</c:v>
                </c:pt>
                <c:pt idx="30067">
                  <c:v>24</c:v>
                </c:pt>
                <c:pt idx="30068">
                  <c:v>21.7</c:v>
                </c:pt>
                <c:pt idx="30069">
                  <c:v>20.2</c:v>
                </c:pt>
                <c:pt idx="30070">
                  <c:v>19.2</c:v>
                </c:pt>
                <c:pt idx="30071">
                  <c:v>18.3</c:v>
                </c:pt>
                <c:pt idx="30072">
                  <c:v>17.899999999999999</c:v>
                </c:pt>
                <c:pt idx="30073">
                  <c:v>17.399999999999999</c:v>
                </c:pt>
                <c:pt idx="30074">
                  <c:v>17.3</c:v>
                </c:pt>
                <c:pt idx="30075">
                  <c:v>16.7</c:v>
                </c:pt>
                <c:pt idx="30076">
                  <c:v>16</c:v>
                </c:pt>
                <c:pt idx="30077">
                  <c:v>15.9</c:v>
                </c:pt>
                <c:pt idx="30078">
                  <c:v>15.3</c:v>
                </c:pt>
                <c:pt idx="30079">
                  <c:v>15.1</c:v>
                </c:pt>
                <c:pt idx="30080">
                  <c:v>15.6</c:v>
                </c:pt>
                <c:pt idx="30081">
                  <c:v>18</c:v>
                </c:pt>
                <c:pt idx="30082">
                  <c:v>19.8</c:v>
                </c:pt>
                <c:pt idx="30083">
                  <c:v>22.6</c:v>
                </c:pt>
                <c:pt idx="30084">
                  <c:v>24.2</c:v>
                </c:pt>
                <c:pt idx="30085">
                  <c:v>26.1</c:v>
                </c:pt>
                <c:pt idx="30086">
                  <c:v>28.7</c:v>
                </c:pt>
                <c:pt idx="30087">
                  <c:v>29.6</c:v>
                </c:pt>
                <c:pt idx="30088">
                  <c:v>30.1</c:v>
                </c:pt>
                <c:pt idx="30089">
                  <c:v>28.3</c:v>
                </c:pt>
                <c:pt idx="30090">
                  <c:v>25.3</c:v>
                </c:pt>
                <c:pt idx="30091">
                  <c:v>22.6</c:v>
                </c:pt>
                <c:pt idx="30092">
                  <c:v>20.3</c:v>
                </c:pt>
                <c:pt idx="30093">
                  <c:v>19.100000000000001</c:v>
                </c:pt>
                <c:pt idx="30094">
                  <c:v>18.399999999999999</c:v>
                </c:pt>
                <c:pt idx="30095">
                  <c:v>17.600000000000001</c:v>
                </c:pt>
                <c:pt idx="30096">
                  <c:v>16.899999999999999</c:v>
                </c:pt>
                <c:pt idx="30097">
                  <c:v>16.5</c:v>
                </c:pt>
                <c:pt idx="30098">
                  <c:v>16</c:v>
                </c:pt>
                <c:pt idx="30099">
                  <c:v>15.6</c:v>
                </c:pt>
                <c:pt idx="30100">
                  <c:v>15.1</c:v>
                </c:pt>
                <c:pt idx="30101">
                  <c:v>14.8</c:v>
                </c:pt>
                <c:pt idx="30102">
                  <c:v>14.5</c:v>
                </c:pt>
                <c:pt idx="30103">
                  <c:v>14.9</c:v>
                </c:pt>
                <c:pt idx="30104">
                  <c:v>15.3</c:v>
                </c:pt>
                <c:pt idx="30105">
                  <c:v>16.3</c:v>
                </c:pt>
                <c:pt idx="30106">
                  <c:v>18.2</c:v>
                </c:pt>
                <c:pt idx="30107">
                  <c:v>20.5</c:v>
                </c:pt>
                <c:pt idx="30108">
                  <c:v>22.9</c:v>
                </c:pt>
                <c:pt idx="30109">
                  <c:v>25.4</c:v>
                </c:pt>
                <c:pt idx="30110">
                  <c:v>27.5</c:v>
                </c:pt>
                <c:pt idx="30111">
                  <c:v>27.6</c:v>
                </c:pt>
                <c:pt idx="30112">
                  <c:v>28.1</c:v>
                </c:pt>
                <c:pt idx="30113">
                  <c:v>27.5</c:v>
                </c:pt>
                <c:pt idx="30114">
                  <c:v>26</c:v>
                </c:pt>
                <c:pt idx="30115">
                  <c:v>24.2</c:v>
                </c:pt>
                <c:pt idx="30116">
                  <c:v>21.8</c:v>
                </c:pt>
                <c:pt idx="30117">
                  <c:v>20.2</c:v>
                </c:pt>
                <c:pt idx="30118">
                  <c:v>19.100000000000001</c:v>
                </c:pt>
                <c:pt idx="30119">
                  <c:v>18.399999999999999</c:v>
                </c:pt>
                <c:pt idx="30120">
                  <c:v>17.8</c:v>
                </c:pt>
                <c:pt idx="30121">
                  <c:v>17.3</c:v>
                </c:pt>
                <c:pt idx="30122">
                  <c:v>17</c:v>
                </c:pt>
                <c:pt idx="30123">
                  <c:v>16.600000000000001</c:v>
                </c:pt>
                <c:pt idx="30124">
                  <c:v>16.5</c:v>
                </c:pt>
                <c:pt idx="30125">
                  <c:v>15.5</c:v>
                </c:pt>
                <c:pt idx="30126">
                  <c:v>15.7</c:v>
                </c:pt>
                <c:pt idx="30127">
                  <c:v>15.8</c:v>
                </c:pt>
                <c:pt idx="30128">
                  <c:v>15.4</c:v>
                </c:pt>
                <c:pt idx="30129">
                  <c:v>16.8</c:v>
                </c:pt>
                <c:pt idx="30130">
                  <c:v>19.3</c:v>
                </c:pt>
                <c:pt idx="30131">
                  <c:v>20.3</c:v>
                </c:pt>
                <c:pt idx="30132">
                  <c:v>23.4</c:v>
                </c:pt>
                <c:pt idx="30133">
                  <c:v>24.6</c:v>
                </c:pt>
                <c:pt idx="30134">
                  <c:v>25.5</c:v>
                </c:pt>
                <c:pt idx="30135">
                  <c:v>25.6</c:v>
                </c:pt>
                <c:pt idx="30136">
                  <c:v>27.3</c:v>
                </c:pt>
                <c:pt idx="30137">
                  <c:v>27.4</c:v>
                </c:pt>
                <c:pt idx="30138">
                  <c:v>25.4</c:v>
                </c:pt>
                <c:pt idx="30139">
                  <c:v>22.5</c:v>
                </c:pt>
                <c:pt idx="30140">
                  <c:v>21.1</c:v>
                </c:pt>
                <c:pt idx="30141">
                  <c:v>19.3</c:v>
                </c:pt>
                <c:pt idx="30142">
                  <c:v>18.5</c:v>
                </c:pt>
                <c:pt idx="30143">
                  <c:v>18.100000000000001</c:v>
                </c:pt>
                <c:pt idx="30144">
                  <c:v>17.8</c:v>
                </c:pt>
                <c:pt idx="30145">
                  <c:v>17.3</c:v>
                </c:pt>
                <c:pt idx="30146">
                  <c:v>17.2</c:v>
                </c:pt>
                <c:pt idx="30147">
                  <c:v>16.7</c:v>
                </c:pt>
                <c:pt idx="30148">
                  <c:v>16.2</c:v>
                </c:pt>
                <c:pt idx="30149">
                  <c:v>15.7</c:v>
                </c:pt>
                <c:pt idx="30150">
                  <c:v>15.7</c:v>
                </c:pt>
                <c:pt idx="30151">
                  <c:v>15.1</c:v>
                </c:pt>
                <c:pt idx="30152">
                  <c:v>15.2</c:v>
                </c:pt>
                <c:pt idx="30153">
                  <c:v>17.100000000000001</c:v>
                </c:pt>
                <c:pt idx="30154">
                  <c:v>19.7</c:v>
                </c:pt>
                <c:pt idx="30155">
                  <c:v>22.3</c:v>
                </c:pt>
                <c:pt idx="30156">
                  <c:v>24.3</c:v>
                </c:pt>
                <c:pt idx="30157">
                  <c:v>26.3</c:v>
                </c:pt>
                <c:pt idx="30158">
                  <c:v>27.8</c:v>
                </c:pt>
                <c:pt idx="30159">
                  <c:v>29</c:v>
                </c:pt>
                <c:pt idx="30160">
                  <c:v>29.4</c:v>
                </c:pt>
                <c:pt idx="30161">
                  <c:v>28.6</c:v>
                </c:pt>
                <c:pt idx="30162">
                  <c:v>25.8</c:v>
                </c:pt>
                <c:pt idx="30163">
                  <c:v>23.6</c:v>
                </c:pt>
                <c:pt idx="30164">
                  <c:v>20.5</c:v>
                </c:pt>
                <c:pt idx="30165">
                  <c:v>19.5</c:v>
                </c:pt>
                <c:pt idx="30166">
                  <c:v>19.3</c:v>
                </c:pt>
                <c:pt idx="30167">
                  <c:v>18.899999999999999</c:v>
                </c:pt>
                <c:pt idx="30168">
                  <c:v>18.100000000000001</c:v>
                </c:pt>
                <c:pt idx="30169">
                  <c:v>17.399999999999999</c:v>
                </c:pt>
                <c:pt idx="30170">
                  <c:v>16.600000000000001</c:v>
                </c:pt>
                <c:pt idx="30171">
                  <c:v>16.3</c:v>
                </c:pt>
                <c:pt idx="30172">
                  <c:v>16.3</c:v>
                </c:pt>
                <c:pt idx="30173">
                  <c:v>15.6</c:v>
                </c:pt>
                <c:pt idx="30174">
                  <c:v>15.1</c:v>
                </c:pt>
                <c:pt idx="30175">
                  <c:v>14.9</c:v>
                </c:pt>
                <c:pt idx="30176">
                  <c:v>14.9</c:v>
                </c:pt>
                <c:pt idx="30177">
                  <c:v>17.399999999999999</c:v>
                </c:pt>
                <c:pt idx="30178">
                  <c:v>20</c:v>
                </c:pt>
                <c:pt idx="30179">
                  <c:v>22.5</c:v>
                </c:pt>
                <c:pt idx="30180">
                  <c:v>24.7</c:v>
                </c:pt>
                <c:pt idx="30181">
                  <c:v>25.8</c:v>
                </c:pt>
                <c:pt idx="30182">
                  <c:v>27.6</c:v>
                </c:pt>
                <c:pt idx="30183">
                  <c:v>29.4</c:v>
                </c:pt>
                <c:pt idx="30184">
                  <c:v>29.9</c:v>
                </c:pt>
                <c:pt idx="30185">
                  <c:v>28.4</c:v>
                </c:pt>
                <c:pt idx="30186">
                  <c:v>26.1</c:v>
                </c:pt>
                <c:pt idx="30187">
                  <c:v>23.9</c:v>
                </c:pt>
                <c:pt idx="30188">
                  <c:v>21.8</c:v>
                </c:pt>
                <c:pt idx="30189">
                  <c:v>20.8</c:v>
                </c:pt>
                <c:pt idx="30190">
                  <c:v>19.8</c:v>
                </c:pt>
                <c:pt idx="30191">
                  <c:v>19.2</c:v>
                </c:pt>
                <c:pt idx="30192">
                  <c:v>18.100000000000001</c:v>
                </c:pt>
                <c:pt idx="30193">
                  <c:v>17.5</c:v>
                </c:pt>
                <c:pt idx="30194">
                  <c:v>17.100000000000001</c:v>
                </c:pt>
                <c:pt idx="30195">
                  <c:v>16.600000000000001</c:v>
                </c:pt>
                <c:pt idx="30196">
                  <c:v>16.100000000000001</c:v>
                </c:pt>
                <c:pt idx="30197">
                  <c:v>15.8</c:v>
                </c:pt>
                <c:pt idx="30198">
                  <c:v>15.4</c:v>
                </c:pt>
                <c:pt idx="30199">
                  <c:v>14.9</c:v>
                </c:pt>
                <c:pt idx="30200">
                  <c:v>15</c:v>
                </c:pt>
                <c:pt idx="30201">
                  <c:v>17.3</c:v>
                </c:pt>
                <c:pt idx="30202">
                  <c:v>19.600000000000001</c:v>
                </c:pt>
                <c:pt idx="30203">
                  <c:v>21.7</c:v>
                </c:pt>
                <c:pt idx="30204">
                  <c:v>24.3</c:v>
                </c:pt>
                <c:pt idx="30205">
                  <c:v>26</c:v>
                </c:pt>
                <c:pt idx="30206">
                  <c:v>27.8</c:v>
                </c:pt>
                <c:pt idx="30207">
                  <c:v>29.2</c:v>
                </c:pt>
                <c:pt idx="30208">
                  <c:v>28.7</c:v>
                </c:pt>
                <c:pt idx="30209">
                  <c:v>29</c:v>
                </c:pt>
                <c:pt idx="30210">
                  <c:v>26.4</c:v>
                </c:pt>
                <c:pt idx="30211">
                  <c:v>23.8</c:v>
                </c:pt>
                <c:pt idx="30212">
                  <c:v>20.8</c:v>
                </c:pt>
                <c:pt idx="30213">
                  <c:v>19.600000000000001</c:v>
                </c:pt>
                <c:pt idx="30214">
                  <c:v>18.899999999999999</c:v>
                </c:pt>
                <c:pt idx="30215">
                  <c:v>17.899999999999999</c:v>
                </c:pt>
                <c:pt idx="30216">
                  <c:v>17.5</c:v>
                </c:pt>
                <c:pt idx="30217">
                  <c:v>16.8</c:v>
                </c:pt>
                <c:pt idx="30218">
                  <c:v>16.5</c:v>
                </c:pt>
                <c:pt idx="30219">
                  <c:v>16.100000000000001</c:v>
                </c:pt>
                <c:pt idx="30220">
                  <c:v>15.8</c:v>
                </c:pt>
                <c:pt idx="30221">
                  <c:v>15.7</c:v>
                </c:pt>
                <c:pt idx="30222">
                  <c:v>15.5</c:v>
                </c:pt>
                <c:pt idx="30223">
                  <c:v>15.9</c:v>
                </c:pt>
                <c:pt idx="30224">
                  <c:v>15.7</c:v>
                </c:pt>
                <c:pt idx="30225">
                  <c:v>17.899999999999999</c:v>
                </c:pt>
                <c:pt idx="30226">
                  <c:v>19.7</c:v>
                </c:pt>
                <c:pt idx="30227">
                  <c:v>20.8</c:v>
                </c:pt>
                <c:pt idx="30228">
                  <c:v>23.4</c:v>
                </c:pt>
                <c:pt idx="30229">
                  <c:v>24.9</c:v>
                </c:pt>
                <c:pt idx="30230">
                  <c:v>26.7</c:v>
                </c:pt>
                <c:pt idx="30231">
                  <c:v>27.3</c:v>
                </c:pt>
                <c:pt idx="30232">
                  <c:v>27.3</c:v>
                </c:pt>
                <c:pt idx="30233">
                  <c:v>26.3</c:v>
                </c:pt>
                <c:pt idx="30234">
                  <c:v>25.7</c:v>
                </c:pt>
                <c:pt idx="30235">
                  <c:v>23.7</c:v>
                </c:pt>
                <c:pt idx="30236">
                  <c:v>21.5</c:v>
                </c:pt>
                <c:pt idx="30237">
                  <c:v>19.5</c:v>
                </c:pt>
                <c:pt idx="30238">
                  <c:v>18.7</c:v>
                </c:pt>
                <c:pt idx="30239">
                  <c:v>18</c:v>
                </c:pt>
                <c:pt idx="30240">
                  <c:v>17.399999999999999</c:v>
                </c:pt>
                <c:pt idx="30241">
                  <c:v>16.8</c:v>
                </c:pt>
                <c:pt idx="30242">
                  <c:v>16.5</c:v>
                </c:pt>
                <c:pt idx="30243">
                  <c:v>16</c:v>
                </c:pt>
                <c:pt idx="30244">
                  <c:v>15.9</c:v>
                </c:pt>
                <c:pt idx="30245">
                  <c:v>15.5</c:v>
                </c:pt>
                <c:pt idx="30246">
                  <c:v>14.9</c:v>
                </c:pt>
                <c:pt idx="30247">
                  <c:v>14.9</c:v>
                </c:pt>
                <c:pt idx="30248">
                  <c:v>15</c:v>
                </c:pt>
                <c:pt idx="30249">
                  <c:v>17.7</c:v>
                </c:pt>
                <c:pt idx="30250">
                  <c:v>20.2</c:v>
                </c:pt>
                <c:pt idx="30251">
                  <c:v>21.8</c:v>
                </c:pt>
                <c:pt idx="30252">
                  <c:v>24.3</c:v>
                </c:pt>
                <c:pt idx="30253">
                  <c:v>26.5</c:v>
                </c:pt>
                <c:pt idx="30254">
                  <c:v>29</c:v>
                </c:pt>
                <c:pt idx="30255">
                  <c:v>29.5</c:v>
                </c:pt>
                <c:pt idx="30256">
                  <c:v>29.4</c:v>
                </c:pt>
                <c:pt idx="30257">
                  <c:v>27.8</c:v>
                </c:pt>
                <c:pt idx="30258">
                  <c:v>25.1</c:v>
                </c:pt>
                <c:pt idx="30259">
                  <c:v>23.2</c:v>
                </c:pt>
                <c:pt idx="30260">
                  <c:v>21.5</c:v>
                </c:pt>
                <c:pt idx="30261">
                  <c:v>20</c:v>
                </c:pt>
                <c:pt idx="30262">
                  <c:v>19.2</c:v>
                </c:pt>
                <c:pt idx="30263">
                  <c:v>18.600000000000001</c:v>
                </c:pt>
                <c:pt idx="30264">
                  <c:v>17.8</c:v>
                </c:pt>
                <c:pt idx="30265">
                  <c:v>16.7</c:v>
                </c:pt>
                <c:pt idx="30266">
                  <c:v>16.2</c:v>
                </c:pt>
                <c:pt idx="30267">
                  <c:v>16</c:v>
                </c:pt>
                <c:pt idx="30268">
                  <c:v>15.7</c:v>
                </c:pt>
                <c:pt idx="30269">
                  <c:v>15</c:v>
                </c:pt>
                <c:pt idx="30270">
                  <c:v>15.1</c:v>
                </c:pt>
                <c:pt idx="30271">
                  <c:v>14.8</c:v>
                </c:pt>
                <c:pt idx="30272">
                  <c:v>15.1</c:v>
                </c:pt>
                <c:pt idx="30273">
                  <c:v>17.3</c:v>
                </c:pt>
                <c:pt idx="30274">
                  <c:v>19.600000000000001</c:v>
                </c:pt>
                <c:pt idx="30275">
                  <c:v>22.3</c:v>
                </c:pt>
                <c:pt idx="30276">
                  <c:v>24.5</c:v>
                </c:pt>
                <c:pt idx="30277">
                  <c:v>25.8</c:v>
                </c:pt>
                <c:pt idx="30278">
                  <c:v>26.8</c:v>
                </c:pt>
                <c:pt idx="30279">
                  <c:v>27.4</c:v>
                </c:pt>
                <c:pt idx="30280">
                  <c:v>28.1</c:v>
                </c:pt>
                <c:pt idx="30281">
                  <c:v>28.3</c:v>
                </c:pt>
                <c:pt idx="30282">
                  <c:v>27.1</c:v>
                </c:pt>
                <c:pt idx="30283">
                  <c:v>24.9</c:v>
                </c:pt>
                <c:pt idx="30284">
                  <c:v>22</c:v>
                </c:pt>
                <c:pt idx="30285">
                  <c:v>19.8</c:v>
                </c:pt>
                <c:pt idx="30286">
                  <c:v>18.7</c:v>
                </c:pt>
                <c:pt idx="30287">
                  <c:v>17.899999999999999</c:v>
                </c:pt>
                <c:pt idx="30288">
                  <c:v>17.3</c:v>
                </c:pt>
                <c:pt idx="30289">
                  <c:v>16.8</c:v>
                </c:pt>
                <c:pt idx="30290">
                  <c:v>16</c:v>
                </c:pt>
                <c:pt idx="30291">
                  <c:v>15.9</c:v>
                </c:pt>
                <c:pt idx="30292">
                  <c:v>15.4</c:v>
                </c:pt>
                <c:pt idx="30293">
                  <c:v>15.3</c:v>
                </c:pt>
                <c:pt idx="30294">
                  <c:v>15.7</c:v>
                </c:pt>
                <c:pt idx="30295">
                  <c:v>15.6</c:v>
                </c:pt>
                <c:pt idx="30296">
                  <c:v>15.9</c:v>
                </c:pt>
                <c:pt idx="30297">
                  <c:v>17.100000000000001</c:v>
                </c:pt>
                <c:pt idx="30298">
                  <c:v>19.5</c:v>
                </c:pt>
                <c:pt idx="30299">
                  <c:v>20.9</c:v>
                </c:pt>
                <c:pt idx="30300">
                  <c:v>22.8</c:v>
                </c:pt>
                <c:pt idx="30301">
                  <c:v>24.5</c:v>
                </c:pt>
                <c:pt idx="30302">
                  <c:v>26.4</c:v>
                </c:pt>
                <c:pt idx="30303">
                  <c:v>27</c:v>
                </c:pt>
                <c:pt idx="30304">
                  <c:v>27.5</c:v>
                </c:pt>
                <c:pt idx="30305">
                  <c:v>28.1</c:v>
                </c:pt>
                <c:pt idx="30306">
                  <c:v>26.7</c:v>
                </c:pt>
                <c:pt idx="30307">
                  <c:v>24.6</c:v>
                </c:pt>
                <c:pt idx="30308">
                  <c:v>21.9</c:v>
                </c:pt>
                <c:pt idx="30309">
                  <c:v>20.100000000000001</c:v>
                </c:pt>
                <c:pt idx="30310">
                  <c:v>18.399999999999999</c:v>
                </c:pt>
                <c:pt idx="30311">
                  <c:v>17.600000000000001</c:v>
                </c:pt>
                <c:pt idx="30312">
                  <c:v>17</c:v>
                </c:pt>
                <c:pt idx="30313">
                  <c:v>16.399999999999999</c:v>
                </c:pt>
                <c:pt idx="30314">
                  <c:v>16</c:v>
                </c:pt>
                <c:pt idx="30315">
                  <c:v>15.7</c:v>
                </c:pt>
                <c:pt idx="30316">
                  <c:v>15.5</c:v>
                </c:pt>
                <c:pt idx="30317">
                  <c:v>15.1</c:v>
                </c:pt>
                <c:pt idx="30318">
                  <c:v>15.6</c:v>
                </c:pt>
                <c:pt idx="30319">
                  <c:v>15.8</c:v>
                </c:pt>
                <c:pt idx="30320">
                  <c:v>16</c:v>
                </c:pt>
                <c:pt idx="30321">
                  <c:v>16.5</c:v>
                </c:pt>
                <c:pt idx="30322">
                  <c:v>17.100000000000001</c:v>
                </c:pt>
                <c:pt idx="30323">
                  <c:v>18.399999999999999</c:v>
                </c:pt>
                <c:pt idx="30324">
                  <c:v>20.8</c:v>
                </c:pt>
                <c:pt idx="30325">
                  <c:v>23.1</c:v>
                </c:pt>
                <c:pt idx="30326">
                  <c:v>24.9</c:v>
                </c:pt>
                <c:pt idx="30327">
                  <c:v>26.6</c:v>
                </c:pt>
                <c:pt idx="30328">
                  <c:v>26.7</c:v>
                </c:pt>
                <c:pt idx="30329">
                  <c:v>26.5</c:v>
                </c:pt>
                <c:pt idx="30330">
                  <c:v>25.2</c:v>
                </c:pt>
                <c:pt idx="30331">
                  <c:v>23.6</c:v>
                </c:pt>
                <c:pt idx="30332">
                  <c:v>22.3</c:v>
                </c:pt>
                <c:pt idx="30333">
                  <c:v>20.9</c:v>
                </c:pt>
                <c:pt idx="30334">
                  <c:v>19.5</c:v>
                </c:pt>
                <c:pt idx="30335">
                  <c:v>18.2</c:v>
                </c:pt>
                <c:pt idx="30336">
                  <c:v>17.3</c:v>
                </c:pt>
                <c:pt idx="30337">
                  <c:v>16.7</c:v>
                </c:pt>
                <c:pt idx="30338">
                  <c:v>16.100000000000001</c:v>
                </c:pt>
                <c:pt idx="30339">
                  <c:v>15.7</c:v>
                </c:pt>
                <c:pt idx="30340">
                  <c:v>15.4</c:v>
                </c:pt>
                <c:pt idx="30341">
                  <c:v>15.3</c:v>
                </c:pt>
                <c:pt idx="30342">
                  <c:v>14.5</c:v>
                </c:pt>
                <c:pt idx="30343">
                  <c:v>14.2</c:v>
                </c:pt>
                <c:pt idx="30344">
                  <c:v>14.7</c:v>
                </c:pt>
                <c:pt idx="30345">
                  <c:v>17.5</c:v>
                </c:pt>
                <c:pt idx="30346">
                  <c:v>19.399999999999999</c:v>
                </c:pt>
                <c:pt idx="30347">
                  <c:v>20.3</c:v>
                </c:pt>
                <c:pt idx="30348">
                  <c:v>22.1</c:v>
                </c:pt>
                <c:pt idx="30349">
                  <c:v>25.4</c:v>
                </c:pt>
                <c:pt idx="30350">
                  <c:v>26.5</c:v>
                </c:pt>
                <c:pt idx="30351">
                  <c:v>27.9</c:v>
                </c:pt>
                <c:pt idx="30352">
                  <c:v>28.8</c:v>
                </c:pt>
                <c:pt idx="30353">
                  <c:v>29.5</c:v>
                </c:pt>
                <c:pt idx="30354">
                  <c:v>28.1</c:v>
                </c:pt>
                <c:pt idx="30355">
                  <c:v>25.9</c:v>
                </c:pt>
                <c:pt idx="30356">
                  <c:v>22.6</c:v>
                </c:pt>
                <c:pt idx="30357">
                  <c:v>20.7</c:v>
                </c:pt>
                <c:pt idx="30358">
                  <c:v>19.100000000000001</c:v>
                </c:pt>
                <c:pt idx="30359">
                  <c:v>18.100000000000001</c:v>
                </c:pt>
                <c:pt idx="30360">
                  <c:v>17.5</c:v>
                </c:pt>
                <c:pt idx="30361">
                  <c:v>16.899999999999999</c:v>
                </c:pt>
                <c:pt idx="30362">
                  <c:v>16.399999999999999</c:v>
                </c:pt>
                <c:pt idx="30363">
                  <c:v>16.100000000000001</c:v>
                </c:pt>
                <c:pt idx="30364">
                  <c:v>16</c:v>
                </c:pt>
                <c:pt idx="30365">
                  <c:v>15.8</c:v>
                </c:pt>
                <c:pt idx="30366">
                  <c:v>15.7</c:v>
                </c:pt>
                <c:pt idx="30367">
                  <c:v>16.2</c:v>
                </c:pt>
                <c:pt idx="30368">
                  <c:v>16.5</c:v>
                </c:pt>
                <c:pt idx="30369">
                  <c:v>16.7</c:v>
                </c:pt>
                <c:pt idx="30370">
                  <c:v>18.100000000000001</c:v>
                </c:pt>
                <c:pt idx="30371">
                  <c:v>20.6</c:v>
                </c:pt>
                <c:pt idx="30372">
                  <c:v>22.9</c:v>
                </c:pt>
                <c:pt idx="30373">
                  <c:v>24.4</c:v>
                </c:pt>
                <c:pt idx="30374">
                  <c:v>25.8</c:v>
                </c:pt>
                <c:pt idx="30375">
                  <c:v>25.9</c:v>
                </c:pt>
                <c:pt idx="30376">
                  <c:v>25.8</c:v>
                </c:pt>
                <c:pt idx="30377">
                  <c:v>26.6</c:v>
                </c:pt>
                <c:pt idx="30378">
                  <c:v>25.8</c:v>
                </c:pt>
                <c:pt idx="30379">
                  <c:v>24.7</c:v>
                </c:pt>
                <c:pt idx="30380">
                  <c:v>23.4</c:v>
                </c:pt>
                <c:pt idx="30381">
                  <c:v>21.5</c:v>
                </c:pt>
                <c:pt idx="30382">
                  <c:v>19.100000000000001</c:v>
                </c:pt>
                <c:pt idx="30383">
                  <c:v>17.8</c:v>
                </c:pt>
                <c:pt idx="30384">
                  <c:v>17.100000000000001</c:v>
                </c:pt>
                <c:pt idx="30385">
                  <c:v>16.8</c:v>
                </c:pt>
                <c:pt idx="30409">
                  <c:v>15.9</c:v>
                </c:pt>
                <c:pt idx="30410">
                  <c:v>16.399999999999999</c:v>
                </c:pt>
                <c:pt idx="30411">
                  <c:v>16.399999999999999</c:v>
                </c:pt>
                <c:pt idx="30412">
                  <c:v>16.5</c:v>
                </c:pt>
                <c:pt idx="30413">
                  <c:v>16.5</c:v>
                </c:pt>
                <c:pt idx="30414">
                  <c:v>16.7</c:v>
                </c:pt>
                <c:pt idx="30415">
                  <c:v>16.600000000000001</c:v>
                </c:pt>
                <c:pt idx="30416">
                  <c:v>16.7</c:v>
                </c:pt>
                <c:pt idx="30417">
                  <c:v>17.100000000000001</c:v>
                </c:pt>
                <c:pt idx="30418">
                  <c:v>17.899999999999999</c:v>
                </c:pt>
                <c:pt idx="30419">
                  <c:v>19.2</c:v>
                </c:pt>
                <c:pt idx="30420">
                  <c:v>21.7</c:v>
                </c:pt>
                <c:pt idx="30421">
                  <c:v>23</c:v>
                </c:pt>
                <c:pt idx="30422">
                  <c:v>25</c:v>
                </c:pt>
                <c:pt idx="30423">
                  <c:v>26</c:v>
                </c:pt>
                <c:pt idx="30424">
                  <c:v>26.1</c:v>
                </c:pt>
                <c:pt idx="30425">
                  <c:v>26</c:v>
                </c:pt>
                <c:pt idx="30426">
                  <c:v>26.1</c:v>
                </c:pt>
                <c:pt idx="30427">
                  <c:v>24.3</c:v>
                </c:pt>
                <c:pt idx="30428">
                  <c:v>21.1</c:v>
                </c:pt>
                <c:pt idx="30429">
                  <c:v>19.7</c:v>
                </c:pt>
                <c:pt idx="30430">
                  <c:v>18</c:v>
                </c:pt>
                <c:pt idx="30431">
                  <c:v>17.100000000000001</c:v>
                </c:pt>
                <c:pt idx="30432">
                  <c:v>16.3</c:v>
                </c:pt>
                <c:pt idx="30433">
                  <c:v>15.7</c:v>
                </c:pt>
                <c:pt idx="30434">
                  <c:v>15.3</c:v>
                </c:pt>
                <c:pt idx="30435">
                  <c:v>14.9</c:v>
                </c:pt>
                <c:pt idx="30436">
                  <c:v>14.8</c:v>
                </c:pt>
                <c:pt idx="30437">
                  <c:v>15</c:v>
                </c:pt>
                <c:pt idx="30438">
                  <c:v>15.3</c:v>
                </c:pt>
                <c:pt idx="30439">
                  <c:v>14.9</c:v>
                </c:pt>
                <c:pt idx="30440">
                  <c:v>15.4</c:v>
                </c:pt>
                <c:pt idx="30441">
                  <c:v>16.5</c:v>
                </c:pt>
                <c:pt idx="30442">
                  <c:v>18.399999999999999</c:v>
                </c:pt>
                <c:pt idx="30443">
                  <c:v>21.1</c:v>
                </c:pt>
                <c:pt idx="30444">
                  <c:v>22.8</c:v>
                </c:pt>
                <c:pt idx="30445">
                  <c:v>24.4</c:v>
                </c:pt>
                <c:pt idx="30446">
                  <c:v>26.7</c:v>
                </c:pt>
                <c:pt idx="30447">
                  <c:v>27.3</c:v>
                </c:pt>
                <c:pt idx="30448">
                  <c:v>28.7</c:v>
                </c:pt>
                <c:pt idx="30449">
                  <c:v>28.8</c:v>
                </c:pt>
                <c:pt idx="30450">
                  <c:v>26.8</c:v>
                </c:pt>
                <c:pt idx="30451">
                  <c:v>24.2</c:v>
                </c:pt>
                <c:pt idx="30452">
                  <c:v>21.8</c:v>
                </c:pt>
                <c:pt idx="30453">
                  <c:v>19.2</c:v>
                </c:pt>
                <c:pt idx="30454">
                  <c:v>18.2</c:v>
                </c:pt>
                <c:pt idx="30455">
                  <c:v>17.399999999999999</c:v>
                </c:pt>
                <c:pt idx="30456">
                  <c:v>16.7</c:v>
                </c:pt>
                <c:pt idx="30457">
                  <c:v>16.2</c:v>
                </c:pt>
                <c:pt idx="30458">
                  <c:v>15.9</c:v>
                </c:pt>
                <c:pt idx="30459">
                  <c:v>15.8</c:v>
                </c:pt>
                <c:pt idx="30460">
                  <c:v>15.6</c:v>
                </c:pt>
                <c:pt idx="30461">
                  <c:v>15.6</c:v>
                </c:pt>
                <c:pt idx="30462">
                  <c:v>16.100000000000001</c:v>
                </c:pt>
                <c:pt idx="30463">
                  <c:v>16.100000000000001</c:v>
                </c:pt>
                <c:pt idx="30464">
                  <c:v>16.100000000000001</c:v>
                </c:pt>
                <c:pt idx="30465">
                  <c:v>16.5</c:v>
                </c:pt>
                <c:pt idx="30466">
                  <c:v>18.5</c:v>
                </c:pt>
                <c:pt idx="30467">
                  <c:v>21.4</c:v>
                </c:pt>
                <c:pt idx="30468">
                  <c:v>23.8</c:v>
                </c:pt>
                <c:pt idx="30469">
                  <c:v>25.6</c:v>
                </c:pt>
                <c:pt idx="30470">
                  <c:v>27.2</c:v>
                </c:pt>
                <c:pt idx="30471">
                  <c:v>28.7</c:v>
                </c:pt>
                <c:pt idx="30472">
                  <c:v>29</c:v>
                </c:pt>
                <c:pt idx="30473">
                  <c:v>28.7</c:v>
                </c:pt>
                <c:pt idx="30474">
                  <c:v>26.9</c:v>
                </c:pt>
                <c:pt idx="30475">
                  <c:v>23.7</c:v>
                </c:pt>
                <c:pt idx="30476">
                  <c:v>21.7</c:v>
                </c:pt>
                <c:pt idx="30477">
                  <c:v>19.8</c:v>
                </c:pt>
                <c:pt idx="30478">
                  <c:v>18.399999999999999</c:v>
                </c:pt>
                <c:pt idx="30479">
                  <c:v>17.7</c:v>
                </c:pt>
                <c:pt idx="30480">
                  <c:v>16.899999999999999</c:v>
                </c:pt>
                <c:pt idx="30481">
                  <c:v>16.399999999999999</c:v>
                </c:pt>
                <c:pt idx="30482">
                  <c:v>15.9</c:v>
                </c:pt>
                <c:pt idx="30483">
                  <c:v>15.4</c:v>
                </c:pt>
                <c:pt idx="30484">
                  <c:v>15.1</c:v>
                </c:pt>
                <c:pt idx="30485">
                  <c:v>14.9</c:v>
                </c:pt>
                <c:pt idx="30486">
                  <c:v>14.9</c:v>
                </c:pt>
                <c:pt idx="30487">
                  <c:v>15.1</c:v>
                </c:pt>
                <c:pt idx="30488">
                  <c:v>15.4</c:v>
                </c:pt>
                <c:pt idx="30489">
                  <c:v>16.100000000000001</c:v>
                </c:pt>
                <c:pt idx="30490">
                  <c:v>16.7</c:v>
                </c:pt>
                <c:pt idx="30491">
                  <c:v>17.600000000000001</c:v>
                </c:pt>
                <c:pt idx="30492">
                  <c:v>19.2</c:v>
                </c:pt>
                <c:pt idx="30493">
                  <c:v>20.7</c:v>
                </c:pt>
                <c:pt idx="30494">
                  <c:v>23.4</c:v>
                </c:pt>
                <c:pt idx="30495">
                  <c:v>24.6</c:v>
                </c:pt>
                <c:pt idx="30496">
                  <c:v>25.8</c:v>
                </c:pt>
                <c:pt idx="30497">
                  <c:v>27.3</c:v>
                </c:pt>
                <c:pt idx="30498">
                  <c:v>26.2</c:v>
                </c:pt>
                <c:pt idx="30499">
                  <c:v>24</c:v>
                </c:pt>
                <c:pt idx="30500">
                  <c:v>21.1</c:v>
                </c:pt>
                <c:pt idx="30501">
                  <c:v>19.899999999999999</c:v>
                </c:pt>
                <c:pt idx="30502">
                  <c:v>18.7</c:v>
                </c:pt>
                <c:pt idx="30503">
                  <c:v>18</c:v>
                </c:pt>
                <c:pt idx="30504">
                  <c:v>17.399999999999999</c:v>
                </c:pt>
                <c:pt idx="30505">
                  <c:v>17</c:v>
                </c:pt>
                <c:pt idx="30506">
                  <c:v>16.7</c:v>
                </c:pt>
                <c:pt idx="30507">
                  <c:v>16.3</c:v>
                </c:pt>
                <c:pt idx="30508">
                  <c:v>15.7</c:v>
                </c:pt>
                <c:pt idx="30509">
                  <c:v>15.7</c:v>
                </c:pt>
                <c:pt idx="30510">
                  <c:v>15.4</c:v>
                </c:pt>
                <c:pt idx="30511">
                  <c:v>15.5</c:v>
                </c:pt>
                <c:pt idx="30512">
                  <c:v>15.6</c:v>
                </c:pt>
                <c:pt idx="30513">
                  <c:v>16.5</c:v>
                </c:pt>
                <c:pt idx="30514">
                  <c:v>18.2</c:v>
                </c:pt>
                <c:pt idx="30515">
                  <c:v>20.399999999999999</c:v>
                </c:pt>
                <c:pt idx="30516">
                  <c:v>21.5</c:v>
                </c:pt>
                <c:pt idx="30517">
                  <c:v>23.4</c:v>
                </c:pt>
                <c:pt idx="30518">
                  <c:v>25.1</c:v>
                </c:pt>
                <c:pt idx="30519">
                  <c:v>25.6</c:v>
                </c:pt>
                <c:pt idx="30520">
                  <c:v>27.3</c:v>
                </c:pt>
                <c:pt idx="30521">
                  <c:v>26.2</c:v>
                </c:pt>
                <c:pt idx="30522">
                  <c:v>26.8</c:v>
                </c:pt>
                <c:pt idx="30523">
                  <c:v>23.5</c:v>
                </c:pt>
                <c:pt idx="30524">
                  <c:v>21.2</c:v>
                </c:pt>
                <c:pt idx="30525">
                  <c:v>20</c:v>
                </c:pt>
                <c:pt idx="30526">
                  <c:v>19</c:v>
                </c:pt>
                <c:pt idx="30527">
                  <c:v>18.399999999999999</c:v>
                </c:pt>
                <c:pt idx="30528">
                  <c:v>18.100000000000001</c:v>
                </c:pt>
                <c:pt idx="30529">
                  <c:v>17.899999999999999</c:v>
                </c:pt>
                <c:pt idx="30530">
                  <c:v>17.600000000000001</c:v>
                </c:pt>
                <c:pt idx="30531">
                  <c:v>17</c:v>
                </c:pt>
                <c:pt idx="30532">
                  <c:v>17.100000000000001</c:v>
                </c:pt>
                <c:pt idx="30533">
                  <c:v>16.899999999999999</c:v>
                </c:pt>
                <c:pt idx="30534">
                  <c:v>16.899999999999999</c:v>
                </c:pt>
                <c:pt idx="30535">
                  <c:v>16.7</c:v>
                </c:pt>
                <c:pt idx="30536">
                  <c:v>16.7</c:v>
                </c:pt>
                <c:pt idx="30537">
                  <c:v>17.5</c:v>
                </c:pt>
                <c:pt idx="30538">
                  <c:v>18.5</c:v>
                </c:pt>
                <c:pt idx="30539">
                  <c:v>21.2</c:v>
                </c:pt>
                <c:pt idx="30540">
                  <c:v>22.3</c:v>
                </c:pt>
                <c:pt idx="30541">
                  <c:v>24.8</c:v>
                </c:pt>
                <c:pt idx="30542">
                  <c:v>26.8</c:v>
                </c:pt>
                <c:pt idx="30543">
                  <c:v>28.5</c:v>
                </c:pt>
                <c:pt idx="30544">
                  <c:v>29.7</c:v>
                </c:pt>
                <c:pt idx="30545">
                  <c:v>29.4</c:v>
                </c:pt>
                <c:pt idx="30546">
                  <c:v>28.3</c:v>
                </c:pt>
                <c:pt idx="30547">
                  <c:v>25.4</c:v>
                </c:pt>
                <c:pt idx="30548">
                  <c:v>22.8</c:v>
                </c:pt>
                <c:pt idx="30549">
                  <c:v>20.6</c:v>
                </c:pt>
                <c:pt idx="30550">
                  <c:v>18.899999999999999</c:v>
                </c:pt>
                <c:pt idx="30551">
                  <c:v>18.399999999999999</c:v>
                </c:pt>
                <c:pt idx="30552">
                  <c:v>17.399999999999999</c:v>
                </c:pt>
                <c:pt idx="30553">
                  <c:v>16.8</c:v>
                </c:pt>
                <c:pt idx="30554">
                  <c:v>16.5</c:v>
                </c:pt>
                <c:pt idx="30555">
                  <c:v>16.100000000000001</c:v>
                </c:pt>
                <c:pt idx="30556">
                  <c:v>15.9</c:v>
                </c:pt>
                <c:pt idx="30557">
                  <c:v>16</c:v>
                </c:pt>
                <c:pt idx="30558">
                  <c:v>16.2</c:v>
                </c:pt>
                <c:pt idx="30559">
                  <c:v>15.8</c:v>
                </c:pt>
                <c:pt idx="30560">
                  <c:v>15.7</c:v>
                </c:pt>
                <c:pt idx="30561">
                  <c:v>17</c:v>
                </c:pt>
                <c:pt idx="30562">
                  <c:v>19.5</c:v>
                </c:pt>
                <c:pt idx="30563">
                  <c:v>21.5</c:v>
                </c:pt>
                <c:pt idx="30564">
                  <c:v>23.7</c:v>
                </c:pt>
                <c:pt idx="30565">
                  <c:v>25.3</c:v>
                </c:pt>
                <c:pt idx="30566">
                  <c:v>26.7</c:v>
                </c:pt>
                <c:pt idx="30567">
                  <c:v>27.9</c:v>
                </c:pt>
                <c:pt idx="30568">
                  <c:v>28.1</c:v>
                </c:pt>
                <c:pt idx="30569">
                  <c:v>27.7</c:v>
                </c:pt>
                <c:pt idx="30570">
                  <c:v>26.5</c:v>
                </c:pt>
                <c:pt idx="30571">
                  <c:v>23.6</c:v>
                </c:pt>
                <c:pt idx="30572">
                  <c:v>21.6</c:v>
                </c:pt>
                <c:pt idx="30573">
                  <c:v>19.600000000000001</c:v>
                </c:pt>
                <c:pt idx="30574">
                  <c:v>18.7</c:v>
                </c:pt>
                <c:pt idx="30575">
                  <c:v>18.600000000000001</c:v>
                </c:pt>
                <c:pt idx="30576">
                  <c:v>18.399999999999999</c:v>
                </c:pt>
                <c:pt idx="30577">
                  <c:v>18.100000000000001</c:v>
                </c:pt>
                <c:pt idx="30578">
                  <c:v>17.8</c:v>
                </c:pt>
                <c:pt idx="30579">
                  <c:v>17.399999999999999</c:v>
                </c:pt>
                <c:pt idx="30580">
                  <c:v>17.100000000000001</c:v>
                </c:pt>
                <c:pt idx="30581">
                  <c:v>17</c:v>
                </c:pt>
                <c:pt idx="30582">
                  <c:v>16.600000000000001</c:v>
                </c:pt>
                <c:pt idx="30583">
                  <c:v>16.2</c:v>
                </c:pt>
                <c:pt idx="30584">
                  <c:v>16.5</c:v>
                </c:pt>
                <c:pt idx="30585">
                  <c:v>17.100000000000001</c:v>
                </c:pt>
                <c:pt idx="30586">
                  <c:v>17.8</c:v>
                </c:pt>
                <c:pt idx="30587">
                  <c:v>21.4</c:v>
                </c:pt>
                <c:pt idx="30588">
                  <c:v>23.3</c:v>
                </c:pt>
                <c:pt idx="30589">
                  <c:v>25.5</c:v>
                </c:pt>
                <c:pt idx="30590">
                  <c:v>27.3</c:v>
                </c:pt>
                <c:pt idx="30591">
                  <c:v>28.1</c:v>
                </c:pt>
                <c:pt idx="30592">
                  <c:v>28.8</c:v>
                </c:pt>
                <c:pt idx="30593">
                  <c:v>28.9</c:v>
                </c:pt>
                <c:pt idx="30594">
                  <c:v>27.2</c:v>
                </c:pt>
                <c:pt idx="30595">
                  <c:v>24.6</c:v>
                </c:pt>
                <c:pt idx="30596">
                  <c:v>22.6</c:v>
                </c:pt>
                <c:pt idx="30597">
                  <c:v>20.6</c:v>
                </c:pt>
                <c:pt idx="30598">
                  <c:v>20</c:v>
                </c:pt>
                <c:pt idx="30599">
                  <c:v>18.899999999999999</c:v>
                </c:pt>
                <c:pt idx="30600">
                  <c:v>18.5</c:v>
                </c:pt>
                <c:pt idx="30601">
                  <c:v>18.100000000000001</c:v>
                </c:pt>
                <c:pt idx="30602">
                  <c:v>17.8</c:v>
                </c:pt>
                <c:pt idx="30603">
                  <c:v>17.399999999999999</c:v>
                </c:pt>
                <c:pt idx="30604">
                  <c:v>17.2</c:v>
                </c:pt>
                <c:pt idx="30605">
                  <c:v>17.100000000000001</c:v>
                </c:pt>
                <c:pt idx="30606">
                  <c:v>16.8</c:v>
                </c:pt>
                <c:pt idx="30607">
                  <c:v>16.2</c:v>
                </c:pt>
                <c:pt idx="30608">
                  <c:v>16.600000000000001</c:v>
                </c:pt>
                <c:pt idx="30609">
                  <c:v>17.399999999999999</c:v>
                </c:pt>
                <c:pt idx="30610">
                  <c:v>18.5</c:v>
                </c:pt>
                <c:pt idx="30611">
                  <c:v>20</c:v>
                </c:pt>
                <c:pt idx="30612">
                  <c:v>22.8</c:v>
                </c:pt>
                <c:pt idx="30613">
                  <c:v>24.9</c:v>
                </c:pt>
                <c:pt idx="30614">
                  <c:v>25.6</c:v>
                </c:pt>
                <c:pt idx="30615">
                  <c:v>27.3</c:v>
                </c:pt>
                <c:pt idx="30616">
                  <c:v>29.5</c:v>
                </c:pt>
                <c:pt idx="30617">
                  <c:v>29.2</c:v>
                </c:pt>
                <c:pt idx="30618">
                  <c:v>28.1</c:v>
                </c:pt>
                <c:pt idx="30619">
                  <c:v>24.8</c:v>
                </c:pt>
                <c:pt idx="30620">
                  <c:v>22.3</c:v>
                </c:pt>
                <c:pt idx="30621">
                  <c:v>20.9</c:v>
                </c:pt>
                <c:pt idx="30622">
                  <c:v>19.3</c:v>
                </c:pt>
                <c:pt idx="30623">
                  <c:v>18.399999999999999</c:v>
                </c:pt>
                <c:pt idx="30624">
                  <c:v>17.899999999999999</c:v>
                </c:pt>
                <c:pt idx="30625">
                  <c:v>17.399999999999999</c:v>
                </c:pt>
                <c:pt idx="30626">
                  <c:v>17.100000000000001</c:v>
                </c:pt>
                <c:pt idx="30627">
                  <c:v>16.899999999999999</c:v>
                </c:pt>
                <c:pt idx="30628">
                  <c:v>16.7</c:v>
                </c:pt>
                <c:pt idx="30629">
                  <c:v>16.600000000000001</c:v>
                </c:pt>
                <c:pt idx="30630">
                  <c:v>16.7</c:v>
                </c:pt>
                <c:pt idx="30631">
                  <c:v>16.2</c:v>
                </c:pt>
                <c:pt idx="30632">
                  <c:v>16.8</c:v>
                </c:pt>
                <c:pt idx="30633">
                  <c:v>18.100000000000001</c:v>
                </c:pt>
                <c:pt idx="30634">
                  <c:v>20.9</c:v>
                </c:pt>
                <c:pt idx="30635">
                  <c:v>23</c:v>
                </c:pt>
                <c:pt idx="30636">
                  <c:v>23.8</c:v>
                </c:pt>
                <c:pt idx="30637">
                  <c:v>26.1</c:v>
                </c:pt>
                <c:pt idx="30638">
                  <c:v>27.4</c:v>
                </c:pt>
                <c:pt idx="30639">
                  <c:v>29.5</c:v>
                </c:pt>
                <c:pt idx="30640">
                  <c:v>29.5</c:v>
                </c:pt>
                <c:pt idx="30641">
                  <c:v>29.5</c:v>
                </c:pt>
                <c:pt idx="30642">
                  <c:v>26.4</c:v>
                </c:pt>
                <c:pt idx="30643">
                  <c:v>22.9</c:v>
                </c:pt>
                <c:pt idx="30649">
                  <c:v>18.100000000000001</c:v>
                </c:pt>
                <c:pt idx="30650">
                  <c:v>17.899999999999999</c:v>
                </c:pt>
                <c:pt idx="30651">
                  <c:v>18</c:v>
                </c:pt>
                <c:pt idx="30652">
                  <c:v>18</c:v>
                </c:pt>
                <c:pt idx="30653">
                  <c:v>18</c:v>
                </c:pt>
                <c:pt idx="30654">
                  <c:v>17.8</c:v>
                </c:pt>
                <c:pt idx="30655">
                  <c:v>17.8</c:v>
                </c:pt>
                <c:pt idx="30656">
                  <c:v>17.899999999999999</c:v>
                </c:pt>
                <c:pt idx="30657">
                  <c:v>19.2</c:v>
                </c:pt>
                <c:pt idx="30658">
                  <c:v>20.2</c:v>
                </c:pt>
                <c:pt idx="30659">
                  <c:v>21.7</c:v>
                </c:pt>
                <c:pt idx="30660">
                  <c:v>24.7</c:v>
                </c:pt>
                <c:pt idx="30661">
                  <c:v>25.8</c:v>
                </c:pt>
                <c:pt idx="30662">
                  <c:v>26.6</c:v>
                </c:pt>
                <c:pt idx="30663">
                  <c:v>26.9</c:v>
                </c:pt>
                <c:pt idx="30664">
                  <c:v>26.8</c:v>
                </c:pt>
                <c:pt idx="30665">
                  <c:v>26.2</c:v>
                </c:pt>
                <c:pt idx="30666">
                  <c:v>25.6</c:v>
                </c:pt>
                <c:pt idx="30667">
                  <c:v>24.9</c:v>
                </c:pt>
                <c:pt idx="30668">
                  <c:v>23.8</c:v>
                </c:pt>
                <c:pt idx="30669">
                  <c:v>23.1</c:v>
                </c:pt>
                <c:pt idx="30670">
                  <c:v>21.8</c:v>
                </c:pt>
                <c:pt idx="30671">
                  <c:v>21.2</c:v>
                </c:pt>
                <c:pt idx="30672">
                  <c:v>20.9</c:v>
                </c:pt>
                <c:pt idx="30673">
                  <c:v>20.3</c:v>
                </c:pt>
                <c:pt idx="30674">
                  <c:v>19.899999999999999</c:v>
                </c:pt>
                <c:pt idx="30675">
                  <c:v>19.600000000000001</c:v>
                </c:pt>
                <c:pt idx="30676">
                  <c:v>19.3</c:v>
                </c:pt>
                <c:pt idx="30677">
                  <c:v>19</c:v>
                </c:pt>
                <c:pt idx="30678">
                  <c:v>18.100000000000001</c:v>
                </c:pt>
                <c:pt idx="30679">
                  <c:v>18.8</c:v>
                </c:pt>
                <c:pt idx="30680">
                  <c:v>19.2</c:v>
                </c:pt>
                <c:pt idx="30681">
                  <c:v>20.100000000000001</c:v>
                </c:pt>
                <c:pt idx="30682">
                  <c:v>21.3</c:v>
                </c:pt>
                <c:pt idx="30683">
                  <c:v>24.9</c:v>
                </c:pt>
                <c:pt idx="30684">
                  <c:v>27.4</c:v>
                </c:pt>
                <c:pt idx="30685">
                  <c:v>27</c:v>
                </c:pt>
                <c:pt idx="30686">
                  <c:v>28.1</c:v>
                </c:pt>
                <c:pt idx="30687">
                  <c:v>29.5</c:v>
                </c:pt>
                <c:pt idx="30688">
                  <c:v>28.7</c:v>
                </c:pt>
                <c:pt idx="30689">
                  <c:v>27.8</c:v>
                </c:pt>
                <c:pt idx="30690">
                  <c:v>26.8</c:v>
                </c:pt>
                <c:pt idx="30691">
                  <c:v>24</c:v>
                </c:pt>
                <c:pt idx="30692">
                  <c:v>22.8</c:v>
                </c:pt>
                <c:pt idx="30693">
                  <c:v>22</c:v>
                </c:pt>
                <c:pt idx="30694">
                  <c:v>20.8</c:v>
                </c:pt>
                <c:pt idx="30695">
                  <c:v>20.3</c:v>
                </c:pt>
                <c:pt idx="30696">
                  <c:v>20</c:v>
                </c:pt>
                <c:pt idx="30697">
                  <c:v>18.899999999999999</c:v>
                </c:pt>
                <c:pt idx="30698">
                  <c:v>18.2</c:v>
                </c:pt>
                <c:pt idx="30699">
                  <c:v>17.7</c:v>
                </c:pt>
                <c:pt idx="30700">
                  <c:v>18.100000000000001</c:v>
                </c:pt>
                <c:pt idx="30701">
                  <c:v>17.899999999999999</c:v>
                </c:pt>
                <c:pt idx="30702">
                  <c:v>17.7</c:v>
                </c:pt>
                <c:pt idx="30703">
                  <c:v>17.2</c:v>
                </c:pt>
                <c:pt idx="30704">
                  <c:v>17.100000000000001</c:v>
                </c:pt>
                <c:pt idx="30705">
                  <c:v>19</c:v>
                </c:pt>
                <c:pt idx="30706">
                  <c:v>20.8</c:v>
                </c:pt>
                <c:pt idx="30707">
                  <c:v>22.8</c:v>
                </c:pt>
                <c:pt idx="30708">
                  <c:v>24.5</c:v>
                </c:pt>
                <c:pt idx="30709">
                  <c:v>25.3</c:v>
                </c:pt>
                <c:pt idx="30710">
                  <c:v>26.7</c:v>
                </c:pt>
                <c:pt idx="30711">
                  <c:v>28</c:v>
                </c:pt>
                <c:pt idx="30712">
                  <c:v>29</c:v>
                </c:pt>
                <c:pt idx="30713">
                  <c:v>28.6</c:v>
                </c:pt>
                <c:pt idx="30714">
                  <c:v>25.4</c:v>
                </c:pt>
                <c:pt idx="30715">
                  <c:v>23.1</c:v>
                </c:pt>
                <c:pt idx="30716">
                  <c:v>20.8</c:v>
                </c:pt>
                <c:pt idx="30717">
                  <c:v>19.2</c:v>
                </c:pt>
                <c:pt idx="30718">
                  <c:v>18.5</c:v>
                </c:pt>
                <c:pt idx="30719">
                  <c:v>18.100000000000001</c:v>
                </c:pt>
                <c:pt idx="30720">
                  <c:v>17.8</c:v>
                </c:pt>
                <c:pt idx="30721">
                  <c:v>17.600000000000001</c:v>
                </c:pt>
                <c:pt idx="30722">
                  <c:v>17.600000000000001</c:v>
                </c:pt>
                <c:pt idx="30723">
                  <c:v>17.2</c:v>
                </c:pt>
                <c:pt idx="30724">
                  <c:v>17.3</c:v>
                </c:pt>
                <c:pt idx="30725">
                  <c:v>17.3</c:v>
                </c:pt>
                <c:pt idx="30726">
                  <c:v>17.3</c:v>
                </c:pt>
                <c:pt idx="30727">
                  <c:v>17.3</c:v>
                </c:pt>
                <c:pt idx="30728">
                  <c:v>18</c:v>
                </c:pt>
                <c:pt idx="30729">
                  <c:v>18.7</c:v>
                </c:pt>
                <c:pt idx="30730">
                  <c:v>21</c:v>
                </c:pt>
                <c:pt idx="30731">
                  <c:v>22.3</c:v>
                </c:pt>
                <c:pt idx="30732">
                  <c:v>23.6</c:v>
                </c:pt>
                <c:pt idx="30733">
                  <c:v>25.3</c:v>
                </c:pt>
                <c:pt idx="30734">
                  <c:v>26.7</c:v>
                </c:pt>
                <c:pt idx="30735">
                  <c:v>27.9</c:v>
                </c:pt>
                <c:pt idx="30736">
                  <c:v>28.8</c:v>
                </c:pt>
                <c:pt idx="30737">
                  <c:v>26.9</c:v>
                </c:pt>
                <c:pt idx="30738">
                  <c:v>25.6</c:v>
                </c:pt>
                <c:pt idx="30739">
                  <c:v>24.1</c:v>
                </c:pt>
                <c:pt idx="30740">
                  <c:v>21.9</c:v>
                </c:pt>
                <c:pt idx="30741">
                  <c:v>20.3</c:v>
                </c:pt>
                <c:pt idx="30742">
                  <c:v>19.100000000000001</c:v>
                </c:pt>
                <c:pt idx="30743">
                  <c:v>18.399999999999999</c:v>
                </c:pt>
                <c:pt idx="30744">
                  <c:v>17.5</c:v>
                </c:pt>
                <c:pt idx="30745">
                  <c:v>17.100000000000001</c:v>
                </c:pt>
                <c:pt idx="30746">
                  <c:v>16.899999999999999</c:v>
                </c:pt>
                <c:pt idx="30747">
                  <c:v>16.5</c:v>
                </c:pt>
                <c:pt idx="30748">
                  <c:v>16</c:v>
                </c:pt>
                <c:pt idx="30749">
                  <c:v>16.5</c:v>
                </c:pt>
                <c:pt idx="30750">
                  <c:v>16.600000000000001</c:v>
                </c:pt>
                <c:pt idx="30751">
                  <c:v>16.600000000000001</c:v>
                </c:pt>
                <c:pt idx="30752">
                  <c:v>16.7</c:v>
                </c:pt>
                <c:pt idx="30753">
                  <c:v>16.8</c:v>
                </c:pt>
                <c:pt idx="30754">
                  <c:v>17.399999999999999</c:v>
                </c:pt>
                <c:pt idx="30755">
                  <c:v>18.2</c:v>
                </c:pt>
                <c:pt idx="30756">
                  <c:v>20.100000000000001</c:v>
                </c:pt>
                <c:pt idx="30757">
                  <c:v>22.3</c:v>
                </c:pt>
                <c:pt idx="30758">
                  <c:v>24.8</c:v>
                </c:pt>
                <c:pt idx="30759">
                  <c:v>26.5</c:v>
                </c:pt>
                <c:pt idx="30760">
                  <c:v>26.5</c:v>
                </c:pt>
                <c:pt idx="30761">
                  <c:v>27.4</c:v>
                </c:pt>
                <c:pt idx="30762">
                  <c:v>26.2</c:v>
                </c:pt>
                <c:pt idx="30763">
                  <c:v>23.7</c:v>
                </c:pt>
                <c:pt idx="30764">
                  <c:v>21.6</c:v>
                </c:pt>
                <c:pt idx="30765">
                  <c:v>20.9</c:v>
                </c:pt>
                <c:pt idx="30766">
                  <c:v>19.600000000000001</c:v>
                </c:pt>
                <c:pt idx="30767">
                  <c:v>19.399999999999999</c:v>
                </c:pt>
                <c:pt idx="30768">
                  <c:v>18.899999999999999</c:v>
                </c:pt>
                <c:pt idx="30769">
                  <c:v>18.399999999999999</c:v>
                </c:pt>
                <c:pt idx="30770">
                  <c:v>17.899999999999999</c:v>
                </c:pt>
                <c:pt idx="30771">
                  <c:v>17.8</c:v>
                </c:pt>
                <c:pt idx="30772">
                  <c:v>17.8</c:v>
                </c:pt>
                <c:pt idx="30773">
                  <c:v>17.5</c:v>
                </c:pt>
                <c:pt idx="30774">
                  <c:v>17.100000000000001</c:v>
                </c:pt>
                <c:pt idx="30775">
                  <c:v>17.100000000000001</c:v>
                </c:pt>
                <c:pt idx="30776">
                  <c:v>17.100000000000001</c:v>
                </c:pt>
                <c:pt idx="30777">
                  <c:v>17.8</c:v>
                </c:pt>
                <c:pt idx="30778">
                  <c:v>19.5</c:v>
                </c:pt>
                <c:pt idx="30779">
                  <c:v>20.7</c:v>
                </c:pt>
                <c:pt idx="30780">
                  <c:v>23.1</c:v>
                </c:pt>
                <c:pt idx="30781">
                  <c:v>24</c:v>
                </c:pt>
                <c:pt idx="30782">
                  <c:v>25.3</c:v>
                </c:pt>
                <c:pt idx="30783">
                  <c:v>25.4</c:v>
                </c:pt>
                <c:pt idx="30784">
                  <c:v>26.4</c:v>
                </c:pt>
                <c:pt idx="30785">
                  <c:v>26.1</c:v>
                </c:pt>
                <c:pt idx="30786">
                  <c:v>25.2</c:v>
                </c:pt>
                <c:pt idx="30787">
                  <c:v>23.9</c:v>
                </c:pt>
                <c:pt idx="30788">
                  <c:v>21.8</c:v>
                </c:pt>
                <c:pt idx="30789">
                  <c:v>20.399999999999999</c:v>
                </c:pt>
                <c:pt idx="30790">
                  <c:v>19.7</c:v>
                </c:pt>
                <c:pt idx="30791">
                  <c:v>19</c:v>
                </c:pt>
                <c:pt idx="30792">
                  <c:v>18.7</c:v>
                </c:pt>
                <c:pt idx="30793">
                  <c:v>17.899999999999999</c:v>
                </c:pt>
                <c:pt idx="30794">
                  <c:v>17.399999999999999</c:v>
                </c:pt>
                <c:pt idx="30795">
                  <c:v>17.3</c:v>
                </c:pt>
                <c:pt idx="30796">
                  <c:v>16.8</c:v>
                </c:pt>
                <c:pt idx="30797">
                  <c:v>16.3</c:v>
                </c:pt>
                <c:pt idx="30798">
                  <c:v>16</c:v>
                </c:pt>
                <c:pt idx="30799">
                  <c:v>16</c:v>
                </c:pt>
                <c:pt idx="30800">
                  <c:v>16.5</c:v>
                </c:pt>
                <c:pt idx="30801">
                  <c:v>17.2</c:v>
                </c:pt>
                <c:pt idx="30802">
                  <c:v>19.2</c:v>
                </c:pt>
                <c:pt idx="30803">
                  <c:v>21.1</c:v>
                </c:pt>
                <c:pt idx="30804">
                  <c:v>22.1</c:v>
                </c:pt>
                <c:pt idx="30805">
                  <c:v>24.3</c:v>
                </c:pt>
                <c:pt idx="30806">
                  <c:v>25.2</c:v>
                </c:pt>
                <c:pt idx="30807">
                  <c:v>25.9</c:v>
                </c:pt>
                <c:pt idx="30808">
                  <c:v>27.2</c:v>
                </c:pt>
                <c:pt idx="30809">
                  <c:v>26.4</c:v>
                </c:pt>
                <c:pt idx="30810">
                  <c:v>25.3</c:v>
                </c:pt>
                <c:pt idx="30811">
                  <c:v>24.4</c:v>
                </c:pt>
                <c:pt idx="30812">
                  <c:v>21.9</c:v>
                </c:pt>
                <c:pt idx="30813">
                  <c:v>20.100000000000001</c:v>
                </c:pt>
                <c:pt idx="30814">
                  <c:v>18.5</c:v>
                </c:pt>
                <c:pt idx="30815">
                  <c:v>17.8</c:v>
                </c:pt>
                <c:pt idx="30816">
                  <c:v>17.2</c:v>
                </c:pt>
                <c:pt idx="30817">
                  <c:v>16.7</c:v>
                </c:pt>
                <c:pt idx="30818">
                  <c:v>16.2</c:v>
                </c:pt>
                <c:pt idx="30819">
                  <c:v>16.600000000000001</c:v>
                </c:pt>
                <c:pt idx="30820">
                  <c:v>16.7</c:v>
                </c:pt>
                <c:pt idx="30821">
                  <c:v>16.8</c:v>
                </c:pt>
                <c:pt idx="30822">
                  <c:v>16.899999999999999</c:v>
                </c:pt>
                <c:pt idx="30823">
                  <c:v>17</c:v>
                </c:pt>
                <c:pt idx="30824">
                  <c:v>16.899999999999999</c:v>
                </c:pt>
                <c:pt idx="30825">
                  <c:v>17.100000000000001</c:v>
                </c:pt>
                <c:pt idx="30826">
                  <c:v>17.600000000000001</c:v>
                </c:pt>
                <c:pt idx="30827">
                  <c:v>20</c:v>
                </c:pt>
                <c:pt idx="30828">
                  <c:v>22</c:v>
                </c:pt>
                <c:pt idx="30829">
                  <c:v>24.4</c:v>
                </c:pt>
                <c:pt idx="30830">
                  <c:v>26.3</c:v>
                </c:pt>
                <c:pt idx="30831">
                  <c:v>28</c:v>
                </c:pt>
                <c:pt idx="30832">
                  <c:v>28</c:v>
                </c:pt>
                <c:pt idx="30833">
                  <c:v>28</c:v>
                </c:pt>
                <c:pt idx="30834">
                  <c:v>27.3</c:v>
                </c:pt>
                <c:pt idx="30835">
                  <c:v>25.4</c:v>
                </c:pt>
                <c:pt idx="30836">
                  <c:v>22.3</c:v>
                </c:pt>
                <c:pt idx="30837">
                  <c:v>19.5</c:v>
                </c:pt>
                <c:pt idx="30838">
                  <c:v>18.2</c:v>
                </c:pt>
                <c:pt idx="30839">
                  <c:v>17.8</c:v>
                </c:pt>
                <c:pt idx="30840">
                  <c:v>17.100000000000001</c:v>
                </c:pt>
                <c:pt idx="30841">
                  <c:v>16.7</c:v>
                </c:pt>
                <c:pt idx="30842">
                  <c:v>16.7</c:v>
                </c:pt>
                <c:pt idx="30843">
                  <c:v>16.5</c:v>
                </c:pt>
                <c:pt idx="30844">
                  <c:v>16.600000000000001</c:v>
                </c:pt>
                <c:pt idx="30845">
                  <c:v>16.399999999999999</c:v>
                </c:pt>
                <c:pt idx="30846">
                  <c:v>16.7</c:v>
                </c:pt>
                <c:pt idx="30847">
                  <c:v>17</c:v>
                </c:pt>
                <c:pt idx="30848">
                  <c:v>16.899999999999999</c:v>
                </c:pt>
                <c:pt idx="30849">
                  <c:v>17.3</c:v>
                </c:pt>
                <c:pt idx="30850">
                  <c:v>18.100000000000001</c:v>
                </c:pt>
                <c:pt idx="30851">
                  <c:v>20</c:v>
                </c:pt>
                <c:pt idx="30852">
                  <c:v>21.5</c:v>
                </c:pt>
                <c:pt idx="30853">
                  <c:v>24.3</c:v>
                </c:pt>
                <c:pt idx="30854">
                  <c:v>25.9</c:v>
                </c:pt>
                <c:pt idx="30855">
                  <c:v>26.2</c:v>
                </c:pt>
                <c:pt idx="30856">
                  <c:v>27.3</c:v>
                </c:pt>
                <c:pt idx="30857">
                  <c:v>27.3</c:v>
                </c:pt>
                <c:pt idx="30858">
                  <c:v>26.4</c:v>
                </c:pt>
                <c:pt idx="30859">
                  <c:v>24.8</c:v>
                </c:pt>
                <c:pt idx="30860">
                  <c:v>22.6</c:v>
                </c:pt>
                <c:pt idx="30861">
                  <c:v>20</c:v>
                </c:pt>
                <c:pt idx="30862">
                  <c:v>19.2</c:v>
                </c:pt>
                <c:pt idx="30863">
                  <c:v>18.399999999999999</c:v>
                </c:pt>
                <c:pt idx="30864">
                  <c:v>17.8</c:v>
                </c:pt>
                <c:pt idx="30865">
                  <c:v>17.3</c:v>
                </c:pt>
                <c:pt idx="30866">
                  <c:v>17</c:v>
                </c:pt>
                <c:pt idx="30867">
                  <c:v>16.7</c:v>
                </c:pt>
                <c:pt idx="30868">
                  <c:v>16.600000000000001</c:v>
                </c:pt>
                <c:pt idx="30869">
                  <c:v>16.399999999999999</c:v>
                </c:pt>
                <c:pt idx="30870">
                  <c:v>16</c:v>
                </c:pt>
                <c:pt idx="30871">
                  <c:v>16.3</c:v>
                </c:pt>
                <c:pt idx="30872">
                  <c:v>16.600000000000001</c:v>
                </c:pt>
                <c:pt idx="30873">
                  <c:v>17.2</c:v>
                </c:pt>
                <c:pt idx="30874">
                  <c:v>17.8</c:v>
                </c:pt>
                <c:pt idx="30875">
                  <c:v>18.3</c:v>
                </c:pt>
                <c:pt idx="30876">
                  <c:v>19.3</c:v>
                </c:pt>
                <c:pt idx="30877">
                  <c:v>20.9</c:v>
                </c:pt>
                <c:pt idx="30878">
                  <c:v>22.9</c:v>
                </c:pt>
                <c:pt idx="30879">
                  <c:v>24.1</c:v>
                </c:pt>
                <c:pt idx="30880">
                  <c:v>24.3</c:v>
                </c:pt>
                <c:pt idx="30881">
                  <c:v>25.2</c:v>
                </c:pt>
                <c:pt idx="30882">
                  <c:v>25</c:v>
                </c:pt>
                <c:pt idx="30883">
                  <c:v>23.5</c:v>
                </c:pt>
                <c:pt idx="30884">
                  <c:v>22.5</c:v>
                </c:pt>
                <c:pt idx="30885">
                  <c:v>19.5</c:v>
                </c:pt>
                <c:pt idx="30886">
                  <c:v>17.899999999999999</c:v>
                </c:pt>
                <c:pt idx="30887">
                  <c:v>17.2</c:v>
                </c:pt>
                <c:pt idx="30888">
                  <c:v>16.7</c:v>
                </c:pt>
                <c:pt idx="30889">
                  <c:v>16.5</c:v>
                </c:pt>
                <c:pt idx="30890">
                  <c:v>16.2</c:v>
                </c:pt>
                <c:pt idx="30891">
                  <c:v>16.3</c:v>
                </c:pt>
                <c:pt idx="30892">
                  <c:v>16.100000000000001</c:v>
                </c:pt>
                <c:pt idx="30893">
                  <c:v>16</c:v>
                </c:pt>
                <c:pt idx="30894">
                  <c:v>15.5</c:v>
                </c:pt>
                <c:pt idx="30895">
                  <c:v>16.2</c:v>
                </c:pt>
                <c:pt idx="30896">
                  <c:v>16.600000000000001</c:v>
                </c:pt>
                <c:pt idx="30897">
                  <c:v>17</c:v>
                </c:pt>
                <c:pt idx="30898">
                  <c:v>17.600000000000001</c:v>
                </c:pt>
                <c:pt idx="30899">
                  <c:v>19.399999999999999</c:v>
                </c:pt>
                <c:pt idx="30900">
                  <c:v>20.9</c:v>
                </c:pt>
                <c:pt idx="30901">
                  <c:v>23.1</c:v>
                </c:pt>
                <c:pt idx="30902">
                  <c:v>24.3</c:v>
                </c:pt>
                <c:pt idx="30903">
                  <c:v>25.4</c:v>
                </c:pt>
                <c:pt idx="30904">
                  <c:v>25.7</c:v>
                </c:pt>
                <c:pt idx="30905">
                  <c:v>26.3</c:v>
                </c:pt>
                <c:pt idx="30906">
                  <c:v>26.6</c:v>
                </c:pt>
                <c:pt idx="30907">
                  <c:v>24.5</c:v>
                </c:pt>
                <c:pt idx="30908">
                  <c:v>20.9</c:v>
                </c:pt>
                <c:pt idx="30909">
                  <c:v>19.100000000000001</c:v>
                </c:pt>
                <c:pt idx="30910">
                  <c:v>18.100000000000001</c:v>
                </c:pt>
                <c:pt idx="30911">
                  <c:v>17.2</c:v>
                </c:pt>
                <c:pt idx="30912">
                  <c:v>16.7</c:v>
                </c:pt>
                <c:pt idx="30913">
                  <c:v>16.5</c:v>
                </c:pt>
                <c:pt idx="30914">
                  <c:v>16.3</c:v>
                </c:pt>
                <c:pt idx="30915">
                  <c:v>16.3</c:v>
                </c:pt>
                <c:pt idx="30916">
                  <c:v>16.7</c:v>
                </c:pt>
                <c:pt idx="30917">
                  <c:v>16.7</c:v>
                </c:pt>
                <c:pt idx="30918">
                  <c:v>16.7</c:v>
                </c:pt>
                <c:pt idx="30919">
                  <c:v>16.899999999999999</c:v>
                </c:pt>
                <c:pt idx="30920">
                  <c:v>16.8</c:v>
                </c:pt>
                <c:pt idx="30921">
                  <c:v>17.100000000000001</c:v>
                </c:pt>
                <c:pt idx="30922">
                  <c:v>18.5</c:v>
                </c:pt>
                <c:pt idx="30923">
                  <c:v>20.3</c:v>
                </c:pt>
                <c:pt idx="30924">
                  <c:v>22.5</c:v>
                </c:pt>
                <c:pt idx="30925">
                  <c:v>23.7</c:v>
                </c:pt>
                <c:pt idx="30926">
                  <c:v>25.9</c:v>
                </c:pt>
                <c:pt idx="30927">
                  <c:v>26.6</c:v>
                </c:pt>
                <c:pt idx="30928">
                  <c:v>27.8</c:v>
                </c:pt>
                <c:pt idx="30929">
                  <c:v>28.2</c:v>
                </c:pt>
                <c:pt idx="30930">
                  <c:v>27</c:v>
                </c:pt>
                <c:pt idx="30931">
                  <c:v>23.1</c:v>
                </c:pt>
                <c:pt idx="30932">
                  <c:v>20.7</c:v>
                </c:pt>
                <c:pt idx="30933">
                  <c:v>19.399999999999999</c:v>
                </c:pt>
                <c:pt idx="30934">
                  <c:v>18.100000000000001</c:v>
                </c:pt>
                <c:pt idx="30935">
                  <c:v>17.100000000000001</c:v>
                </c:pt>
                <c:pt idx="30936">
                  <c:v>16.8</c:v>
                </c:pt>
                <c:pt idx="30937">
                  <c:v>16.3</c:v>
                </c:pt>
                <c:pt idx="30938">
                  <c:v>16</c:v>
                </c:pt>
                <c:pt idx="30939">
                  <c:v>15.8</c:v>
                </c:pt>
                <c:pt idx="30940">
                  <c:v>16.399999999999999</c:v>
                </c:pt>
                <c:pt idx="30941">
                  <c:v>16.100000000000001</c:v>
                </c:pt>
                <c:pt idx="30942">
                  <c:v>16.3</c:v>
                </c:pt>
                <c:pt idx="30943">
                  <c:v>16.600000000000001</c:v>
                </c:pt>
                <c:pt idx="30944">
                  <c:v>16.600000000000001</c:v>
                </c:pt>
                <c:pt idx="30945">
                  <c:v>17.3</c:v>
                </c:pt>
                <c:pt idx="30946">
                  <c:v>18.2</c:v>
                </c:pt>
                <c:pt idx="30947">
                  <c:v>21.1</c:v>
                </c:pt>
                <c:pt idx="30948">
                  <c:v>22.5</c:v>
                </c:pt>
                <c:pt idx="30949">
                  <c:v>24</c:v>
                </c:pt>
                <c:pt idx="30950">
                  <c:v>26.2</c:v>
                </c:pt>
                <c:pt idx="30951">
                  <c:v>27.3</c:v>
                </c:pt>
                <c:pt idx="30952">
                  <c:v>28.5</c:v>
                </c:pt>
                <c:pt idx="30953">
                  <c:v>29.2</c:v>
                </c:pt>
                <c:pt idx="30954">
                  <c:v>26.7</c:v>
                </c:pt>
                <c:pt idx="30955">
                  <c:v>24.5</c:v>
                </c:pt>
                <c:pt idx="30956">
                  <c:v>22.2</c:v>
                </c:pt>
                <c:pt idx="30957">
                  <c:v>19.8</c:v>
                </c:pt>
                <c:pt idx="30958">
                  <c:v>18.600000000000001</c:v>
                </c:pt>
                <c:pt idx="30959">
                  <c:v>17.8</c:v>
                </c:pt>
                <c:pt idx="30960">
                  <c:v>17.100000000000001</c:v>
                </c:pt>
                <c:pt idx="30961">
                  <c:v>16.5</c:v>
                </c:pt>
                <c:pt idx="30962">
                  <c:v>16.100000000000001</c:v>
                </c:pt>
                <c:pt idx="30963">
                  <c:v>16.100000000000001</c:v>
                </c:pt>
                <c:pt idx="30964">
                  <c:v>16.2</c:v>
                </c:pt>
                <c:pt idx="30965">
                  <c:v>16.2</c:v>
                </c:pt>
                <c:pt idx="30966">
                  <c:v>16.3</c:v>
                </c:pt>
                <c:pt idx="30967">
                  <c:v>15.9</c:v>
                </c:pt>
                <c:pt idx="30968">
                  <c:v>15.9</c:v>
                </c:pt>
                <c:pt idx="30969">
                  <c:v>16.2</c:v>
                </c:pt>
                <c:pt idx="30970">
                  <c:v>17.2</c:v>
                </c:pt>
                <c:pt idx="30971">
                  <c:v>18</c:v>
                </c:pt>
                <c:pt idx="30972">
                  <c:v>20.5</c:v>
                </c:pt>
                <c:pt idx="30973">
                  <c:v>22.1</c:v>
                </c:pt>
                <c:pt idx="30974">
                  <c:v>24.5</c:v>
                </c:pt>
                <c:pt idx="30975">
                  <c:v>25.8</c:v>
                </c:pt>
                <c:pt idx="30976">
                  <c:v>28</c:v>
                </c:pt>
                <c:pt idx="30977">
                  <c:v>27.9</c:v>
                </c:pt>
                <c:pt idx="30978">
                  <c:v>27.1</c:v>
                </c:pt>
                <c:pt idx="30979">
                  <c:v>23.6</c:v>
                </c:pt>
                <c:pt idx="30980">
                  <c:v>21.1</c:v>
                </c:pt>
                <c:pt idx="30981">
                  <c:v>19.600000000000001</c:v>
                </c:pt>
                <c:pt idx="30982">
                  <c:v>18.3</c:v>
                </c:pt>
                <c:pt idx="30983">
                  <c:v>18.100000000000001</c:v>
                </c:pt>
                <c:pt idx="30984">
                  <c:v>17</c:v>
                </c:pt>
                <c:pt idx="30985">
                  <c:v>20.2</c:v>
                </c:pt>
                <c:pt idx="30986">
                  <c:v>20.8</c:v>
                </c:pt>
                <c:pt idx="30987">
                  <c:v>19.100000000000001</c:v>
                </c:pt>
                <c:pt idx="30988">
                  <c:v>21.9</c:v>
                </c:pt>
                <c:pt idx="30989">
                  <c:v>20.100000000000001</c:v>
                </c:pt>
                <c:pt idx="30990">
                  <c:v>20.3</c:v>
                </c:pt>
                <c:pt idx="30991">
                  <c:v>19.8</c:v>
                </c:pt>
                <c:pt idx="30992">
                  <c:v>17.899999999999999</c:v>
                </c:pt>
                <c:pt idx="30993">
                  <c:v>16.399999999999999</c:v>
                </c:pt>
                <c:pt idx="30994">
                  <c:v>17.399999999999999</c:v>
                </c:pt>
                <c:pt idx="30995">
                  <c:v>20</c:v>
                </c:pt>
                <c:pt idx="30996">
                  <c:v>21</c:v>
                </c:pt>
                <c:pt idx="30997">
                  <c:v>23.2</c:v>
                </c:pt>
                <c:pt idx="30998">
                  <c:v>24.4</c:v>
                </c:pt>
                <c:pt idx="30999">
                  <c:v>25.9</c:v>
                </c:pt>
                <c:pt idx="31000">
                  <c:v>26.2</c:v>
                </c:pt>
                <c:pt idx="31001">
                  <c:v>26.4</c:v>
                </c:pt>
                <c:pt idx="31002">
                  <c:v>25.6</c:v>
                </c:pt>
                <c:pt idx="31003">
                  <c:v>23</c:v>
                </c:pt>
                <c:pt idx="31004">
                  <c:v>21.1</c:v>
                </c:pt>
                <c:pt idx="31005">
                  <c:v>20.3</c:v>
                </c:pt>
                <c:pt idx="31006">
                  <c:v>18.899999999999999</c:v>
                </c:pt>
                <c:pt idx="31007">
                  <c:v>18.3</c:v>
                </c:pt>
                <c:pt idx="31008">
                  <c:v>17.5</c:v>
                </c:pt>
                <c:pt idx="31009">
                  <c:v>17.2</c:v>
                </c:pt>
                <c:pt idx="31010">
                  <c:v>16.600000000000001</c:v>
                </c:pt>
                <c:pt idx="31011">
                  <c:v>16.100000000000001</c:v>
                </c:pt>
                <c:pt idx="31012">
                  <c:v>16.2</c:v>
                </c:pt>
                <c:pt idx="31017">
                  <c:v>16.7</c:v>
                </c:pt>
                <c:pt idx="31018">
                  <c:v>17</c:v>
                </c:pt>
                <c:pt idx="31019">
                  <c:v>17.600000000000001</c:v>
                </c:pt>
                <c:pt idx="31020">
                  <c:v>19.5</c:v>
                </c:pt>
                <c:pt idx="31021">
                  <c:v>19.8</c:v>
                </c:pt>
                <c:pt idx="31022">
                  <c:v>21.2</c:v>
                </c:pt>
                <c:pt idx="31023">
                  <c:v>23.1</c:v>
                </c:pt>
                <c:pt idx="31024">
                  <c:v>24.3</c:v>
                </c:pt>
                <c:pt idx="31025">
                  <c:v>25</c:v>
                </c:pt>
                <c:pt idx="31026">
                  <c:v>24.4</c:v>
                </c:pt>
                <c:pt idx="31027">
                  <c:v>23.1</c:v>
                </c:pt>
                <c:pt idx="31028">
                  <c:v>22.6</c:v>
                </c:pt>
                <c:pt idx="31029">
                  <c:v>20.100000000000001</c:v>
                </c:pt>
                <c:pt idx="31030">
                  <c:v>18.7</c:v>
                </c:pt>
                <c:pt idx="31031">
                  <c:v>17.399999999999999</c:v>
                </c:pt>
                <c:pt idx="31032">
                  <c:v>17</c:v>
                </c:pt>
                <c:pt idx="31033">
                  <c:v>16.3</c:v>
                </c:pt>
                <c:pt idx="31034">
                  <c:v>15.9</c:v>
                </c:pt>
                <c:pt idx="31035">
                  <c:v>16.100000000000001</c:v>
                </c:pt>
                <c:pt idx="31036">
                  <c:v>16.7</c:v>
                </c:pt>
                <c:pt idx="31037">
                  <c:v>16.7</c:v>
                </c:pt>
                <c:pt idx="31038">
                  <c:v>16.7</c:v>
                </c:pt>
                <c:pt idx="31039">
                  <c:v>16.399999999999999</c:v>
                </c:pt>
                <c:pt idx="31040">
                  <c:v>16.600000000000001</c:v>
                </c:pt>
                <c:pt idx="31041">
                  <c:v>16.7</c:v>
                </c:pt>
                <c:pt idx="31042">
                  <c:v>17.3</c:v>
                </c:pt>
                <c:pt idx="31043">
                  <c:v>17.8</c:v>
                </c:pt>
                <c:pt idx="31044">
                  <c:v>18.8</c:v>
                </c:pt>
                <c:pt idx="31045">
                  <c:v>20.3</c:v>
                </c:pt>
                <c:pt idx="31046">
                  <c:v>22.4</c:v>
                </c:pt>
                <c:pt idx="31047">
                  <c:v>24</c:v>
                </c:pt>
                <c:pt idx="31048">
                  <c:v>24.8</c:v>
                </c:pt>
                <c:pt idx="31049">
                  <c:v>25.8</c:v>
                </c:pt>
                <c:pt idx="31050">
                  <c:v>24.8</c:v>
                </c:pt>
                <c:pt idx="31051">
                  <c:v>23.9</c:v>
                </c:pt>
                <c:pt idx="31052">
                  <c:v>22.3</c:v>
                </c:pt>
                <c:pt idx="31053">
                  <c:v>19.600000000000001</c:v>
                </c:pt>
                <c:pt idx="31054">
                  <c:v>18.5</c:v>
                </c:pt>
                <c:pt idx="31055">
                  <c:v>17.399999999999999</c:v>
                </c:pt>
                <c:pt idx="31056">
                  <c:v>16.899999999999999</c:v>
                </c:pt>
                <c:pt idx="31057">
                  <c:v>16.3</c:v>
                </c:pt>
                <c:pt idx="31058">
                  <c:v>15.9</c:v>
                </c:pt>
                <c:pt idx="31059">
                  <c:v>15.7</c:v>
                </c:pt>
                <c:pt idx="31060">
                  <c:v>16.3</c:v>
                </c:pt>
                <c:pt idx="31061">
                  <c:v>16.399999999999999</c:v>
                </c:pt>
                <c:pt idx="31062">
                  <c:v>16.5</c:v>
                </c:pt>
                <c:pt idx="31063">
                  <c:v>16.3</c:v>
                </c:pt>
                <c:pt idx="31064">
                  <c:v>16</c:v>
                </c:pt>
                <c:pt idx="31065">
                  <c:v>16.100000000000001</c:v>
                </c:pt>
                <c:pt idx="31066">
                  <c:v>17.2</c:v>
                </c:pt>
                <c:pt idx="31067">
                  <c:v>18.2</c:v>
                </c:pt>
                <c:pt idx="31068">
                  <c:v>19.100000000000001</c:v>
                </c:pt>
                <c:pt idx="31069">
                  <c:v>20.5</c:v>
                </c:pt>
                <c:pt idx="31070">
                  <c:v>21.2</c:v>
                </c:pt>
                <c:pt idx="31071">
                  <c:v>22</c:v>
                </c:pt>
                <c:pt idx="31072">
                  <c:v>23</c:v>
                </c:pt>
                <c:pt idx="31073">
                  <c:v>23.4</c:v>
                </c:pt>
                <c:pt idx="31074">
                  <c:v>22.8</c:v>
                </c:pt>
                <c:pt idx="31075">
                  <c:v>22</c:v>
                </c:pt>
                <c:pt idx="31076">
                  <c:v>21.1</c:v>
                </c:pt>
                <c:pt idx="31077">
                  <c:v>19.899999999999999</c:v>
                </c:pt>
                <c:pt idx="31078">
                  <c:v>18.600000000000001</c:v>
                </c:pt>
                <c:pt idx="31079">
                  <c:v>17.399999999999999</c:v>
                </c:pt>
                <c:pt idx="31080">
                  <c:v>16.899999999999999</c:v>
                </c:pt>
                <c:pt idx="31081">
                  <c:v>16.600000000000001</c:v>
                </c:pt>
                <c:pt idx="31082">
                  <c:v>16.100000000000001</c:v>
                </c:pt>
                <c:pt idx="31083">
                  <c:v>15.9</c:v>
                </c:pt>
                <c:pt idx="31084">
                  <c:v>16</c:v>
                </c:pt>
                <c:pt idx="31085">
                  <c:v>15.7</c:v>
                </c:pt>
                <c:pt idx="31086">
                  <c:v>16.100000000000001</c:v>
                </c:pt>
                <c:pt idx="31087">
                  <c:v>16.3</c:v>
                </c:pt>
                <c:pt idx="31088">
                  <c:v>16.5</c:v>
                </c:pt>
                <c:pt idx="31089">
                  <c:v>16.8</c:v>
                </c:pt>
                <c:pt idx="31090">
                  <c:v>17.399999999999999</c:v>
                </c:pt>
                <c:pt idx="31091">
                  <c:v>17.899999999999999</c:v>
                </c:pt>
                <c:pt idx="31092">
                  <c:v>19.899999999999999</c:v>
                </c:pt>
                <c:pt idx="31093">
                  <c:v>22.1</c:v>
                </c:pt>
                <c:pt idx="31094">
                  <c:v>23.9</c:v>
                </c:pt>
                <c:pt idx="31095">
                  <c:v>25.8</c:v>
                </c:pt>
                <c:pt idx="31096">
                  <c:v>27</c:v>
                </c:pt>
                <c:pt idx="31097">
                  <c:v>27</c:v>
                </c:pt>
                <c:pt idx="31098">
                  <c:v>26.5</c:v>
                </c:pt>
                <c:pt idx="31099">
                  <c:v>24.1</c:v>
                </c:pt>
                <c:pt idx="31100">
                  <c:v>20.7</c:v>
                </c:pt>
                <c:pt idx="31101">
                  <c:v>19.399999999999999</c:v>
                </c:pt>
                <c:pt idx="31102">
                  <c:v>18.7</c:v>
                </c:pt>
                <c:pt idx="31103">
                  <c:v>17.5</c:v>
                </c:pt>
                <c:pt idx="31104">
                  <c:v>17.100000000000001</c:v>
                </c:pt>
                <c:pt idx="31105">
                  <c:v>16.7</c:v>
                </c:pt>
                <c:pt idx="31106">
                  <c:v>16.3</c:v>
                </c:pt>
                <c:pt idx="31107">
                  <c:v>16.2</c:v>
                </c:pt>
                <c:pt idx="31108">
                  <c:v>16</c:v>
                </c:pt>
                <c:pt idx="31109">
                  <c:v>16.2</c:v>
                </c:pt>
                <c:pt idx="31110">
                  <c:v>16.399999999999999</c:v>
                </c:pt>
                <c:pt idx="31111">
                  <c:v>16.7</c:v>
                </c:pt>
                <c:pt idx="31112">
                  <c:v>16.7</c:v>
                </c:pt>
                <c:pt idx="31113">
                  <c:v>17</c:v>
                </c:pt>
                <c:pt idx="31114">
                  <c:v>17.100000000000001</c:v>
                </c:pt>
                <c:pt idx="31115">
                  <c:v>17.600000000000001</c:v>
                </c:pt>
                <c:pt idx="31116">
                  <c:v>18.899999999999999</c:v>
                </c:pt>
                <c:pt idx="31117">
                  <c:v>21.3</c:v>
                </c:pt>
                <c:pt idx="31118">
                  <c:v>22.5</c:v>
                </c:pt>
                <c:pt idx="31119">
                  <c:v>24.5</c:v>
                </c:pt>
                <c:pt idx="31120">
                  <c:v>25.7</c:v>
                </c:pt>
                <c:pt idx="31121">
                  <c:v>26.5</c:v>
                </c:pt>
                <c:pt idx="31122">
                  <c:v>25.7</c:v>
                </c:pt>
                <c:pt idx="31123">
                  <c:v>23.5</c:v>
                </c:pt>
                <c:pt idx="31124">
                  <c:v>20.6</c:v>
                </c:pt>
                <c:pt idx="31125">
                  <c:v>18.600000000000001</c:v>
                </c:pt>
                <c:pt idx="31126">
                  <c:v>17.399999999999999</c:v>
                </c:pt>
                <c:pt idx="31127">
                  <c:v>16.899999999999999</c:v>
                </c:pt>
                <c:pt idx="31128">
                  <c:v>16.5</c:v>
                </c:pt>
                <c:pt idx="31129">
                  <c:v>16.8</c:v>
                </c:pt>
                <c:pt idx="31130">
                  <c:v>16.5</c:v>
                </c:pt>
                <c:pt idx="31131">
                  <c:v>16.600000000000001</c:v>
                </c:pt>
                <c:pt idx="31132">
                  <c:v>16.600000000000001</c:v>
                </c:pt>
                <c:pt idx="31133">
                  <c:v>16.5</c:v>
                </c:pt>
                <c:pt idx="31134">
                  <c:v>16.3</c:v>
                </c:pt>
                <c:pt idx="31135">
                  <c:v>16.3</c:v>
                </c:pt>
                <c:pt idx="31136">
                  <c:v>16.3</c:v>
                </c:pt>
                <c:pt idx="31137">
                  <c:v>16.5</c:v>
                </c:pt>
                <c:pt idx="31138">
                  <c:v>17</c:v>
                </c:pt>
                <c:pt idx="31139">
                  <c:v>18.2</c:v>
                </c:pt>
                <c:pt idx="31140">
                  <c:v>20.100000000000001</c:v>
                </c:pt>
                <c:pt idx="31141">
                  <c:v>21.5</c:v>
                </c:pt>
                <c:pt idx="31142">
                  <c:v>23.4</c:v>
                </c:pt>
                <c:pt idx="31143">
                  <c:v>25</c:v>
                </c:pt>
                <c:pt idx="31144">
                  <c:v>25.2</c:v>
                </c:pt>
                <c:pt idx="31145">
                  <c:v>25</c:v>
                </c:pt>
                <c:pt idx="31146">
                  <c:v>24.2</c:v>
                </c:pt>
                <c:pt idx="31147">
                  <c:v>22.9</c:v>
                </c:pt>
                <c:pt idx="31148">
                  <c:v>20.9</c:v>
                </c:pt>
                <c:pt idx="31149">
                  <c:v>18.7</c:v>
                </c:pt>
                <c:pt idx="31150">
                  <c:v>17.399999999999999</c:v>
                </c:pt>
                <c:pt idx="31151">
                  <c:v>16.600000000000001</c:v>
                </c:pt>
                <c:pt idx="31152">
                  <c:v>16.3</c:v>
                </c:pt>
                <c:pt idx="31153">
                  <c:v>15.7</c:v>
                </c:pt>
                <c:pt idx="31154">
                  <c:v>16.2</c:v>
                </c:pt>
                <c:pt idx="31155">
                  <c:v>16.100000000000001</c:v>
                </c:pt>
                <c:pt idx="31156">
                  <c:v>16.399999999999999</c:v>
                </c:pt>
                <c:pt idx="31157">
                  <c:v>16.5</c:v>
                </c:pt>
                <c:pt idx="31158">
                  <c:v>16</c:v>
                </c:pt>
                <c:pt idx="31159">
                  <c:v>16.100000000000001</c:v>
                </c:pt>
                <c:pt idx="31160">
                  <c:v>16.3</c:v>
                </c:pt>
                <c:pt idx="31161">
                  <c:v>16.5</c:v>
                </c:pt>
                <c:pt idx="31162">
                  <c:v>17.100000000000001</c:v>
                </c:pt>
                <c:pt idx="31163">
                  <c:v>18.100000000000001</c:v>
                </c:pt>
                <c:pt idx="31164">
                  <c:v>20.7</c:v>
                </c:pt>
                <c:pt idx="31165">
                  <c:v>22.1</c:v>
                </c:pt>
                <c:pt idx="31166">
                  <c:v>24.5</c:v>
                </c:pt>
                <c:pt idx="31167">
                  <c:v>26.7</c:v>
                </c:pt>
                <c:pt idx="31168">
                  <c:v>26.8</c:v>
                </c:pt>
                <c:pt idx="31169">
                  <c:v>27.7</c:v>
                </c:pt>
                <c:pt idx="31170">
                  <c:v>27.3</c:v>
                </c:pt>
                <c:pt idx="31171">
                  <c:v>23.4</c:v>
                </c:pt>
                <c:pt idx="31172">
                  <c:v>20.6</c:v>
                </c:pt>
                <c:pt idx="31173">
                  <c:v>19.3</c:v>
                </c:pt>
                <c:pt idx="31174">
                  <c:v>18</c:v>
                </c:pt>
                <c:pt idx="31175">
                  <c:v>17.2</c:v>
                </c:pt>
                <c:pt idx="31176">
                  <c:v>16.7</c:v>
                </c:pt>
                <c:pt idx="31177">
                  <c:v>16.100000000000001</c:v>
                </c:pt>
                <c:pt idx="31178">
                  <c:v>15.5</c:v>
                </c:pt>
                <c:pt idx="31179">
                  <c:v>15.4</c:v>
                </c:pt>
                <c:pt idx="31180">
                  <c:v>14.5</c:v>
                </c:pt>
                <c:pt idx="31181">
                  <c:v>13.9</c:v>
                </c:pt>
                <c:pt idx="31182">
                  <c:v>13.8</c:v>
                </c:pt>
                <c:pt idx="31183">
                  <c:v>13.4</c:v>
                </c:pt>
                <c:pt idx="31184">
                  <c:v>13.9</c:v>
                </c:pt>
                <c:pt idx="31185">
                  <c:v>16.3</c:v>
                </c:pt>
                <c:pt idx="31186">
                  <c:v>18.8</c:v>
                </c:pt>
                <c:pt idx="31187">
                  <c:v>20.9</c:v>
                </c:pt>
                <c:pt idx="31188">
                  <c:v>23.4</c:v>
                </c:pt>
                <c:pt idx="31189">
                  <c:v>26.1</c:v>
                </c:pt>
                <c:pt idx="31190">
                  <c:v>26.8</c:v>
                </c:pt>
                <c:pt idx="31191">
                  <c:v>28.6</c:v>
                </c:pt>
                <c:pt idx="31192">
                  <c:v>29.3</c:v>
                </c:pt>
                <c:pt idx="31193">
                  <c:v>28.6</c:v>
                </c:pt>
                <c:pt idx="31194">
                  <c:v>26.5</c:v>
                </c:pt>
                <c:pt idx="31195">
                  <c:v>23.6</c:v>
                </c:pt>
                <c:pt idx="31196">
                  <c:v>21.3</c:v>
                </c:pt>
                <c:pt idx="31197">
                  <c:v>19.3</c:v>
                </c:pt>
                <c:pt idx="31198">
                  <c:v>18.100000000000001</c:v>
                </c:pt>
                <c:pt idx="31199">
                  <c:v>17.399999999999999</c:v>
                </c:pt>
                <c:pt idx="31200">
                  <c:v>17</c:v>
                </c:pt>
                <c:pt idx="31201">
                  <c:v>16.399999999999999</c:v>
                </c:pt>
                <c:pt idx="31202">
                  <c:v>16</c:v>
                </c:pt>
                <c:pt idx="31203">
                  <c:v>15.3</c:v>
                </c:pt>
                <c:pt idx="31204">
                  <c:v>15.2</c:v>
                </c:pt>
                <c:pt idx="31205">
                  <c:v>15.6</c:v>
                </c:pt>
                <c:pt idx="31206">
                  <c:v>15.9</c:v>
                </c:pt>
                <c:pt idx="31207">
                  <c:v>16</c:v>
                </c:pt>
                <c:pt idx="31208">
                  <c:v>16</c:v>
                </c:pt>
                <c:pt idx="31209">
                  <c:v>16.7</c:v>
                </c:pt>
                <c:pt idx="31210">
                  <c:v>18.3</c:v>
                </c:pt>
                <c:pt idx="31211">
                  <c:v>21.1</c:v>
                </c:pt>
                <c:pt idx="31212">
                  <c:v>22.5</c:v>
                </c:pt>
                <c:pt idx="31213">
                  <c:v>24.5</c:v>
                </c:pt>
                <c:pt idx="31214">
                  <c:v>27.3</c:v>
                </c:pt>
                <c:pt idx="31215">
                  <c:v>27.3</c:v>
                </c:pt>
                <c:pt idx="31216">
                  <c:v>27.9</c:v>
                </c:pt>
                <c:pt idx="31217">
                  <c:v>27.8</c:v>
                </c:pt>
                <c:pt idx="31218">
                  <c:v>27.1</c:v>
                </c:pt>
                <c:pt idx="31219">
                  <c:v>25.8</c:v>
                </c:pt>
                <c:pt idx="31220">
                  <c:v>22.9</c:v>
                </c:pt>
                <c:pt idx="31221">
                  <c:v>20.100000000000001</c:v>
                </c:pt>
                <c:pt idx="31222">
                  <c:v>18.899999999999999</c:v>
                </c:pt>
                <c:pt idx="31223">
                  <c:v>17.899999999999999</c:v>
                </c:pt>
                <c:pt idx="31224">
                  <c:v>17</c:v>
                </c:pt>
                <c:pt idx="31225">
                  <c:v>16.899999999999999</c:v>
                </c:pt>
                <c:pt idx="31226">
                  <c:v>16.7</c:v>
                </c:pt>
                <c:pt idx="31227">
                  <c:v>16.5</c:v>
                </c:pt>
                <c:pt idx="31228">
                  <c:v>17.100000000000001</c:v>
                </c:pt>
                <c:pt idx="31229">
                  <c:v>16.600000000000001</c:v>
                </c:pt>
                <c:pt idx="31230">
                  <c:v>16.8</c:v>
                </c:pt>
                <c:pt idx="31231">
                  <c:v>17.100000000000001</c:v>
                </c:pt>
                <c:pt idx="31232">
                  <c:v>17.3</c:v>
                </c:pt>
                <c:pt idx="31233">
                  <c:v>17.600000000000001</c:v>
                </c:pt>
                <c:pt idx="31234">
                  <c:v>18.100000000000001</c:v>
                </c:pt>
                <c:pt idx="31235">
                  <c:v>20</c:v>
                </c:pt>
                <c:pt idx="31236">
                  <c:v>22</c:v>
                </c:pt>
                <c:pt idx="31237">
                  <c:v>23.9</c:v>
                </c:pt>
                <c:pt idx="31238">
                  <c:v>25.4</c:v>
                </c:pt>
                <c:pt idx="31239">
                  <c:v>27.8</c:v>
                </c:pt>
                <c:pt idx="31240">
                  <c:v>29.4</c:v>
                </c:pt>
                <c:pt idx="31241">
                  <c:v>28.6</c:v>
                </c:pt>
                <c:pt idx="31242">
                  <c:v>28.1</c:v>
                </c:pt>
                <c:pt idx="31243">
                  <c:v>23.2</c:v>
                </c:pt>
                <c:pt idx="31244">
                  <c:v>21.8</c:v>
                </c:pt>
                <c:pt idx="31245">
                  <c:v>20</c:v>
                </c:pt>
                <c:pt idx="31246">
                  <c:v>19</c:v>
                </c:pt>
                <c:pt idx="31247">
                  <c:v>17.899999999999999</c:v>
                </c:pt>
                <c:pt idx="31248">
                  <c:v>17.5</c:v>
                </c:pt>
                <c:pt idx="31249">
                  <c:v>17.399999999999999</c:v>
                </c:pt>
                <c:pt idx="31250">
                  <c:v>17.100000000000001</c:v>
                </c:pt>
                <c:pt idx="31251">
                  <c:v>16.8</c:v>
                </c:pt>
                <c:pt idx="31252">
                  <c:v>16.399999999999999</c:v>
                </c:pt>
                <c:pt idx="31253">
                  <c:v>16</c:v>
                </c:pt>
                <c:pt idx="31254">
                  <c:v>16.3</c:v>
                </c:pt>
                <c:pt idx="31255">
                  <c:v>15.4</c:v>
                </c:pt>
                <c:pt idx="31256">
                  <c:v>15.5</c:v>
                </c:pt>
                <c:pt idx="31257">
                  <c:v>17.399999999999999</c:v>
                </c:pt>
                <c:pt idx="31258">
                  <c:v>19.8</c:v>
                </c:pt>
                <c:pt idx="31259">
                  <c:v>21.4</c:v>
                </c:pt>
                <c:pt idx="31260">
                  <c:v>23.6</c:v>
                </c:pt>
                <c:pt idx="31261">
                  <c:v>24.7</c:v>
                </c:pt>
                <c:pt idx="31262">
                  <c:v>27.6</c:v>
                </c:pt>
                <c:pt idx="31263">
                  <c:v>28.3</c:v>
                </c:pt>
                <c:pt idx="31264">
                  <c:v>28.7</c:v>
                </c:pt>
                <c:pt idx="31265">
                  <c:v>28.6</c:v>
                </c:pt>
                <c:pt idx="31266">
                  <c:v>26.4</c:v>
                </c:pt>
                <c:pt idx="31267">
                  <c:v>23.7</c:v>
                </c:pt>
                <c:pt idx="31268">
                  <c:v>21.4</c:v>
                </c:pt>
                <c:pt idx="31269">
                  <c:v>20.100000000000001</c:v>
                </c:pt>
                <c:pt idx="31270">
                  <c:v>18.899999999999999</c:v>
                </c:pt>
                <c:pt idx="31271">
                  <c:v>18</c:v>
                </c:pt>
                <c:pt idx="31272">
                  <c:v>17.600000000000001</c:v>
                </c:pt>
                <c:pt idx="31273">
                  <c:v>17.399999999999999</c:v>
                </c:pt>
                <c:pt idx="31274">
                  <c:v>17.2</c:v>
                </c:pt>
                <c:pt idx="31275">
                  <c:v>16.7</c:v>
                </c:pt>
                <c:pt idx="31276">
                  <c:v>16.5</c:v>
                </c:pt>
                <c:pt idx="31277">
                  <c:v>16.3</c:v>
                </c:pt>
                <c:pt idx="31278">
                  <c:v>16.7</c:v>
                </c:pt>
                <c:pt idx="31279">
                  <c:v>16.8</c:v>
                </c:pt>
                <c:pt idx="31280">
                  <c:v>17.100000000000001</c:v>
                </c:pt>
                <c:pt idx="31281">
                  <c:v>17.100000000000001</c:v>
                </c:pt>
                <c:pt idx="31282">
                  <c:v>18</c:v>
                </c:pt>
                <c:pt idx="31283">
                  <c:v>19</c:v>
                </c:pt>
                <c:pt idx="31284">
                  <c:v>20.3</c:v>
                </c:pt>
                <c:pt idx="31285">
                  <c:v>22</c:v>
                </c:pt>
                <c:pt idx="31286">
                  <c:v>24.2</c:v>
                </c:pt>
                <c:pt idx="31287">
                  <c:v>25.8</c:v>
                </c:pt>
                <c:pt idx="31288">
                  <c:v>26.1</c:v>
                </c:pt>
                <c:pt idx="31289">
                  <c:v>25.9</c:v>
                </c:pt>
                <c:pt idx="31290">
                  <c:v>24.2</c:v>
                </c:pt>
                <c:pt idx="31291">
                  <c:v>22.1</c:v>
                </c:pt>
                <c:pt idx="31292">
                  <c:v>19.899999999999999</c:v>
                </c:pt>
                <c:pt idx="31293">
                  <c:v>18.7</c:v>
                </c:pt>
                <c:pt idx="31294">
                  <c:v>17.8</c:v>
                </c:pt>
                <c:pt idx="31295">
                  <c:v>17.3</c:v>
                </c:pt>
                <c:pt idx="31296">
                  <c:v>17</c:v>
                </c:pt>
                <c:pt idx="31297">
                  <c:v>16.8</c:v>
                </c:pt>
                <c:pt idx="31298">
                  <c:v>16.7</c:v>
                </c:pt>
                <c:pt idx="31299">
                  <c:v>16.8</c:v>
                </c:pt>
                <c:pt idx="31300">
                  <c:v>16.7</c:v>
                </c:pt>
                <c:pt idx="31301">
                  <c:v>16.5</c:v>
                </c:pt>
                <c:pt idx="31302">
                  <c:v>16.5</c:v>
                </c:pt>
                <c:pt idx="31303">
                  <c:v>16.7</c:v>
                </c:pt>
                <c:pt idx="31304">
                  <c:v>16.8</c:v>
                </c:pt>
                <c:pt idx="31305">
                  <c:v>17.5</c:v>
                </c:pt>
                <c:pt idx="31306">
                  <c:v>20.3</c:v>
                </c:pt>
                <c:pt idx="31307">
                  <c:v>21.8</c:v>
                </c:pt>
                <c:pt idx="31308">
                  <c:v>22.6</c:v>
                </c:pt>
                <c:pt idx="31309">
                  <c:v>24.4</c:v>
                </c:pt>
                <c:pt idx="31310">
                  <c:v>25.3</c:v>
                </c:pt>
                <c:pt idx="31311">
                  <c:v>27</c:v>
                </c:pt>
                <c:pt idx="31312">
                  <c:v>27.6</c:v>
                </c:pt>
                <c:pt idx="31313">
                  <c:v>27.2</c:v>
                </c:pt>
                <c:pt idx="31314">
                  <c:v>27.1</c:v>
                </c:pt>
                <c:pt idx="31315">
                  <c:v>23.2</c:v>
                </c:pt>
                <c:pt idx="31316">
                  <c:v>20.7</c:v>
                </c:pt>
                <c:pt idx="31317">
                  <c:v>18.5</c:v>
                </c:pt>
                <c:pt idx="31318">
                  <c:v>17.899999999999999</c:v>
                </c:pt>
                <c:pt idx="31319">
                  <c:v>17.600000000000001</c:v>
                </c:pt>
                <c:pt idx="31320">
                  <c:v>17.399999999999999</c:v>
                </c:pt>
                <c:pt idx="31321">
                  <c:v>17.100000000000001</c:v>
                </c:pt>
                <c:pt idx="31322">
                  <c:v>17.100000000000001</c:v>
                </c:pt>
                <c:pt idx="31323">
                  <c:v>16.899999999999999</c:v>
                </c:pt>
                <c:pt idx="31324">
                  <c:v>17</c:v>
                </c:pt>
                <c:pt idx="31325">
                  <c:v>16.8</c:v>
                </c:pt>
                <c:pt idx="31326">
                  <c:v>16.8</c:v>
                </c:pt>
                <c:pt idx="31327">
                  <c:v>16.7</c:v>
                </c:pt>
                <c:pt idx="31328">
                  <c:v>16.899999999999999</c:v>
                </c:pt>
                <c:pt idx="31329">
                  <c:v>17.5</c:v>
                </c:pt>
                <c:pt idx="31330">
                  <c:v>17.8</c:v>
                </c:pt>
                <c:pt idx="31331">
                  <c:v>18.600000000000001</c:v>
                </c:pt>
                <c:pt idx="31332">
                  <c:v>20.8</c:v>
                </c:pt>
                <c:pt idx="31333">
                  <c:v>23.2</c:v>
                </c:pt>
                <c:pt idx="31334">
                  <c:v>23.9</c:v>
                </c:pt>
                <c:pt idx="31335">
                  <c:v>25.6</c:v>
                </c:pt>
                <c:pt idx="31336">
                  <c:v>27.5</c:v>
                </c:pt>
                <c:pt idx="31337">
                  <c:v>27.5</c:v>
                </c:pt>
                <c:pt idx="31338">
                  <c:v>27</c:v>
                </c:pt>
                <c:pt idx="31339">
                  <c:v>24.3</c:v>
                </c:pt>
                <c:pt idx="31340">
                  <c:v>21.6</c:v>
                </c:pt>
                <c:pt idx="31341">
                  <c:v>19.5</c:v>
                </c:pt>
                <c:pt idx="31342">
                  <c:v>18.5</c:v>
                </c:pt>
                <c:pt idx="31343">
                  <c:v>17.8</c:v>
                </c:pt>
                <c:pt idx="31344">
                  <c:v>17.100000000000001</c:v>
                </c:pt>
                <c:pt idx="31345">
                  <c:v>17.3</c:v>
                </c:pt>
                <c:pt idx="31346">
                  <c:v>16.5</c:v>
                </c:pt>
                <c:pt idx="31347">
                  <c:v>16</c:v>
                </c:pt>
                <c:pt idx="31348">
                  <c:v>15.4</c:v>
                </c:pt>
                <c:pt idx="31349">
                  <c:v>15.4</c:v>
                </c:pt>
                <c:pt idx="31350">
                  <c:v>14.8</c:v>
                </c:pt>
                <c:pt idx="31351">
                  <c:v>14.8</c:v>
                </c:pt>
                <c:pt idx="31352">
                  <c:v>14.5</c:v>
                </c:pt>
                <c:pt idx="31353">
                  <c:v>16.5</c:v>
                </c:pt>
                <c:pt idx="31354">
                  <c:v>17.5</c:v>
                </c:pt>
                <c:pt idx="31355">
                  <c:v>20.8</c:v>
                </c:pt>
                <c:pt idx="31356">
                  <c:v>22.9</c:v>
                </c:pt>
                <c:pt idx="31357">
                  <c:v>25.4</c:v>
                </c:pt>
                <c:pt idx="31358">
                  <c:v>27.9</c:v>
                </c:pt>
                <c:pt idx="31359">
                  <c:v>29.1</c:v>
                </c:pt>
                <c:pt idx="31360">
                  <c:v>30</c:v>
                </c:pt>
                <c:pt idx="31361">
                  <c:v>28.4</c:v>
                </c:pt>
                <c:pt idx="31362">
                  <c:v>26.3</c:v>
                </c:pt>
                <c:pt idx="31363">
                  <c:v>24.2</c:v>
                </c:pt>
                <c:pt idx="31364">
                  <c:v>21.9</c:v>
                </c:pt>
                <c:pt idx="31365">
                  <c:v>19.899999999999999</c:v>
                </c:pt>
                <c:pt idx="31366">
                  <c:v>18.5</c:v>
                </c:pt>
                <c:pt idx="31367">
                  <c:v>17.5</c:v>
                </c:pt>
                <c:pt idx="31368">
                  <c:v>16.899999999999999</c:v>
                </c:pt>
                <c:pt idx="31369">
                  <c:v>16.7</c:v>
                </c:pt>
                <c:pt idx="31370">
                  <c:v>16.7</c:v>
                </c:pt>
                <c:pt idx="31371">
                  <c:v>16</c:v>
                </c:pt>
                <c:pt idx="31372">
                  <c:v>15.7</c:v>
                </c:pt>
                <c:pt idx="31373">
                  <c:v>15.9</c:v>
                </c:pt>
                <c:pt idx="31374">
                  <c:v>16.3</c:v>
                </c:pt>
                <c:pt idx="31375">
                  <c:v>16.3</c:v>
                </c:pt>
                <c:pt idx="31376">
                  <c:v>16.600000000000001</c:v>
                </c:pt>
                <c:pt idx="31377">
                  <c:v>18.899999999999999</c:v>
                </c:pt>
                <c:pt idx="31378">
                  <c:v>19.5</c:v>
                </c:pt>
                <c:pt idx="31379">
                  <c:v>20.7</c:v>
                </c:pt>
                <c:pt idx="31380">
                  <c:v>22.9</c:v>
                </c:pt>
                <c:pt idx="31381">
                  <c:v>25.1</c:v>
                </c:pt>
                <c:pt idx="31382">
                  <c:v>26.8</c:v>
                </c:pt>
                <c:pt idx="31383">
                  <c:v>27.6</c:v>
                </c:pt>
                <c:pt idx="31384">
                  <c:v>29</c:v>
                </c:pt>
                <c:pt idx="31385">
                  <c:v>29.7</c:v>
                </c:pt>
                <c:pt idx="31386">
                  <c:v>27.6</c:v>
                </c:pt>
                <c:pt idx="31387">
                  <c:v>23.7</c:v>
                </c:pt>
                <c:pt idx="31393">
                  <c:v>16.399999999999999</c:v>
                </c:pt>
                <c:pt idx="31394">
                  <c:v>16.2</c:v>
                </c:pt>
                <c:pt idx="31395">
                  <c:v>16.3</c:v>
                </c:pt>
                <c:pt idx="31396">
                  <c:v>16.100000000000001</c:v>
                </c:pt>
                <c:pt idx="31397">
                  <c:v>16.5</c:v>
                </c:pt>
                <c:pt idx="31398">
                  <c:v>16.5</c:v>
                </c:pt>
                <c:pt idx="31399">
                  <c:v>16.8</c:v>
                </c:pt>
                <c:pt idx="31400">
                  <c:v>16.7</c:v>
                </c:pt>
                <c:pt idx="31401">
                  <c:v>17.100000000000001</c:v>
                </c:pt>
                <c:pt idx="31402">
                  <c:v>18.7</c:v>
                </c:pt>
                <c:pt idx="31403">
                  <c:v>21.2</c:v>
                </c:pt>
                <c:pt idx="31404">
                  <c:v>23.3</c:v>
                </c:pt>
                <c:pt idx="31405">
                  <c:v>25.9</c:v>
                </c:pt>
                <c:pt idx="31406">
                  <c:v>27.2</c:v>
                </c:pt>
                <c:pt idx="31407">
                  <c:v>28.6</c:v>
                </c:pt>
                <c:pt idx="31408">
                  <c:v>28.9</c:v>
                </c:pt>
                <c:pt idx="31409">
                  <c:v>28.6</c:v>
                </c:pt>
                <c:pt idx="31410">
                  <c:v>26.8</c:v>
                </c:pt>
                <c:pt idx="31411">
                  <c:v>23.7</c:v>
                </c:pt>
                <c:pt idx="31412">
                  <c:v>21.3</c:v>
                </c:pt>
                <c:pt idx="31413">
                  <c:v>19.100000000000001</c:v>
                </c:pt>
                <c:pt idx="31414">
                  <c:v>18.2</c:v>
                </c:pt>
                <c:pt idx="31415">
                  <c:v>17.100000000000001</c:v>
                </c:pt>
                <c:pt idx="31416">
                  <c:v>16.3</c:v>
                </c:pt>
                <c:pt idx="31417">
                  <c:v>16.100000000000001</c:v>
                </c:pt>
                <c:pt idx="31418">
                  <c:v>15.6</c:v>
                </c:pt>
                <c:pt idx="31419">
                  <c:v>15.1</c:v>
                </c:pt>
                <c:pt idx="31420">
                  <c:v>14.8</c:v>
                </c:pt>
                <c:pt idx="31421">
                  <c:v>14.7</c:v>
                </c:pt>
                <c:pt idx="31422">
                  <c:v>14.5</c:v>
                </c:pt>
                <c:pt idx="31423">
                  <c:v>14.8</c:v>
                </c:pt>
                <c:pt idx="31424">
                  <c:v>14.9</c:v>
                </c:pt>
                <c:pt idx="31425">
                  <c:v>15.9</c:v>
                </c:pt>
                <c:pt idx="31426">
                  <c:v>16.5</c:v>
                </c:pt>
                <c:pt idx="31427">
                  <c:v>19.3</c:v>
                </c:pt>
                <c:pt idx="31428">
                  <c:v>21.1</c:v>
                </c:pt>
                <c:pt idx="31429">
                  <c:v>23.4</c:v>
                </c:pt>
                <c:pt idx="31430">
                  <c:v>24.5</c:v>
                </c:pt>
                <c:pt idx="31431">
                  <c:v>26</c:v>
                </c:pt>
                <c:pt idx="31432">
                  <c:v>26.5</c:v>
                </c:pt>
                <c:pt idx="31433">
                  <c:v>26.9</c:v>
                </c:pt>
                <c:pt idx="31434">
                  <c:v>26.4</c:v>
                </c:pt>
                <c:pt idx="31435">
                  <c:v>23.7</c:v>
                </c:pt>
                <c:pt idx="31436">
                  <c:v>21.1</c:v>
                </c:pt>
                <c:pt idx="31437">
                  <c:v>19.399999999999999</c:v>
                </c:pt>
                <c:pt idx="31438">
                  <c:v>17.8</c:v>
                </c:pt>
                <c:pt idx="31439">
                  <c:v>17.2</c:v>
                </c:pt>
                <c:pt idx="31440">
                  <c:v>16.8</c:v>
                </c:pt>
                <c:pt idx="31441">
                  <c:v>16.3</c:v>
                </c:pt>
                <c:pt idx="31442">
                  <c:v>15.9</c:v>
                </c:pt>
                <c:pt idx="31443">
                  <c:v>15.3</c:v>
                </c:pt>
                <c:pt idx="31444">
                  <c:v>15.1</c:v>
                </c:pt>
                <c:pt idx="31445">
                  <c:v>14.8</c:v>
                </c:pt>
                <c:pt idx="31446">
                  <c:v>14.6</c:v>
                </c:pt>
                <c:pt idx="31447">
                  <c:v>14</c:v>
                </c:pt>
                <c:pt idx="31448">
                  <c:v>14</c:v>
                </c:pt>
                <c:pt idx="31449">
                  <c:v>16.600000000000001</c:v>
                </c:pt>
                <c:pt idx="31450">
                  <c:v>18.7</c:v>
                </c:pt>
                <c:pt idx="31451">
                  <c:v>20.9</c:v>
                </c:pt>
                <c:pt idx="31452">
                  <c:v>22.9</c:v>
                </c:pt>
                <c:pt idx="31453">
                  <c:v>25</c:v>
                </c:pt>
                <c:pt idx="31454">
                  <c:v>26.8</c:v>
                </c:pt>
                <c:pt idx="31455">
                  <c:v>27.6</c:v>
                </c:pt>
                <c:pt idx="31456">
                  <c:v>28.3</c:v>
                </c:pt>
                <c:pt idx="31457">
                  <c:v>27.2</c:v>
                </c:pt>
                <c:pt idx="31458">
                  <c:v>25.9</c:v>
                </c:pt>
                <c:pt idx="31459">
                  <c:v>23.6</c:v>
                </c:pt>
                <c:pt idx="31460">
                  <c:v>21.1</c:v>
                </c:pt>
                <c:pt idx="31461">
                  <c:v>19.3</c:v>
                </c:pt>
                <c:pt idx="31462">
                  <c:v>18.100000000000001</c:v>
                </c:pt>
                <c:pt idx="31463">
                  <c:v>17.3</c:v>
                </c:pt>
                <c:pt idx="31464">
                  <c:v>16.5</c:v>
                </c:pt>
                <c:pt idx="31465">
                  <c:v>16.2</c:v>
                </c:pt>
                <c:pt idx="31466">
                  <c:v>15.7</c:v>
                </c:pt>
                <c:pt idx="31467">
                  <c:v>15.7</c:v>
                </c:pt>
                <c:pt idx="31468">
                  <c:v>15.6</c:v>
                </c:pt>
                <c:pt idx="31469">
                  <c:v>15.4</c:v>
                </c:pt>
                <c:pt idx="31470">
                  <c:v>16</c:v>
                </c:pt>
                <c:pt idx="31471">
                  <c:v>16</c:v>
                </c:pt>
                <c:pt idx="31472">
                  <c:v>15.9</c:v>
                </c:pt>
                <c:pt idx="31473">
                  <c:v>16.2</c:v>
                </c:pt>
                <c:pt idx="31474">
                  <c:v>16.600000000000001</c:v>
                </c:pt>
                <c:pt idx="31475">
                  <c:v>17.7</c:v>
                </c:pt>
                <c:pt idx="31476">
                  <c:v>19</c:v>
                </c:pt>
                <c:pt idx="31477">
                  <c:v>21.2</c:v>
                </c:pt>
                <c:pt idx="31478">
                  <c:v>23.2</c:v>
                </c:pt>
                <c:pt idx="31479">
                  <c:v>24.5</c:v>
                </c:pt>
                <c:pt idx="31480">
                  <c:v>25.2</c:v>
                </c:pt>
                <c:pt idx="31481">
                  <c:v>27.3</c:v>
                </c:pt>
                <c:pt idx="31482">
                  <c:v>25.6</c:v>
                </c:pt>
                <c:pt idx="31483">
                  <c:v>23.1</c:v>
                </c:pt>
                <c:pt idx="31484">
                  <c:v>19.5</c:v>
                </c:pt>
                <c:pt idx="31485">
                  <c:v>18</c:v>
                </c:pt>
                <c:pt idx="31486">
                  <c:v>17.3</c:v>
                </c:pt>
                <c:pt idx="31487">
                  <c:v>16.7</c:v>
                </c:pt>
                <c:pt idx="31488">
                  <c:v>16.2</c:v>
                </c:pt>
                <c:pt idx="31489">
                  <c:v>16</c:v>
                </c:pt>
                <c:pt idx="31490">
                  <c:v>15.6</c:v>
                </c:pt>
                <c:pt idx="31491">
                  <c:v>15.2</c:v>
                </c:pt>
                <c:pt idx="31492">
                  <c:v>14.8</c:v>
                </c:pt>
                <c:pt idx="31493">
                  <c:v>14.1</c:v>
                </c:pt>
                <c:pt idx="31494">
                  <c:v>14</c:v>
                </c:pt>
                <c:pt idx="31495">
                  <c:v>14</c:v>
                </c:pt>
                <c:pt idx="31496">
                  <c:v>13.7</c:v>
                </c:pt>
                <c:pt idx="31497">
                  <c:v>17.3</c:v>
                </c:pt>
                <c:pt idx="31498">
                  <c:v>19</c:v>
                </c:pt>
                <c:pt idx="31499">
                  <c:v>21.2</c:v>
                </c:pt>
                <c:pt idx="31500">
                  <c:v>23.7</c:v>
                </c:pt>
                <c:pt idx="31501">
                  <c:v>25.4</c:v>
                </c:pt>
                <c:pt idx="31502">
                  <c:v>26.6</c:v>
                </c:pt>
                <c:pt idx="31503">
                  <c:v>28.1</c:v>
                </c:pt>
                <c:pt idx="31504">
                  <c:v>28.6</c:v>
                </c:pt>
                <c:pt idx="31505">
                  <c:v>27.8</c:v>
                </c:pt>
                <c:pt idx="31506">
                  <c:v>25.6</c:v>
                </c:pt>
                <c:pt idx="31507">
                  <c:v>22.7</c:v>
                </c:pt>
                <c:pt idx="31508">
                  <c:v>20.7</c:v>
                </c:pt>
                <c:pt idx="31509">
                  <c:v>19.3</c:v>
                </c:pt>
                <c:pt idx="31510">
                  <c:v>18.2</c:v>
                </c:pt>
                <c:pt idx="31511">
                  <c:v>17.5</c:v>
                </c:pt>
                <c:pt idx="31512">
                  <c:v>16.8</c:v>
                </c:pt>
                <c:pt idx="31513">
                  <c:v>16.3</c:v>
                </c:pt>
                <c:pt idx="31514">
                  <c:v>15.6</c:v>
                </c:pt>
                <c:pt idx="31515">
                  <c:v>14.9</c:v>
                </c:pt>
                <c:pt idx="31516">
                  <c:v>14.8</c:v>
                </c:pt>
                <c:pt idx="31517">
                  <c:v>14.3</c:v>
                </c:pt>
                <c:pt idx="31518">
                  <c:v>14</c:v>
                </c:pt>
                <c:pt idx="31519">
                  <c:v>13.5</c:v>
                </c:pt>
                <c:pt idx="31520">
                  <c:v>14.3</c:v>
                </c:pt>
                <c:pt idx="31521">
                  <c:v>16.399999999999999</c:v>
                </c:pt>
                <c:pt idx="31522">
                  <c:v>18.5</c:v>
                </c:pt>
                <c:pt idx="31523">
                  <c:v>21.1</c:v>
                </c:pt>
                <c:pt idx="31524">
                  <c:v>22.9</c:v>
                </c:pt>
                <c:pt idx="31525">
                  <c:v>25.2</c:v>
                </c:pt>
                <c:pt idx="31526">
                  <c:v>26.7</c:v>
                </c:pt>
                <c:pt idx="31527">
                  <c:v>29</c:v>
                </c:pt>
                <c:pt idx="31528">
                  <c:v>29</c:v>
                </c:pt>
                <c:pt idx="31529">
                  <c:v>27.7</c:v>
                </c:pt>
                <c:pt idx="31530">
                  <c:v>26.4</c:v>
                </c:pt>
                <c:pt idx="31531">
                  <c:v>24.3</c:v>
                </c:pt>
                <c:pt idx="31532">
                  <c:v>22.3</c:v>
                </c:pt>
                <c:pt idx="31533">
                  <c:v>20.2</c:v>
                </c:pt>
                <c:pt idx="31534">
                  <c:v>18.8</c:v>
                </c:pt>
                <c:pt idx="31535">
                  <c:v>17.7</c:v>
                </c:pt>
                <c:pt idx="31536">
                  <c:v>17.100000000000001</c:v>
                </c:pt>
                <c:pt idx="31537">
                  <c:v>16.5</c:v>
                </c:pt>
                <c:pt idx="31538">
                  <c:v>16</c:v>
                </c:pt>
                <c:pt idx="31539">
                  <c:v>15.5</c:v>
                </c:pt>
                <c:pt idx="31540">
                  <c:v>14.9</c:v>
                </c:pt>
                <c:pt idx="31541">
                  <c:v>14.8</c:v>
                </c:pt>
                <c:pt idx="31542">
                  <c:v>14.2</c:v>
                </c:pt>
                <c:pt idx="31543">
                  <c:v>14.6</c:v>
                </c:pt>
                <c:pt idx="31544">
                  <c:v>14.8</c:v>
                </c:pt>
                <c:pt idx="31545">
                  <c:v>15.8</c:v>
                </c:pt>
                <c:pt idx="31546">
                  <c:v>17.7</c:v>
                </c:pt>
                <c:pt idx="31547">
                  <c:v>19.5</c:v>
                </c:pt>
                <c:pt idx="31548">
                  <c:v>22.6</c:v>
                </c:pt>
                <c:pt idx="31549">
                  <c:v>25.1</c:v>
                </c:pt>
                <c:pt idx="31550">
                  <c:v>26.5</c:v>
                </c:pt>
                <c:pt idx="31551">
                  <c:v>28.4</c:v>
                </c:pt>
                <c:pt idx="31552">
                  <c:v>29.2</c:v>
                </c:pt>
                <c:pt idx="31553">
                  <c:v>30.3</c:v>
                </c:pt>
                <c:pt idx="31554">
                  <c:v>29.2</c:v>
                </c:pt>
                <c:pt idx="31555">
                  <c:v>23.9</c:v>
                </c:pt>
                <c:pt idx="31556">
                  <c:v>22.1</c:v>
                </c:pt>
                <c:pt idx="31557">
                  <c:v>20.100000000000001</c:v>
                </c:pt>
                <c:pt idx="31558">
                  <c:v>19</c:v>
                </c:pt>
                <c:pt idx="31559">
                  <c:v>17.8</c:v>
                </c:pt>
                <c:pt idx="31560">
                  <c:v>16.7</c:v>
                </c:pt>
                <c:pt idx="31561">
                  <c:v>16.3</c:v>
                </c:pt>
                <c:pt idx="31562">
                  <c:v>15.6</c:v>
                </c:pt>
                <c:pt idx="31563">
                  <c:v>15.4</c:v>
                </c:pt>
                <c:pt idx="31564">
                  <c:v>15.1</c:v>
                </c:pt>
                <c:pt idx="31565">
                  <c:v>15.5</c:v>
                </c:pt>
                <c:pt idx="31566">
                  <c:v>15.7</c:v>
                </c:pt>
                <c:pt idx="31567">
                  <c:v>15.6</c:v>
                </c:pt>
                <c:pt idx="31568">
                  <c:v>15.9</c:v>
                </c:pt>
                <c:pt idx="31569">
                  <c:v>16</c:v>
                </c:pt>
                <c:pt idx="31570">
                  <c:v>16.8</c:v>
                </c:pt>
                <c:pt idx="31571">
                  <c:v>19</c:v>
                </c:pt>
                <c:pt idx="31572">
                  <c:v>21.3</c:v>
                </c:pt>
                <c:pt idx="31573">
                  <c:v>23.9</c:v>
                </c:pt>
                <c:pt idx="31574">
                  <c:v>25.6</c:v>
                </c:pt>
                <c:pt idx="31575">
                  <c:v>26.7</c:v>
                </c:pt>
                <c:pt idx="31576">
                  <c:v>26.8</c:v>
                </c:pt>
                <c:pt idx="31577">
                  <c:v>28.1</c:v>
                </c:pt>
                <c:pt idx="31578">
                  <c:v>26.7</c:v>
                </c:pt>
                <c:pt idx="31579">
                  <c:v>25.3</c:v>
                </c:pt>
                <c:pt idx="31580">
                  <c:v>22.7</c:v>
                </c:pt>
                <c:pt idx="31581">
                  <c:v>20.6</c:v>
                </c:pt>
                <c:pt idx="31582">
                  <c:v>19</c:v>
                </c:pt>
                <c:pt idx="31583">
                  <c:v>18.3</c:v>
                </c:pt>
                <c:pt idx="31584">
                  <c:v>17.3</c:v>
                </c:pt>
                <c:pt idx="31585">
                  <c:v>16.899999999999999</c:v>
                </c:pt>
                <c:pt idx="31586">
                  <c:v>16.2</c:v>
                </c:pt>
                <c:pt idx="31587">
                  <c:v>15.6</c:v>
                </c:pt>
                <c:pt idx="31588">
                  <c:v>15.3</c:v>
                </c:pt>
                <c:pt idx="31589">
                  <c:v>15</c:v>
                </c:pt>
                <c:pt idx="31590">
                  <c:v>14.6</c:v>
                </c:pt>
                <c:pt idx="31591">
                  <c:v>14.3</c:v>
                </c:pt>
                <c:pt idx="31592">
                  <c:v>14.6</c:v>
                </c:pt>
                <c:pt idx="31593">
                  <c:v>16.7</c:v>
                </c:pt>
                <c:pt idx="31594">
                  <c:v>18.5</c:v>
                </c:pt>
                <c:pt idx="31595">
                  <c:v>19.899999999999999</c:v>
                </c:pt>
                <c:pt idx="31596">
                  <c:v>22.5</c:v>
                </c:pt>
                <c:pt idx="31597">
                  <c:v>24.4</c:v>
                </c:pt>
                <c:pt idx="31598">
                  <c:v>26.1</c:v>
                </c:pt>
                <c:pt idx="31599">
                  <c:v>27.2</c:v>
                </c:pt>
                <c:pt idx="31600">
                  <c:v>28</c:v>
                </c:pt>
                <c:pt idx="31601">
                  <c:v>27.9</c:v>
                </c:pt>
                <c:pt idx="31602">
                  <c:v>26.5</c:v>
                </c:pt>
                <c:pt idx="31603">
                  <c:v>23.6</c:v>
                </c:pt>
                <c:pt idx="31604">
                  <c:v>21.9</c:v>
                </c:pt>
                <c:pt idx="31605">
                  <c:v>20.399999999999999</c:v>
                </c:pt>
                <c:pt idx="31606">
                  <c:v>19</c:v>
                </c:pt>
                <c:pt idx="31607">
                  <c:v>18.100000000000001</c:v>
                </c:pt>
                <c:pt idx="31608">
                  <c:v>17.2</c:v>
                </c:pt>
                <c:pt idx="31609">
                  <c:v>16.5</c:v>
                </c:pt>
                <c:pt idx="31610">
                  <c:v>15.8</c:v>
                </c:pt>
                <c:pt idx="31611">
                  <c:v>15.4</c:v>
                </c:pt>
                <c:pt idx="31612">
                  <c:v>14.9</c:v>
                </c:pt>
                <c:pt idx="31613">
                  <c:v>14.5</c:v>
                </c:pt>
                <c:pt idx="31614">
                  <c:v>14</c:v>
                </c:pt>
                <c:pt idx="31615">
                  <c:v>14.5</c:v>
                </c:pt>
                <c:pt idx="31616">
                  <c:v>14.8</c:v>
                </c:pt>
                <c:pt idx="31617">
                  <c:v>16</c:v>
                </c:pt>
                <c:pt idx="31618">
                  <c:v>19.3</c:v>
                </c:pt>
                <c:pt idx="31619">
                  <c:v>20.8</c:v>
                </c:pt>
                <c:pt idx="31620">
                  <c:v>23.3</c:v>
                </c:pt>
                <c:pt idx="31621">
                  <c:v>25.2</c:v>
                </c:pt>
                <c:pt idx="31622">
                  <c:v>27.2</c:v>
                </c:pt>
                <c:pt idx="31623">
                  <c:v>27.8</c:v>
                </c:pt>
                <c:pt idx="31624">
                  <c:v>28.3</c:v>
                </c:pt>
                <c:pt idx="31625">
                  <c:v>28.1</c:v>
                </c:pt>
                <c:pt idx="31626">
                  <c:v>26.7</c:v>
                </c:pt>
                <c:pt idx="31627">
                  <c:v>24.1</c:v>
                </c:pt>
                <c:pt idx="31628">
                  <c:v>21.7</c:v>
                </c:pt>
                <c:pt idx="31629">
                  <c:v>19.600000000000001</c:v>
                </c:pt>
                <c:pt idx="31630">
                  <c:v>18.399999999999999</c:v>
                </c:pt>
                <c:pt idx="31631">
                  <c:v>17.399999999999999</c:v>
                </c:pt>
                <c:pt idx="31632">
                  <c:v>16.7</c:v>
                </c:pt>
                <c:pt idx="31633">
                  <c:v>16.100000000000001</c:v>
                </c:pt>
                <c:pt idx="31634">
                  <c:v>15.6</c:v>
                </c:pt>
                <c:pt idx="31635">
                  <c:v>15.3</c:v>
                </c:pt>
                <c:pt idx="31636">
                  <c:v>15.7</c:v>
                </c:pt>
                <c:pt idx="31637">
                  <c:v>15.9</c:v>
                </c:pt>
                <c:pt idx="31638">
                  <c:v>16</c:v>
                </c:pt>
                <c:pt idx="31639">
                  <c:v>16.2</c:v>
                </c:pt>
                <c:pt idx="31640">
                  <c:v>16.3</c:v>
                </c:pt>
                <c:pt idx="31641">
                  <c:v>17.2</c:v>
                </c:pt>
                <c:pt idx="31642">
                  <c:v>19</c:v>
                </c:pt>
                <c:pt idx="31643">
                  <c:v>21.2</c:v>
                </c:pt>
                <c:pt idx="31644">
                  <c:v>23.6</c:v>
                </c:pt>
                <c:pt idx="31645">
                  <c:v>25.4</c:v>
                </c:pt>
                <c:pt idx="31646">
                  <c:v>28.1</c:v>
                </c:pt>
                <c:pt idx="31647">
                  <c:v>28.7</c:v>
                </c:pt>
                <c:pt idx="31648">
                  <c:v>28.9</c:v>
                </c:pt>
                <c:pt idx="31649">
                  <c:v>28.4</c:v>
                </c:pt>
                <c:pt idx="31650">
                  <c:v>26.3</c:v>
                </c:pt>
                <c:pt idx="31651">
                  <c:v>23.1</c:v>
                </c:pt>
                <c:pt idx="31652">
                  <c:v>20.7</c:v>
                </c:pt>
                <c:pt idx="31653">
                  <c:v>18.8</c:v>
                </c:pt>
                <c:pt idx="31654">
                  <c:v>18.100000000000001</c:v>
                </c:pt>
                <c:pt idx="31655">
                  <c:v>17.2</c:v>
                </c:pt>
                <c:pt idx="31656">
                  <c:v>16.600000000000001</c:v>
                </c:pt>
                <c:pt idx="31657">
                  <c:v>16</c:v>
                </c:pt>
                <c:pt idx="31658">
                  <c:v>15.7</c:v>
                </c:pt>
                <c:pt idx="31659">
                  <c:v>15.2</c:v>
                </c:pt>
                <c:pt idx="31660">
                  <c:v>14.8</c:v>
                </c:pt>
                <c:pt idx="31661">
                  <c:v>14.8</c:v>
                </c:pt>
                <c:pt idx="31662">
                  <c:v>15.2</c:v>
                </c:pt>
                <c:pt idx="31663">
                  <c:v>15.4</c:v>
                </c:pt>
                <c:pt idx="31664">
                  <c:v>15.6</c:v>
                </c:pt>
                <c:pt idx="31665">
                  <c:v>16.8</c:v>
                </c:pt>
                <c:pt idx="31666">
                  <c:v>18.600000000000001</c:v>
                </c:pt>
                <c:pt idx="31667">
                  <c:v>21.4</c:v>
                </c:pt>
                <c:pt idx="31668">
                  <c:v>23.9</c:v>
                </c:pt>
                <c:pt idx="31669">
                  <c:v>25.4</c:v>
                </c:pt>
                <c:pt idx="31670">
                  <c:v>27.1</c:v>
                </c:pt>
                <c:pt idx="31671">
                  <c:v>28.5</c:v>
                </c:pt>
                <c:pt idx="31672">
                  <c:v>29.1</c:v>
                </c:pt>
                <c:pt idx="31673">
                  <c:v>29.4</c:v>
                </c:pt>
                <c:pt idx="31674">
                  <c:v>28.4</c:v>
                </c:pt>
                <c:pt idx="31675">
                  <c:v>25.5</c:v>
                </c:pt>
                <c:pt idx="31676">
                  <c:v>22.3</c:v>
                </c:pt>
                <c:pt idx="31677">
                  <c:v>20</c:v>
                </c:pt>
                <c:pt idx="31678">
                  <c:v>18.3</c:v>
                </c:pt>
                <c:pt idx="31679">
                  <c:v>17</c:v>
                </c:pt>
                <c:pt idx="31680">
                  <c:v>16.3</c:v>
                </c:pt>
                <c:pt idx="31681">
                  <c:v>16.2</c:v>
                </c:pt>
                <c:pt idx="31682">
                  <c:v>15.9</c:v>
                </c:pt>
                <c:pt idx="31683">
                  <c:v>15.7</c:v>
                </c:pt>
                <c:pt idx="31684">
                  <c:v>15.3</c:v>
                </c:pt>
                <c:pt idx="31685">
                  <c:v>14.8</c:v>
                </c:pt>
                <c:pt idx="31686">
                  <c:v>14.6</c:v>
                </c:pt>
                <c:pt idx="31687">
                  <c:v>15.4</c:v>
                </c:pt>
                <c:pt idx="31688">
                  <c:v>15.8</c:v>
                </c:pt>
                <c:pt idx="31689">
                  <c:v>16.8</c:v>
                </c:pt>
                <c:pt idx="31690">
                  <c:v>18.899999999999999</c:v>
                </c:pt>
                <c:pt idx="31691">
                  <c:v>20.9</c:v>
                </c:pt>
                <c:pt idx="31692">
                  <c:v>22.9</c:v>
                </c:pt>
                <c:pt idx="31693">
                  <c:v>24.6</c:v>
                </c:pt>
                <c:pt idx="31694">
                  <c:v>25.2</c:v>
                </c:pt>
                <c:pt idx="31695">
                  <c:v>26.1</c:v>
                </c:pt>
                <c:pt idx="31696">
                  <c:v>26.8</c:v>
                </c:pt>
                <c:pt idx="31697">
                  <c:v>25.9</c:v>
                </c:pt>
                <c:pt idx="31698">
                  <c:v>25.5</c:v>
                </c:pt>
                <c:pt idx="31699">
                  <c:v>23.1</c:v>
                </c:pt>
                <c:pt idx="31700">
                  <c:v>21.2</c:v>
                </c:pt>
                <c:pt idx="31701">
                  <c:v>19.100000000000001</c:v>
                </c:pt>
                <c:pt idx="31702">
                  <c:v>17.7</c:v>
                </c:pt>
                <c:pt idx="31703">
                  <c:v>17.100000000000001</c:v>
                </c:pt>
                <c:pt idx="31704">
                  <c:v>16.7</c:v>
                </c:pt>
                <c:pt idx="31705">
                  <c:v>16</c:v>
                </c:pt>
                <c:pt idx="31706">
                  <c:v>16</c:v>
                </c:pt>
                <c:pt idx="31707">
                  <c:v>15.5</c:v>
                </c:pt>
                <c:pt idx="31708">
                  <c:v>14.7</c:v>
                </c:pt>
                <c:pt idx="31709">
                  <c:v>14.6</c:v>
                </c:pt>
                <c:pt idx="31710">
                  <c:v>14.7</c:v>
                </c:pt>
                <c:pt idx="31711">
                  <c:v>15.4</c:v>
                </c:pt>
                <c:pt idx="31712">
                  <c:v>15.7</c:v>
                </c:pt>
                <c:pt idx="31713">
                  <c:v>16.2</c:v>
                </c:pt>
                <c:pt idx="31714">
                  <c:v>17.2</c:v>
                </c:pt>
                <c:pt idx="31715">
                  <c:v>20</c:v>
                </c:pt>
                <c:pt idx="31716">
                  <c:v>22.1</c:v>
                </c:pt>
                <c:pt idx="31717">
                  <c:v>23.7</c:v>
                </c:pt>
                <c:pt idx="31718">
                  <c:v>25</c:v>
                </c:pt>
                <c:pt idx="31719">
                  <c:v>26.5</c:v>
                </c:pt>
                <c:pt idx="31720">
                  <c:v>26.8</c:v>
                </c:pt>
                <c:pt idx="31721">
                  <c:v>27.6</c:v>
                </c:pt>
                <c:pt idx="31722">
                  <c:v>27</c:v>
                </c:pt>
                <c:pt idx="31723">
                  <c:v>24.9</c:v>
                </c:pt>
                <c:pt idx="31724">
                  <c:v>22.3</c:v>
                </c:pt>
                <c:pt idx="31725">
                  <c:v>20.100000000000001</c:v>
                </c:pt>
                <c:pt idx="31726">
                  <c:v>18.2</c:v>
                </c:pt>
                <c:pt idx="31727">
                  <c:v>17.399999999999999</c:v>
                </c:pt>
                <c:pt idx="31728">
                  <c:v>16.8</c:v>
                </c:pt>
                <c:pt idx="31729">
                  <c:v>16.100000000000001</c:v>
                </c:pt>
                <c:pt idx="31730">
                  <c:v>15.8</c:v>
                </c:pt>
                <c:pt idx="31731">
                  <c:v>15.4</c:v>
                </c:pt>
                <c:pt idx="31732">
                  <c:v>15.1</c:v>
                </c:pt>
                <c:pt idx="31733">
                  <c:v>14.6</c:v>
                </c:pt>
                <c:pt idx="31734">
                  <c:v>14.8</c:v>
                </c:pt>
                <c:pt idx="31735">
                  <c:v>14.6</c:v>
                </c:pt>
                <c:pt idx="31736">
                  <c:v>14.5</c:v>
                </c:pt>
                <c:pt idx="31737">
                  <c:v>16.600000000000001</c:v>
                </c:pt>
                <c:pt idx="31738">
                  <c:v>18.2</c:v>
                </c:pt>
                <c:pt idx="31739">
                  <c:v>20.7</c:v>
                </c:pt>
                <c:pt idx="31740">
                  <c:v>23.6</c:v>
                </c:pt>
                <c:pt idx="31741">
                  <c:v>25.4</c:v>
                </c:pt>
                <c:pt idx="31742">
                  <c:v>28</c:v>
                </c:pt>
                <c:pt idx="31743">
                  <c:v>30.1</c:v>
                </c:pt>
                <c:pt idx="31744">
                  <c:v>30.8</c:v>
                </c:pt>
                <c:pt idx="31745">
                  <c:v>29.8</c:v>
                </c:pt>
                <c:pt idx="31746">
                  <c:v>25.9</c:v>
                </c:pt>
                <c:pt idx="31747">
                  <c:v>22.6</c:v>
                </c:pt>
                <c:pt idx="31748">
                  <c:v>20.399999999999999</c:v>
                </c:pt>
                <c:pt idx="31749">
                  <c:v>18.399999999999999</c:v>
                </c:pt>
                <c:pt idx="31750">
                  <c:v>17.8</c:v>
                </c:pt>
                <c:pt idx="31751">
                  <c:v>17.399999999999999</c:v>
                </c:pt>
                <c:pt idx="31752">
                  <c:v>16.899999999999999</c:v>
                </c:pt>
                <c:pt idx="31753">
                  <c:v>16.7</c:v>
                </c:pt>
                <c:pt idx="31754">
                  <c:v>15.9</c:v>
                </c:pt>
                <c:pt idx="31755">
                  <c:v>15.4</c:v>
                </c:pt>
                <c:pt idx="31756">
                  <c:v>15.1</c:v>
                </c:pt>
                <c:pt idx="31757">
                  <c:v>14.5</c:v>
                </c:pt>
                <c:pt idx="31758">
                  <c:v>14.8</c:v>
                </c:pt>
                <c:pt idx="31759">
                  <c:v>14.7</c:v>
                </c:pt>
                <c:pt idx="31760">
                  <c:v>15.1</c:v>
                </c:pt>
                <c:pt idx="31761">
                  <c:v>16.3</c:v>
                </c:pt>
                <c:pt idx="31762">
                  <c:v>18.8</c:v>
                </c:pt>
                <c:pt idx="31763">
                  <c:v>20.7</c:v>
                </c:pt>
                <c:pt idx="31764">
                  <c:v>22.6</c:v>
                </c:pt>
                <c:pt idx="31765">
                  <c:v>24.2</c:v>
                </c:pt>
                <c:pt idx="31766">
                  <c:v>25.6</c:v>
                </c:pt>
                <c:pt idx="31767">
                  <c:v>26.5</c:v>
                </c:pt>
                <c:pt idx="31768">
                  <c:v>26.8</c:v>
                </c:pt>
                <c:pt idx="31769">
                  <c:v>26.2</c:v>
                </c:pt>
                <c:pt idx="31770">
                  <c:v>25.4</c:v>
                </c:pt>
                <c:pt idx="31771">
                  <c:v>23.4</c:v>
                </c:pt>
                <c:pt idx="31772">
                  <c:v>21.5</c:v>
                </c:pt>
                <c:pt idx="31773">
                  <c:v>20.100000000000001</c:v>
                </c:pt>
                <c:pt idx="31774">
                  <c:v>19</c:v>
                </c:pt>
                <c:pt idx="31775">
                  <c:v>18</c:v>
                </c:pt>
                <c:pt idx="31776">
                  <c:v>17.3</c:v>
                </c:pt>
                <c:pt idx="31777">
                  <c:v>16.7</c:v>
                </c:pt>
                <c:pt idx="31778">
                  <c:v>16.2</c:v>
                </c:pt>
                <c:pt idx="31779">
                  <c:v>15.9</c:v>
                </c:pt>
                <c:pt idx="31780">
                  <c:v>15.7</c:v>
                </c:pt>
                <c:pt idx="31781">
                  <c:v>15.4</c:v>
                </c:pt>
                <c:pt idx="31782">
                  <c:v>14.9</c:v>
                </c:pt>
                <c:pt idx="31783">
                  <c:v>15.1</c:v>
                </c:pt>
                <c:pt idx="31784">
                  <c:v>14.8</c:v>
                </c:pt>
                <c:pt idx="31785">
                  <c:v>17.100000000000001</c:v>
                </c:pt>
                <c:pt idx="31786">
                  <c:v>19.100000000000001</c:v>
                </c:pt>
                <c:pt idx="31787">
                  <c:v>21.8</c:v>
                </c:pt>
                <c:pt idx="31788">
                  <c:v>24.2</c:v>
                </c:pt>
                <c:pt idx="31789">
                  <c:v>26.8</c:v>
                </c:pt>
                <c:pt idx="31790">
                  <c:v>27.3</c:v>
                </c:pt>
                <c:pt idx="31791">
                  <c:v>28.7</c:v>
                </c:pt>
                <c:pt idx="31792">
                  <c:v>28.9</c:v>
                </c:pt>
                <c:pt idx="31793">
                  <c:v>27.3</c:v>
                </c:pt>
                <c:pt idx="31794">
                  <c:v>25.9</c:v>
                </c:pt>
                <c:pt idx="31795">
                  <c:v>23.4</c:v>
                </c:pt>
                <c:pt idx="31796">
                  <c:v>20.6</c:v>
                </c:pt>
                <c:pt idx="31797">
                  <c:v>19.3</c:v>
                </c:pt>
                <c:pt idx="31798">
                  <c:v>18.3</c:v>
                </c:pt>
                <c:pt idx="31799">
                  <c:v>17.899999999999999</c:v>
                </c:pt>
                <c:pt idx="31800">
                  <c:v>17</c:v>
                </c:pt>
                <c:pt idx="31801">
                  <c:v>16.3</c:v>
                </c:pt>
                <c:pt idx="31802">
                  <c:v>15.9</c:v>
                </c:pt>
                <c:pt idx="31803">
                  <c:v>15.6</c:v>
                </c:pt>
                <c:pt idx="31804">
                  <c:v>15.4</c:v>
                </c:pt>
                <c:pt idx="31805">
                  <c:v>15.1</c:v>
                </c:pt>
                <c:pt idx="31806">
                  <c:v>14.9</c:v>
                </c:pt>
                <c:pt idx="31807">
                  <c:v>15.4</c:v>
                </c:pt>
                <c:pt idx="31808">
                  <c:v>15.6</c:v>
                </c:pt>
                <c:pt idx="31809">
                  <c:v>16.3</c:v>
                </c:pt>
                <c:pt idx="31810">
                  <c:v>17.600000000000001</c:v>
                </c:pt>
                <c:pt idx="31811">
                  <c:v>19.8</c:v>
                </c:pt>
                <c:pt idx="31812">
                  <c:v>22.4</c:v>
                </c:pt>
                <c:pt idx="31813">
                  <c:v>24.8</c:v>
                </c:pt>
                <c:pt idx="31814">
                  <c:v>25.1</c:v>
                </c:pt>
                <c:pt idx="31815">
                  <c:v>27.2</c:v>
                </c:pt>
                <c:pt idx="31816">
                  <c:v>28.6</c:v>
                </c:pt>
                <c:pt idx="31817">
                  <c:v>28.8</c:v>
                </c:pt>
                <c:pt idx="31818">
                  <c:v>27.8</c:v>
                </c:pt>
                <c:pt idx="31819">
                  <c:v>23.9</c:v>
                </c:pt>
                <c:pt idx="31820">
                  <c:v>21.3</c:v>
                </c:pt>
                <c:pt idx="31821">
                  <c:v>18.899999999999999</c:v>
                </c:pt>
                <c:pt idx="31822">
                  <c:v>18.100000000000001</c:v>
                </c:pt>
                <c:pt idx="31823">
                  <c:v>17.2</c:v>
                </c:pt>
                <c:pt idx="31824">
                  <c:v>16.7</c:v>
                </c:pt>
                <c:pt idx="31825">
                  <c:v>16.399999999999999</c:v>
                </c:pt>
                <c:pt idx="31826">
                  <c:v>16.3</c:v>
                </c:pt>
                <c:pt idx="31827">
                  <c:v>16.100000000000001</c:v>
                </c:pt>
                <c:pt idx="31828">
                  <c:v>16</c:v>
                </c:pt>
                <c:pt idx="31829">
                  <c:v>16</c:v>
                </c:pt>
                <c:pt idx="31830">
                  <c:v>16.399999999999999</c:v>
                </c:pt>
                <c:pt idx="31831">
                  <c:v>16.399999999999999</c:v>
                </c:pt>
                <c:pt idx="31832">
                  <c:v>16.5</c:v>
                </c:pt>
                <c:pt idx="31833">
                  <c:v>17.2</c:v>
                </c:pt>
                <c:pt idx="31834">
                  <c:v>17.399999999999999</c:v>
                </c:pt>
                <c:pt idx="31835">
                  <c:v>19.899999999999999</c:v>
                </c:pt>
                <c:pt idx="31836">
                  <c:v>21.7</c:v>
                </c:pt>
                <c:pt idx="31837">
                  <c:v>23.6</c:v>
                </c:pt>
                <c:pt idx="31838">
                  <c:v>25</c:v>
                </c:pt>
                <c:pt idx="31839">
                  <c:v>27.3</c:v>
                </c:pt>
                <c:pt idx="31840">
                  <c:v>27.3</c:v>
                </c:pt>
                <c:pt idx="31841">
                  <c:v>28.1</c:v>
                </c:pt>
                <c:pt idx="31842">
                  <c:v>26.2</c:v>
                </c:pt>
                <c:pt idx="31843">
                  <c:v>23.2</c:v>
                </c:pt>
                <c:pt idx="31844">
                  <c:v>20.9</c:v>
                </c:pt>
                <c:pt idx="31845">
                  <c:v>18.899999999999999</c:v>
                </c:pt>
                <c:pt idx="31846">
                  <c:v>18.399999999999999</c:v>
                </c:pt>
                <c:pt idx="31847">
                  <c:v>18.100000000000001</c:v>
                </c:pt>
                <c:pt idx="31848">
                  <c:v>17.399999999999999</c:v>
                </c:pt>
                <c:pt idx="31849">
                  <c:v>16.899999999999999</c:v>
                </c:pt>
                <c:pt idx="31850">
                  <c:v>16.5</c:v>
                </c:pt>
                <c:pt idx="31851">
                  <c:v>16.399999999999999</c:v>
                </c:pt>
                <c:pt idx="31852">
                  <c:v>15.6</c:v>
                </c:pt>
                <c:pt idx="31853">
                  <c:v>15.3</c:v>
                </c:pt>
                <c:pt idx="31854">
                  <c:v>15.3</c:v>
                </c:pt>
                <c:pt idx="31855">
                  <c:v>15.1</c:v>
                </c:pt>
                <c:pt idx="31856">
                  <c:v>15.2</c:v>
                </c:pt>
                <c:pt idx="31857">
                  <c:v>16.100000000000001</c:v>
                </c:pt>
                <c:pt idx="31858">
                  <c:v>19</c:v>
                </c:pt>
                <c:pt idx="31859">
                  <c:v>21.5</c:v>
                </c:pt>
                <c:pt idx="31860">
                  <c:v>24.2</c:v>
                </c:pt>
                <c:pt idx="31861">
                  <c:v>26</c:v>
                </c:pt>
                <c:pt idx="31862">
                  <c:v>27.9</c:v>
                </c:pt>
                <c:pt idx="31863">
                  <c:v>28.8</c:v>
                </c:pt>
                <c:pt idx="31864">
                  <c:v>29.2</c:v>
                </c:pt>
                <c:pt idx="31865">
                  <c:v>28.3</c:v>
                </c:pt>
                <c:pt idx="31866">
                  <c:v>25.8</c:v>
                </c:pt>
                <c:pt idx="31867">
                  <c:v>22.9</c:v>
                </c:pt>
                <c:pt idx="31868">
                  <c:v>20.399999999999999</c:v>
                </c:pt>
                <c:pt idx="31869">
                  <c:v>18.899999999999999</c:v>
                </c:pt>
                <c:pt idx="31870">
                  <c:v>17.7</c:v>
                </c:pt>
                <c:pt idx="31871">
                  <c:v>17</c:v>
                </c:pt>
                <c:pt idx="31872">
                  <c:v>16.7</c:v>
                </c:pt>
                <c:pt idx="31873">
                  <c:v>16.3</c:v>
                </c:pt>
                <c:pt idx="31874">
                  <c:v>16</c:v>
                </c:pt>
                <c:pt idx="31875">
                  <c:v>15.5</c:v>
                </c:pt>
                <c:pt idx="31876">
                  <c:v>15.1</c:v>
                </c:pt>
                <c:pt idx="31877">
                  <c:v>14.5</c:v>
                </c:pt>
                <c:pt idx="31878">
                  <c:v>14.2</c:v>
                </c:pt>
                <c:pt idx="31879">
                  <c:v>14.3</c:v>
                </c:pt>
                <c:pt idx="31880">
                  <c:v>14.8</c:v>
                </c:pt>
                <c:pt idx="31881">
                  <c:v>16.5</c:v>
                </c:pt>
                <c:pt idx="31882">
                  <c:v>18.5</c:v>
                </c:pt>
                <c:pt idx="31883">
                  <c:v>21.4</c:v>
                </c:pt>
                <c:pt idx="31884">
                  <c:v>23.6</c:v>
                </c:pt>
                <c:pt idx="31885">
                  <c:v>25.6</c:v>
                </c:pt>
                <c:pt idx="31886">
                  <c:v>27.1</c:v>
                </c:pt>
                <c:pt idx="31887">
                  <c:v>29.2</c:v>
                </c:pt>
                <c:pt idx="31888">
                  <c:v>30</c:v>
                </c:pt>
                <c:pt idx="31889">
                  <c:v>29</c:v>
                </c:pt>
                <c:pt idx="31890">
                  <c:v>27.2</c:v>
                </c:pt>
                <c:pt idx="31891">
                  <c:v>23.6</c:v>
                </c:pt>
                <c:pt idx="31892">
                  <c:v>20.8</c:v>
                </c:pt>
                <c:pt idx="31893">
                  <c:v>18.899999999999999</c:v>
                </c:pt>
                <c:pt idx="31894">
                  <c:v>18.100000000000001</c:v>
                </c:pt>
                <c:pt idx="31895">
                  <c:v>17.5</c:v>
                </c:pt>
                <c:pt idx="31896">
                  <c:v>16.899999999999999</c:v>
                </c:pt>
                <c:pt idx="31897">
                  <c:v>16.5</c:v>
                </c:pt>
                <c:pt idx="31898">
                  <c:v>16</c:v>
                </c:pt>
                <c:pt idx="31899">
                  <c:v>15.7</c:v>
                </c:pt>
                <c:pt idx="31900">
                  <c:v>14.9</c:v>
                </c:pt>
                <c:pt idx="31901">
                  <c:v>14.8</c:v>
                </c:pt>
                <c:pt idx="31902">
                  <c:v>14.3</c:v>
                </c:pt>
                <c:pt idx="31903">
                  <c:v>14.3</c:v>
                </c:pt>
                <c:pt idx="31904">
                  <c:v>14.6</c:v>
                </c:pt>
                <c:pt idx="31905">
                  <c:v>15.5</c:v>
                </c:pt>
                <c:pt idx="31906">
                  <c:v>16.7</c:v>
                </c:pt>
                <c:pt idx="31907">
                  <c:v>18.5</c:v>
                </c:pt>
                <c:pt idx="31908">
                  <c:v>21.6</c:v>
                </c:pt>
                <c:pt idx="31909">
                  <c:v>24.1</c:v>
                </c:pt>
                <c:pt idx="31910">
                  <c:v>26.5</c:v>
                </c:pt>
                <c:pt idx="31911">
                  <c:v>27.6</c:v>
                </c:pt>
                <c:pt idx="31912">
                  <c:v>27.8</c:v>
                </c:pt>
                <c:pt idx="31913">
                  <c:v>26.8</c:v>
                </c:pt>
                <c:pt idx="31914">
                  <c:v>24.8</c:v>
                </c:pt>
                <c:pt idx="31915">
                  <c:v>21.8</c:v>
                </c:pt>
                <c:pt idx="31916">
                  <c:v>20.399999999999999</c:v>
                </c:pt>
                <c:pt idx="31917">
                  <c:v>18.8</c:v>
                </c:pt>
                <c:pt idx="31918">
                  <c:v>17.8</c:v>
                </c:pt>
                <c:pt idx="31919">
                  <c:v>16.899999999999999</c:v>
                </c:pt>
                <c:pt idx="31920">
                  <c:v>15.9</c:v>
                </c:pt>
                <c:pt idx="31921">
                  <c:v>15.6</c:v>
                </c:pt>
                <c:pt idx="31922">
                  <c:v>15.2</c:v>
                </c:pt>
                <c:pt idx="31923">
                  <c:v>14.8</c:v>
                </c:pt>
                <c:pt idx="31924">
                  <c:v>14</c:v>
                </c:pt>
                <c:pt idx="31925">
                  <c:v>14.2</c:v>
                </c:pt>
                <c:pt idx="31926">
                  <c:v>14</c:v>
                </c:pt>
                <c:pt idx="31927">
                  <c:v>14.4</c:v>
                </c:pt>
                <c:pt idx="31928">
                  <c:v>14.7</c:v>
                </c:pt>
                <c:pt idx="31929">
                  <c:v>15.1</c:v>
                </c:pt>
                <c:pt idx="31930">
                  <c:v>16.3</c:v>
                </c:pt>
                <c:pt idx="31931">
                  <c:v>17.399999999999999</c:v>
                </c:pt>
                <c:pt idx="31932">
                  <c:v>19.899999999999999</c:v>
                </c:pt>
                <c:pt idx="31933">
                  <c:v>21.7</c:v>
                </c:pt>
                <c:pt idx="31934">
                  <c:v>23.5</c:v>
                </c:pt>
                <c:pt idx="31935">
                  <c:v>24.9</c:v>
                </c:pt>
                <c:pt idx="31936">
                  <c:v>26.3</c:v>
                </c:pt>
                <c:pt idx="31937">
                  <c:v>26.5</c:v>
                </c:pt>
                <c:pt idx="31938">
                  <c:v>25.9</c:v>
                </c:pt>
                <c:pt idx="31939">
                  <c:v>24.2</c:v>
                </c:pt>
                <c:pt idx="31940">
                  <c:v>21.8</c:v>
                </c:pt>
                <c:pt idx="31941">
                  <c:v>19.5</c:v>
                </c:pt>
                <c:pt idx="31942">
                  <c:v>17.8</c:v>
                </c:pt>
                <c:pt idx="31943">
                  <c:v>17</c:v>
                </c:pt>
                <c:pt idx="31944">
                  <c:v>16.7</c:v>
                </c:pt>
                <c:pt idx="31945">
                  <c:v>16</c:v>
                </c:pt>
                <c:pt idx="31946">
                  <c:v>15.7</c:v>
                </c:pt>
                <c:pt idx="31947">
                  <c:v>15.6</c:v>
                </c:pt>
                <c:pt idx="31948">
                  <c:v>14.9</c:v>
                </c:pt>
                <c:pt idx="31949">
                  <c:v>14.8</c:v>
                </c:pt>
                <c:pt idx="31950">
                  <c:v>13.8</c:v>
                </c:pt>
                <c:pt idx="31951">
                  <c:v>14</c:v>
                </c:pt>
                <c:pt idx="31952">
                  <c:v>14.5</c:v>
                </c:pt>
                <c:pt idx="31953">
                  <c:v>17.100000000000001</c:v>
                </c:pt>
                <c:pt idx="31954">
                  <c:v>18.8</c:v>
                </c:pt>
                <c:pt idx="31955">
                  <c:v>21.2</c:v>
                </c:pt>
                <c:pt idx="31956">
                  <c:v>23.7</c:v>
                </c:pt>
                <c:pt idx="31957">
                  <c:v>25.5</c:v>
                </c:pt>
                <c:pt idx="31958">
                  <c:v>27.8</c:v>
                </c:pt>
                <c:pt idx="31959">
                  <c:v>28.5</c:v>
                </c:pt>
                <c:pt idx="31960">
                  <c:v>31.1</c:v>
                </c:pt>
                <c:pt idx="31961">
                  <c:v>29</c:v>
                </c:pt>
                <c:pt idx="31962">
                  <c:v>26.5</c:v>
                </c:pt>
                <c:pt idx="31963">
                  <c:v>23.1</c:v>
                </c:pt>
                <c:pt idx="31964">
                  <c:v>20.7</c:v>
                </c:pt>
                <c:pt idx="31965">
                  <c:v>18.5</c:v>
                </c:pt>
                <c:pt idx="31966">
                  <c:v>18.100000000000001</c:v>
                </c:pt>
                <c:pt idx="31967">
                  <c:v>17.5</c:v>
                </c:pt>
                <c:pt idx="31968">
                  <c:v>16.899999999999999</c:v>
                </c:pt>
                <c:pt idx="31969">
                  <c:v>16.5</c:v>
                </c:pt>
                <c:pt idx="31970">
                  <c:v>16.100000000000001</c:v>
                </c:pt>
                <c:pt idx="31971">
                  <c:v>16</c:v>
                </c:pt>
                <c:pt idx="31972">
                  <c:v>15.6</c:v>
                </c:pt>
                <c:pt idx="31973">
                  <c:v>15.4</c:v>
                </c:pt>
                <c:pt idx="31974">
                  <c:v>15.6</c:v>
                </c:pt>
                <c:pt idx="31975">
                  <c:v>15.1</c:v>
                </c:pt>
                <c:pt idx="31976">
                  <c:v>15.1</c:v>
                </c:pt>
                <c:pt idx="31977">
                  <c:v>16.8</c:v>
                </c:pt>
                <c:pt idx="31978">
                  <c:v>19</c:v>
                </c:pt>
                <c:pt idx="31979">
                  <c:v>21.2</c:v>
                </c:pt>
                <c:pt idx="31980">
                  <c:v>23.7</c:v>
                </c:pt>
                <c:pt idx="31981">
                  <c:v>26.8</c:v>
                </c:pt>
                <c:pt idx="31982">
                  <c:v>28.1</c:v>
                </c:pt>
                <c:pt idx="31983">
                  <c:v>29.8</c:v>
                </c:pt>
                <c:pt idx="31984">
                  <c:v>30.7</c:v>
                </c:pt>
                <c:pt idx="31985">
                  <c:v>30.9</c:v>
                </c:pt>
                <c:pt idx="31986">
                  <c:v>28.2</c:v>
                </c:pt>
                <c:pt idx="31987">
                  <c:v>25.2</c:v>
                </c:pt>
                <c:pt idx="31988">
                  <c:v>22</c:v>
                </c:pt>
                <c:pt idx="31989">
                  <c:v>20</c:v>
                </c:pt>
                <c:pt idx="31990">
                  <c:v>18.399999999999999</c:v>
                </c:pt>
                <c:pt idx="31991">
                  <c:v>17.8</c:v>
                </c:pt>
                <c:pt idx="31992">
                  <c:v>17.2</c:v>
                </c:pt>
                <c:pt idx="31993">
                  <c:v>17</c:v>
                </c:pt>
                <c:pt idx="31994">
                  <c:v>16.5</c:v>
                </c:pt>
                <c:pt idx="31995">
                  <c:v>16.2</c:v>
                </c:pt>
                <c:pt idx="31996">
                  <c:v>15.7</c:v>
                </c:pt>
                <c:pt idx="31997">
                  <c:v>15.6</c:v>
                </c:pt>
                <c:pt idx="31998">
                  <c:v>15.3</c:v>
                </c:pt>
                <c:pt idx="31999">
                  <c:v>15.6</c:v>
                </c:pt>
                <c:pt idx="32000">
                  <c:v>15.9</c:v>
                </c:pt>
                <c:pt idx="32001">
                  <c:v>16.7</c:v>
                </c:pt>
                <c:pt idx="32002">
                  <c:v>19.600000000000001</c:v>
                </c:pt>
                <c:pt idx="32003">
                  <c:v>21.8</c:v>
                </c:pt>
                <c:pt idx="32004">
                  <c:v>25.7</c:v>
                </c:pt>
                <c:pt idx="32005">
                  <c:v>27.2</c:v>
                </c:pt>
                <c:pt idx="32006">
                  <c:v>29.1</c:v>
                </c:pt>
                <c:pt idx="32007">
                  <c:v>30.6</c:v>
                </c:pt>
                <c:pt idx="32008">
                  <c:v>31.3</c:v>
                </c:pt>
                <c:pt idx="32009">
                  <c:v>29.7</c:v>
                </c:pt>
                <c:pt idx="32010">
                  <c:v>28.3</c:v>
                </c:pt>
                <c:pt idx="32011">
                  <c:v>25.3</c:v>
                </c:pt>
                <c:pt idx="32012">
                  <c:v>23.2</c:v>
                </c:pt>
                <c:pt idx="32013">
                  <c:v>20.9</c:v>
                </c:pt>
                <c:pt idx="32014">
                  <c:v>19.399999999999999</c:v>
                </c:pt>
                <c:pt idx="32015">
                  <c:v>17.8</c:v>
                </c:pt>
                <c:pt idx="32016">
                  <c:v>17.100000000000001</c:v>
                </c:pt>
                <c:pt idx="32017">
                  <c:v>16.3</c:v>
                </c:pt>
                <c:pt idx="32018">
                  <c:v>16.100000000000001</c:v>
                </c:pt>
                <c:pt idx="32019">
                  <c:v>15.9</c:v>
                </c:pt>
                <c:pt idx="32020">
                  <c:v>15.5</c:v>
                </c:pt>
                <c:pt idx="32021">
                  <c:v>15.1</c:v>
                </c:pt>
                <c:pt idx="32022">
                  <c:v>15</c:v>
                </c:pt>
                <c:pt idx="32023">
                  <c:v>14.6</c:v>
                </c:pt>
                <c:pt idx="32024">
                  <c:v>15.1</c:v>
                </c:pt>
                <c:pt idx="32025">
                  <c:v>16</c:v>
                </c:pt>
                <c:pt idx="32026">
                  <c:v>18.5</c:v>
                </c:pt>
                <c:pt idx="32027">
                  <c:v>21.5</c:v>
                </c:pt>
                <c:pt idx="32028">
                  <c:v>23.9</c:v>
                </c:pt>
                <c:pt idx="32029">
                  <c:v>25.9</c:v>
                </c:pt>
                <c:pt idx="32030">
                  <c:v>27.9</c:v>
                </c:pt>
                <c:pt idx="32031">
                  <c:v>29.3</c:v>
                </c:pt>
                <c:pt idx="32032">
                  <c:v>28.7</c:v>
                </c:pt>
                <c:pt idx="32033">
                  <c:v>26.2</c:v>
                </c:pt>
                <c:pt idx="32034">
                  <c:v>24.5</c:v>
                </c:pt>
                <c:pt idx="32035">
                  <c:v>22.3</c:v>
                </c:pt>
                <c:pt idx="32036">
                  <c:v>20.100000000000001</c:v>
                </c:pt>
                <c:pt idx="32037">
                  <c:v>19.2</c:v>
                </c:pt>
                <c:pt idx="32038">
                  <c:v>18.600000000000001</c:v>
                </c:pt>
                <c:pt idx="32039">
                  <c:v>18.100000000000001</c:v>
                </c:pt>
                <c:pt idx="32040">
                  <c:v>17.3</c:v>
                </c:pt>
                <c:pt idx="32041">
                  <c:v>16.3</c:v>
                </c:pt>
                <c:pt idx="32042">
                  <c:v>15.7</c:v>
                </c:pt>
                <c:pt idx="32043">
                  <c:v>15.1</c:v>
                </c:pt>
                <c:pt idx="32044">
                  <c:v>14.5</c:v>
                </c:pt>
                <c:pt idx="32045">
                  <c:v>14.2</c:v>
                </c:pt>
                <c:pt idx="32046">
                  <c:v>14.1</c:v>
                </c:pt>
                <c:pt idx="32047">
                  <c:v>14</c:v>
                </c:pt>
                <c:pt idx="32048">
                  <c:v>14</c:v>
                </c:pt>
                <c:pt idx="32049">
                  <c:v>16.2</c:v>
                </c:pt>
                <c:pt idx="32050">
                  <c:v>18.399999999999999</c:v>
                </c:pt>
                <c:pt idx="32051">
                  <c:v>21.6</c:v>
                </c:pt>
                <c:pt idx="32052">
                  <c:v>23.6</c:v>
                </c:pt>
                <c:pt idx="32053">
                  <c:v>25.2</c:v>
                </c:pt>
                <c:pt idx="32054">
                  <c:v>25.8</c:v>
                </c:pt>
                <c:pt idx="32055">
                  <c:v>27.3</c:v>
                </c:pt>
                <c:pt idx="32056">
                  <c:v>27.7</c:v>
                </c:pt>
                <c:pt idx="32057">
                  <c:v>27.2</c:v>
                </c:pt>
                <c:pt idx="32058">
                  <c:v>25.9</c:v>
                </c:pt>
                <c:pt idx="32059">
                  <c:v>23.7</c:v>
                </c:pt>
                <c:pt idx="32060">
                  <c:v>21.4</c:v>
                </c:pt>
                <c:pt idx="32061">
                  <c:v>19.2</c:v>
                </c:pt>
                <c:pt idx="32062">
                  <c:v>18.2</c:v>
                </c:pt>
                <c:pt idx="32063">
                  <c:v>17.3</c:v>
                </c:pt>
                <c:pt idx="32064">
                  <c:v>16.5</c:v>
                </c:pt>
                <c:pt idx="32065">
                  <c:v>15.7</c:v>
                </c:pt>
                <c:pt idx="32066">
                  <c:v>15.4</c:v>
                </c:pt>
                <c:pt idx="32067">
                  <c:v>15</c:v>
                </c:pt>
                <c:pt idx="32068">
                  <c:v>14.5</c:v>
                </c:pt>
                <c:pt idx="32069">
                  <c:v>14.3</c:v>
                </c:pt>
                <c:pt idx="32070">
                  <c:v>14.3</c:v>
                </c:pt>
                <c:pt idx="32071">
                  <c:v>14</c:v>
                </c:pt>
                <c:pt idx="32072">
                  <c:v>14.3</c:v>
                </c:pt>
                <c:pt idx="32073">
                  <c:v>15.7</c:v>
                </c:pt>
                <c:pt idx="32074">
                  <c:v>17.8</c:v>
                </c:pt>
                <c:pt idx="32075">
                  <c:v>20.100000000000001</c:v>
                </c:pt>
                <c:pt idx="32076">
                  <c:v>23.2</c:v>
                </c:pt>
                <c:pt idx="32077">
                  <c:v>25</c:v>
                </c:pt>
                <c:pt idx="32078">
                  <c:v>27.2</c:v>
                </c:pt>
                <c:pt idx="32079">
                  <c:v>28.1</c:v>
                </c:pt>
                <c:pt idx="32080">
                  <c:v>29.3</c:v>
                </c:pt>
                <c:pt idx="32081">
                  <c:v>29.7</c:v>
                </c:pt>
                <c:pt idx="32082">
                  <c:v>26.8</c:v>
                </c:pt>
                <c:pt idx="32083">
                  <c:v>23.8</c:v>
                </c:pt>
                <c:pt idx="32084">
                  <c:v>21.6</c:v>
                </c:pt>
                <c:pt idx="32085">
                  <c:v>19.8</c:v>
                </c:pt>
                <c:pt idx="32086">
                  <c:v>18.5</c:v>
                </c:pt>
                <c:pt idx="32087">
                  <c:v>17.8</c:v>
                </c:pt>
                <c:pt idx="32088">
                  <c:v>17.399999999999999</c:v>
                </c:pt>
                <c:pt idx="32089">
                  <c:v>16.3</c:v>
                </c:pt>
                <c:pt idx="32090">
                  <c:v>16</c:v>
                </c:pt>
                <c:pt idx="32091">
                  <c:v>15.8</c:v>
                </c:pt>
                <c:pt idx="32092">
                  <c:v>15.1</c:v>
                </c:pt>
                <c:pt idx="32093">
                  <c:v>14.6</c:v>
                </c:pt>
                <c:pt idx="32094">
                  <c:v>14.6</c:v>
                </c:pt>
                <c:pt idx="32095">
                  <c:v>14.8</c:v>
                </c:pt>
                <c:pt idx="32096">
                  <c:v>14.5</c:v>
                </c:pt>
                <c:pt idx="32097">
                  <c:v>17.399999999999999</c:v>
                </c:pt>
                <c:pt idx="32098">
                  <c:v>19.2</c:v>
                </c:pt>
                <c:pt idx="32099">
                  <c:v>21.8</c:v>
                </c:pt>
                <c:pt idx="32100">
                  <c:v>24.5</c:v>
                </c:pt>
                <c:pt idx="32101">
                  <c:v>25.9</c:v>
                </c:pt>
                <c:pt idx="32102">
                  <c:v>27.9</c:v>
                </c:pt>
                <c:pt idx="32103">
                  <c:v>29.2</c:v>
                </c:pt>
                <c:pt idx="32104">
                  <c:v>29.4</c:v>
                </c:pt>
                <c:pt idx="32105">
                  <c:v>29.9</c:v>
                </c:pt>
                <c:pt idx="32106">
                  <c:v>28.2</c:v>
                </c:pt>
                <c:pt idx="32107">
                  <c:v>24.7</c:v>
                </c:pt>
                <c:pt idx="32108">
                  <c:v>22.5</c:v>
                </c:pt>
                <c:pt idx="32109">
                  <c:v>20.6</c:v>
                </c:pt>
                <c:pt idx="32110">
                  <c:v>19.2</c:v>
                </c:pt>
                <c:pt idx="32111">
                  <c:v>18.5</c:v>
                </c:pt>
                <c:pt idx="32112">
                  <c:v>17.899999999999999</c:v>
                </c:pt>
                <c:pt idx="32113">
                  <c:v>17.3</c:v>
                </c:pt>
                <c:pt idx="32114">
                  <c:v>16.7</c:v>
                </c:pt>
                <c:pt idx="32115">
                  <c:v>16.7</c:v>
                </c:pt>
                <c:pt idx="32116">
                  <c:v>16.600000000000001</c:v>
                </c:pt>
                <c:pt idx="32117">
                  <c:v>16.100000000000001</c:v>
                </c:pt>
                <c:pt idx="32118">
                  <c:v>15.8</c:v>
                </c:pt>
                <c:pt idx="32119">
                  <c:v>15.6</c:v>
                </c:pt>
                <c:pt idx="32120">
                  <c:v>16.600000000000001</c:v>
                </c:pt>
                <c:pt idx="32121">
                  <c:v>18.399999999999999</c:v>
                </c:pt>
                <c:pt idx="32122">
                  <c:v>20</c:v>
                </c:pt>
                <c:pt idx="32123">
                  <c:v>22.4</c:v>
                </c:pt>
                <c:pt idx="32124">
                  <c:v>25.2</c:v>
                </c:pt>
                <c:pt idx="32125">
                  <c:v>28.3</c:v>
                </c:pt>
                <c:pt idx="32126">
                  <c:v>29.8</c:v>
                </c:pt>
                <c:pt idx="32127">
                  <c:v>31</c:v>
                </c:pt>
                <c:pt idx="32128">
                  <c:v>31.6</c:v>
                </c:pt>
                <c:pt idx="32129">
                  <c:v>28.7</c:v>
                </c:pt>
                <c:pt idx="32130">
                  <c:v>27.4</c:v>
                </c:pt>
                <c:pt idx="32131">
                  <c:v>24.8</c:v>
                </c:pt>
                <c:pt idx="32137">
                  <c:v>17.2</c:v>
                </c:pt>
                <c:pt idx="32138">
                  <c:v>16.5</c:v>
                </c:pt>
                <c:pt idx="32139">
                  <c:v>15.9</c:v>
                </c:pt>
                <c:pt idx="32140">
                  <c:v>15.7</c:v>
                </c:pt>
                <c:pt idx="32141">
                  <c:v>15</c:v>
                </c:pt>
                <c:pt idx="32142">
                  <c:v>15.5</c:v>
                </c:pt>
                <c:pt idx="32143">
                  <c:v>15.7</c:v>
                </c:pt>
                <c:pt idx="32144">
                  <c:v>16</c:v>
                </c:pt>
                <c:pt idx="32145">
                  <c:v>17.3</c:v>
                </c:pt>
                <c:pt idx="32146">
                  <c:v>19.3</c:v>
                </c:pt>
                <c:pt idx="32147">
                  <c:v>22.3</c:v>
                </c:pt>
                <c:pt idx="32148">
                  <c:v>23.7</c:v>
                </c:pt>
                <c:pt idx="32149">
                  <c:v>26.1</c:v>
                </c:pt>
                <c:pt idx="32150">
                  <c:v>28</c:v>
                </c:pt>
                <c:pt idx="32151">
                  <c:v>29</c:v>
                </c:pt>
                <c:pt idx="32152">
                  <c:v>29.8</c:v>
                </c:pt>
                <c:pt idx="32153">
                  <c:v>29.4</c:v>
                </c:pt>
                <c:pt idx="32154">
                  <c:v>28.2</c:v>
                </c:pt>
                <c:pt idx="32155">
                  <c:v>26.7</c:v>
                </c:pt>
                <c:pt idx="32156">
                  <c:v>23.6</c:v>
                </c:pt>
                <c:pt idx="32157">
                  <c:v>22.1</c:v>
                </c:pt>
                <c:pt idx="32158">
                  <c:v>20.6</c:v>
                </c:pt>
                <c:pt idx="32159">
                  <c:v>18.8</c:v>
                </c:pt>
                <c:pt idx="32160">
                  <c:v>17.600000000000001</c:v>
                </c:pt>
                <c:pt idx="32161">
                  <c:v>16.7</c:v>
                </c:pt>
                <c:pt idx="32162">
                  <c:v>16</c:v>
                </c:pt>
                <c:pt idx="32163">
                  <c:v>15.4</c:v>
                </c:pt>
                <c:pt idx="32164">
                  <c:v>14.9</c:v>
                </c:pt>
                <c:pt idx="32165">
                  <c:v>14.6</c:v>
                </c:pt>
                <c:pt idx="32166">
                  <c:v>15.1</c:v>
                </c:pt>
                <c:pt idx="32167">
                  <c:v>15.2</c:v>
                </c:pt>
                <c:pt idx="32168">
                  <c:v>15.6</c:v>
                </c:pt>
                <c:pt idx="32169">
                  <c:v>16.3</c:v>
                </c:pt>
                <c:pt idx="32170">
                  <c:v>17.399999999999999</c:v>
                </c:pt>
                <c:pt idx="32171">
                  <c:v>20.3</c:v>
                </c:pt>
                <c:pt idx="32172">
                  <c:v>22.8</c:v>
                </c:pt>
                <c:pt idx="32173">
                  <c:v>24.8</c:v>
                </c:pt>
                <c:pt idx="32174">
                  <c:v>26.8</c:v>
                </c:pt>
                <c:pt idx="32175">
                  <c:v>28.3</c:v>
                </c:pt>
                <c:pt idx="32176">
                  <c:v>28.4</c:v>
                </c:pt>
                <c:pt idx="32177">
                  <c:v>28.6</c:v>
                </c:pt>
                <c:pt idx="32178">
                  <c:v>28.4</c:v>
                </c:pt>
                <c:pt idx="32179">
                  <c:v>25.3</c:v>
                </c:pt>
                <c:pt idx="32180">
                  <c:v>22</c:v>
                </c:pt>
                <c:pt idx="32181">
                  <c:v>20.399999999999999</c:v>
                </c:pt>
                <c:pt idx="32182">
                  <c:v>18.5</c:v>
                </c:pt>
                <c:pt idx="32183">
                  <c:v>17.7</c:v>
                </c:pt>
                <c:pt idx="32184">
                  <c:v>17.3</c:v>
                </c:pt>
                <c:pt idx="32185">
                  <c:v>16.7</c:v>
                </c:pt>
                <c:pt idx="32186">
                  <c:v>16.2</c:v>
                </c:pt>
                <c:pt idx="32187">
                  <c:v>15.8</c:v>
                </c:pt>
                <c:pt idx="32188">
                  <c:v>15.5</c:v>
                </c:pt>
                <c:pt idx="32189">
                  <c:v>15.6</c:v>
                </c:pt>
                <c:pt idx="32190">
                  <c:v>15.1</c:v>
                </c:pt>
                <c:pt idx="32191">
                  <c:v>15.1</c:v>
                </c:pt>
                <c:pt idx="32192">
                  <c:v>15.2</c:v>
                </c:pt>
                <c:pt idx="32193">
                  <c:v>16.600000000000001</c:v>
                </c:pt>
                <c:pt idx="32194">
                  <c:v>19</c:v>
                </c:pt>
                <c:pt idx="32195">
                  <c:v>19.899999999999999</c:v>
                </c:pt>
                <c:pt idx="32196">
                  <c:v>22.6</c:v>
                </c:pt>
                <c:pt idx="32197">
                  <c:v>24.3</c:v>
                </c:pt>
                <c:pt idx="32198">
                  <c:v>26.5</c:v>
                </c:pt>
                <c:pt idx="32199">
                  <c:v>27.9</c:v>
                </c:pt>
                <c:pt idx="32200">
                  <c:v>29</c:v>
                </c:pt>
                <c:pt idx="32201">
                  <c:v>28.1</c:v>
                </c:pt>
                <c:pt idx="32202">
                  <c:v>25.7</c:v>
                </c:pt>
                <c:pt idx="32203">
                  <c:v>23.8</c:v>
                </c:pt>
                <c:pt idx="32204">
                  <c:v>21.4</c:v>
                </c:pt>
                <c:pt idx="32205">
                  <c:v>19.8</c:v>
                </c:pt>
                <c:pt idx="32206">
                  <c:v>18.899999999999999</c:v>
                </c:pt>
                <c:pt idx="32207">
                  <c:v>18.2</c:v>
                </c:pt>
                <c:pt idx="32208">
                  <c:v>17.7</c:v>
                </c:pt>
                <c:pt idx="32209">
                  <c:v>17.3</c:v>
                </c:pt>
                <c:pt idx="32210">
                  <c:v>16.899999999999999</c:v>
                </c:pt>
                <c:pt idx="32211">
                  <c:v>16.5</c:v>
                </c:pt>
                <c:pt idx="32212">
                  <c:v>15.9</c:v>
                </c:pt>
                <c:pt idx="32213">
                  <c:v>15.6</c:v>
                </c:pt>
                <c:pt idx="32214">
                  <c:v>15.6</c:v>
                </c:pt>
                <c:pt idx="32215">
                  <c:v>15.3</c:v>
                </c:pt>
                <c:pt idx="32216">
                  <c:v>16.7</c:v>
                </c:pt>
                <c:pt idx="32217">
                  <c:v>17.600000000000001</c:v>
                </c:pt>
                <c:pt idx="32218">
                  <c:v>18.8</c:v>
                </c:pt>
                <c:pt idx="32219">
                  <c:v>21.7</c:v>
                </c:pt>
                <c:pt idx="32220">
                  <c:v>24.3</c:v>
                </c:pt>
                <c:pt idx="32221">
                  <c:v>26.6</c:v>
                </c:pt>
                <c:pt idx="32222">
                  <c:v>28.1</c:v>
                </c:pt>
                <c:pt idx="32223">
                  <c:v>28.9</c:v>
                </c:pt>
                <c:pt idx="32224">
                  <c:v>28.4</c:v>
                </c:pt>
                <c:pt idx="32225">
                  <c:v>27.1</c:v>
                </c:pt>
                <c:pt idx="32226">
                  <c:v>24.8</c:v>
                </c:pt>
                <c:pt idx="32227">
                  <c:v>22.3</c:v>
                </c:pt>
                <c:pt idx="32228">
                  <c:v>20.6</c:v>
                </c:pt>
                <c:pt idx="32229">
                  <c:v>19.8</c:v>
                </c:pt>
                <c:pt idx="32230">
                  <c:v>18.899999999999999</c:v>
                </c:pt>
                <c:pt idx="32231">
                  <c:v>18.399999999999999</c:v>
                </c:pt>
                <c:pt idx="32232">
                  <c:v>17.600000000000001</c:v>
                </c:pt>
                <c:pt idx="32233">
                  <c:v>17.600000000000001</c:v>
                </c:pt>
                <c:pt idx="32234">
                  <c:v>16.8</c:v>
                </c:pt>
                <c:pt idx="32235">
                  <c:v>16.100000000000001</c:v>
                </c:pt>
                <c:pt idx="32236">
                  <c:v>16</c:v>
                </c:pt>
                <c:pt idx="32237">
                  <c:v>15.3</c:v>
                </c:pt>
                <c:pt idx="32238">
                  <c:v>15.1</c:v>
                </c:pt>
                <c:pt idx="32239">
                  <c:v>14.8</c:v>
                </c:pt>
                <c:pt idx="32240">
                  <c:v>15.4</c:v>
                </c:pt>
                <c:pt idx="32241">
                  <c:v>17.399999999999999</c:v>
                </c:pt>
                <c:pt idx="32242">
                  <c:v>20.100000000000001</c:v>
                </c:pt>
                <c:pt idx="32243">
                  <c:v>22.1</c:v>
                </c:pt>
                <c:pt idx="32244">
                  <c:v>24.8</c:v>
                </c:pt>
                <c:pt idx="32245">
                  <c:v>26.7</c:v>
                </c:pt>
                <c:pt idx="32246">
                  <c:v>29.4</c:v>
                </c:pt>
                <c:pt idx="32247">
                  <c:v>29.3</c:v>
                </c:pt>
                <c:pt idx="32248">
                  <c:v>30.4</c:v>
                </c:pt>
                <c:pt idx="32249">
                  <c:v>27.3</c:v>
                </c:pt>
                <c:pt idx="32250">
                  <c:v>24.9</c:v>
                </c:pt>
                <c:pt idx="32251">
                  <c:v>22.9</c:v>
                </c:pt>
                <c:pt idx="32252">
                  <c:v>20.9</c:v>
                </c:pt>
                <c:pt idx="32253">
                  <c:v>19.8</c:v>
                </c:pt>
                <c:pt idx="32254">
                  <c:v>18.899999999999999</c:v>
                </c:pt>
                <c:pt idx="32255">
                  <c:v>18.399999999999999</c:v>
                </c:pt>
                <c:pt idx="32256">
                  <c:v>17.899999999999999</c:v>
                </c:pt>
                <c:pt idx="32257">
                  <c:v>17.399999999999999</c:v>
                </c:pt>
                <c:pt idx="32258">
                  <c:v>16.7</c:v>
                </c:pt>
                <c:pt idx="32259">
                  <c:v>16.2</c:v>
                </c:pt>
                <c:pt idx="32260">
                  <c:v>16.3</c:v>
                </c:pt>
                <c:pt idx="32261">
                  <c:v>16.3</c:v>
                </c:pt>
                <c:pt idx="32262">
                  <c:v>16.8</c:v>
                </c:pt>
                <c:pt idx="32263">
                  <c:v>17</c:v>
                </c:pt>
                <c:pt idx="32264">
                  <c:v>17.399999999999999</c:v>
                </c:pt>
                <c:pt idx="32265">
                  <c:v>18.2</c:v>
                </c:pt>
                <c:pt idx="32266">
                  <c:v>20.3</c:v>
                </c:pt>
                <c:pt idx="32267">
                  <c:v>21.1</c:v>
                </c:pt>
                <c:pt idx="32268">
                  <c:v>22.4</c:v>
                </c:pt>
                <c:pt idx="32269">
                  <c:v>24.3</c:v>
                </c:pt>
                <c:pt idx="32270">
                  <c:v>25.1</c:v>
                </c:pt>
                <c:pt idx="32271">
                  <c:v>27</c:v>
                </c:pt>
                <c:pt idx="32272">
                  <c:v>27.1</c:v>
                </c:pt>
                <c:pt idx="32273">
                  <c:v>28.1</c:v>
                </c:pt>
                <c:pt idx="32274">
                  <c:v>26.1</c:v>
                </c:pt>
                <c:pt idx="32275">
                  <c:v>23.4</c:v>
                </c:pt>
                <c:pt idx="32276">
                  <c:v>21.9</c:v>
                </c:pt>
                <c:pt idx="32277">
                  <c:v>20.7</c:v>
                </c:pt>
                <c:pt idx="32278">
                  <c:v>20.3</c:v>
                </c:pt>
                <c:pt idx="32279">
                  <c:v>20</c:v>
                </c:pt>
                <c:pt idx="32280">
                  <c:v>19</c:v>
                </c:pt>
                <c:pt idx="32281">
                  <c:v>18.5</c:v>
                </c:pt>
                <c:pt idx="32282">
                  <c:v>18.399999999999999</c:v>
                </c:pt>
                <c:pt idx="32283">
                  <c:v>18.100000000000001</c:v>
                </c:pt>
                <c:pt idx="32284">
                  <c:v>17.5</c:v>
                </c:pt>
                <c:pt idx="32285">
                  <c:v>18.600000000000001</c:v>
                </c:pt>
                <c:pt idx="32286">
                  <c:v>18.399999999999999</c:v>
                </c:pt>
                <c:pt idx="32287">
                  <c:v>20.3</c:v>
                </c:pt>
                <c:pt idx="32288">
                  <c:v>17.399999999999999</c:v>
                </c:pt>
                <c:pt idx="32289">
                  <c:v>18.7</c:v>
                </c:pt>
                <c:pt idx="32290">
                  <c:v>19.3</c:v>
                </c:pt>
                <c:pt idx="32291">
                  <c:v>20.100000000000001</c:v>
                </c:pt>
                <c:pt idx="32292">
                  <c:v>21.1</c:v>
                </c:pt>
                <c:pt idx="32293">
                  <c:v>22.3</c:v>
                </c:pt>
                <c:pt idx="32294">
                  <c:v>23.2</c:v>
                </c:pt>
                <c:pt idx="32295">
                  <c:v>24</c:v>
                </c:pt>
                <c:pt idx="32296">
                  <c:v>24.6</c:v>
                </c:pt>
                <c:pt idx="32297">
                  <c:v>25.5</c:v>
                </c:pt>
                <c:pt idx="32298">
                  <c:v>24.9</c:v>
                </c:pt>
                <c:pt idx="32299">
                  <c:v>23.7</c:v>
                </c:pt>
                <c:pt idx="32300">
                  <c:v>21.7</c:v>
                </c:pt>
                <c:pt idx="32301">
                  <c:v>20.3</c:v>
                </c:pt>
                <c:pt idx="32302">
                  <c:v>19.600000000000001</c:v>
                </c:pt>
                <c:pt idx="32303">
                  <c:v>19.3</c:v>
                </c:pt>
                <c:pt idx="32304">
                  <c:v>18.899999999999999</c:v>
                </c:pt>
                <c:pt idx="32305">
                  <c:v>18.399999999999999</c:v>
                </c:pt>
                <c:pt idx="32306">
                  <c:v>18.2</c:v>
                </c:pt>
                <c:pt idx="32307">
                  <c:v>17.899999999999999</c:v>
                </c:pt>
                <c:pt idx="32308">
                  <c:v>17.8</c:v>
                </c:pt>
                <c:pt idx="32309">
                  <c:v>17.8</c:v>
                </c:pt>
                <c:pt idx="32310">
                  <c:v>17.899999999999999</c:v>
                </c:pt>
                <c:pt idx="32311">
                  <c:v>17.7</c:v>
                </c:pt>
                <c:pt idx="32312">
                  <c:v>17.8</c:v>
                </c:pt>
                <c:pt idx="32313">
                  <c:v>18.7</c:v>
                </c:pt>
                <c:pt idx="32314">
                  <c:v>20.399999999999999</c:v>
                </c:pt>
                <c:pt idx="32315">
                  <c:v>21.3</c:v>
                </c:pt>
                <c:pt idx="32316">
                  <c:v>22.6</c:v>
                </c:pt>
                <c:pt idx="32317">
                  <c:v>25</c:v>
                </c:pt>
                <c:pt idx="32318">
                  <c:v>25.4</c:v>
                </c:pt>
                <c:pt idx="32319">
                  <c:v>26.4</c:v>
                </c:pt>
                <c:pt idx="32320">
                  <c:v>27.8</c:v>
                </c:pt>
                <c:pt idx="32321">
                  <c:v>28.5</c:v>
                </c:pt>
                <c:pt idx="32322">
                  <c:v>26.4</c:v>
                </c:pt>
                <c:pt idx="32323">
                  <c:v>24.7</c:v>
                </c:pt>
                <c:pt idx="32324">
                  <c:v>22.4</c:v>
                </c:pt>
                <c:pt idx="32325">
                  <c:v>20.7</c:v>
                </c:pt>
                <c:pt idx="32326">
                  <c:v>20.100000000000001</c:v>
                </c:pt>
                <c:pt idx="32327">
                  <c:v>20</c:v>
                </c:pt>
                <c:pt idx="32328">
                  <c:v>20</c:v>
                </c:pt>
                <c:pt idx="32329">
                  <c:v>19.3</c:v>
                </c:pt>
                <c:pt idx="32330">
                  <c:v>19</c:v>
                </c:pt>
                <c:pt idx="32331">
                  <c:v>18.899999999999999</c:v>
                </c:pt>
                <c:pt idx="32332">
                  <c:v>18.5</c:v>
                </c:pt>
                <c:pt idx="32333">
                  <c:v>18.2</c:v>
                </c:pt>
                <c:pt idx="32334">
                  <c:v>18.2</c:v>
                </c:pt>
                <c:pt idx="32335">
                  <c:v>17.899999999999999</c:v>
                </c:pt>
                <c:pt idx="32336">
                  <c:v>17.8</c:v>
                </c:pt>
                <c:pt idx="32337">
                  <c:v>18.7</c:v>
                </c:pt>
                <c:pt idx="32338">
                  <c:v>20</c:v>
                </c:pt>
                <c:pt idx="32339">
                  <c:v>22.7</c:v>
                </c:pt>
                <c:pt idx="32340">
                  <c:v>24.7</c:v>
                </c:pt>
                <c:pt idx="32341">
                  <c:v>26.2</c:v>
                </c:pt>
                <c:pt idx="32342">
                  <c:v>27</c:v>
                </c:pt>
                <c:pt idx="32343">
                  <c:v>27.2</c:v>
                </c:pt>
                <c:pt idx="32344">
                  <c:v>27.8</c:v>
                </c:pt>
                <c:pt idx="32345">
                  <c:v>26.2</c:v>
                </c:pt>
                <c:pt idx="32346">
                  <c:v>25.6</c:v>
                </c:pt>
                <c:pt idx="32347">
                  <c:v>23.1</c:v>
                </c:pt>
                <c:pt idx="32348">
                  <c:v>20.3</c:v>
                </c:pt>
                <c:pt idx="32349">
                  <c:v>18.7</c:v>
                </c:pt>
                <c:pt idx="32350">
                  <c:v>18.5</c:v>
                </c:pt>
                <c:pt idx="32351">
                  <c:v>18</c:v>
                </c:pt>
                <c:pt idx="32352">
                  <c:v>17.600000000000001</c:v>
                </c:pt>
                <c:pt idx="32353">
                  <c:v>17.8</c:v>
                </c:pt>
                <c:pt idx="32354">
                  <c:v>17.399999999999999</c:v>
                </c:pt>
                <c:pt idx="32355">
                  <c:v>17.100000000000001</c:v>
                </c:pt>
                <c:pt idx="32356">
                  <c:v>17</c:v>
                </c:pt>
                <c:pt idx="32357">
                  <c:v>17</c:v>
                </c:pt>
                <c:pt idx="32358">
                  <c:v>16.600000000000001</c:v>
                </c:pt>
                <c:pt idx="32359">
                  <c:v>16.8</c:v>
                </c:pt>
                <c:pt idx="32360">
                  <c:v>16.8</c:v>
                </c:pt>
                <c:pt idx="32361">
                  <c:v>17.399999999999999</c:v>
                </c:pt>
                <c:pt idx="32362">
                  <c:v>18.399999999999999</c:v>
                </c:pt>
                <c:pt idx="32363">
                  <c:v>19.600000000000001</c:v>
                </c:pt>
                <c:pt idx="32364">
                  <c:v>20.6</c:v>
                </c:pt>
                <c:pt idx="32365">
                  <c:v>22.6</c:v>
                </c:pt>
                <c:pt idx="32366">
                  <c:v>25.1</c:v>
                </c:pt>
                <c:pt idx="32367">
                  <c:v>27.3</c:v>
                </c:pt>
                <c:pt idx="32368">
                  <c:v>28.3</c:v>
                </c:pt>
                <c:pt idx="32369">
                  <c:v>28.8</c:v>
                </c:pt>
                <c:pt idx="32370">
                  <c:v>27.6</c:v>
                </c:pt>
                <c:pt idx="32371">
                  <c:v>24.7</c:v>
                </c:pt>
                <c:pt idx="32372">
                  <c:v>22.5</c:v>
                </c:pt>
                <c:pt idx="32373">
                  <c:v>20.399999999999999</c:v>
                </c:pt>
                <c:pt idx="32374">
                  <c:v>19.2</c:v>
                </c:pt>
                <c:pt idx="32375">
                  <c:v>18.100000000000001</c:v>
                </c:pt>
                <c:pt idx="32376">
                  <c:v>17.399999999999999</c:v>
                </c:pt>
                <c:pt idx="32377">
                  <c:v>16.7</c:v>
                </c:pt>
                <c:pt idx="32378">
                  <c:v>16.5</c:v>
                </c:pt>
                <c:pt idx="32379">
                  <c:v>16.2</c:v>
                </c:pt>
                <c:pt idx="32380">
                  <c:v>15.6</c:v>
                </c:pt>
                <c:pt idx="32381">
                  <c:v>15.1</c:v>
                </c:pt>
                <c:pt idx="32382">
                  <c:v>14.8</c:v>
                </c:pt>
                <c:pt idx="32383">
                  <c:v>15.1</c:v>
                </c:pt>
                <c:pt idx="32384">
                  <c:v>15.6</c:v>
                </c:pt>
                <c:pt idx="32385">
                  <c:v>16.7</c:v>
                </c:pt>
                <c:pt idx="32386">
                  <c:v>19.600000000000001</c:v>
                </c:pt>
                <c:pt idx="32387">
                  <c:v>21.9</c:v>
                </c:pt>
                <c:pt idx="32388">
                  <c:v>23.4</c:v>
                </c:pt>
                <c:pt idx="32389">
                  <c:v>26.1</c:v>
                </c:pt>
                <c:pt idx="32390">
                  <c:v>27.9</c:v>
                </c:pt>
                <c:pt idx="32391">
                  <c:v>29</c:v>
                </c:pt>
                <c:pt idx="32392">
                  <c:v>29.8</c:v>
                </c:pt>
                <c:pt idx="32393">
                  <c:v>29</c:v>
                </c:pt>
                <c:pt idx="32394">
                  <c:v>24.9</c:v>
                </c:pt>
                <c:pt idx="32395">
                  <c:v>22.6</c:v>
                </c:pt>
                <c:pt idx="32396">
                  <c:v>20.6</c:v>
                </c:pt>
                <c:pt idx="32397">
                  <c:v>19.100000000000001</c:v>
                </c:pt>
                <c:pt idx="32398">
                  <c:v>18.600000000000001</c:v>
                </c:pt>
                <c:pt idx="32399">
                  <c:v>17.8</c:v>
                </c:pt>
                <c:pt idx="32400">
                  <c:v>17.3</c:v>
                </c:pt>
                <c:pt idx="32401">
                  <c:v>16.8</c:v>
                </c:pt>
                <c:pt idx="32402">
                  <c:v>16.3</c:v>
                </c:pt>
                <c:pt idx="32403">
                  <c:v>15.9</c:v>
                </c:pt>
                <c:pt idx="32404">
                  <c:v>15.5</c:v>
                </c:pt>
                <c:pt idx="32405">
                  <c:v>15.1</c:v>
                </c:pt>
                <c:pt idx="32406">
                  <c:v>14.9</c:v>
                </c:pt>
                <c:pt idx="32407">
                  <c:v>14.3</c:v>
                </c:pt>
                <c:pt idx="32408">
                  <c:v>14.8</c:v>
                </c:pt>
                <c:pt idx="32409">
                  <c:v>17.2</c:v>
                </c:pt>
                <c:pt idx="32410">
                  <c:v>19.399999999999999</c:v>
                </c:pt>
                <c:pt idx="32411">
                  <c:v>21.8</c:v>
                </c:pt>
                <c:pt idx="32412">
                  <c:v>24.8</c:v>
                </c:pt>
                <c:pt idx="32413">
                  <c:v>27.6</c:v>
                </c:pt>
                <c:pt idx="32414">
                  <c:v>28.5</c:v>
                </c:pt>
                <c:pt idx="32415">
                  <c:v>30</c:v>
                </c:pt>
                <c:pt idx="32416">
                  <c:v>30.4</c:v>
                </c:pt>
                <c:pt idx="32417">
                  <c:v>30.1</c:v>
                </c:pt>
                <c:pt idx="32418">
                  <c:v>26.4</c:v>
                </c:pt>
                <c:pt idx="32419">
                  <c:v>23.7</c:v>
                </c:pt>
                <c:pt idx="32420">
                  <c:v>21.8</c:v>
                </c:pt>
                <c:pt idx="32421">
                  <c:v>20.100000000000001</c:v>
                </c:pt>
                <c:pt idx="32422">
                  <c:v>19.2</c:v>
                </c:pt>
                <c:pt idx="32423">
                  <c:v>18.5</c:v>
                </c:pt>
                <c:pt idx="32424">
                  <c:v>17.899999999999999</c:v>
                </c:pt>
                <c:pt idx="32425">
                  <c:v>17.899999999999999</c:v>
                </c:pt>
                <c:pt idx="32426">
                  <c:v>17</c:v>
                </c:pt>
                <c:pt idx="32427">
                  <c:v>16.5</c:v>
                </c:pt>
                <c:pt idx="32428">
                  <c:v>16.2</c:v>
                </c:pt>
                <c:pt idx="32429">
                  <c:v>15.8</c:v>
                </c:pt>
                <c:pt idx="32430">
                  <c:v>15.6</c:v>
                </c:pt>
                <c:pt idx="32431">
                  <c:v>15.4</c:v>
                </c:pt>
                <c:pt idx="32432">
                  <c:v>15.8</c:v>
                </c:pt>
                <c:pt idx="32433">
                  <c:v>17.2</c:v>
                </c:pt>
                <c:pt idx="32434">
                  <c:v>19.399999999999999</c:v>
                </c:pt>
                <c:pt idx="32435">
                  <c:v>21.5</c:v>
                </c:pt>
                <c:pt idx="32436">
                  <c:v>23.9</c:v>
                </c:pt>
                <c:pt idx="32437">
                  <c:v>25.6</c:v>
                </c:pt>
                <c:pt idx="32438">
                  <c:v>27.9</c:v>
                </c:pt>
                <c:pt idx="32439">
                  <c:v>29.5</c:v>
                </c:pt>
                <c:pt idx="32440">
                  <c:v>30.1</c:v>
                </c:pt>
                <c:pt idx="32441">
                  <c:v>29.7</c:v>
                </c:pt>
                <c:pt idx="32442">
                  <c:v>26</c:v>
                </c:pt>
                <c:pt idx="32443">
                  <c:v>23.4</c:v>
                </c:pt>
                <c:pt idx="32444">
                  <c:v>21.1</c:v>
                </c:pt>
                <c:pt idx="32445">
                  <c:v>19.600000000000001</c:v>
                </c:pt>
                <c:pt idx="32446">
                  <c:v>18.5</c:v>
                </c:pt>
                <c:pt idx="32447">
                  <c:v>17.600000000000001</c:v>
                </c:pt>
                <c:pt idx="32448">
                  <c:v>17.2</c:v>
                </c:pt>
                <c:pt idx="32449">
                  <c:v>16.8</c:v>
                </c:pt>
                <c:pt idx="32450">
                  <c:v>16.5</c:v>
                </c:pt>
                <c:pt idx="32451">
                  <c:v>16.100000000000001</c:v>
                </c:pt>
                <c:pt idx="32452">
                  <c:v>15.4</c:v>
                </c:pt>
                <c:pt idx="32453">
                  <c:v>15.5</c:v>
                </c:pt>
                <c:pt idx="32454">
                  <c:v>15.9</c:v>
                </c:pt>
                <c:pt idx="32455">
                  <c:v>16.100000000000001</c:v>
                </c:pt>
                <c:pt idx="32456">
                  <c:v>16.600000000000001</c:v>
                </c:pt>
                <c:pt idx="32457">
                  <c:v>18.399999999999999</c:v>
                </c:pt>
                <c:pt idx="32458">
                  <c:v>20.6</c:v>
                </c:pt>
                <c:pt idx="32459">
                  <c:v>23.6</c:v>
                </c:pt>
                <c:pt idx="32460">
                  <c:v>25.9</c:v>
                </c:pt>
                <c:pt idx="32461">
                  <c:v>27.8</c:v>
                </c:pt>
                <c:pt idx="32462">
                  <c:v>29.5</c:v>
                </c:pt>
                <c:pt idx="32463">
                  <c:v>30</c:v>
                </c:pt>
                <c:pt idx="32464">
                  <c:v>30.5</c:v>
                </c:pt>
                <c:pt idx="32465">
                  <c:v>27.6</c:v>
                </c:pt>
                <c:pt idx="32466">
                  <c:v>24.6</c:v>
                </c:pt>
                <c:pt idx="32467">
                  <c:v>22.9</c:v>
                </c:pt>
                <c:pt idx="32468">
                  <c:v>21.4</c:v>
                </c:pt>
                <c:pt idx="32469">
                  <c:v>20.5</c:v>
                </c:pt>
                <c:pt idx="32470">
                  <c:v>19.7</c:v>
                </c:pt>
                <c:pt idx="32471">
                  <c:v>19.3</c:v>
                </c:pt>
                <c:pt idx="32472">
                  <c:v>18.5</c:v>
                </c:pt>
                <c:pt idx="32473">
                  <c:v>17.600000000000001</c:v>
                </c:pt>
                <c:pt idx="32474">
                  <c:v>17.3</c:v>
                </c:pt>
                <c:pt idx="32475">
                  <c:v>16.5</c:v>
                </c:pt>
                <c:pt idx="32476">
                  <c:v>16</c:v>
                </c:pt>
                <c:pt idx="32477">
                  <c:v>15.7</c:v>
                </c:pt>
                <c:pt idx="32478">
                  <c:v>15.6</c:v>
                </c:pt>
                <c:pt idx="32479">
                  <c:v>15.7</c:v>
                </c:pt>
                <c:pt idx="32480">
                  <c:v>16.5</c:v>
                </c:pt>
                <c:pt idx="32481">
                  <c:v>18.7</c:v>
                </c:pt>
                <c:pt idx="32482">
                  <c:v>21</c:v>
                </c:pt>
                <c:pt idx="32483">
                  <c:v>23.2</c:v>
                </c:pt>
                <c:pt idx="32484">
                  <c:v>25.6</c:v>
                </c:pt>
                <c:pt idx="32485">
                  <c:v>27.2</c:v>
                </c:pt>
                <c:pt idx="32486">
                  <c:v>29.2</c:v>
                </c:pt>
                <c:pt idx="32487">
                  <c:v>30.1</c:v>
                </c:pt>
                <c:pt idx="32488">
                  <c:v>31.1</c:v>
                </c:pt>
                <c:pt idx="32489">
                  <c:v>29</c:v>
                </c:pt>
                <c:pt idx="32490">
                  <c:v>26.1</c:v>
                </c:pt>
                <c:pt idx="32491">
                  <c:v>23.4</c:v>
                </c:pt>
                <c:pt idx="32492">
                  <c:v>21.8</c:v>
                </c:pt>
                <c:pt idx="32493">
                  <c:v>20.5</c:v>
                </c:pt>
                <c:pt idx="32494">
                  <c:v>19.600000000000001</c:v>
                </c:pt>
                <c:pt idx="32495">
                  <c:v>18.5</c:v>
                </c:pt>
                <c:pt idx="32496">
                  <c:v>18</c:v>
                </c:pt>
                <c:pt idx="32497">
                  <c:v>17.8</c:v>
                </c:pt>
                <c:pt idx="32498">
                  <c:v>17.3</c:v>
                </c:pt>
                <c:pt idx="32499">
                  <c:v>16.8</c:v>
                </c:pt>
                <c:pt idx="32500">
                  <c:v>16.5</c:v>
                </c:pt>
                <c:pt idx="32501">
                  <c:v>16.100000000000001</c:v>
                </c:pt>
                <c:pt idx="32502">
                  <c:v>15.9</c:v>
                </c:pt>
                <c:pt idx="32503">
                  <c:v>15.7</c:v>
                </c:pt>
                <c:pt idx="32504">
                  <c:v>16.2</c:v>
                </c:pt>
                <c:pt idx="32505">
                  <c:v>18.2</c:v>
                </c:pt>
                <c:pt idx="32506">
                  <c:v>20</c:v>
                </c:pt>
                <c:pt idx="32507">
                  <c:v>22.8</c:v>
                </c:pt>
                <c:pt idx="32508">
                  <c:v>24.5</c:v>
                </c:pt>
                <c:pt idx="32509">
                  <c:v>27</c:v>
                </c:pt>
                <c:pt idx="32510">
                  <c:v>28.1</c:v>
                </c:pt>
                <c:pt idx="32511">
                  <c:v>29.8</c:v>
                </c:pt>
                <c:pt idx="32512">
                  <c:v>30.2</c:v>
                </c:pt>
                <c:pt idx="32513">
                  <c:v>28</c:v>
                </c:pt>
                <c:pt idx="32514">
                  <c:v>25.6</c:v>
                </c:pt>
                <c:pt idx="32515">
                  <c:v>23.2</c:v>
                </c:pt>
                <c:pt idx="32516">
                  <c:v>21.1</c:v>
                </c:pt>
                <c:pt idx="32517">
                  <c:v>19.8</c:v>
                </c:pt>
                <c:pt idx="32518">
                  <c:v>19.3</c:v>
                </c:pt>
                <c:pt idx="32519">
                  <c:v>18</c:v>
                </c:pt>
                <c:pt idx="32520">
                  <c:v>17.399999999999999</c:v>
                </c:pt>
                <c:pt idx="32521">
                  <c:v>17.399999999999999</c:v>
                </c:pt>
                <c:pt idx="32522">
                  <c:v>17.7</c:v>
                </c:pt>
                <c:pt idx="32523">
                  <c:v>17.3</c:v>
                </c:pt>
                <c:pt idx="32524">
                  <c:v>17.2</c:v>
                </c:pt>
                <c:pt idx="32525">
                  <c:v>17.3</c:v>
                </c:pt>
                <c:pt idx="32526">
                  <c:v>17.600000000000001</c:v>
                </c:pt>
                <c:pt idx="32527">
                  <c:v>17.600000000000001</c:v>
                </c:pt>
                <c:pt idx="32528">
                  <c:v>18.2</c:v>
                </c:pt>
                <c:pt idx="32529">
                  <c:v>19.899999999999999</c:v>
                </c:pt>
                <c:pt idx="32530">
                  <c:v>22</c:v>
                </c:pt>
                <c:pt idx="32531">
                  <c:v>25.1</c:v>
                </c:pt>
                <c:pt idx="32532">
                  <c:v>27.9</c:v>
                </c:pt>
                <c:pt idx="32533">
                  <c:v>29.1</c:v>
                </c:pt>
                <c:pt idx="32534">
                  <c:v>31.3</c:v>
                </c:pt>
                <c:pt idx="32535">
                  <c:v>32.1</c:v>
                </c:pt>
                <c:pt idx="32536">
                  <c:v>33</c:v>
                </c:pt>
                <c:pt idx="32537">
                  <c:v>30.9</c:v>
                </c:pt>
                <c:pt idx="32538">
                  <c:v>27.9</c:v>
                </c:pt>
                <c:pt idx="32539">
                  <c:v>24.7</c:v>
                </c:pt>
                <c:pt idx="32540">
                  <c:v>22.2</c:v>
                </c:pt>
                <c:pt idx="32541">
                  <c:v>20.9</c:v>
                </c:pt>
                <c:pt idx="32542">
                  <c:v>20</c:v>
                </c:pt>
                <c:pt idx="32543">
                  <c:v>19.7</c:v>
                </c:pt>
                <c:pt idx="32544">
                  <c:v>18.8</c:v>
                </c:pt>
                <c:pt idx="32545">
                  <c:v>18.5</c:v>
                </c:pt>
                <c:pt idx="32546">
                  <c:v>17.8</c:v>
                </c:pt>
                <c:pt idx="32547">
                  <c:v>17.399999999999999</c:v>
                </c:pt>
                <c:pt idx="32548">
                  <c:v>17</c:v>
                </c:pt>
                <c:pt idx="32549">
                  <c:v>17.2</c:v>
                </c:pt>
                <c:pt idx="32550">
                  <c:v>17.2</c:v>
                </c:pt>
                <c:pt idx="32551">
                  <c:v>17.3</c:v>
                </c:pt>
                <c:pt idx="32552">
                  <c:v>17.8</c:v>
                </c:pt>
                <c:pt idx="32553">
                  <c:v>19.2</c:v>
                </c:pt>
                <c:pt idx="32554">
                  <c:v>20.6</c:v>
                </c:pt>
                <c:pt idx="32555">
                  <c:v>23.7</c:v>
                </c:pt>
                <c:pt idx="32556">
                  <c:v>26.2</c:v>
                </c:pt>
                <c:pt idx="32557">
                  <c:v>27.8</c:v>
                </c:pt>
                <c:pt idx="32558">
                  <c:v>28.7</c:v>
                </c:pt>
                <c:pt idx="32559">
                  <c:v>29.8</c:v>
                </c:pt>
                <c:pt idx="32560">
                  <c:v>30.3</c:v>
                </c:pt>
                <c:pt idx="32561">
                  <c:v>29.4</c:v>
                </c:pt>
                <c:pt idx="32562">
                  <c:v>26.7</c:v>
                </c:pt>
                <c:pt idx="32563">
                  <c:v>23.9</c:v>
                </c:pt>
                <c:pt idx="32564">
                  <c:v>21.4</c:v>
                </c:pt>
                <c:pt idx="32565">
                  <c:v>20.6</c:v>
                </c:pt>
                <c:pt idx="32566">
                  <c:v>19.600000000000001</c:v>
                </c:pt>
                <c:pt idx="32567">
                  <c:v>19</c:v>
                </c:pt>
                <c:pt idx="32568">
                  <c:v>18.5</c:v>
                </c:pt>
                <c:pt idx="32569">
                  <c:v>18.2</c:v>
                </c:pt>
                <c:pt idx="32570">
                  <c:v>17.8</c:v>
                </c:pt>
                <c:pt idx="32571">
                  <c:v>17.2</c:v>
                </c:pt>
                <c:pt idx="32572">
                  <c:v>16.399999999999999</c:v>
                </c:pt>
                <c:pt idx="32573">
                  <c:v>16.3</c:v>
                </c:pt>
                <c:pt idx="32574">
                  <c:v>16.3</c:v>
                </c:pt>
                <c:pt idx="32575">
                  <c:v>16.2</c:v>
                </c:pt>
                <c:pt idx="32576">
                  <c:v>17</c:v>
                </c:pt>
                <c:pt idx="32577">
                  <c:v>17.8</c:v>
                </c:pt>
                <c:pt idx="32578">
                  <c:v>18.899999999999999</c:v>
                </c:pt>
                <c:pt idx="32579">
                  <c:v>21.1</c:v>
                </c:pt>
                <c:pt idx="32580">
                  <c:v>23.3</c:v>
                </c:pt>
                <c:pt idx="32581">
                  <c:v>24.8</c:v>
                </c:pt>
                <c:pt idx="32582">
                  <c:v>26.8</c:v>
                </c:pt>
                <c:pt idx="32583">
                  <c:v>28.1</c:v>
                </c:pt>
                <c:pt idx="32584">
                  <c:v>28.9</c:v>
                </c:pt>
                <c:pt idx="32585">
                  <c:v>29.3</c:v>
                </c:pt>
                <c:pt idx="32586">
                  <c:v>28.9</c:v>
                </c:pt>
                <c:pt idx="32587">
                  <c:v>26</c:v>
                </c:pt>
                <c:pt idx="32588">
                  <c:v>22.9</c:v>
                </c:pt>
                <c:pt idx="32589">
                  <c:v>21</c:v>
                </c:pt>
                <c:pt idx="32590">
                  <c:v>20.100000000000001</c:v>
                </c:pt>
                <c:pt idx="32591">
                  <c:v>18.899999999999999</c:v>
                </c:pt>
                <c:pt idx="32592">
                  <c:v>18.5</c:v>
                </c:pt>
                <c:pt idx="32593">
                  <c:v>17.899999999999999</c:v>
                </c:pt>
                <c:pt idx="32594">
                  <c:v>17.600000000000001</c:v>
                </c:pt>
                <c:pt idx="32595">
                  <c:v>17.2</c:v>
                </c:pt>
                <c:pt idx="32596">
                  <c:v>16.600000000000001</c:v>
                </c:pt>
                <c:pt idx="32597">
                  <c:v>16.399999999999999</c:v>
                </c:pt>
                <c:pt idx="32598">
                  <c:v>16.3</c:v>
                </c:pt>
                <c:pt idx="32599">
                  <c:v>16</c:v>
                </c:pt>
                <c:pt idx="32600">
                  <c:v>16.8</c:v>
                </c:pt>
                <c:pt idx="32601">
                  <c:v>17.899999999999999</c:v>
                </c:pt>
                <c:pt idx="32602">
                  <c:v>20.9</c:v>
                </c:pt>
                <c:pt idx="32603">
                  <c:v>22.6</c:v>
                </c:pt>
                <c:pt idx="32604">
                  <c:v>24.3</c:v>
                </c:pt>
                <c:pt idx="32605">
                  <c:v>25.8</c:v>
                </c:pt>
                <c:pt idx="32606">
                  <c:v>26.7</c:v>
                </c:pt>
                <c:pt idx="32607">
                  <c:v>27.9</c:v>
                </c:pt>
                <c:pt idx="32608">
                  <c:v>27.7</c:v>
                </c:pt>
                <c:pt idx="32609">
                  <c:v>27.2</c:v>
                </c:pt>
                <c:pt idx="32610">
                  <c:v>25.9</c:v>
                </c:pt>
                <c:pt idx="32611">
                  <c:v>23.2</c:v>
                </c:pt>
                <c:pt idx="32612">
                  <c:v>21.2</c:v>
                </c:pt>
                <c:pt idx="32613">
                  <c:v>19.8</c:v>
                </c:pt>
                <c:pt idx="32614">
                  <c:v>19</c:v>
                </c:pt>
                <c:pt idx="32615">
                  <c:v>18.7</c:v>
                </c:pt>
                <c:pt idx="32616">
                  <c:v>17.899999999999999</c:v>
                </c:pt>
                <c:pt idx="32617">
                  <c:v>17.2</c:v>
                </c:pt>
                <c:pt idx="32618">
                  <c:v>17</c:v>
                </c:pt>
                <c:pt idx="32619">
                  <c:v>16.8</c:v>
                </c:pt>
                <c:pt idx="32620">
                  <c:v>16.600000000000001</c:v>
                </c:pt>
                <c:pt idx="32621">
                  <c:v>16.600000000000001</c:v>
                </c:pt>
                <c:pt idx="32622">
                  <c:v>16.5</c:v>
                </c:pt>
                <c:pt idx="32623">
                  <c:v>16.8</c:v>
                </c:pt>
                <c:pt idx="32624">
                  <c:v>17.5</c:v>
                </c:pt>
                <c:pt idx="32625">
                  <c:v>18.3</c:v>
                </c:pt>
                <c:pt idx="32626">
                  <c:v>19.8</c:v>
                </c:pt>
                <c:pt idx="32627">
                  <c:v>21.4</c:v>
                </c:pt>
                <c:pt idx="32628">
                  <c:v>23.9</c:v>
                </c:pt>
                <c:pt idx="32629">
                  <c:v>26.2</c:v>
                </c:pt>
                <c:pt idx="32630">
                  <c:v>27.5</c:v>
                </c:pt>
                <c:pt idx="32631">
                  <c:v>30.1</c:v>
                </c:pt>
                <c:pt idx="32632">
                  <c:v>29.8</c:v>
                </c:pt>
                <c:pt idx="32633">
                  <c:v>29.1</c:v>
                </c:pt>
                <c:pt idx="32634">
                  <c:v>26.6</c:v>
                </c:pt>
                <c:pt idx="32635">
                  <c:v>24</c:v>
                </c:pt>
                <c:pt idx="32636">
                  <c:v>21.6</c:v>
                </c:pt>
                <c:pt idx="32637">
                  <c:v>20.2</c:v>
                </c:pt>
                <c:pt idx="32638">
                  <c:v>19.3</c:v>
                </c:pt>
                <c:pt idx="32639">
                  <c:v>18.399999999999999</c:v>
                </c:pt>
                <c:pt idx="32640">
                  <c:v>18.2</c:v>
                </c:pt>
                <c:pt idx="32641">
                  <c:v>17.8</c:v>
                </c:pt>
                <c:pt idx="32642">
                  <c:v>17.3</c:v>
                </c:pt>
                <c:pt idx="32643">
                  <c:v>16.7</c:v>
                </c:pt>
                <c:pt idx="32644">
                  <c:v>16</c:v>
                </c:pt>
                <c:pt idx="32645">
                  <c:v>15.9</c:v>
                </c:pt>
                <c:pt idx="32646">
                  <c:v>15.9</c:v>
                </c:pt>
                <c:pt idx="32647">
                  <c:v>16.399999999999999</c:v>
                </c:pt>
                <c:pt idx="32648">
                  <c:v>17</c:v>
                </c:pt>
                <c:pt idx="32649">
                  <c:v>18.5</c:v>
                </c:pt>
                <c:pt idx="32650">
                  <c:v>21</c:v>
                </c:pt>
                <c:pt idx="32651">
                  <c:v>24.3</c:v>
                </c:pt>
                <c:pt idx="32652">
                  <c:v>25.2</c:v>
                </c:pt>
                <c:pt idx="32653">
                  <c:v>27.8</c:v>
                </c:pt>
                <c:pt idx="32654">
                  <c:v>30</c:v>
                </c:pt>
                <c:pt idx="32655">
                  <c:v>30.9</c:v>
                </c:pt>
                <c:pt idx="32656">
                  <c:v>31.7</c:v>
                </c:pt>
                <c:pt idx="32657">
                  <c:v>29.5</c:v>
                </c:pt>
                <c:pt idx="32658">
                  <c:v>26.5</c:v>
                </c:pt>
                <c:pt idx="32659">
                  <c:v>23.4</c:v>
                </c:pt>
                <c:pt idx="32660">
                  <c:v>21.1</c:v>
                </c:pt>
                <c:pt idx="32661">
                  <c:v>19.899999999999999</c:v>
                </c:pt>
                <c:pt idx="32662">
                  <c:v>19</c:v>
                </c:pt>
                <c:pt idx="32663">
                  <c:v>18.3</c:v>
                </c:pt>
                <c:pt idx="32664">
                  <c:v>17.899999999999999</c:v>
                </c:pt>
                <c:pt idx="32665">
                  <c:v>17.3</c:v>
                </c:pt>
                <c:pt idx="32666">
                  <c:v>16.600000000000001</c:v>
                </c:pt>
                <c:pt idx="32667">
                  <c:v>16.600000000000001</c:v>
                </c:pt>
                <c:pt idx="32668">
                  <c:v>16.5</c:v>
                </c:pt>
                <c:pt idx="32669">
                  <c:v>16.5</c:v>
                </c:pt>
                <c:pt idx="32670">
                  <c:v>16.600000000000001</c:v>
                </c:pt>
                <c:pt idx="32671">
                  <c:v>16.7</c:v>
                </c:pt>
                <c:pt idx="32672">
                  <c:v>17.100000000000001</c:v>
                </c:pt>
                <c:pt idx="32673">
                  <c:v>18.7</c:v>
                </c:pt>
                <c:pt idx="32674">
                  <c:v>20</c:v>
                </c:pt>
                <c:pt idx="32675">
                  <c:v>22.9</c:v>
                </c:pt>
                <c:pt idx="32676">
                  <c:v>24.6</c:v>
                </c:pt>
                <c:pt idx="32677">
                  <c:v>26.1</c:v>
                </c:pt>
                <c:pt idx="32678">
                  <c:v>28.2</c:v>
                </c:pt>
                <c:pt idx="32679">
                  <c:v>30</c:v>
                </c:pt>
                <c:pt idx="32680">
                  <c:v>30.1</c:v>
                </c:pt>
                <c:pt idx="32681">
                  <c:v>30.1</c:v>
                </c:pt>
                <c:pt idx="32682">
                  <c:v>28.4</c:v>
                </c:pt>
                <c:pt idx="32683">
                  <c:v>25.3</c:v>
                </c:pt>
                <c:pt idx="32684">
                  <c:v>22.9</c:v>
                </c:pt>
                <c:pt idx="32685">
                  <c:v>21.1</c:v>
                </c:pt>
                <c:pt idx="32686">
                  <c:v>20.6</c:v>
                </c:pt>
                <c:pt idx="32687">
                  <c:v>19.8</c:v>
                </c:pt>
                <c:pt idx="32688">
                  <c:v>18.899999999999999</c:v>
                </c:pt>
                <c:pt idx="32689">
                  <c:v>18</c:v>
                </c:pt>
                <c:pt idx="32690">
                  <c:v>17.7</c:v>
                </c:pt>
                <c:pt idx="32691">
                  <c:v>17.2</c:v>
                </c:pt>
                <c:pt idx="32692">
                  <c:v>16.8</c:v>
                </c:pt>
                <c:pt idx="32693">
                  <c:v>16.100000000000001</c:v>
                </c:pt>
                <c:pt idx="32694">
                  <c:v>16</c:v>
                </c:pt>
                <c:pt idx="32695">
                  <c:v>15.6</c:v>
                </c:pt>
                <c:pt idx="32696">
                  <c:v>16.100000000000001</c:v>
                </c:pt>
                <c:pt idx="32697">
                  <c:v>18.7</c:v>
                </c:pt>
                <c:pt idx="32698">
                  <c:v>20.7</c:v>
                </c:pt>
                <c:pt idx="32699">
                  <c:v>23.2</c:v>
                </c:pt>
                <c:pt idx="32700">
                  <c:v>26.7</c:v>
                </c:pt>
                <c:pt idx="32701">
                  <c:v>28.8</c:v>
                </c:pt>
                <c:pt idx="32702">
                  <c:v>29.5</c:v>
                </c:pt>
                <c:pt idx="32703">
                  <c:v>30.7</c:v>
                </c:pt>
                <c:pt idx="32704">
                  <c:v>31.5</c:v>
                </c:pt>
                <c:pt idx="32705">
                  <c:v>28.6</c:v>
                </c:pt>
                <c:pt idx="32706">
                  <c:v>26.5</c:v>
                </c:pt>
                <c:pt idx="32707">
                  <c:v>24</c:v>
                </c:pt>
                <c:pt idx="32708">
                  <c:v>21.8</c:v>
                </c:pt>
                <c:pt idx="32709">
                  <c:v>20.6</c:v>
                </c:pt>
                <c:pt idx="32710">
                  <c:v>19.3</c:v>
                </c:pt>
                <c:pt idx="32711">
                  <c:v>19</c:v>
                </c:pt>
                <c:pt idx="32712">
                  <c:v>19.100000000000001</c:v>
                </c:pt>
                <c:pt idx="32713">
                  <c:v>18.399999999999999</c:v>
                </c:pt>
                <c:pt idx="32714">
                  <c:v>17.8</c:v>
                </c:pt>
                <c:pt idx="32715">
                  <c:v>17.3</c:v>
                </c:pt>
                <c:pt idx="32716">
                  <c:v>16.7</c:v>
                </c:pt>
                <c:pt idx="32717">
                  <c:v>16.2</c:v>
                </c:pt>
                <c:pt idx="32718">
                  <c:v>15.9</c:v>
                </c:pt>
                <c:pt idx="32719">
                  <c:v>15.7</c:v>
                </c:pt>
                <c:pt idx="32720">
                  <c:v>16.7</c:v>
                </c:pt>
                <c:pt idx="32721">
                  <c:v>18.7</c:v>
                </c:pt>
                <c:pt idx="32722">
                  <c:v>20.9</c:v>
                </c:pt>
                <c:pt idx="32723">
                  <c:v>24.5</c:v>
                </c:pt>
                <c:pt idx="32724">
                  <c:v>25.3</c:v>
                </c:pt>
                <c:pt idx="32725">
                  <c:v>27.6</c:v>
                </c:pt>
                <c:pt idx="32726">
                  <c:v>28.3</c:v>
                </c:pt>
                <c:pt idx="32727">
                  <c:v>30</c:v>
                </c:pt>
                <c:pt idx="32728">
                  <c:v>30.9</c:v>
                </c:pt>
                <c:pt idx="32729">
                  <c:v>28.6</c:v>
                </c:pt>
                <c:pt idx="32730">
                  <c:v>27.2</c:v>
                </c:pt>
                <c:pt idx="32731">
                  <c:v>24.6</c:v>
                </c:pt>
                <c:pt idx="32732">
                  <c:v>22.3</c:v>
                </c:pt>
                <c:pt idx="32733">
                  <c:v>20.7</c:v>
                </c:pt>
                <c:pt idx="32734">
                  <c:v>19.600000000000001</c:v>
                </c:pt>
                <c:pt idx="32735">
                  <c:v>18.899999999999999</c:v>
                </c:pt>
                <c:pt idx="32736">
                  <c:v>18.399999999999999</c:v>
                </c:pt>
                <c:pt idx="32737">
                  <c:v>17.899999999999999</c:v>
                </c:pt>
                <c:pt idx="32738">
                  <c:v>17.3</c:v>
                </c:pt>
                <c:pt idx="32739">
                  <c:v>16.899999999999999</c:v>
                </c:pt>
                <c:pt idx="32740">
                  <c:v>16.7</c:v>
                </c:pt>
                <c:pt idx="32741">
                  <c:v>16.8</c:v>
                </c:pt>
                <c:pt idx="32742">
                  <c:v>17.100000000000001</c:v>
                </c:pt>
                <c:pt idx="32743">
                  <c:v>17.100000000000001</c:v>
                </c:pt>
                <c:pt idx="32744">
                  <c:v>17.8</c:v>
                </c:pt>
                <c:pt idx="32745">
                  <c:v>20.100000000000001</c:v>
                </c:pt>
                <c:pt idx="32746">
                  <c:v>21.8</c:v>
                </c:pt>
                <c:pt idx="32747">
                  <c:v>24.7</c:v>
                </c:pt>
                <c:pt idx="32748">
                  <c:v>26.4</c:v>
                </c:pt>
                <c:pt idx="32749">
                  <c:v>28.4</c:v>
                </c:pt>
                <c:pt idx="32750">
                  <c:v>29.5</c:v>
                </c:pt>
                <c:pt idx="32751">
                  <c:v>30.6</c:v>
                </c:pt>
                <c:pt idx="32752">
                  <c:v>31.1</c:v>
                </c:pt>
                <c:pt idx="32753">
                  <c:v>29.7</c:v>
                </c:pt>
                <c:pt idx="32754">
                  <c:v>27.3</c:v>
                </c:pt>
                <c:pt idx="32755">
                  <c:v>24.9</c:v>
                </c:pt>
                <c:pt idx="32756">
                  <c:v>22.6</c:v>
                </c:pt>
                <c:pt idx="32757">
                  <c:v>20.7</c:v>
                </c:pt>
                <c:pt idx="32758">
                  <c:v>20.100000000000001</c:v>
                </c:pt>
                <c:pt idx="32759">
                  <c:v>19</c:v>
                </c:pt>
                <c:pt idx="32760">
                  <c:v>18.8</c:v>
                </c:pt>
                <c:pt idx="32761">
                  <c:v>18.5</c:v>
                </c:pt>
                <c:pt idx="32762">
                  <c:v>18</c:v>
                </c:pt>
                <c:pt idx="32763">
                  <c:v>17.600000000000001</c:v>
                </c:pt>
                <c:pt idx="32764">
                  <c:v>16.7</c:v>
                </c:pt>
                <c:pt idx="32765">
                  <c:v>16.399999999999999</c:v>
                </c:pt>
                <c:pt idx="32766">
                  <c:v>16.7</c:v>
                </c:pt>
                <c:pt idx="32767">
                  <c:v>17.100000000000001</c:v>
                </c:pt>
                <c:pt idx="32768">
                  <c:v>17.3</c:v>
                </c:pt>
                <c:pt idx="32769">
                  <c:v>19.2</c:v>
                </c:pt>
                <c:pt idx="32770">
                  <c:v>21.1</c:v>
                </c:pt>
                <c:pt idx="32771">
                  <c:v>23.2</c:v>
                </c:pt>
                <c:pt idx="32772">
                  <c:v>25.8</c:v>
                </c:pt>
                <c:pt idx="32773">
                  <c:v>27.6</c:v>
                </c:pt>
                <c:pt idx="32774">
                  <c:v>29.7</c:v>
                </c:pt>
                <c:pt idx="32775">
                  <c:v>29.5</c:v>
                </c:pt>
                <c:pt idx="32776">
                  <c:v>30.6</c:v>
                </c:pt>
                <c:pt idx="32777">
                  <c:v>29</c:v>
                </c:pt>
                <c:pt idx="32778">
                  <c:v>26</c:v>
                </c:pt>
                <c:pt idx="32779">
                  <c:v>23.8</c:v>
                </c:pt>
                <c:pt idx="32780">
                  <c:v>22.3</c:v>
                </c:pt>
                <c:pt idx="32781">
                  <c:v>21.1</c:v>
                </c:pt>
                <c:pt idx="32782">
                  <c:v>20.9</c:v>
                </c:pt>
                <c:pt idx="32783">
                  <c:v>20.399999999999999</c:v>
                </c:pt>
                <c:pt idx="32784">
                  <c:v>19.600000000000001</c:v>
                </c:pt>
                <c:pt idx="32785">
                  <c:v>18.8</c:v>
                </c:pt>
                <c:pt idx="32786">
                  <c:v>18.2</c:v>
                </c:pt>
                <c:pt idx="32787">
                  <c:v>17.899999999999999</c:v>
                </c:pt>
                <c:pt idx="32788">
                  <c:v>17.100000000000001</c:v>
                </c:pt>
                <c:pt idx="32789">
                  <c:v>17</c:v>
                </c:pt>
                <c:pt idx="32790">
                  <c:v>16.8</c:v>
                </c:pt>
                <c:pt idx="32791">
                  <c:v>16.600000000000001</c:v>
                </c:pt>
                <c:pt idx="32792">
                  <c:v>17.7</c:v>
                </c:pt>
                <c:pt idx="32793">
                  <c:v>20.100000000000001</c:v>
                </c:pt>
                <c:pt idx="32794">
                  <c:v>22.6</c:v>
                </c:pt>
                <c:pt idx="32795">
                  <c:v>25</c:v>
                </c:pt>
                <c:pt idx="32796">
                  <c:v>27.3</c:v>
                </c:pt>
                <c:pt idx="32797">
                  <c:v>28.6</c:v>
                </c:pt>
                <c:pt idx="32798">
                  <c:v>30.2</c:v>
                </c:pt>
                <c:pt idx="32799">
                  <c:v>31.7</c:v>
                </c:pt>
                <c:pt idx="32800">
                  <c:v>30.9</c:v>
                </c:pt>
                <c:pt idx="32801">
                  <c:v>30.1</c:v>
                </c:pt>
                <c:pt idx="32802">
                  <c:v>27.9</c:v>
                </c:pt>
                <c:pt idx="32803">
                  <c:v>25.4</c:v>
                </c:pt>
                <c:pt idx="32804">
                  <c:v>23.1</c:v>
                </c:pt>
                <c:pt idx="32805">
                  <c:v>21.5</c:v>
                </c:pt>
                <c:pt idx="32806">
                  <c:v>20.399999999999999</c:v>
                </c:pt>
                <c:pt idx="32807">
                  <c:v>20.100000000000001</c:v>
                </c:pt>
                <c:pt idx="32808">
                  <c:v>19.600000000000001</c:v>
                </c:pt>
                <c:pt idx="32809">
                  <c:v>19.2</c:v>
                </c:pt>
                <c:pt idx="32810">
                  <c:v>18.600000000000001</c:v>
                </c:pt>
                <c:pt idx="32811">
                  <c:v>18.399999999999999</c:v>
                </c:pt>
                <c:pt idx="32812">
                  <c:v>18</c:v>
                </c:pt>
                <c:pt idx="32813">
                  <c:v>17.3</c:v>
                </c:pt>
                <c:pt idx="32814">
                  <c:v>17.399999999999999</c:v>
                </c:pt>
                <c:pt idx="32815">
                  <c:v>17.5</c:v>
                </c:pt>
                <c:pt idx="32816">
                  <c:v>18</c:v>
                </c:pt>
                <c:pt idx="32817">
                  <c:v>20.5</c:v>
                </c:pt>
                <c:pt idx="32818">
                  <c:v>22.1</c:v>
                </c:pt>
                <c:pt idx="32819">
                  <c:v>24.6</c:v>
                </c:pt>
                <c:pt idx="32820">
                  <c:v>25.7</c:v>
                </c:pt>
                <c:pt idx="32821">
                  <c:v>28.1</c:v>
                </c:pt>
                <c:pt idx="32822">
                  <c:v>29.5</c:v>
                </c:pt>
                <c:pt idx="32823">
                  <c:v>29</c:v>
                </c:pt>
                <c:pt idx="32824">
                  <c:v>29.7</c:v>
                </c:pt>
                <c:pt idx="32825">
                  <c:v>29.4</c:v>
                </c:pt>
                <c:pt idx="32826">
                  <c:v>26.6</c:v>
                </c:pt>
                <c:pt idx="32827">
                  <c:v>25.9</c:v>
                </c:pt>
                <c:pt idx="32828">
                  <c:v>24.3</c:v>
                </c:pt>
                <c:pt idx="32829">
                  <c:v>22</c:v>
                </c:pt>
                <c:pt idx="32830">
                  <c:v>21.1</c:v>
                </c:pt>
                <c:pt idx="32831">
                  <c:v>20.2</c:v>
                </c:pt>
                <c:pt idx="32832">
                  <c:v>19.600000000000001</c:v>
                </c:pt>
                <c:pt idx="32833">
                  <c:v>19.100000000000001</c:v>
                </c:pt>
                <c:pt idx="32834">
                  <c:v>18.399999999999999</c:v>
                </c:pt>
                <c:pt idx="32835">
                  <c:v>18.2</c:v>
                </c:pt>
                <c:pt idx="32836">
                  <c:v>17.8</c:v>
                </c:pt>
                <c:pt idx="32837">
                  <c:v>17.8</c:v>
                </c:pt>
                <c:pt idx="32838">
                  <c:v>17.399999999999999</c:v>
                </c:pt>
                <c:pt idx="32839">
                  <c:v>17.7</c:v>
                </c:pt>
                <c:pt idx="32840">
                  <c:v>17.899999999999999</c:v>
                </c:pt>
                <c:pt idx="32841">
                  <c:v>19.399999999999999</c:v>
                </c:pt>
                <c:pt idx="32842">
                  <c:v>20.7</c:v>
                </c:pt>
                <c:pt idx="32843">
                  <c:v>23.2</c:v>
                </c:pt>
                <c:pt idx="32844">
                  <c:v>26.1</c:v>
                </c:pt>
                <c:pt idx="32845">
                  <c:v>27.6</c:v>
                </c:pt>
                <c:pt idx="32846">
                  <c:v>29.8</c:v>
                </c:pt>
                <c:pt idx="32847">
                  <c:v>31.9</c:v>
                </c:pt>
                <c:pt idx="32848">
                  <c:v>31.1</c:v>
                </c:pt>
                <c:pt idx="32849">
                  <c:v>29.5</c:v>
                </c:pt>
                <c:pt idx="32850">
                  <c:v>26.2</c:v>
                </c:pt>
                <c:pt idx="32851">
                  <c:v>24</c:v>
                </c:pt>
                <c:pt idx="32857">
                  <c:v>18.399999999999999</c:v>
                </c:pt>
                <c:pt idx="32858">
                  <c:v>17.600000000000001</c:v>
                </c:pt>
                <c:pt idx="32859">
                  <c:v>17.600000000000001</c:v>
                </c:pt>
                <c:pt idx="32860">
                  <c:v>17.600000000000001</c:v>
                </c:pt>
                <c:pt idx="32861">
                  <c:v>17.8</c:v>
                </c:pt>
                <c:pt idx="32862">
                  <c:v>17.7</c:v>
                </c:pt>
                <c:pt idx="32863">
                  <c:v>17.8</c:v>
                </c:pt>
                <c:pt idx="32864">
                  <c:v>18.399999999999999</c:v>
                </c:pt>
                <c:pt idx="32865">
                  <c:v>18.7</c:v>
                </c:pt>
                <c:pt idx="32866">
                  <c:v>20.6</c:v>
                </c:pt>
                <c:pt idx="32867">
                  <c:v>23.4</c:v>
                </c:pt>
                <c:pt idx="32868">
                  <c:v>26.1</c:v>
                </c:pt>
                <c:pt idx="32869">
                  <c:v>27.1</c:v>
                </c:pt>
                <c:pt idx="32870">
                  <c:v>29.2</c:v>
                </c:pt>
                <c:pt idx="32871">
                  <c:v>29.2</c:v>
                </c:pt>
                <c:pt idx="32872">
                  <c:v>30.8</c:v>
                </c:pt>
                <c:pt idx="32873">
                  <c:v>28.4</c:v>
                </c:pt>
                <c:pt idx="32874">
                  <c:v>26.7</c:v>
                </c:pt>
                <c:pt idx="32875">
                  <c:v>24.3</c:v>
                </c:pt>
                <c:pt idx="32876">
                  <c:v>22.1</c:v>
                </c:pt>
                <c:pt idx="32877">
                  <c:v>20.399999999999999</c:v>
                </c:pt>
                <c:pt idx="32878">
                  <c:v>19.7</c:v>
                </c:pt>
                <c:pt idx="32879">
                  <c:v>18.7</c:v>
                </c:pt>
                <c:pt idx="32880">
                  <c:v>18.399999999999999</c:v>
                </c:pt>
                <c:pt idx="32881">
                  <c:v>18.2</c:v>
                </c:pt>
                <c:pt idx="32882">
                  <c:v>17.7</c:v>
                </c:pt>
                <c:pt idx="32883">
                  <c:v>17.7</c:v>
                </c:pt>
                <c:pt idx="32884">
                  <c:v>17.100000000000001</c:v>
                </c:pt>
                <c:pt idx="32885">
                  <c:v>16.7</c:v>
                </c:pt>
                <c:pt idx="32886">
                  <c:v>17</c:v>
                </c:pt>
                <c:pt idx="32887">
                  <c:v>16.8</c:v>
                </c:pt>
                <c:pt idx="32888">
                  <c:v>17.8</c:v>
                </c:pt>
                <c:pt idx="32889">
                  <c:v>19.3</c:v>
                </c:pt>
                <c:pt idx="32890">
                  <c:v>21.9</c:v>
                </c:pt>
                <c:pt idx="32891">
                  <c:v>24.9</c:v>
                </c:pt>
                <c:pt idx="32892">
                  <c:v>27.9</c:v>
                </c:pt>
                <c:pt idx="32893">
                  <c:v>29</c:v>
                </c:pt>
                <c:pt idx="32894">
                  <c:v>31.7</c:v>
                </c:pt>
                <c:pt idx="32895">
                  <c:v>32</c:v>
                </c:pt>
                <c:pt idx="32896">
                  <c:v>31.6</c:v>
                </c:pt>
                <c:pt idx="32897">
                  <c:v>31.4</c:v>
                </c:pt>
                <c:pt idx="32898">
                  <c:v>28.7</c:v>
                </c:pt>
                <c:pt idx="32899">
                  <c:v>25.4</c:v>
                </c:pt>
                <c:pt idx="32900">
                  <c:v>24.3</c:v>
                </c:pt>
                <c:pt idx="32901">
                  <c:v>21.8</c:v>
                </c:pt>
                <c:pt idx="32902">
                  <c:v>21.1</c:v>
                </c:pt>
                <c:pt idx="32903">
                  <c:v>20.100000000000001</c:v>
                </c:pt>
                <c:pt idx="32904">
                  <c:v>19.3</c:v>
                </c:pt>
                <c:pt idx="32905">
                  <c:v>18.899999999999999</c:v>
                </c:pt>
                <c:pt idx="32906">
                  <c:v>17.8</c:v>
                </c:pt>
                <c:pt idx="32907">
                  <c:v>17.399999999999999</c:v>
                </c:pt>
                <c:pt idx="32908">
                  <c:v>17</c:v>
                </c:pt>
                <c:pt idx="32909">
                  <c:v>17.100000000000001</c:v>
                </c:pt>
                <c:pt idx="32910">
                  <c:v>17.3</c:v>
                </c:pt>
                <c:pt idx="32911">
                  <c:v>17.7</c:v>
                </c:pt>
                <c:pt idx="32912">
                  <c:v>18.100000000000001</c:v>
                </c:pt>
                <c:pt idx="32913">
                  <c:v>19.100000000000001</c:v>
                </c:pt>
                <c:pt idx="32914">
                  <c:v>21</c:v>
                </c:pt>
                <c:pt idx="32915">
                  <c:v>22.8</c:v>
                </c:pt>
                <c:pt idx="32916">
                  <c:v>25</c:v>
                </c:pt>
                <c:pt idx="32917">
                  <c:v>27.3</c:v>
                </c:pt>
                <c:pt idx="32918">
                  <c:v>29</c:v>
                </c:pt>
                <c:pt idx="32919">
                  <c:v>29.5</c:v>
                </c:pt>
                <c:pt idx="32920">
                  <c:v>31.4</c:v>
                </c:pt>
                <c:pt idx="32921">
                  <c:v>30.4</c:v>
                </c:pt>
                <c:pt idx="32922">
                  <c:v>28.1</c:v>
                </c:pt>
                <c:pt idx="32923">
                  <c:v>26.9</c:v>
                </c:pt>
                <c:pt idx="32924">
                  <c:v>25.1</c:v>
                </c:pt>
                <c:pt idx="32925">
                  <c:v>22.5</c:v>
                </c:pt>
                <c:pt idx="32926">
                  <c:v>21.2</c:v>
                </c:pt>
                <c:pt idx="32927">
                  <c:v>20.399999999999999</c:v>
                </c:pt>
                <c:pt idx="32928">
                  <c:v>19.399999999999999</c:v>
                </c:pt>
                <c:pt idx="32929">
                  <c:v>18.8</c:v>
                </c:pt>
                <c:pt idx="32930">
                  <c:v>18.399999999999999</c:v>
                </c:pt>
                <c:pt idx="32931">
                  <c:v>18.2</c:v>
                </c:pt>
                <c:pt idx="32932">
                  <c:v>18.100000000000001</c:v>
                </c:pt>
                <c:pt idx="32933">
                  <c:v>17.600000000000001</c:v>
                </c:pt>
                <c:pt idx="32934">
                  <c:v>21.2</c:v>
                </c:pt>
                <c:pt idx="32935">
                  <c:v>23.4</c:v>
                </c:pt>
                <c:pt idx="32936">
                  <c:v>17.899999999999999</c:v>
                </c:pt>
                <c:pt idx="32937">
                  <c:v>19.100000000000001</c:v>
                </c:pt>
                <c:pt idx="32938">
                  <c:v>21</c:v>
                </c:pt>
                <c:pt idx="32939">
                  <c:v>23.9</c:v>
                </c:pt>
                <c:pt idx="32940">
                  <c:v>26.5</c:v>
                </c:pt>
                <c:pt idx="32941">
                  <c:v>29.5</c:v>
                </c:pt>
                <c:pt idx="32942">
                  <c:v>31.1</c:v>
                </c:pt>
                <c:pt idx="32943">
                  <c:v>31.4</c:v>
                </c:pt>
                <c:pt idx="32944">
                  <c:v>31.2</c:v>
                </c:pt>
                <c:pt idx="32945">
                  <c:v>29</c:v>
                </c:pt>
                <c:pt idx="32946">
                  <c:v>27</c:v>
                </c:pt>
                <c:pt idx="32947">
                  <c:v>25.4</c:v>
                </c:pt>
                <c:pt idx="32948">
                  <c:v>23.9</c:v>
                </c:pt>
                <c:pt idx="32949">
                  <c:v>22.9</c:v>
                </c:pt>
                <c:pt idx="32950">
                  <c:v>21.5</c:v>
                </c:pt>
                <c:pt idx="32951">
                  <c:v>21</c:v>
                </c:pt>
                <c:pt idx="32952">
                  <c:v>20.5</c:v>
                </c:pt>
                <c:pt idx="32953">
                  <c:v>19.8</c:v>
                </c:pt>
                <c:pt idx="32954">
                  <c:v>19.5</c:v>
                </c:pt>
                <c:pt idx="32955">
                  <c:v>19</c:v>
                </c:pt>
                <c:pt idx="32956">
                  <c:v>18.600000000000001</c:v>
                </c:pt>
                <c:pt idx="32957">
                  <c:v>18.399999999999999</c:v>
                </c:pt>
                <c:pt idx="32958">
                  <c:v>17.899999999999999</c:v>
                </c:pt>
                <c:pt idx="32959">
                  <c:v>18.2</c:v>
                </c:pt>
                <c:pt idx="32960">
                  <c:v>18.3</c:v>
                </c:pt>
                <c:pt idx="32961">
                  <c:v>18.899999999999999</c:v>
                </c:pt>
                <c:pt idx="32962">
                  <c:v>21.4</c:v>
                </c:pt>
                <c:pt idx="32963">
                  <c:v>22.9</c:v>
                </c:pt>
                <c:pt idx="32964">
                  <c:v>25.7</c:v>
                </c:pt>
                <c:pt idx="32965">
                  <c:v>27.9</c:v>
                </c:pt>
                <c:pt idx="32966">
                  <c:v>28.4</c:v>
                </c:pt>
                <c:pt idx="32967">
                  <c:v>29.9</c:v>
                </c:pt>
                <c:pt idx="32968">
                  <c:v>31.1</c:v>
                </c:pt>
                <c:pt idx="32969">
                  <c:v>28.3</c:v>
                </c:pt>
                <c:pt idx="32970">
                  <c:v>26.8</c:v>
                </c:pt>
                <c:pt idx="32971">
                  <c:v>24.2</c:v>
                </c:pt>
                <c:pt idx="32972">
                  <c:v>22.5</c:v>
                </c:pt>
                <c:pt idx="32973">
                  <c:v>21.1</c:v>
                </c:pt>
                <c:pt idx="32974">
                  <c:v>20.100000000000001</c:v>
                </c:pt>
                <c:pt idx="32975">
                  <c:v>19.899999999999999</c:v>
                </c:pt>
                <c:pt idx="32976">
                  <c:v>19.100000000000001</c:v>
                </c:pt>
                <c:pt idx="32977">
                  <c:v>18.8</c:v>
                </c:pt>
                <c:pt idx="32978">
                  <c:v>18.600000000000001</c:v>
                </c:pt>
                <c:pt idx="32979">
                  <c:v>18.5</c:v>
                </c:pt>
                <c:pt idx="32980">
                  <c:v>18.3</c:v>
                </c:pt>
                <c:pt idx="32981">
                  <c:v>18.100000000000001</c:v>
                </c:pt>
                <c:pt idx="32982">
                  <c:v>18.100000000000001</c:v>
                </c:pt>
                <c:pt idx="32983">
                  <c:v>18.100000000000001</c:v>
                </c:pt>
                <c:pt idx="32984">
                  <c:v>18.7</c:v>
                </c:pt>
                <c:pt idx="32985">
                  <c:v>20.9</c:v>
                </c:pt>
                <c:pt idx="32986">
                  <c:v>23.5</c:v>
                </c:pt>
                <c:pt idx="32987">
                  <c:v>25.2</c:v>
                </c:pt>
                <c:pt idx="32988">
                  <c:v>25.2</c:v>
                </c:pt>
                <c:pt idx="32989">
                  <c:v>26.7</c:v>
                </c:pt>
                <c:pt idx="32990">
                  <c:v>27.9</c:v>
                </c:pt>
                <c:pt idx="32991">
                  <c:v>28.7</c:v>
                </c:pt>
                <c:pt idx="32992">
                  <c:v>29.5</c:v>
                </c:pt>
                <c:pt idx="32993">
                  <c:v>30.8</c:v>
                </c:pt>
                <c:pt idx="32994">
                  <c:v>27.3</c:v>
                </c:pt>
                <c:pt idx="32995">
                  <c:v>25.4</c:v>
                </c:pt>
                <c:pt idx="32996">
                  <c:v>23</c:v>
                </c:pt>
                <c:pt idx="32997">
                  <c:v>21.5</c:v>
                </c:pt>
                <c:pt idx="32998">
                  <c:v>20.100000000000001</c:v>
                </c:pt>
                <c:pt idx="32999">
                  <c:v>19.3</c:v>
                </c:pt>
                <c:pt idx="33000">
                  <c:v>19.2</c:v>
                </c:pt>
                <c:pt idx="33001">
                  <c:v>19.2</c:v>
                </c:pt>
                <c:pt idx="33002">
                  <c:v>18.8</c:v>
                </c:pt>
                <c:pt idx="33003">
                  <c:v>18.5</c:v>
                </c:pt>
                <c:pt idx="33004">
                  <c:v>18.7</c:v>
                </c:pt>
                <c:pt idx="33005">
                  <c:v>18.399999999999999</c:v>
                </c:pt>
                <c:pt idx="33006">
                  <c:v>18.2</c:v>
                </c:pt>
                <c:pt idx="33007">
                  <c:v>18.2</c:v>
                </c:pt>
                <c:pt idx="33008">
                  <c:v>18.399999999999999</c:v>
                </c:pt>
                <c:pt idx="33009">
                  <c:v>19.2</c:v>
                </c:pt>
                <c:pt idx="33010">
                  <c:v>21.9</c:v>
                </c:pt>
                <c:pt idx="33011">
                  <c:v>23.1</c:v>
                </c:pt>
                <c:pt idx="33012">
                  <c:v>26.2</c:v>
                </c:pt>
                <c:pt idx="33013">
                  <c:v>27.9</c:v>
                </c:pt>
                <c:pt idx="33014">
                  <c:v>30.1</c:v>
                </c:pt>
                <c:pt idx="33015">
                  <c:v>29.8</c:v>
                </c:pt>
                <c:pt idx="33016">
                  <c:v>31.7</c:v>
                </c:pt>
                <c:pt idx="33017">
                  <c:v>29.3</c:v>
                </c:pt>
                <c:pt idx="33018">
                  <c:v>27.2</c:v>
                </c:pt>
                <c:pt idx="33019">
                  <c:v>24.6</c:v>
                </c:pt>
                <c:pt idx="33020">
                  <c:v>22.1</c:v>
                </c:pt>
                <c:pt idx="33021">
                  <c:v>20.8</c:v>
                </c:pt>
                <c:pt idx="33022">
                  <c:v>19.7</c:v>
                </c:pt>
                <c:pt idx="33023">
                  <c:v>19.3</c:v>
                </c:pt>
                <c:pt idx="33024">
                  <c:v>18.899999999999999</c:v>
                </c:pt>
                <c:pt idx="33025">
                  <c:v>18.3</c:v>
                </c:pt>
                <c:pt idx="33026">
                  <c:v>17.899999999999999</c:v>
                </c:pt>
                <c:pt idx="33027">
                  <c:v>17.3</c:v>
                </c:pt>
                <c:pt idx="33028">
                  <c:v>17.100000000000001</c:v>
                </c:pt>
                <c:pt idx="33029">
                  <c:v>16.8</c:v>
                </c:pt>
                <c:pt idx="33030">
                  <c:v>16.600000000000001</c:v>
                </c:pt>
                <c:pt idx="33031">
                  <c:v>16.3</c:v>
                </c:pt>
                <c:pt idx="33032">
                  <c:v>17.899999999999999</c:v>
                </c:pt>
                <c:pt idx="33033">
                  <c:v>19</c:v>
                </c:pt>
                <c:pt idx="33034">
                  <c:v>22.2</c:v>
                </c:pt>
                <c:pt idx="33035">
                  <c:v>24</c:v>
                </c:pt>
                <c:pt idx="33036">
                  <c:v>26.3</c:v>
                </c:pt>
                <c:pt idx="33037">
                  <c:v>27.4</c:v>
                </c:pt>
                <c:pt idx="33038">
                  <c:v>29.6</c:v>
                </c:pt>
                <c:pt idx="33039">
                  <c:v>30.3</c:v>
                </c:pt>
                <c:pt idx="33040">
                  <c:v>30.9</c:v>
                </c:pt>
                <c:pt idx="33041">
                  <c:v>28.9</c:v>
                </c:pt>
                <c:pt idx="33042">
                  <c:v>25.9</c:v>
                </c:pt>
                <c:pt idx="33043">
                  <c:v>23.1</c:v>
                </c:pt>
                <c:pt idx="33044">
                  <c:v>21.2</c:v>
                </c:pt>
                <c:pt idx="33045">
                  <c:v>20</c:v>
                </c:pt>
                <c:pt idx="33046">
                  <c:v>19.2</c:v>
                </c:pt>
                <c:pt idx="33047">
                  <c:v>18.899999999999999</c:v>
                </c:pt>
                <c:pt idx="33048">
                  <c:v>18.2</c:v>
                </c:pt>
                <c:pt idx="33049">
                  <c:v>18.100000000000001</c:v>
                </c:pt>
                <c:pt idx="33050">
                  <c:v>17.399999999999999</c:v>
                </c:pt>
                <c:pt idx="33051">
                  <c:v>16.899999999999999</c:v>
                </c:pt>
                <c:pt idx="33052">
                  <c:v>16.5</c:v>
                </c:pt>
                <c:pt idx="33053">
                  <c:v>16.3</c:v>
                </c:pt>
                <c:pt idx="33054">
                  <c:v>15.9</c:v>
                </c:pt>
                <c:pt idx="33055">
                  <c:v>15.7</c:v>
                </c:pt>
                <c:pt idx="33056">
                  <c:v>16.7</c:v>
                </c:pt>
                <c:pt idx="33057">
                  <c:v>19.2</c:v>
                </c:pt>
                <c:pt idx="33058">
                  <c:v>21.2</c:v>
                </c:pt>
                <c:pt idx="33059">
                  <c:v>23.4</c:v>
                </c:pt>
                <c:pt idx="33060">
                  <c:v>26</c:v>
                </c:pt>
                <c:pt idx="33061">
                  <c:v>27.3</c:v>
                </c:pt>
                <c:pt idx="33062">
                  <c:v>29.5</c:v>
                </c:pt>
                <c:pt idx="33063">
                  <c:v>30.2</c:v>
                </c:pt>
                <c:pt idx="33064">
                  <c:v>30.4</c:v>
                </c:pt>
                <c:pt idx="33065">
                  <c:v>29</c:v>
                </c:pt>
                <c:pt idx="33066">
                  <c:v>25.1</c:v>
                </c:pt>
                <c:pt idx="33067">
                  <c:v>22.9</c:v>
                </c:pt>
                <c:pt idx="33068">
                  <c:v>21.6</c:v>
                </c:pt>
                <c:pt idx="33069">
                  <c:v>20.5</c:v>
                </c:pt>
                <c:pt idx="33070">
                  <c:v>19.5</c:v>
                </c:pt>
                <c:pt idx="33071">
                  <c:v>19.2</c:v>
                </c:pt>
                <c:pt idx="33072">
                  <c:v>18.600000000000001</c:v>
                </c:pt>
                <c:pt idx="33073">
                  <c:v>17.899999999999999</c:v>
                </c:pt>
                <c:pt idx="33074">
                  <c:v>17.8</c:v>
                </c:pt>
                <c:pt idx="33075">
                  <c:v>17.600000000000001</c:v>
                </c:pt>
                <c:pt idx="33076">
                  <c:v>17.3</c:v>
                </c:pt>
                <c:pt idx="33077">
                  <c:v>16.899999999999999</c:v>
                </c:pt>
                <c:pt idx="33078">
                  <c:v>16.899999999999999</c:v>
                </c:pt>
                <c:pt idx="33079">
                  <c:v>16.3</c:v>
                </c:pt>
                <c:pt idx="33080">
                  <c:v>17.2</c:v>
                </c:pt>
                <c:pt idx="33081">
                  <c:v>19.399999999999999</c:v>
                </c:pt>
                <c:pt idx="33082">
                  <c:v>21.7</c:v>
                </c:pt>
                <c:pt idx="33083">
                  <c:v>24.3</c:v>
                </c:pt>
                <c:pt idx="33084">
                  <c:v>26.8</c:v>
                </c:pt>
                <c:pt idx="33085">
                  <c:v>28.1</c:v>
                </c:pt>
                <c:pt idx="33086">
                  <c:v>30.7</c:v>
                </c:pt>
                <c:pt idx="33087">
                  <c:v>30.5</c:v>
                </c:pt>
                <c:pt idx="33088">
                  <c:v>31.1</c:v>
                </c:pt>
                <c:pt idx="33089">
                  <c:v>29.3</c:v>
                </c:pt>
                <c:pt idx="33090">
                  <c:v>28.1</c:v>
                </c:pt>
                <c:pt idx="33091">
                  <c:v>24.7</c:v>
                </c:pt>
                <c:pt idx="33092">
                  <c:v>22.7</c:v>
                </c:pt>
                <c:pt idx="33093">
                  <c:v>22.3</c:v>
                </c:pt>
                <c:pt idx="33094">
                  <c:v>21.5</c:v>
                </c:pt>
                <c:pt idx="33095">
                  <c:v>20.7</c:v>
                </c:pt>
                <c:pt idx="33096">
                  <c:v>20</c:v>
                </c:pt>
                <c:pt idx="33097">
                  <c:v>19.2</c:v>
                </c:pt>
                <c:pt idx="33098">
                  <c:v>19.3</c:v>
                </c:pt>
                <c:pt idx="33099">
                  <c:v>19.100000000000001</c:v>
                </c:pt>
                <c:pt idx="33100">
                  <c:v>18.2</c:v>
                </c:pt>
                <c:pt idx="33101">
                  <c:v>17.899999999999999</c:v>
                </c:pt>
                <c:pt idx="33102">
                  <c:v>17.600000000000001</c:v>
                </c:pt>
                <c:pt idx="33103">
                  <c:v>17.399999999999999</c:v>
                </c:pt>
                <c:pt idx="33104">
                  <c:v>17.5</c:v>
                </c:pt>
                <c:pt idx="33105">
                  <c:v>19.100000000000001</c:v>
                </c:pt>
                <c:pt idx="33106">
                  <c:v>20.7</c:v>
                </c:pt>
                <c:pt idx="33107">
                  <c:v>22.9</c:v>
                </c:pt>
                <c:pt idx="33108">
                  <c:v>26.4</c:v>
                </c:pt>
                <c:pt idx="33109">
                  <c:v>28.3</c:v>
                </c:pt>
                <c:pt idx="33110">
                  <c:v>30</c:v>
                </c:pt>
                <c:pt idx="33111">
                  <c:v>31.5</c:v>
                </c:pt>
                <c:pt idx="33112">
                  <c:v>31.1</c:v>
                </c:pt>
                <c:pt idx="33113">
                  <c:v>29.7</c:v>
                </c:pt>
                <c:pt idx="33114">
                  <c:v>26.8</c:v>
                </c:pt>
                <c:pt idx="33115">
                  <c:v>24.3</c:v>
                </c:pt>
                <c:pt idx="33116">
                  <c:v>22.4</c:v>
                </c:pt>
                <c:pt idx="33117">
                  <c:v>20.7</c:v>
                </c:pt>
                <c:pt idx="33118">
                  <c:v>19.8</c:v>
                </c:pt>
                <c:pt idx="33119">
                  <c:v>19.100000000000001</c:v>
                </c:pt>
                <c:pt idx="33120">
                  <c:v>19</c:v>
                </c:pt>
                <c:pt idx="33121">
                  <c:v>18.8</c:v>
                </c:pt>
                <c:pt idx="33122">
                  <c:v>18.3</c:v>
                </c:pt>
                <c:pt idx="33123">
                  <c:v>17.899999999999999</c:v>
                </c:pt>
                <c:pt idx="33124">
                  <c:v>17.600000000000001</c:v>
                </c:pt>
                <c:pt idx="33125">
                  <c:v>17.8</c:v>
                </c:pt>
                <c:pt idx="33126">
                  <c:v>17.5</c:v>
                </c:pt>
                <c:pt idx="33127">
                  <c:v>17.7</c:v>
                </c:pt>
                <c:pt idx="33128">
                  <c:v>18.8</c:v>
                </c:pt>
                <c:pt idx="33129">
                  <c:v>21.8</c:v>
                </c:pt>
                <c:pt idx="33130">
                  <c:v>23.7</c:v>
                </c:pt>
                <c:pt idx="33131">
                  <c:v>25.6</c:v>
                </c:pt>
                <c:pt idx="33132">
                  <c:v>28.6</c:v>
                </c:pt>
                <c:pt idx="33133">
                  <c:v>30</c:v>
                </c:pt>
                <c:pt idx="33134">
                  <c:v>31.2</c:v>
                </c:pt>
                <c:pt idx="33135">
                  <c:v>32.200000000000003</c:v>
                </c:pt>
                <c:pt idx="33136">
                  <c:v>30.9</c:v>
                </c:pt>
                <c:pt idx="33137">
                  <c:v>27.9</c:v>
                </c:pt>
                <c:pt idx="33138">
                  <c:v>26.3</c:v>
                </c:pt>
                <c:pt idx="33139">
                  <c:v>24.5</c:v>
                </c:pt>
                <c:pt idx="33140">
                  <c:v>22.1</c:v>
                </c:pt>
                <c:pt idx="33141">
                  <c:v>20.3</c:v>
                </c:pt>
                <c:pt idx="33142">
                  <c:v>19.899999999999999</c:v>
                </c:pt>
                <c:pt idx="33143">
                  <c:v>19.3</c:v>
                </c:pt>
                <c:pt idx="33144">
                  <c:v>19</c:v>
                </c:pt>
                <c:pt idx="33145">
                  <c:v>19.2</c:v>
                </c:pt>
                <c:pt idx="33146">
                  <c:v>18.399999999999999</c:v>
                </c:pt>
                <c:pt idx="33147">
                  <c:v>18.100000000000001</c:v>
                </c:pt>
                <c:pt idx="33148">
                  <c:v>17.3</c:v>
                </c:pt>
                <c:pt idx="33149">
                  <c:v>16.899999999999999</c:v>
                </c:pt>
                <c:pt idx="33150">
                  <c:v>17</c:v>
                </c:pt>
                <c:pt idx="33151">
                  <c:v>16.8</c:v>
                </c:pt>
                <c:pt idx="33152">
                  <c:v>16.7</c:v>
                </c:pt>
                <c:pt idx="33153">
                  <c:v>18.600000000000001</c:v>
                </c:pt>
                <c:pt idx="33154">
                  <c:v>19.5</c:v>
                </c:pt>
                <c:pt idx="33155">
                  <c:v>22.3</c:v>
                </c:pt>
                <c:pt idx="33156">
                  <c:v>24.8</c:v>
                </c:pt>
                <c:pt idx="33157">
                  <c:v>26.5</c:v>
                </c:pt>
                <c:pt idx="33158">
                  <c:v>28.4</c:v>
                </c:pt>
                <c:pt idx="33159">
                  <c:v>30.5</c:v>
                </c:pt>
                <c:pt idx="33160">
                  <c:v>31</c:v>
                </c:pt>
                <c:pt idx="33161">
                  <c:v>26.8</c:v>
                </c:pt>
                <c:pt idx="33162">
                  <c:v>25.3</c:v>
                </c:pt>
                <c:pt idx="33163">
                  <c:v>23.4</c:v>
                </c:pt>
                <c:pt idx="33164">
                  <c:v>22.1</c:v>
                </c:pt>
                <c:pt idx="33165">
                  <c:v>20.399999999999999</c:v>
                </c:pt>
                <c:pt idx="33166">
                  <c:v>19.7</c:v>
                </c:pt>
                <c:pt idx="33167">
                  <c:v>19.5</c:v>
                </c:pt>
                <c:pt idx="33168">
                  <c:v>19</c:v>
                </c:pt>
                <c:pt idx="33169">
                  <c:v>18.5</c:v>
                </c:pt>
                <c:pt idx="33170">
                  <c:v>18.100000000000001</c:v>
                </c:pt>
                <c:pt idx="33171">
                  <c:v>17.8</c:v>
                </c:pt>
                <c:pt idx="33172">
                  <c:v>17.5</c:v>
                </c:pt>
                <c:pt idx="33173">
                  <c:v>17.100000000000001</c:v>
                </c:pt>
                <c:pt idx="33174">
                  <c:v>16.8</c:v>
                </c:pt>
                <c:pt idx="33175">
                  <c:v>16.8</c:v>
                </c:pt>
                <c:pt idx="33176">
                  <c:v>18.7</c:v>
                </c:pt>
                <c:pt idx="33177">
                  <c:v>21.2</c:v>
                </c:pt>
                <c:pt idx="33178">
                  <c:v>22.8</c:v>
                </c:pt>
                <c:pt idx="33179">
                  <c:v>25.6</c:v>
                </c:pt>
                <c:pt idx="33180">
                  <c:v>27.1</c:v>
                </c:pt>
                <c:pt idx="33181">
                  <c:v>29.4</c:v>
                </c:pt>
                <c:pt idx="33182">
                  <c:v>31.1</c:v>
                </c:pt>
                <c:pt idx="33183">
                  <c:v>31.4</c:v>
                </c:pt>
                <c:pt idx="33184">
                  <c:v>31.3</c:v>
                </c:pt>
                <c:pt idx="33185">
                  <c:v>29.5</c:v>
                </c:pt>
                <c:pt idx="33186">
                  <c:v>25.9</c:v>
                </c:pt>
                <c:pt idx="33187">
                  <c:v>23.4</c:v>
                </c:pt>
                <c:pt idx="33188">
                  <c:v>21.3</c:v>
                </c:pt>
                <c:pt idx="33189">
                  <c:v>20.399999999999999</c:v>
                </c:pt>
                <c:pt idx="33190">
                  <c:v>19.7</c:v>
                </c:pt>
                <c:pt idx="33191">
                  <c:v>19</c:v>
                </c:pt>
                <c:pt idx="33192">
                  <c:v>18.5</c:v>
                </c:pt>
                <c:pt idx="33193">
                  <c:v>18.399999999999999</c:v>
                </c:pt>
                <c:pt idx="33194">
                  <c:v>17.899999999999999</c:v>
                </c:pt>
                <c:pt idx="33195">
                  <c:v>17.899999999999999</c:v>
                </c:pt>
                <c:pt idx="33196">
                  <c:v>17.399999999999999</c:v>
                </c:pt>
                <c:pt idx="33197">
                  <c:v>17.399999999999999</c:v>
                </c:pt>
                <c:pt idx="33198">
                  <c:v>17.399999999999999</c:v>
                </c:pt>
                <c:pt idx="33199">
                  <c:v>17.5</c:v>
                </c:pt>
                <c:pt idx="33200">
                  <c:v>18.5</c:v>
                </c:pt>
                <c:pt idx="33201">
                  <c:v>20.399999999999999</c:v>
                </c:pt>
                <c:pt idx="33202">
                  <c:v>22.6</c:v>
                </c:pt>
                <c:pt idx="33203">
                  <c:v>25.1</c:v>
                </c:pt>
                <c:pt idx="33204">
                  <c:v>26.6</c:v>
                </c:pt>
                <c:pt idx="33205">
                  <c:v>29.2</c:v>
                </c:pt>
                <c:pt idx="33206">
                  <c:v>30.4</c:v>
                </c:pt>
                <c:pt idx="33207">
                  <c:v>31.4</c:v>
                </c:pt>
                <c:pt idx="33208">
                  <c:v>30.9</c:v>
                </c:pt>
                <c:pt idx="33209">
                  <c:v>28.7</c:v>
                </c:pt>
                <c:pt idx="33210">
                  <c:v>26.1</c:v>
                </c:pt>
                <c:pt idx="33211">
                  <c:v>23.4</c:v>
                </c:pt>
                <c:pt idx="33212">
                  <c:v>21.8</c:v>
                </c:pt>
                <c:pt idx="33213">
                  <c:v>20.7</c:v>
                </c:pt>
                <c:pt idx="33214">
                  <c:v>20</c:v>
                </c:pt>
                <c:pt idx="33215">
                  <c:v>19.399999999999999</c:v>
                </c:pt>
                <c:pt idx="33216">
                  <c:v>18.899999999999999</c:v>
                </c:pt>
                <c:pt idx="33217">
                  <c:v>18.3</c:v>
                </c:pt>
                <c:pt idx="33218">
                  <c:v>18.100000000000001</c:v>
                </c:pt>
                <c:pt idx="33219">
                  <c:v>17.8</c:v>
                </c:pt>
                <c:pt idx="33220">
                  <c:v>17.3</c:v>
                </c:pt>
                <c:pt idx="33221">
                  <c:v>16.8</c:v>
                </c:pt>
                <c:pt idx="33222">
                  <c:v>16.7</c:v>
                </c:pt>
                <c:pt idx="33223">
                  <c:v>16.600000000000001</c:v>
                </c:pt>
                <c:pt idx="33224">
                  <c:v>17.399999999999999</c:v>
                </c:pt>
                <c:pt idx="33225">
                  <c:v>18.7</c:v>
                </c:pt>
                <c:pt idx="33226">
                  <c:v>19.899999999999999</c:v>
                </c:pt>
                <c:pt idx="33227">
                  <c:v>22</c:v>
                </c:pt>
                <c:pt idx="33228">
                  <c:v>24</c:v>
                </c:pt>
                <c:pt idx="33229">
                  <c:v>27.4</c:v>
                </c:pt>
                <c:pt idx="33230">
                  <c:v>28.7</c:v>
                </c:pt>
                <c:pt idx="33231">
                  <c:v>30.1</c:v>
                </c:pt>
                <c:pt idx="33232">
                  <c:v>28.9</c:v>
                </c:pt>
                <c:pt idx="33233">
                  <c:v>28.7</c:v>
                </c:pt>
                <c:pt idx="33234">
                  <c:v>25.9</c:v>
                </c:pt>
                <c:pt idx="33235">
                  <c:v>23.7</c:v>
                </c:pt>
                <c:pt idx="33236">
                  <c:v>22</c:v>
                </c:pt>
                <c:pt idx="33237">
                  <c:v>20.3</c:v>
                </c:pt>
                <c:pt idx="33238">
                  <c:v>19.600000000000001</c:v>
                </c:pt>
                <c:pt idx="33239">
                  <c:v>18.899999999999999</c:v>
                </c:pt>
                <c:pt idx="33240">
                  <c:v>18.5</c:v>
                </c:pt>
                <c:pt idx="33241">
                  <c:v>18.3</c:v>
                </c:pt>
                <c:pt idx="33242">
                  <c:v>17.8</c:v>
                </c:pt>
                <c:pt idx="33243">
                  <c:v>17.600000000000001</c:v>
                </c:pt>
                <c:pt idx="33244">
                  <c:v>17.600000000000001</c:v>
                </c:pt>
                <c:pt idx="33245">
                  <c:v>17.5</c:v>
                </c:pt>
                <c:pt idx="33246">
                  <c:v>17.5</c:v>
                </c:pt>
                <c:pt idx="33247">
                  <c:v>17.5</c:v>
                </c:pt>
                <c:pt idx="33248">
                  <c:v>18.100000000000001</c:v>
                </c:pt>
                <c:pt idx="33249">
                  <c:v>21.3</c:v>
                </c:pt>
                <c:pt idx="33250">
                  <c:v>23.5</c:v>
                </c:pt>
                <c:pt idx="33251">
                  <c:v>24.7</c:v>
                </c:pt>
                <c:pt idx="33252">
                  <c:v>26.7</c:v>
                </c:pt>
                <c:pt idx="33253">
                  <c:v>29.8</c:v>
                </c:pt>
                <c:pt idx="33254">
                  <c:v>30</c:v>
                </c:pt>
                <c:pt idx="33255">
                  <c:v>31.5</c:v>
                </c:pt>
                <c:pt idx="33256">
                  <c:v>31.6</c:v>
                </c:pt>
                <c:pt idx="33257">
                  <c:v>29.1</c:v>
                </c:pt>
                <c:pt idx="33258">
                  <c:v>26.7</c:v>
                </c:pt>
                <c:pt idx="33259">
                  <c:v>24.4</c:v>
                </c:pt>
                <c:pt idx="33260">
                  <c:v>22</c:v>
                </c:pt>
                <c:pt idx="33261">
                  <c:v>21.1</c:v>
                </c:pt>
                <c:pt idx="33262">
                  <c:v>20.2</c:v>
                </c:pt>
                <c:pt idx="33263">
                  <c:v>19.600000000000001</c:v>
                </c:pt>
                <c:pt idx="33264">
                  <c:v>18.2</c:v>
                </c:pt>
                <c:pt idx="33265">
                  <c:v>17.600000000000001</c:v>
                </c:pt>
                <c:pt idx="33266">
                  <c:v>19.8</c:v>
                </c:pt>
                <c:pt idx="33267">
                  <c:v>21.1</c:v>
                </c:pt>
                <c:pt idx="33268">
                  <c:v>22.8</c:v>
                </c:pt>
                <c:pt idx="33269">
                  <c:v>16.899999999999999</c:v>
                </c:pt>
                <c:pt idx="33270">
                  <c:v>23.4</c:v>
                </c:pt>
                <c:pt idx="33271">
                  <c:v>24</c:v>
                </c:pt>
                <c:pt idx="33272">
                  <c:v>17.8</c:v>
                </c:pt>
                <c:pt idx="33273">
                  <c:v>18.899999999999999</c:v>
                </c:pt>
                <c:pt idx="33274">
                  <c:v>20.5</c:v>
                </c:pt>
                <c:pt idx="33275">
                  <c:v>21.4</c:v>
                </c:pt>
                <c:pt idx="33276">
                  <c:v>23.7</c:v>
                </c:pt>
                <c:pt idx="33277">
                  <c:v>24</c:v>
                </c:pt>
                <c:pt idx="33278">
                  <c:v>25.4</c:v>
                </c:pt>
                <c:pt idx="33279">
                  <c:v>27.5</c:v>
                </c:pt>
                <c:pt idx="33280">
                  <c:v>28.1</c:v>
                </c:pt>
                <c:pt idx="33281">
                  <c:v>28.6</c:v>
                </c:pt>
                <c:pt idx="33282">
                  <c:v>27.3</c:v>
                </c:pt>
                <c:pt idx="33283">
                  <c:v>24.1</c:v>
                </c:pt>
                <c:pt idx="33284">
                  <c:v>22.8</c:v>
                </c:pt>
                <c:pt idx="33285">
                  <c:v>20.8</c:v>
                </c:pt>
                <c:pt idx="33286">
                  <c:v>20.100000000000001</c:v>
                </c:pt>
                <c:pt idx="33287">
                  <c:v>19.600000000000001</c:v>
                </c:pt>
                <c:pt idx="33288">
                  <c:v>18.8</c:v>
                </c:pt>
                <c:pt idx="33289">
                  <c:v>18.5</c:v>
                </c:pt>
                <c:pt idx="33290">
                  <c:v>18.399999999999999</c:v>
                </c:pt>
                <c:pt idx="33291">
                  <c:v>18.2</c:v>
                </c:pt>
                <c:pt idx="33292">
                  <c:v>17.3</c:v>
                </c:pt>
                <c:pt idx="33293">
                  <c:v>20.100000000000001</c:v>
                </c:pt>
                <c:pt idx="33294">
                  <c:v>17.100000000000001</c:v>
                </c:pt>
                <c:pt idx="33295">
                  <c:v>19.600000000000001</c:v>
                </c:pt>
                <c:pt idx="33296">
                  <c:v>17.100000000000001</c:v>
                </c:pt>
                <c:pt idx="33297">
                  <c:v>17.8</c:v>
                </c:pt>
                <c:pt idx="33298">
                  <c:v>19</c:v>
                </c:pt>
                <c:pt idx="33299">
                  <c:v>20.6</c:v>
                </c:pt>
                <c:pt idx="33300">
                  <c:v>22.3</c:v>
                </c:pt>
                <c:pt idx="33301">
                  <c:v>24.3</c:v>
                </c:pt>
                <c:pt idx="33302">
                  <c:v>25.4</c:v>
                </c:pt>
                <c:pt idx="33303">
                  <c:v>25.7</c:v>
                </c:pt>
                <c:pt idx="33304">
                  <c:v>27</c:v>
                </c:pt>
                <c:pt idx="33305">
                  <c:v>24.7</c:v>
                </c:pt>
                <c:pt idx="33306">
                  <c:v>22.8</c:v>
                </c:pt>
                <c:pt idx="33307">
                  <c:v>22.3</c:v>
                </c:pt>
                <c:pt idx="33308">
                  <c:v>21.2</c:v>
                </c:pt>
                <c:pt idx="33309">
                  <c:v>20.399999999999999</c:v>
                </c:pt>
                <c:pt idx="33310">
                  <c:v>20</c:v>
                </c:pt>
                <c:pt idx="33311">
                  <c:v>19.100000000000001</c:v>
                </c:pt>
                <c:pt idx="33312">
                  <c:v>19</c:v>
                </c:pt>
                <c:pt idx="33313">
                  <c:v>18.7</c:v>
                </c:pt>
                <c:pt idx="33314">
                  <c:v>18.3</c:v>
                </c:pt>
                <c:pt idx="33315">
                  <c:v>18.2</c:v>
                </c:pt>
                <c:pt idx="33316">
                  <c:v>18.7</c:v>
                </c:pt>
                <c:pt idx="33317">
                  <c:v>17.899999999999999</c:v>
                </c:pt>
                <c:pt idx="33318">
                  <c:v>17.8</c:v>
                </c:pt>
                <c:pt idx="33319">
                  <c:v>17.600000000000001</c:v>
                </c:pt>
                <c:pt idx="33320">
                  <c:v>18.399999999999999</c:v>
                </c:pt>
                <c:pt idx="33321">
                  <c:v>19.8</c:v>
                </c:pt>
                <c:pt idx="33322">
                  <c:v>20.6</c:v>
                </c:pt>
                <c:pt idx="33323">
                  <c:v>22.5</c:v>
                </c:pt>
                <c:pt idx="33324">
                  <c:v>23.7</c:v>
                </c:pt>
                <c:pt idx="33325">
                  <c:v>25.4</c:v>
                </c:pt>
                <c:pt idx="33326">
                  <c:v>27.2</c:v>
                </c:pt>
                <c:pt idx="33327">
                  <c:v>27.8</c:v>
                </c:pt>
                <c:pt idx="33328">
                  <c:v>27.9</c:v>
                </c:pt>
                <c:pt idx="33329">
                  <c:v>26</c:v>
                </c:pt>
                <c:pt idx="33330">
                  <c:v>24.7</c:v>
                </c:pt>
                <c:pt idx="33331">
                  <c:v>24.2</c:v>
                </c:pt>
                <c:pt idx="33332">
                  <c:v>20.7</c:v>
                </c:pt>
                <c:pt idx="33333">
                  <c:v>19.2</c:v>
                </c:pt>
                <c:pt idx="33334">
                  <c:v>18.600000000000001</c:v>
                </c:pt>
                <c:pt idx="33335">
                  <c:v>17.7</c:v>
                </c:pt>
                <c:pt idx="33336">
                  <c:v>18.600000000000001</c:v>
                </c:pt>
                <c:pt idx="33337">
                  <c:v>19</c:v>
                </c:pt>
                <c:pt idx="33338">
                  <c:v>21.8</c:v>
                </c:pt>
                <c:pt idx="33339">
                  <c:v>20.2</c:v>
                </c:pt>
                <c:pt idx="33340">
                  <c:v>22.9</c:v>
                </c:pt>
                <c:pt idx="33341">
                  <c:v>25</c:v>
                </c:pt>
                <c:pt idx="33342">
                  <c:v>23.7</c:v>
                </c:pt>
                <c:pt idx="33343">
                  <c:v>24.5</c:v>
                </c:pt>
                <c:pt idx="33344">
                  <c:v>17.3</c:v>
                </c:pt>
                <c:pt idx="33345">
                  <c:v>18.2</c:v>
                </c:pt>
                <c:pt idx="33346">
                  <c:v>19.8</c:v>
                </c:pt>
                <c:pt idx="33347">
                  <c:v>22.1</c:v>
                </c:pt>
                <c:pt idx="33348">
                  <c:v>22.8</c:v>
                </c:pt>
                <c:pt idx="33349">
                  <c:v>25.1</c:v>
                </c:pt>
                <c:pt idx="33350">
                  <c:v>26</c:v>
                </c:pt>
                <c:pt idx="33351">
                  <c:v>26.3</c:v>
                </c:pt>
                <c:pt idx="33352">
                  <c:v>26</c:v>
                </c:pt>
                <c:pt idx="33353">
                  <c:v>26.4</c:v>
                </c:pt>
                <c:pt idx="33354">
                  <c:v>25</c:v>
                </c:pt>
                <c:pt idx="33355">
                  <c:v>23.7</c:v>
                </c:pt>
                <c:pt idx="33356">
                  <c:v>22.7</c:v>
                </c:pt>
                <c:pt idx="33357">
                  <c:v>20.9</c:v>
                </c:pt>
                <c:pt idx="33358">
                  <c:v>19.8</c:v>
                </c:pt>
                <c:pt idx="33359">
                  <c:v>19</c:v>
                </c:pt>
                <c:pt idx="33360">
                  <c:v>18.7</c:v>
                </c:pt>
                <c:pt idx="33361">
                  <c:v>18.2</c:v>
                </c:pt>
                <c:pt idx="33362">
                  <c:v>17.8</c:v>
                </c:pt>
                <c:pt idx="33363">
                  <c:v>17.399999999999999</c:v>
                </c:pt>
                <c:pt idx="33364">
                  <c:v>17.399999999999999</c:v>
                </c:pt>
                <c:pt idx="33365">
                  <c:v>17.100000000000001</c:v>
                </c:pt>
                <c:pt idx="33366">
                  <c:v>17</c:v>
                </c:pt>
                <c:pt idx="33367">
                  <c:v>17</c:v>
                </c:pt>
                <c:pt idx="33368">
                  <c:v>17.399999999999999</c:v>
                </c:pt>
                <c:pt idx="33369">
                  <c:v>19.5</c:v>
                </c:pt>
                <c:pt idx="33370">
                  <c:v>22.1</c:v>
                </c:pt>
                <c:pt idx="33371">
                  <c:v>23.5</c:v>
                </c:pt>
                <c:pt idx="33372">
                  <c:v>26.5</c:v>
                </c:pt>
                <c:pt idx="33373">
                  <c:v>27.4</c:v>
                </c:pt>
                <c:pt idx="33374">
                  <c:v>29.6</c:v>
                </c:pt>
                <c:pt idx="33375">
                  <c:v>30.5</c:v>
                </c:pt>
                <c:pt idx="33376">
                  <c:v>30.9</c:v>
                </c:pt>
                <c:pt idx="33377">
                  <c:v>30.4</c:v>
                </c:pt>
                <c:pt idx="33378">
                  <c:v>26.7</c:v>
                </c:pt>
                <c:pt idx="33379">
                  <c:v>24</c:v>
                </c:pt>
                <c:pt idx="33380">
                  <c:v>31.9</c:v>
                </c:pt>
                <c:pt idx="33381">
                  <c:v>28.1</c:v>
                </c:pt>
                <c:pt idx="33382">
                  <c:v>29.6</c:v>
                </c:pt>
                <c:pt idx="33383">
                  <c:v>19.399999999999999</c:v>
                </c:pt>
                <c:pt idx="33384">
                  <c:v>19.2</c:v>
                </c:pt>
                <c:pt idx="33385">
                  <c:v>18.600000000000001</c:v>
                </c:pt>
                <c:pt idx="33386">
                  <c:v>18.3</c:v>
                </c:pt>
                <c:pt idx="33387">
                  <c:v>17.899999999999999</c:v>
                </c:pt>
                <c:pt idx="33388">
                  <c:v>17.899999999999999</c:v>
                </c:pt>
                <c:pt idx="33389">
                  <c:v>17.600000000000001</c:v>
                </c:pt>
                <c:pt idx="33390">
                  <c:v>17.5</c:v>
                </c:pt>
                <c:pt idx="33391">
                  <c:v>17.5</c:v>
                </c:pt>
                <c:pt idx="33392">
                  <c:v>17.399999999999999</c:v>
                </c:pt>
                <c:pt idx="33393">
                  <c:v>18.5</c:v>
                </c:pt>
                <c:pt idx="33394">
                  <c:v>19.2</c:v>
                </c:pt>
                <c:pt idx="33395">
                  <c:v>21</c:v>
                </c:pt>
                <c:pt idx="33396">
                  <c:v>21.2</c:v>
                </c:pt>
                <c:pt idx="33397">
                  <c:v>24</c:v>
                </c:pt>
                <c:pt idx="33398">
                  <c:v>24.8</c:v>
                </c:pt>
                <c:pt idx="33399">
                  <c:v>25.3</c:v>
                </c:pt>
                <c:pt idx="33400">
                  <c:v>26</c:v>
                </c:pt>
                <c:pt idx="33401">
                  <c:v>25.3</c:v>
                </c:pt>
                <c:pt idx="33402">
                  <c:v>21.8</c:v>
                </c:pt>
                <c:pt idx="33403">
                  <c:v>28</c:v>
                </c:pt>
                <c:pt idx="33404">
                  <c:v>31.9</c:v>
                </c:pt>
                <c:pt idx="33405">
                  <c:v>28.1</c:v>
                </c:pt>
                <c:pt idx="33406">
                  <c:v>29.6</c:v>
                </c:pt>
                <c:pt idx="33407">
                  <c:v>30.1</c:v>
                </c:pt>
                <c:pt idx="33408">
                  <c:v>30.5</c:v>
                </c:pt>
                <c:pt idx="33409">
                  <c:v>30.9</c:v>
                </c:pt>
                <c:pt idx="33410">
                  <c:v>31.6</c:v>
                </c:pt>
                <c:pt idx="33411">
                  <c:v>21.5</c:v>
                </c:pt>
                <c:pt idx="33412">
                  <c:v>31.4</c:v>
                </c:pt>
                <c:pt idx="33413">
                  <c:v>28.5</c:v>
                </c:pt>
                <c:pt idx="33414">
                  <c:v>31.1</c:v>
                </c:pt>
                <c:pt idx="33415">
                  <c:v>25.9</c:v>
                </c:pt>
                <c:pt idx="33416">
                  <c:v>25.9</c:v>
                </c:pt>
                <c:pt idx="33417">
                  <c:v>18.100000000000001</c:v>
                </c:pt>
                <c:pt idx="33418">
                  <c:v>19.7</c:v>
                </c:pt>
                <c:pt idx="33419">
                  <c:v>21.2</c:v>
                </c:pt>
                <c:pt idx="33420">
                  <c:v>23.4</c:v>
                </c:pt>
                <c:pt idx="33421">
                  <c:v>25.3</c:v>
                </c:pt>
                <c:pt idx="33422">
                  <c:v>27.6</c:v>
                </c:pt>
                <c:pt idx="33423">
                  <c:v>29.7</c:v>
                </c:pt>
                <c:pt idx="33424">
                  <c:v>30.7</c:v>
                </c:pt>
                <c:pt idx="33425">
                  <c:v>28.7</c:v>
                </c:pt>
                <c:pt idx="33426">
                  <c:v>26.5</c:v>
                </c:pt>
                <c:pt idx="33427">
                  <c:v>24</c:v>
                </c:pt>
                <c:pt idx="33428">
                  <c:v>22.3</c:v>
                </c:pt>
                <c:pt idx="33429">
                  <c:v>20.9</c:v>
                </c:pt>
                <c:pt idx="33430">
                  <c:v>19.600000000000001</c:v>
                </c:pt>
                <c:pt idx="33431">
                  <c:v>18.2</c:v>
                </c:pt>
                <c:pt idx="33432">
                  <c:v>17.600000000000001</c:v>
                </c:pt>
                <c:pt idx="33433">
                  <c:v>16.899999999999999</c:v>
                </c:pt>
                <c:pt idx="33434">
                  <c:v>16.7</c:v>
                </c:pt>
                <c:pt idx="33435">
                  <c:v>16.2</c:v>
                </c:pt>
                <c:pt idx="33436">
                  <c:v>16.3</c:v>
                </c:pt>
                <c:pt idx="33437">
                  <c:v>16.7</c:v>
                </c:pt>
                <c:pt idx="33438">
                  <c:v>16.8</c:v>
                </c:pt>
                <c:pt idx="33439">
                  <c:v>16.8</c:v>
                </c:pt>
                <c:pt idx="33440">
                  <c:v>16.7</c:v>
                </c:pt>
                <c:pt idx="33441">
                  <c:v>17</c:v>
                </c:pt>
                <c:pt idx="33442">
                  <c:v>18.2</c:v>
                </c:pt>
                <c:pt idx="33443">
                  <c:v>19.2</c:v>
                </c:pt>
                <c:pt idx="33444">
                  <c:v>19.8</c:v>
                </c:pt>
                <c:pt idx="33445">
                  <c:v>21</c:v>
                </c:pt>
                <c:pt idx="33446">
                  <c:v>22</c:v>
                </c:pt>
                <c:pt idx="33447">
                  <c:v>21.9</c:v>
                </c:pt>
                <c:pt idx="33448">
                  <c:v>22.9</c:v>
                </c:pt>
                <c:pt idx="33449">
                  <c:v>22.4</c:v>
                </c:pt>
                <c:pt idx="33450">
                  <c:v>22.4</c:v>
                </c:pt>
                <c:pt idx="33451">
                  <c:v>22.2</c:v>
                </c:pt>
                <c:pt idx="33452">
                  <c:v>22.3</c:v>
                </c:pt>
                <c:pt idx="33453">
                  <c:v>20.9</c:v>
                </c:pt>
                <c:pt idx="33454">
                  <c:v>19.600000000000001</c:v>
                </c:pt>
                <c:pt idx="33455">
                  <c:v>19.600000000000001</c:v>
                </c:pt>
                <c:pt idx="33456">
                  <c:v>19.3</c:v>
                </c:pt>
                <c:pt idx="33457">
                  <c:v>19</c:v>
                </c:pt>
                <c:pt idx="33458">
                  <c:v>18.399999999999999</c:v>
                </c:pt>
                <c:pt idx="33459">
                  <c:v>18.399999999999999</c:v>
                </c:pt>
                <c:pt idx="33460">
                  <c:v>18.2</c:v>
                </c:pt>
                <c:pt idx="33461">
                  <c:v>18.3</c:v>
                </c:pt>
                <c:pt idx="33462">
                  <c:v>18.2</c:v>
                </c:pt>
                <c:pt idx="33463">
                  <c:v>18.100000000000001</c:v>
                </c:pt>
                <c:pt idx="33464">
                  <c:v>18.7</c:v>
                </c:pt>
                <c:pt idx="33465">
                  <c:v>19.3</c:v>
                </c:pt>
                <c:pt idx="33466">
                  <c:v>22</c:v>
                </c:pt>
                <c:pt idx="33467">
                  <c:v>24</c:v>
                </c:pt>
                <c:pt idx="33468">
                  <c:v>26.7</c:v>
                </c:pt>
                <c:pt idx="33469">
                  <c:v>28.9</c:v>
                </c:pt>
                <c:pt idx="33470">
                  <c:v>29.8</c:v>
                </c:pt>
                <c:pt idx="33471">
                  <c:v>31.4</c:v>
                </c:pt>
                <c:pt idx="33472">
                  <c:v>31.8</c:v>
                </c:pt>
                <c:pt idx="33473">
                  <c:v>30.8</c:v>
                </c:pt>
                <c:pt idx="33474">
                  <c:v>29.4</c:v>
                </c:pt>
                <c:pt idx="33475">
                  <c:v>27.2</c:v>
                </c:pt>
                <c:pt idx="33476">
                  <c:v>25.4</c:v>
                </c:pt>
                <c:pt idx="33477">
                  <c:v>23.7</c:v>
                </c:pt>
                <c:pt idx="33478">
                  <c:v>22.4</c:v>
                </c:pt>
                <c:pt idx="33479">
                  <c:v>21</c:v>
                </c:pt>
                <c:pt idx="33480">
                  <c:v>19.899999999999999</c:v>
                </c:pt>
                <c:pt idx="33481">
                  <c:v>18.899999999999999</c:v>
                </c:pt>
                <c:pt idx="33482">
                  <c:v>18.2</c:v>
                </c:pt>
                <c:pt idx="33483">
                  <c:v>17.399999999999999</c:v>
                </c:pt>
                <c:pt idx="33484">
                  <c:v>16.8</c:v>
                </c:pt>
                <c:pt idx="33485">
                  <c:v>16.3</c:v>
                </c:pt>
                <c:pt idx="33486">
                  <c:v>16.3</c:v>
                </c:pt>
                <c:pt idx="33487">
                  <c:v>16.2</c:v>
                </c:pt>
                <c:pt idx="33488">
                  <c:v>17.3</c:v>
                </c:pt>
                <c:pt idx="33489">
                  <c:v>18.5</c:v>
                </c:pt>
                <c:pt idx="33490">
                  <c:v>20.2</c:v>
                </c:pt>
                <c:pt idx="33491">
                  <c:v>22.1</c:v>
                </c:pt>
                <c:pt idx="33492">
                  <c:v>24.9</c:v>
                </c:pt>
                <c:pt idx="33493">
                  <c:v>26.7</c:v>
                </c:pt>
                <c:pt idx="33494">
                  <c:v>29.2</c:v>
                </c:pt>
                <c:pt idx="33495">
                  <c:v>29.2</c:v>
                </c:pt>
                <c:pt idx="33496">
                  <c:v>30</c:v>
                </c:pt>
                <c:pt idx="33497">
                  <c:v>28</c:v>
                </c:pt>
                <c:pt idx="33498">
                  <c:v>26.4</c:v>
                </c:pt>
                <c:pt idx="33499">
                  <c:v>23.5</c:v>
                </c:pt>
                <c:pt idx="33500">
                  <c:v>21.2</c:v>
                </c:pt>
                <c:pt idx="33501">
                  <c:v>20.399999999999999</c:v>
                </c:pt>
                <c:pt idx="33502">
                  <c:v>19.8</c:v>
                </c:pt>
                <c:pt idx="33503">
                  <c:v>19.2</c:v>
                </c:pt>
                <c:pt idx="33504">
                  <c:v>18.600000000000001</c:v>
                </c:pt>
                <c:pt idx="33505">
                  <c:v>17.8</c:v>
                </c:pt>
                <c:pt idx="33506">
                  <c:v>17.3</c:v>
                </c:pt>
                <c:pt idx="33507">
                  <c:v>16.8</c:v>
                </c:pt>
                <c:pt idx="33508">
                  <c:v>17</c:v>
                </c:pt>
                <c:pt idx="33509">
                  <c:v>16.7</c:v>
                </c:pt>
                <c:pt idx="33510">
                  <c:v>16.2</c:v>
                </c:pt>
                <c:pt idx="33511">
                  <c:v>15.7</c:v>
                </c:pt>
                <c:pt idx="33512">
                  <c:v>16.2</c:v>
                </c:pt>
                <c:pt idx="33513">
                  <c:v>17.600000000000001</c:v>
                </c:pt>
                <c:pt idx="33514">
                  <c:v>20.9</c:v>
                </c:pt>
                <c:pt idx="33515">
                  <c:v>22.8</c:v>
                </c:pt>
                <c:pt idx="33516">
                  <c:v>26</c:v>
                </c:pt>
                <c:pt idx="33517">
                  <c:v>27.5</c:v>
                </c:pt>
                <c:pt idx="33518">
                  <c:v>29.1</c:v>
                </c:pt>
                <c:pt idx="33519">
                  <c:v>30.7</c:v>
                </c:pt>
                <c:pt idx="33520">
                  <c:v>30.6</c:v>
                </c:pt>
                <c:pt idx="33521">
                  <c:v>30.8</c:v>
                </c:pt>
                <c:pt idx="33522">
                  <c:v>26.8</c:v>
                </c:pt>
                <c:pt idx="33523">
                  <c:v>23.7</c:v>
                </c:pt>
                <c:pt idx="33524">
                  <c:v>21.4</c:v>
                </c:pt>
                <c:pt idx="33525">
                  <c:v>20</c:v>
                </c:pt>
                <c:pt idx="33526">
                  <c:v>19.2</c:v>
                </c:pt>
                <c:pt idx="33527">
                  <c:v>18.600000000000001</c:v>
                </c:pt>
                <c:pt idx="33528">
                  <c:v>18.5</c:v>
                </c:pt>
                <c:pt idx="33529">
                  <c:v>18.5</c:v>
                </c:pt>
                <c:pt idx="33530">
                  <c:v>18.2</c:v>
                </c:pt>
                <c:pt idx="33531">
                  <c:v>17.899999999999999</c:v>
                </c:pt>
                <c:pt idx="33532">
                  <c:v>17</c:v>
                </c:pt>
                <c:pt idx="33533">
                  <c:v>16.899999999999999</c:v>
                </c:pt>
                <c:pt idx="33534">
                  <c:v>16.8</c:v>
                </c:pt>
                <c:pt idx="33535">
                  <c:v>17</c:v>
                </c:pt>
                <c:pt idx="33536">
                  <c:v>17.3</c:v>
                </c:pt>
                <c:pt idx="33537">
                  <c:v>17.3</c:v>
                </c:pt>
                <c:pt idx="33538">
                  <c:v>18.2</c:v>
                </c:pt>
                <c:pt idx="33539">
                  <c:v>20.100000000000001</c:v>
                </c:pt>
                <c:pt idx="33540">
                  <c:v>21</c:v>
                </c:pt>
                <c:pt idx="33541">
                  <c:v>22.1</c:v>
                </c:pt>
                <c:pt idx="33542">
                  <c:v>22.6</c:v>
                </c:pt>
                <c:pt idx="33543">
                  <c:v>23.9</c:v>
                </c:pt>
                <c:pt idx="33544">
                  <c:v>24.2</c:v>
                </c:pt>
                <c:pt idx="33545">
                  <c:v>25.4</c:v>
                </c:pt>
                <c:pt idx="33546">
                  <c:v>25.6</c:v>
                </c:pt>
                <c:pt idx="33547">
                  <c:v>24.1</c:v>
                </c:pt>
                <c:pt idx="33548">
                  <c:v>21.2</c:v>
                </c:pt>
                <c:pt idx="33549">
                  <c:v>20</c:v>
                </c:pt>
                <c:pt idx="33550">
                  <c:v>19</c:v>
                </c:pt>
                <c:pt idx="33551">
                  <c:v>18.3</c:v>
                </c:pt>
                <c:pt idx="33552">
                  <c:v>17.899999999999999</c:v>
                </c:pt>
                <c:pt idx="33553">
                  <c:v>17.399999999999999</c:v>
                </c:pt>
                <c:pt idx="33554">
                  <c:v>17.3</c:v>
                </c:pt>
                <c:pt idx="33555">
                  <c:v>17.100000000000001</c:v>
                </c:pt>
                <c:pt idx="33556">
                  <c:v>16.8</c:v>
                </c:pt>
                <c:pt idx="33557">
                  <c:v>17</c:v>
                </c:pt>
                <c:pt idx="33558">
                  <c:v>16.899999999999999</c:v>
                </c:pt>
                <c:pt idx="33559">
                  <c:v>16.7</c:v>
                </c:pt>
                <c:pt idx="33560">
                  <c:v>17.5</c:v>
                </c:pt>
                <c:pt idx="33561">
                  <c:v>18.2</c:v>
                </c:pt>
                <c:pt idx="33562">
                  <c:v>19.600000000000001</c:v>
                </c:pt>
                <c:pt idx="33563">
                  <c:v>23.1</c:v>
                </c:pt>
                <c:pt idx="33564">
                  <c:v>24.7</c:v>
                </c:pt>
                <c:pt idx="33565">
                  <c:v>24.7</c:v>
                </c:pt>
                <c:pt idx="33566">
                  <c:v>27</c:v>
                </c:pt>
                <c:pt idx="33567">
                  <c:v>28</c:v>
                </c:pt>
                <c:pt idx="33568">
                  <c:v>28.9</c:v>
                </c:pt>
                <c:pt idx="33569">
                  <c:v>29</c:v>
                </c:pt>
                <c:pt idx="33570">
                  <c:v>26.2</c:v>
                </c:pt>
                <c:pt idx="33571">
                  <c:v>23.7</c:v>
                </c:pt>
                <c:pt idx="33572">
                  <c:v>22.1</c:v>
                </c:pt>
                <c:pt idx="33573">
                  <c:v>20.5</c:v>
                </c:pt>
                <c:pt idx="33574">
                  <c:v>19.399999999999999</c:v>
                </c:pt>
                <c:pt idx="33575">
                  <c:v>18.7</c:v>
                </c:pt>
                <c:pt idx="33576">
                  <c:v>18.399999999999999</c:v>
                </c:pt>
                <c:pt idx="33577">
                  <c:v>17.899999999999999</c:v>
                </c:pt>
                <c:pt idx="33578">
                  <c:v>17.399999999999999</c:v>
                </c:pt>
                <c:pt idx="33579">
                  <c:v>17.399999999999999</c:v>
                </c:pt>
                <c:pt idx="33580">
                  <c:v>17.100000000000001</c:v>
                </c:pt>
                <c:pt idx="33581">
                  <c:v>16.899999999999999</c:v>
                </c:pt>
                <c:pt idx="33582">
                  <c:v>16.7</c:v>
                </c:pt>
                <c:pt idx="33583">
                  <c:v>16.3</c:v>
                </c:pt>
                <c:pt idx="33584">
                  <c:v>16.3</c:v>
                </c:pt>
                <c:pt idx="33585">
                  <c:v>17.3</c:v>
                </c:pt>
                <c:pt idx="33586">
                  <c:v>20.5</c:v>
                </c:pt>
                <c:pt idx="33587">
                  <c:v>21.8</c:v>
                </c:pt>
                <c:pt idx="33588">
                  <c:v>24.7</c:v>
                </c:pt>
                <c:pt idx="33589">
                  <c:v>26.5</c:v>
                </c:pt>
                <c:pt idx="33590">
                  <c:v>29.2</c:v>
                </c:pt>
                <c:pt idx="33591">
                  <c:v>29</c:v>
                </c:pt>
                <c:pt idx="33592">
                  <c:v>30.5</c:v>
                </c:pt>
                <c:pt idx="33593">
                  <c:v>27.7</c:v>
                </c:pt>
                <c:pt idx="33594">
                  <c:v>25.6</c:v>
                </c:pt>
                <c:pt idx="33595">
                  <c:v>23.1</c:v>
                </c:pt>
                <c:pt idx="33601">
                  <c:v>17.7</c:v>
                </c:pt>
                <c:pt idx="33602">
                  <c:v>17.3</c:v>
                </c:pt>
                <c:pt idx="33603">
                  <c:v>17</c:v>
                </c:pt>
                <c:pt idx="33604">
                  <c:v>16.5</c:v>
                </c:pt>
                <c:pt idx="33605">
                  <c:v>16.100000000000001</c:v>
                </c:pt>
                <c:pt idx="33606">
                  <c:v>16.2</c:v>
                </c:pt>
                <c:pt idx="33607">
                  <c:v>16.5</c:v>
                </c:pt>
                <c:pt idx="33608">
                  <c:v>16.7</c:v>
                </c:pt>
                <c:pt idx="33609">
                  <c:v>17.8</c:v>
                </c:pt>
                <c:pt idx="33610">
                  <c:v>21.1</c:v>
                </c:pt>
                <c:pt idx="33618">
                  <c:v>26.5</c:v>
                </c:pt>
                <c:pt idx="33619">
                  <c:v>24.2</c:v>
                </c:pt>
                <c:pt idx="33620">
                  <c:v>22</c:v>
                </c:pt>
                <c:pt idx="33621">
                  <c:v>20.9</c:v>
                </c:pt>
                <c:pt idx="33622">
                  <c:v>20.399999999999999</c:v>
                </c:pt>
                <c:pt idx="33623">
                  <c:v>19.600000000000001</c:v>
                </c:pt>
                <c:pt idx="33624">
                  <c:v>18.8</c:v>
                </c:pt>
                <c:pt idx="33625">
                  <c:v>18.100000000000001</c:v>
                </c:pt>
                <c:pt idx="33626">
                  <c:v>17.399999999999999</c:v>
                </c:pt>
                <c:pt idx="33627">
                  <c:v>17.100000000000001</c:v>
                </c:pt>
                <c:pt idx="33628">
                  <c:v>17</c:v>
                </c:pt>
                <c:pt idx="33629">
                  <c:v>16.7</c:v>
                </c:pt>
                <c:pt idx="33630">
                  <c:v>16.399999999999999</c:v>
                </c:pt>
                <c:pt idx="33631">
                  <c:v>16</c:v>
                </c:pt>
                <c:pt idx="33632">
                  <c:v>16.8</c:v>
                </c:pt>
                <c:pt idx="33633">
                  <c:v>18.600000000000001</c:v>
                </c:pt>
                <c:pt idx="33634">
                  <c:v>20.7</c:v>
                </c:pt>
                <c:pt idx="33635">
                  <c:v>22.8</c:v>
                </c:pt>
                <c:pt idx="33636">
                  <c:v>24.5</c:v>
                </c:pt>
                <c:pt idx="33637">
                  <c:v>26.5</c:v>
                </c:pt>
                <c:pt idx="33638">
                  <c:v>28.3</c:v>
                </c:pt>
                <c:pt idx="33639">
                  <c:v>29.2</c:v>
                </c:pt>
                <c:pt idx="33640">
                  <c:v>30.1</c:v>
                </c:pt>
                <c:pt idx="33641">
                  <c:v>29.6</c:v>
                </c:pt>
                <c:pt idx="33642">
                  <c:v>26.8</c:v>
                </c:pt>
                <c:pt idx="33643">
                  <c:v>23.7</c:v>
                </c:pt>
                <c:pt idx="33644">
                  <c:v>21.5</c:v>
                </c:pt>
                <c:pt idx="33645">
                  <c:v>20.100000000000001</c:v>
                </c:pt>
                <c:pt idx="33646">
                  <c:v>19.600000000000001</c:v>
                </c:pt>
                <c:pt idx="33647">
                  <c:v>19.600000000000001</c:v>
                </c:pt>
                <c:pt idx="33648">
                  <c:v>18.7</c:v>
                </c:pt>
                <c:pt idx="33649">
                  <c:v>18.600000000000001</c:v>
                </c:pt>
                <c:pt idx="33650">
                  <c:v>18.100000000000001</c:v>
                </c:pt>
                <c:pt idx="33651">
                  <c:v>18.2</c:v>
                </c:pt>
                <c:pt idx="33652">
                  <c:v>18</c:v>
                </c:pt>
                <c:pt idx="33653">
                  <c:v>17.899999999999999</c:v>
                </c:pt>
                <c:pt idx="33654">
                  <c:v>17.899999999999999</c:v>
                </c:pt>
                <c:pt idx="33655">
                  <c:v>18</c:v>
                </c:pt>
                <c:pt idx="33656">
                  <c:v>18.7</c:v>
                </c:pt>
                <c:pt idx="33657">
                  <c:v>20</c:v>
                </c:pt>
                <c:pt idx="33658">
                  <c:v>21.3</c:v>
                </c:pt>
                <c:pt idx="33663">
                  <c:v>31.1</c:v>
                </c:pt>
                <c:pt idx="33664">
                  <c:v>30.8</c:v>
                </c:pt>
                <c:pt idx="33665">
                  <c:v>29.5</c:v>
                </c:pt>
                <c:pt idx="33666">
                  <c:v>26.7</c:v>
                </c:pt>
                <c:pt idx="33667">
                  <c:v>24.8</c:v>
                </c:pt>
                <c:pt idx="33668">
                  <c:v>22.9</c:v>
                </c:pt>
                <c:pt idx="33669">
                  <c:v>21.5</c:v>
                </c:pt>
                <c:pt idx="33670">
                  <c:v>21.1</c:v>
                </c:pt>
                <c:pt idx="33671">
                  <c:v>20.5</c:v>
                </c:pt>
                <c:pt idx="33672">
                  <c:v>20.2</c:v>
                </c:pt>
                <c:pt idx="33673">
                  <c:v>20</c:v>
                </c:pt>
                <c:pt idx="33674">
                  <c:v>19.600000000000001</c:v>
                </c:pt>
                <c:pt idx="33675">
                  <c:v>19.600000000000001</c:v>
                </c:pt>
                <c:pt idx="33676">
                  <c:v>19.5</c:v>
                </c:pt>
                <c:pt idx="33677">
                  <c:v>19.3</c:v>
                </c:pt>
                <c:pt idx="33678">
                  <c:v>19.600000000000001</c:v>
                </c:pt>
                <c:pt idx="33679">
                  <c:v>19.2</c:v>
                </c:pt>
                <c:pt idx="33680">
                  <c:v>20</c:v>
                </c:pt>
                <c:pt idx="33681">
                  <c:v>20.7</c:v>
                </c:pt>
                <c:pt idx="33682">
                  <c:v>23.7</c:v>
                </c:pt>
                <c:pt idx="33683">
                  <c:v>25.8</c:v>
                </c:pt>
                <c:pt idx="33684">
                  <c:v>27.6</c:v>
                </c:pt>
                <c:pt idx="33685">
                  <c:v>29</c:v>
                </c:pt>
                <c:pt idx="33686">
                  <c:v>31.4</c:v>
                </c:pt>
                <c:pt idx="33687">
                  <c:v>31.4</c:v>
                </c:pt>
                <c:pt idx="33688">
                  <c:v>29.9</c:v>
                </c:pt>
                <c:pt idx="33689">
                  <c:v>28.6</c:v>
                </c:pt>
                <c:pt idx="33690">
                  <c:v>26.5</c:v>
                </c:pt>
                <c:pt idx="33691">
                  <c:v>24.8</c:v>
                </c:pt>
                <c:pt idx="33692">
                  <c:v>23.4</c:v>
                </c:pt>
                <c:pt idx="33693">
                  <c:v>22.1</c:v>
                </c:pt>
                <c:pt idx="33694">
                  <c:v>21.1</c:v>
                </c:pt>
                <c:pt idx="33696">
                  <c:v>19.899999999999999</c:v>
                </c:pt>
                <c:pt idx="33697">
                  <c:v>19.100000000000001</c:v>
                </c:pt>
                <c:pt idx="33698">
                  <c:v>18.899999999999999</c:v>
                </c:pt>
                <c:pt idx="33699">
                  <c:v>18.5</c:v>
                </c:pt>
                <c:pt idx="33700">
                  <c:v>18.100000000000001</c:v>
                </c:pt>
                <c:pt idx="33701">
                  <c:v>18.2</c:v>
                </c:pt>
                <c:pt idx="33702">
                  <c:v>18.100000000000001</c:v>
                </c:pt>
                <c:pt idx="33703">
                  <c:v>17.899999999999999</c:v>
                </c:pt>
                <c:pt idx="33704">
                  <c:v>19.2</c:v>
                </c:pt>
                <c:pt idx="33705">
                  <c:v>19.899999999999999</c:v>
                </c:pt>
                <c:pt idx="33706">
                  <c:v>23.2</c:v>
                </c:pt>
                <c:pt idx="33707">
                  <c:v>25.1</c:v>
                </c:pt>
                <c:pt idx="33708">
                  <c:v>27.7</c:v>
                </c:pt>
                <c:pt idx="33709">
                  <c:v>29.4</c:v>
                </c:pt>
                <c:pt idx="33710">
                  <c:v>31.5</c:v>
                </c:pt>
                <c:pt idx="33711">
                  <c:v>31.8</c:v>
                </c:pt>
                <c:pt idx="33712">
                  <c:v>32</c:v>
                </c:pt>
                <c:pt idx="33713">
                  <c:v>31</c:v>
                </c:pt>
                <c:pt idx="33714">
                  <c:v>27.9</c:v>
                </c:pt>
                <c:pt idx="33715">
                  <c:v>25.7</c:v>
                </c:pt>
                <c:pt idx="33716">
                  <c:v>23.4</c:v>
                </c:pt>
                <c:pt idx="33717">
                  <c:v>22.1</c:v>
                </c:pt>
                <c:pt idx="33718">
                  <c:v>21.1</c:v>
                </c:pt>
                <c:pt idx="33719">
                  <c:v>20.100000000000001</c:v>
                </c:pt>
                <c:pt idx="33720">
                  <c:v>19.2</c:v>
                </c:pt>
                <c:pt idx="33721">
                  <c:v>18.5</c:v>
                </c:pt>
                <c:pt idx="33722">
                  <c:v>18.3</c:v>
                </c:pt>
                <c:pt idx="33723">
                  <c:v>18</c:v>
                </c:pt>
                <c:pt idx="33724">
                  <c:v>17.899999999999999</c:v>
                </c:pt>
                <c:pt idx="33725">
                  <c:v>17.899999999999999</c:v>
                </c:pt>
                <c:pt idx="33726">
                  <c:v>18.2</c:v>
                </c:pt>
                <c:pt idx="33727">
                  <c:v>18.2</c:v>
                </c:pt>
                <c:pt idx="33728">
                  <c:v>18.899999999999999</c:v>
                </c:pt>
                <c:pt idx="33729">
                  <c:v>19.2</c:v>
                </c:pt>
                <c:pt idx="33730">
                  <c:v>20.5</c:v>
                </c:pt>
                <c:pt idx="33731">
                  <c:v>22.9</c:v>
                </c:pt>
                <c:pt idx="33732">
                  <c:v>24.8</c:v>
                </c:pt>
                <c:pt idx="33733">
                  <c:v>26.4</c:v>
                </c:pt>
                <c:pt idx="33734">
                  <c:v>27.5</c:v>
                </c:pt>
                <c:pt idx="33735">
                  <c:v>29.2</c:v>
                </c:pt>
                <c:pt idx="33736">
                  <c:v>29.2</c:v>
                </c:pt>
                <c:pt idx="33737">
                  <c:v>29.2</c:v>
                </c:pt>
                <c:pt idx="33738">
                  <c:v>28.1</c:v>
                </c:pt>
                <c:pt idx="33739">
                  <c:v>26.5</c:v>
                </c:pt>
                <c:pt idx="33744">
                  <c:v>21.2</c:v>
                </c:pt>
                <c:pt idx="33745">
                  <c:v>20.7</c:v>
                </c:pt>
                <c:pt idx="33746">
                  <c:v>20.399999999999999</c:v>
                </c:pt>
                <c:pt idx="33747">
                  <c:v>20</c:v>
                </c:pt>
                <c:pt idx="33748">
                  <c:v>20</c:v>
                </c:pt>
                <c:pt idx="33749">
                  <c:v>19.600000000000001</c:v>
                </c:pt>
                <c:pt idx="33750">
                  <c:v>19.5</c:v>
                </c:pt>
                <c:pt idx="33751">
                  <c:v>18.8</c:v>
                </c:pt>
                <c:pt idx="33752">
                  <c:v>19.399999999999999</c:v>
                </c:pt>
                <c:pt idx="33753">
                  <c:v>20.399999999999999</c:v>
                </c:pt>
                <c:pt idx="33754">
                  <c:v>21.4</c:v>
                </c:pt>
                <c:pt idx="33755">
                  <c:v>23.6</c:v>
                </c:pt>
                <c:pt idx="33756">
                  <c:v>25.9</c:v>
                </c:pt>
                <c:pt idx="33757">
                  <c:v>27.3</c:v>
                </c:pt>
                <c:pt idx="33758">
                  <c:v>28.1</c:v>
                </c:pt>
                <c:pt idx="33759">
                  <c:v>29.3</c:v>
                </c:pt>
                <c:pt idx="33760">
                  <c:v>29.8</c:v>
                </c:pt>
                <c:pt idx="33761">
                  <c:v>28</c:v>
                </c:pt>
                <c:pt idx="33762">
                  <c:v>25.2</c:v>
                </c:pt>
                <c:pt idx="33763">
                  <c:v>23.6</c:v>
                </c:pt>
                <c:pt idx="33768">
                  <c:v>20.7</c:v>
                </c:pt>
                <c:pt idx="33769">
                  <c:v>19.8</c:v>
                </c:pt>
                <c:pt idx="33770">
                  <c:v>19.5</c:v>
                </c:pt>
                <c:pt idx="33771">
                  <c:v>19.3</c:v>
                </c:pt>
                <c:pt idx="33772">
                  <c:v>19</c:v>
                </c:pt>
                <c:pt idx="33773">
                  <c:v>19.2</c:v>
                </c:pt>
                <c:pt idx="33774">
                  <c:v>19.2</c:v>
                </c:pt>
                <c:pt idx="33775">
                  <c:v>19.399999999999999</c:v>
                </c:pt>
                <c:pt idx="33776">
                  <c:v>20.2</c:v>
                </c:pt>
                <c:pt idx="33777">
                  <c:v>20.7</c:v>
                </c:pt>
                <c:pt idx="33778">
                  <c:v>23.7</c:v>
                </c:pt>
                <c:pt idx="33779">
                  <c:v>25.1</c:v>
                </c:pt>
                <c:pt idx="33780">
                  <c:v>26.8</c:v>
                </c:pt>
                <c:pt idx="33781">
                  <c:v>28.9</c:v>
                </c:pt>
                <c:pt idx="33782">
                  <c:v>29.9</c:v>
                </c:pt>
                <c:pt idx="33783">
                  <c:v>31.7</c:v>
                </c:pt>
                <c:pt idx="33784">
                  <c:v>31.3</c:v>
                </c:pt>
                <c:pt idx="33785">
                  <c:v>30.3</c:v>
                </c:pt>
                <c:pt idx="33786">
                  <c:v>28</c:v>
                </c:pt>
                <c:pt idx="33787">
                  <c:v>25.8</c:v>
                </c:pt>
                <c:pt idx="33788">
                  <c:v>23.4</c:v>
                </c:pt>
                <c:pt idx="33789">
                  <c:v>22</c:v>
                </c:pt>
                <c:pt idx="33790">
                  <c:v>21.1</c:v>
                </c:pt>
                <c:pt idx="33791">
                  <c:v>20.3</c:v>
                </c:pt>
                <c:pt idx="33792">
                  <c:v>19.600000000000001</c:v>
                </c:pt>
                <c:pt idx="33793">
                  <c:v>19</c:v>
                </c:pt>
                <c:pt idx="33794">
                  <c:v>18.600000000000001</c:v>
                </c:pt>
                <c:pt idx="33795">
                  <c:v>18.5</c:v>
                </c:pt>
                <c:pt idx="33796">
                  <c:v>18.5</c:v>
                </c:pt>
                <c:pt idx="33797">
                  <c:v>18.5</c:v>
                </c:pt>
                <c:pt idx="33798">
                  <c:v>18.399999999999999</c:v>
                </c:pt>
                <c:pt idx="33799">
                  <c:v>18.600000000000001</c:v>
                </c:pt>
                <c:pt idx="33800">
                  <c:v>19.2</c:v>
                </c:pt>
                <c:pt idx="33801">
                  <c:v>20.7</c:v>
                </c:pt>
                <c:pt idx="33802">
                  <c:v>23.6</c:v>
                </c:pt>
                <c:pt idx="33803">
                  <c:v>24.3</c:v>
                </c:pt>
                <c:pt idx="33804">
                  <c:v>25.9</c:v>
                </c:pt>
                <c:pt idx="33805">
                  <c:v>27.5</c:v>
                </c:pt>
                <c:pt idx="33806">
                  <c:v>29</c:v>
                </c:pt>
                <c:pt idx="33807">
                  <c:v>29.5</c:v>
                </c:pt>
                <c:pt idx="33808">
                  <c:v>28.9</c:v>
                </c:pt>
                <c:pt idx="33809">
                  <c:v>27.9</c:v>
                </c:pt>
                <c:pt idx="33810">
                  <c:v>25.6</c:v>
                </c:pt>
                <c:pt idx="33811">
                  <c:v>23.7</c:v>
                </c:pt>
                <c:pt idx="33812">
                  <c:v>22.1</c:v>
                </c:pt>
                <c:pt idx="33813">
                  <c:v>20.9</c:v>
                </c:pt>
                <c:pt idx="33814">
                  <c:v>20.2</c:v>
                </c:pt>
                <c:pt idx="33815">
                  <c:v>20.2</c:v>
                </c:pt>
                <c:pt idx="33816">
                  <c:v>19.600000000000001</c:v>
                </c:pt>
                <c:pt idx="33817">
                  <c:v>19.2</c:v>
                </c:pt>
                <c:pt idx="33818">
                  <c:v>19.2</c:v>
                </c:pt>
                <c:pt idx="33819">
                  <c:v>19.2</c:v>
                </c:pt>
                <c:pt idx="33820">
                  <c:v>18.7</c:v>
                </c:pt>
                <c:pt idx="33821">
                  <c:v>19</c:v>
                </c:pt>
                <c:pt idx="33822">
                  <c:v>19</c:v>
                </c:pt>
                <c:pt idx="33823">
                  <c:v>19</c:v>
                </c:pt>
                <c:pt idx="33824">
                  <c:v>19.600000000000001</c:v>
                </c:pt>
                <c:pt idx="33825">
                  <c:v>20.6</c:v>
                </c:pt>
                <c:pt idx="33826">
                  <c:v>22.5</c:v>
                </c:pt>
                <c:pt idx="33827">
                  <c:v>24.5</c:v>
                </c:pt>
                <c:pt idx="33828">
                  <c:v>25.2</c:v>
                </c:pt>
                <c:pt idx="33829">
                  <c:v>27.2</c:v>
                </c:pt>
                <c:pt idx="33830">
                  <c:v>28.8</c:v>
                </c:pt>
                <c:pt idx="33831">
                  <c:v>29.8</c:v>
                </c:pt>
                <c:pt idx="33832">
                  <c:v>30.3</c:v>
                </c:pt>
                <c:pt idx="33833">
                  <c:v>30.1</c:v>
                </c:pt>
                <c:pt idx="33834">
                  <c:v>27.5</c:v>
                </c:pt>
                <c:pt idx="33835">
                  <c:v>23.9</c:v>
                </c:pt>
                <c:pt idx="33836">
                  <c:v>22</c:v>
                </c:pt>
                <c:pt idx="33837">
                  <c:v>21.4</c:v>
                </c:pt>
                <c:pt idx="33838">
                  <c:v>21</c:v>
                </c:pt>
                <c:pt idx="33839">
                  <c:v>21</c:v>
                </c:pt>
                <c:pt idx="33840">
                  <c:v>20.6</c:v>
                </c:pt>
                <c:pt idx="33841">
                  <c:v>19.600000000000001</c:v>
                </c:pt>
                <c:pt idx="33842">
                  <c:v>18.7</c:v>
                </c:pt>
                <c:pt idx="33843">
                  <c:v>18.7</c:v>
                </c:pt>
                <c:pt idx="33844">
                  <c:v>18.5</c:v>
                </c:pt>
                <c:pt idx="33845">
                  <c:v>18.399999999999999</c:v>
                </c:pt>
                <c:pt idx="33846">
                  <c:v>18</c:v>
                </c:pt>
                <c:pt idx="33847">
                  <c:v>17.899999999999999</c:v>
                </c:pt>
                <c:pt idx="33848">
                  <c:v>18.3</c:v>
                </c:pt>
                <c:pt idx="33849">
                  <c:v>21.4</c:v>
                </c:pt>
                <c:pt idx="33850">
                  <c:v>22.8</c:v>
                </c:pt>
                <c:pt idx="33851">
                  <c:v>24.8</c:v>
                </c:pt>
                <c:pt idx="33852">
                  <c:v>26.7</c:v>
                </c:pt>
                <c:pt idx="33853">
                  <c:v>28.6</c:v>
                </c:pt>
                <c:pt idx="33854">
                  <c:v>30.1</c:v>
                </c:pt>
                <c:pt idx="33855">
                  <c:v>30.9</c:v>
                </c:pt>
                <c:pt idx="33856">
                  <c:v>30.8</c:v>
                </c:pt>
                <c:pt idx="33857">
                  <c:v>29.6</c:v>
                </c:pt>
                <c:pt idx="33858">
                  <c:v>27.5</c:v>
                </c:pt>
                <c:pt idx="33859">
                  <c:v>24.5</c:v>
                </c:pt>
                <c:pt idx="33860">
                  <c:v>22.3</c:v>
                </c:pt>
                <c:pt idx="33861">
                  <c:v>21.7</c:v>
                </c:pt>
                <c:pt idx="33862">
                  <c:v>21.2</c:v>
                </c:pt>
                <c:pt idx="33863">
                  <c:v>20.3</c:v>
                </c:pt>
                <c:pt idx="33864">
                  <c:v>20.399999999999999</c:v>
                </c:pt>
                <c:pt idx="33865">
                  <c:v>19.600000000000001</c:v>
                </c:pt>
                <c:pt idx="33866">
                  <c:v>19.8</c:v>
                </c:pt>
                <c:pt idx="33867">
                  <c:v>19.5</c:v>
                </c:pt>
                <c:pt idx="33868">
                  <c:v>19.399999999999999</c:v>
                </c:pt>
                <c:pt idx="33869">
                  <c:v>19.2</c:v>
                </c:pt>
                <c:pt idx="33870">
                  <c:v>19</c:v>
                </c:pt>
                <c:pt idx="33871">
                  <c:v>19</c:v>
                </c:pt>
                <c:pt idx="33872">
                  <c:v>19.3</c:v>
                </c:pt>
                <c:pt idx="33873">
                  <c:v>20</c:v>
                </c:pt>
                <c:pt idx="33874">
                  <c:v>21.3</c:v>
                </c:pt>
                <c:pt idx="33875">
                  <c:v>22.9</c:v>
                </c:pt>
                <c:pt idx="33876">
                  <c:v>25.4</c:v>
                </c:pt>
                <c:pt idx="33877">
                  <c:v>27.7</c:v>
                </c:pt>
                <c:pt idx="33878">
                  <c:v>29.8</c:v>
                </c:pt>
                <c:pt idx="33879">
                  <c:v>29.8</c:v>
                </c:pt>
                <c:pt idx="33880">
                  <c:v>30.7</c:v>
                </c:pt>
                <c:pt idx="33881">
                  <c:v>29</c:v>
                </c:pt>
                <c:pt idx="33882">
                  <c:v>26.4</c:v>
                </c:pt>
                <c:pt idx="33883">
                  <c:v>24.9</c:v>
                </c:pt>
                <c:pt idx="33884">
                  <c:v>22.6</c:v>
                </c:pt>
                <c:pt idx="33885">
                  <c:v>21.7</c:v>
                </c:pt>
                <c:pt idx="33886">
                  <c:v>21.1</c:v>
                </c:pt>
                <c:pt idx="33887">
                  <c:v>20.399999999999999</c:v>
                </c:pt>
                <c:pt idx="33888">
                  <c:v>19.5</c:v>
                </c:pt>
                <c:pt idx="33889">
                  <c:v>18.8</c:v>
                </c:pt>
                <c:pt idx="33890">
                  <c:v>18.5</c:v>
                </c:pt>
                <c:pt idx="33891">
                  <c:v>18.5</c:v>
                </c:pt>
                <c:pt idx="33892">
                  <c:v>18.399999999999999</c:v>
                </c:pt>
                <c:pt idx="33893">
                  <c:v>18.7</c:v>
                </c:pt>
                <c:pt idx="33894">
                  <c:v>18.8</c:v>
                </c:pt>
                <c:pt idx="33895">
                  <c:v>18.8</c:v>
                </c:pt>
                <c:pt idx="33896">
                  <c:v>19</c:v>
                </c:pt>
                <c:pt idx="33897">
                  <c:v>19.5</c:v>
                </c:pt>
                <c:pt idx="33898">
                  <c:v>20.399999999999999</c:v>
                </c:pt>
                <c:pt idx="33899">
                  <c:v>21.6</c:v>
                </c:pt>
                <c:pt idx="33900">
                  <c:v>23.4</c:v>
                </c:pt>
                <c:pt idx="33901">
                  <c:v>24.5</c:v>
                </c:pt>
                <c:pt idx="33902">
                  <c:v>27</c:v>
                </c:pt>
                <c:pt idx="33903">
                  <c:v>27.9</c:v>
                </c:pt>
                <c:pt idx="33904">
                  <c:v>29.2</c:v>
                </c:pt>
                <c:pt idx="33905">
                  <c:v>29.5</c:v>
                </c:pt>
                <c:pt idx="33906">
                  <c:v>28.5</c:v>
                </c:pt>
                <c:pt idx="33907">
                  <c:v>25.9</c:v>
                </c:pt>
                <c:pt idx="33908">
                  <c:v>22.6</c:v>
                </c:pt>
                <c:pt idx="33909">
                  <c:v>21.7</c:v>
                </c:pt>
                <c:pt idx="33910">
                  <c:v>19.8</c:v>
                </c:pt>
                <c:pt idx="33911">
                  <c:v>19.2</c:v>
                </c:pt>
                <c:pt idx="33912">
                  <c:v>18.600000000000001</c:v>
                </c:pt>
                <c:pt idx="33913">
                  <c:v>18.2</c:v>
                </c:pt>
                <c:pt idx="33914">
                  <c:v>17.8</c:v>
                </c:pt>
                <c:pt idx="33915">
                  <c:v>18.100000000000001</c:v>
                </c:pt>
                <c:pt idx="33916">
                  <c:v>18.3</c:v>
                </c:pt>
                <c:pt idx="33917">
                  <c:v>18.399999999999999</c:v>
                </c:pt>
                <c:pt idx="33918">
                  <c:v>18.5</c:v>
                </c:pt>
                <c:pt idx="33919">
                  <c:v>18.399999999999999</c:v>
                </c:pt>
                <c:pt idx="33920">
                  <c:v>18.8</c:v>
                </c:pt>
                <c:pt idx="33921">
                  <c:v>19.2</c:v>
                </c:pt>
                <c:pt idx="33922">
                  <c:v>20.7</c:v>
                </c:pt>
                <c:pt idx="33923">
                  <c:v>22.8</c:v>
                </c:pt>
                <c:pt idx="33924">
                  <c:v>25.4</c:v>
                </c:pt>
                <c:pt idx="33925">
                  <c:v>27</c:v>
                </c:pt>
                <c:pt idx="33926">
                  <c:v>28.5</c:v>
                </c:pt>
                <c:pt idx="33927">
                  <c:v>30</c:v>
                </c:pt>
                <c:pt idx="33928">
                  <c:v>31</c:v>
                </c:pt>
                <c:pt idx="33929">
                  <c:v>30.1</c:v>
                </c:pt>
                <c:pt idx="33930">
                  <c:v>28.4</c:v>
                </c:pt>
                <c:pt idx="33931">
                  <c:v>26</c:v>
                </c:pt>
                <c:pt idx="33932">
                  <c:v>23.6</c:v>
                </c:pt>
                <c:pt idx="33933">
                  <c:v>22.3</c:v>
                </c:pt>
                <c:pt idx="33934">
                  <c:v>20.9</c:v>
                </c:pt>
                <c:pt idx="33935">
                  <c:v>20.399999999999999</c:v>
                </c:pt>
                <c:pt idx="33936">
                  <c:v>19.8</c:v>
                </c:pt>
                <c:pt idx="33937">
                  <c:v>19.2</c:v>
                </c:pt>
                <c:pt idx="33938">
                  <c:v>18.8</c:v>
                </c:pt>
                <c:pt idx="33939">
                  <c:v>18.399999999999999</c:v>
                </c:pt>
                <c:pt idx="33940">
                  <c:v>17.8</c:v>
                </c:pt>
                <c:pt idx="33941">
                  <c:v>17.2</c:v>
                </c:pt>
                <c:pt idx="33942">
                  <c:v>16.399999999999999</c:v>
                </c:pt>
                <c:pt idx="33943">
                  <c:v>16.8</c:v>
                </c:pt>
                <c:pt idx="33944">
                  <c:v>19.3</c:v>
                </c:pt>
                <c:pt idx="33945">
                  <c:v>21.2</c:v>
                </c:pt>
                <c:pt idx="33946">
                  <c:v>23.8</c:v>
                </c:pt>
                <c:pt idx="33947">
                  <c:v>25.1</c:v>
                </c:pt>
                <c:pt idx="33948">
                  <c:v>27.6</c:v>
                </c:pt>
                <c:pt idx="33949">
                  <c:v>29.4</c:v>
                </c:pt>
                <c:pt idx="33950">
                  <c:v>30.3</c:v>
                </c:pt>
                <c:pt idx="33951">
                  <c:v>31.5</c:v>
                </c:pt>
                <c:pt idx="33952">
                  <c:v>31.7</c:v>
                </c:pt>
                <c:pt idx="33953">
                  <c:v>30.1</c:v>
                </c:pt>
                <c:pt idx="33954">
                  <c:v>27.8</c:v>
                </c:pt>
                <c:pt idx="33955">
                  <c:v>24.7</c:v>
                </c:pt>
                <c:pt idx="33956">
                  <c:v>23</c:v>
                </c:pt>
                <c:pt idx="33957">
                  <c:v>21.4</c:v>
                </c:pt>
                <c:pt idx="33958">
                  <c:v>20.399999999999999</c:v>
                </c:pt>
                <c:pt idx="33959">
                  <c:v>19.8</c:v>
                </c:pt>
                <c:pt idx="33960">
                  <c:v>19.399999999999999</c:v>
                </c:pt>
                <c:pt idx="33961">
                  <c:v>19</c:v>
                </c:pt>
                <c:pt idx="33962">
                  <c:v>18.5</c:v>
                </c:pt>
                <c:pt idx="33963">
                  <c:v>18</c:v>
                </c:pt>
                <c:pt idx="33964">
                  <c:v>17.3</c:v>
                </c:pt>
                <c:pt idx="33965">
                  <c:v>17.3</c:v>
                </c:pt>
                <c:pt idx="33966">
                  <c:v>17.8</c:v>
                </c:pt>
                <c:pt idx="33967">
                  <c:v>18.399999999999999</c:v>
                </c:pt>
                <c:pt idx="33968">
                  <c:v>18.5</c:v>
                </c:pt>
                <c:pt idx="33969">
                  <c:v>19</c:v>
                </c:pt>
                <c:pt idx="33970">
                  <c:v>19.600000000000001</c:v>
                </c:pt>
                <c:pt idx="33971">
                  <c:v>21.1</c:v>
                </c:pt>
                <c:pt idx="33972">
                  <c:v>24</c:v>
                </c:pt>
                <c:pt idx="33973">
                  <c:v>25.3</c:v>
                </c:pt>
                <c:pt idx="33974">
                  <c:v>28.1</c:v>
                </c:pt>
                <c:pt idx="33975">
                  <c:v>29</c:v>
                </c:pt>
                <c:pt idx="33976">
                  <c:v>30.1</c:v>
                </c:pt>
                <c:pt idx="33977">
                  <c:v>29.6</c:v>
                </c:pt>
                <c:pt idx="33978">
                  <c:v>27.6</c:v>
                </c:pt>
                <c:pt idx="33979">
                  <c:v>24.5</c:v>
                </c:pt>
                <c:pt idx="33980">
                  <c:v>22.5</c:v>
                </c:pt>
                <c:pt idx="33981">
                  <c:v>20.6</c:v>
                </c:pt>
                <c:pt idx="33982">
                  <c:v>19.899999999999999</c:v>
                </c:pt>
                <c:pt idx="33983">
                  <c:v>19.600000000000001</c:v>
                </c:pt>
                <c:pt idx="33984">
                  <c:v>18.8</c:v>
                </c:pt>
                <c:pt idx="33985">
                  <c:v>18.399999999999999</c:v>
                </c:pt>
                <c:pt idx="33986">
                  <c:v>18</c:v>
                </c:pt>
                <c:pt idx="33987">
                  <c:v>17.3</c:v>
                </c:pt>
                <c:pt idx="33988">
                  <c:v>16.7</c:v>
                </c:pt>
                <c:pt idx="33989">
                  <c:v>17.100000000000001</c:v>
                </c:pt>
                <c:pt idx="33990">
                  <c:v>17.5</c:v>
                </c:pt>
                <c:pt idx="33991">
                  <c:v>17.8</c:v>
                </c:pt>
                <c:pt idx="33992">
                  <c:v>18.3</c:v>
                </c:pt>
                <c:pt idx="33993">
                  <c:v>18.7</c:v>
                </c:pt>
                <c:pt idx="33994">
                  <c:v>19.5</c:v>
                </c:pt>
                <c:pt idx="33995">
                  <c:v>20.399999999999999</c:v>
                </c:pt>
                <c:pt idx="33996">
                  <c:v>23.1</c:v>
                </c:pt>
                <c:pt idx="33997">
                  <c:v>25.4</c:v>
                </c:pt>
                <c:pt idx="33998">
                  <c:v>27.1</c:v>
                </c:pt>
                <c:pt idx="33999">
                  <c:v>29.1</c:v>
                </c:pt>
                <c:pt idx="34000">
                  <c:v>29.4</c:v>
                </c:pt>
                <c:pt idx="34001">
                  <c:v>29.8</c:v>
                </c:pt>
                <c:pt idx="34002">
                  <c:v>27.7</c:v>
                </c:pt>
                <c:pt idx="34003">
                  <c:v>24.7</c:v>
                </c:pt>
                <c:pt idx="34004">
                  <c:v>22.5</c:v>
                </c:pt>
                <c:pt idx="34005">
                  <c:v>21.2</c:v>
                </c:pt>
                <c:pt idx="34006">
                  <c:v>20.7</c:v>
                </c:pt>
                <c:pt idx="34007">
                  <c:v>19.899999999999999</c:v>
                </c:pt>
                <c:pt idx="34008">
                  <c:v>19.2</c:v>
                </c:pt>
                <c:pt idx="34009">
                  <c:v>18.600000000000001</c:v>
                </c:pt>
                <c:pt idx="34023">
                  <c:v>29.4</c:v>
                </c:pt>
                <c:pt idx="34024">
                  <c:v>30.1</c:v>
                </c:pt>
                <c:pt idx="34025">
                  <c:v>28.7</c:v>
                </c:pt>
                <c:pt idx="34026">
                  <c:v>27.2</c:v>
                </c:pt>
                <c:pt idx="34027">
                  <c:v>25.5</c:v>
                </c:pt>
                <c:pt idx="34028">
                  <c:v>23.7</c:v>
                </c:pt>
                <c:pt idx="34029">
                  <c:v>22.3</c:v>
                </c:pt>
                <c:pt idx="34030">
                  <c:v>22.2</c:v>
                </c:pt>
                <c:pt idx="34031">
                  <c:v>21.5</c:v>
                </c:pt>
                <c:pt idx="34032">
                  <c:v>21.2</c:v>
                </c:pt>
                <c:pt idx="34033">
                  <c:v>20.6</c:v>
                </c:pt>
                <c:pt idx="34034">
                  <c:v>19.899999999999999</c:v>
                </c:pt>
                <c:pt idx="34035">
                  <c:v>19</c:v>
                </c:pt>
                <c:pt idx="34036">
                  <c:v>19</c:v>
                </c:pt>
                <c:pt idx="34037">
                  <c:v>18.5</c:v>
                </c:pt>
                <c:pt idx="34038">
                  <c:v>18.3</c:v>
                </c:pt>
                <c:pt idx="34039">
                  <c:v>18.3</c:v>
                </c:pt>
                <c:pt idx="34040">
                  <c:v>20.2</c:v>
                </c:pt>
                <c:pt idx="34041">
                  <c:v>20.9</c:v>
                </c:pt>
                <c:pt idx="34042">
                  <c:v>23.4</c:v>
                </c:pt>
                <c:pt idx="34043">
                  <c:v>25.8</c:v>
                </c:pt>
                <c:pt idx="34044">
                  <c:v>28.3</c:v>
                </c:pt>
                <c:pt idx="34045">
                  <c:v>29.5</c:v>
                </c:pt>
                <c:pt idx="34046">
                  <c:v>30.1</c:v>
                </c:pt>
                <c:pt idx="34047">
                  <c:v>31.1</c:v>
                </c:pt>
                <c:pt idx="34048">
                  <c:v>29.4</c:v>
                </c:pt>
                <c:pt idx="34049">
                  <c:v>27.6</c:v>
                </c:pt>
                <c:pt idx="34050">
                  <c:v>26.2</c:v>
                </c:pt>
                <c:pt idx="34051">
                  <c:v>23.5</c:v>
                </c:pt>
                <c:pt idx="34052">
                  <c:v>22.3</c:v>
                </c:pt>
                <c:pt idx="34053">
                  <c:v>21.2</c:v>
                </c:pt>
                <c:pt idx="34054">
                  <c:v>20.7</c:v>
                </c:pt>
                <c:pt idx="34055">
                  <c:v>20.2</c:v>
                </c:pt>
                <c:pt idx="34056">
                  <c:v>19.899999999999999</c:v>
                </c:pt>
                <c:pt idx="34057">
                  <c:v>19.8</c:v>
                </c:pt>
                <c:pt idx="34058">
                  <c:v>19.7</c:v>
                </c:pt>
                <c:pt idx="34059">
                  <c:v>19.399999999999999</c:v>
                </c:pt>
                <c:pt idx="34060">
                  <c:v>19.3</c:v>
                </c:pt>
                <c:pt idx="34061">
                  <c:v>19.399999999999999</c:v>
                </c:pt>
                <c:pt idx="34062">
                  <c:v>19.2</c:v>
                </c:pt>
                <c:pt idx="34063">
                  <c:v>19.3</c:v>
                </c:pt>
                <c:pt idx="34064">
                  <c:v>19</c:v>
                </c:pt>
                <c:pt idx="34065">
                  <c:v>19.8</c:v>
                </c:pt>
                <c:pt idx="34066">
                  <c:v>20.7</c:v>
                </c:pt>
                <c:pt idx="34067">
                  <c:v>23.3</c:v>
                </c:pt>
                <c:pt idx="34068">
                  <c:v>24</c:v>
                </c:pt>
                <c:pt idx="34069">
                  <c:v>26.3</c:v>
                </c:pt>
                <c:pt idx="34070">
                  <c:v>26.5</c:v>
                </c:pt>
                <c:pt idx="34071">
                  <c:v>28.2</c:v>
                </c:pt>
                <c:pt idx="34072">
                  <c:v>29.2</c:v>
                </c:pt>
                <c:pt idx="34073">
                  <c:v>29.7</c:v>
                </c:pt>
                <c:pt idx="34074">
                  <c:v>26.8</c:v>
                </c:pt>
                <c:pt idx="34075">
                  <c:v>24.5</c:v>
                </c:pt>
                <c:pt idx="34076">
                  <c:v>22.9</c:v>
                </c:pt>
                <c:pt idx="34077">
                  <c:v>21.7</c:v>
                </c:pt>
                <c:pt idx="34078">
                  <c:v>20.7</c:v>
                </c:pt>
                <c:pt idx="34079">
                  <c:v>20.100000000000001</c:v>
                </c:pt>
                <c:pt idx="34080">
                  <c:v>19.3</c:v>
                </c:pt>
                <c:pt idx="34081">
                  <c:v>19.399999999999999</c:v>
                </c:pt>
                <c:pt idx="34082">
                  <c:v>19</c:v>
                </c:pt>
                <c:pt idx="34083">
                  <c:v>18.600000000000001</c:v>
                </c:pt>
                <c:pt idx="34084">
                  <c:v>18.100000000000001</c:v>
                </c:pt>
                <c:pt idx="34085">
                  <c:v>17.899999999999999</c:v>
                </c:pt>
                <c:pt idx="34086">
                  <c:v>17.5</c:v>
                </c:pt>
                <c:pt idx="34087">
                  <c:v>17</c:v>
                </c:pt>
                <c:pt idx="34088">
                  <c:v>18.399999999999999</c:v>
                </c:pt>
                <c:pt idx="34089">
                  <c:v>20.6</c:v>
                </c:pt>
                <c:pt idx="34090">
                  <c:v>23.3</c:v>
                </c:pt>
                <c:pt idx="34091">
                  <c:v>25.1</c:v>
                </c:pt>
                <c:pt idx="34092">
                  <c:v>26.7</c:v>
                </c:pt>
                <c:pt idx="34093">
                  <c:v>28.9</c:v>
                </c:pt>
                <c:pt idx="34094">
                  <c:v>30.4</c:v>
                </c:pt>
                <c:pt idx="34095">
                  <c:v>31.3</c:v>
                </c:pt>
                <c:pt idx="34096">
                  <c:v>30.8</c:v>
                </c:pt>
                <c:pt idx="34097">
                  <c:v>29.8</c:v>
                </c:pt>
                <c:pt idx="34098">
                  <c:v>26.8</c:v>
                </c:pt>
                <c:pt idx="34099">
                  <c:v>24.6</c:v>
                </c:pt>
                <c:pt idx="34100">
                  <c:v>22.9</c:v>
                </c:pt>
                <c:pt idx="34101">
                  <c:v>21.8</c:v>
                </c:pt>
                <c:pt idx="34102">
                  <c:v>20.9</c:v>
                </c:pt>
                <c:pt idx="34103">
                  <c:v>20.2</c:v>
                </c:pt>
                <c:pt idx="34104">
                  <c:v>19.8</c:v>
                </c:pt>
                <c:pt idx="34105">
                  <c:v>19.2</c:v>
                </c:pt>
                <c:pt idx="34106">
                  <c:v>18.7</c:v>
                </c:pt>
                <c:pt idx="34107">
                  <c:v>18.100000000000001</c:v>
                </c:pt>
                <c:pt idx="34108">
                  <c:v>18.100000000000001</c:v>
                </c:pt>
                <c:pt idx="34109">
                  <c:v>18.399999999999999</c:v>
                </c:pt>
                <c:pt idx="34110">
                  <c:v>18.2</c:v>
                </c:pt>
                <c:pt idx="34111">
                  <c:v>18.5</c:v>
                </c:pt>
                <c:pt idx="34112">
                  <c:v>19</c:v>
                </c:pt>
                <c:pt idx="34113">
                  <c:v>20.2</c:v>
                </c:pt>
                <c:pt idx="34114">
                  <c:v>22</c:v>
                </c:pt>
                <c:pt idx="34115">
                  <c:v>24.3</c:v>
                </c:pt>
                <c:pt idx="34116">
                  <c:v>26.7</c:v>
                </c:pt>
                <c:pt idx="34117">
                  <c:v>28.1</c:v>
                </c:pt>
                <c:pt idx="34118">
                  <c:v>30.3</c:v>
                </c:pt>
                <c:pt idx="34119">
                  <c:v>30.5</c:v>
                </c:pt>
                <c:pt idx="34120">
                  <c:v>31.4</c:v>
                </c:pt>
                <c:pt idx="34121">
                  <c:v>29.3</c:v>
                </c:pt>
                <c:pt idx="34122">
                  <c:v>26.2</c:v>
                </c:pt>
                <c:pt idx="34123">
                  <c:v>24.3</c:v>
                </c:pt>
                <c:pt idx="34124">
                  <c:v>22.6</c:v>
                </c:pt>
                <c:pt idx="34125">
                  <c:v>21.5</c:v>
                </c:pt>
                <c:pt idx="34126">
                  <c:v>20.8</c:v>
                </c:pt>
                <c:pt idx="34127">
                  <c:v>20.3</c:v>
                </c:pt>
                <c:pt idx="34128">
                  <c:v>19.600000000000001</c:v>
                </c:pt>
                <c:pt idx="34129">
                  <c:v>19.2</c:v>
                </c:pt>
                <c:pt idx="34130">
                  <c:v>18.600000000000001</c:v>
                </c:pt>
                <c:pt idx="34131">
                  <c:v>18.3</c:v>
                </c:pt>
                <c:pt idx="34132">
                  <c:v>17.8</c:v>
                </c:pt>
                <c:pt idx="34133">
                  <c:v>17.399999999999999</c:v>
                </c:pt>
                <c:pt idx="34134">
                  <c:v>17.399999999999999</c:v>
                </c:pt>
                <c:pt idx="34135">
                  <c:v>17.3</c:v>
                </c:pt>
                <c:pt idx="34136">
                  <c:v>18.3</c:v>
                </c:pt>
                <c:pt idx="34137">
                  <c:v>20.100000000000001</c:v>
                </c:pt>
                <c:pt idx="34138">
                  <c:v>22.9</c:v>
                </c:pt>
                <c:pt idx="34139">
                  <c:v>25</c:v>
                </c:pt>
                <c:pt idx="34140">
                  <c:v>26.8</c:v>
                </c:pt>
                <c:pt idx="34141">
                  <c:v>28.2</c:v>
                </c:pt>
                <c:pt idx="34142">
                  <c:v>30.4</c:v>
                </c:pt>
                <c:pt idx="34143">
                  <c:v>32.200000000000003</c:v>
                </c:pt>
                <c:pt idx="34144">
                  <c:v>30.9</c:v>
                </c:pt>
                <c:pt idx="34145">
                  <c:v>29.6</c:v>
                </c:pt>
                <c:pt idx="34146">
                  <c:v>26.7</c:v>
                </c:pt>
                <c:pt idx="34147">
                  <c:v>24.9</c:v>
                </c:pt>
                <c:pt idx="34148">
                  <c:v>23.4</c:v>
                </c:pt>
                <c:pt idx="34149">
                  <c:v>22</c:v>
                </c:pt>
                <c:pt idx="34150">
                  <c:v>21.4</c:v>
                </c:pt>
                <c:pt idx="34151">
                  <c:v>20.9</c:v>
                </c:pt>
                <c:pt idx="34152">
                  <c:v>19.7</c:v>
                </c:pt>
                <c:pt idx="34153">
                  <c:v>19.5</c:v>
                </c:pt>
                <c:pt idx="34154">
                  <c:v>19</c:v>
                </c:pt>
                <c:pt idx="34155">
                  <c:v>18.7</c:v>
                </c:pt>
                <c:pt idx="34156">
                  <c:v>18.3</c:v>
                </c:pt>
                <c:pt idx="34157">
                  <c:v>18.2</c:v>
                </c:pt>
                <c:pt idx="34158">
                  <c:v>18.100000000000001</c:v>
                </c:pt>
                <c:pt idx="34159">
                  <c:v>17.899999999999999</c:v>
                </c:pt>
                <c:pt idx="34160">
                  <c:v>18.8</c:v>
                </c:pt>
                <c:pt idx="34161">
                  <c:v>21</c:v>
                </c:pt>
                <c:pt idx="34162">
                  <c:v>22.5</c:v>
                </c:pt>
                <c:pt idx="34163">
                  <c:v>25.8</c:v>
                </c:pt>
                <c:pt idx="34164">
                  <c:v>27.2</c:v>
                </c:pt>
                <c:pt idx="34165">
                  <c:v>30.8</c:v>
                </c:pt>
                <c:pt idx="34166">
                  <c:v>31.2</c:v>
                </c:pt>
                <c:pt idx="34167">
                  <c:v>32.799999999999997</c:v>
                </c:pt>
                <c:pt idx="34168">
                  <c:v>33.5</c:v>
                </c:pt>
                <c:pt idx="34169">
                  <c:v>30.8</c:v>
                </c:pt>
                <c:pt idx="34170">
                  <c:v>27.2</c:v>
                </c:pt>
                <c:pt idx="34171">
                  <c:v>25</c:v>
                </c:pt>
                <c:pt idx="34172">
                  <c:v>23.4</c:v>
                </c:pt>
                <c:pt idx="34173">
                  <c:v>22.9</c:v>
                </c:pt>
                <c:pt idx="34174">
                  <c:v>22.1</c:v>
                </c:pt>
                <c:pt idx="34175">
                  <c:v>22</c:v>
                </c:pt>
                <c:pt idx="34176">
                  <c:v>21.4</c:v>
                </c:pt>
                <c:pt idx="34177">
                  <c:v>20.6</c:v>
                </c:pt>
                <c:pt idx="34178">
                  <c:v>20</c:v>
                </c:pt>
                <c:pt idx="34179">
                  <c:v>20.100000000000001</c:v>
                </c:pt>
                <c:pt idx="34180">
                  <c:v>20.3</c:v>
                </c:pt>
                <c:pt idx="34181">
                  <c:v>19.600000000000001</c:v>
                </c:pt>
                <c:pt idx="34182">
                  <c:v>19.2</c:v>
                </c:pt>
                <c:pt idx="34183">
                  <c:v>19</c:v>
                </c:pt>
                <c:pt idx="34184">
                  <c:v>19.399999999999999</c:v>
                </c:pt>
                <c:pt idx="34185">
                  <c:v>22.6</c:v>
                </c:pt>
                <c:pt idx="34186">
                  <c:v>24.7</c:v>
                </c:pt>
                <c:pt idx="34187">
                  <c:v>26.8</c:v>
                </c:pt>
                <c:pt idx="34188">
                  <c:v>29</c:v>
                </c:pt>
                <c:pt idx="34189">
                  <c:v>30.7</c:v>
                </c:pt>
                <c:pt idx="34190">
                  <c:v>32.200000000000003</c:v>
                </c:pt>
                <c:pt idx="34191">
                  <c:v>33</c:v>
                </c:pt>
                <c:pt idx="34192">
                  <c:v>32.200000000000003</c:v>
                </c:pt>
                <c:pt idx="34193">
                  <c:v>30.6</c:v>
                </c:pt>
                <c:pt idx="34194">
                  <c:v>27.4</c:v>
                </c:pt>
                <c:pt idx="34195">
                  <c:v>25.3</c:v>
                </c:pt>
                <c:pt idx="34196">
                  <c:v>23.1</c:v>
                </c:pt>
                <c:pt idx="34197">
                  <c:v>22.3</c:v>
                </c:pt>
                <c:pt idx="34198">
                  <c:v>22</c:v>
                </c:pt>
                <c:pt idx="34199">
                  <c:v>20.8</c:v>
                </c:pt>
                <c:pt idx="34200">
                  <c:v>20.399999999999999</c:v>
                </c:pt>
                <c:pt idx="34201">
                  <c:v>20.3</c:v>
                </c:pt>
                <c:pt idx="34202">
                  <c:v>19.8</c:v>
                </c:pt>
                <c:pt idx="34203">
                  <c:v>19.7</c:v>
                </c:pt>
                <c:pt idx="34204">
                  <c:v>19.600000000000001</c:v>
                </c:pt>
                <c:pt idx="34205">
                  <c:v>19.3</c:v>
                </c:pt>
                <c:pt idx="34206">
                  <c:v>19.100000000000001</c:v>
                </c:pt>
                <c:pt idx="34207">
                  <c:v>18.5</c:v>
                </c:pt>
                <c:pt idx="34208">
                  <c:v>20.399999999999999</c:v>
                </c:pt>
                <c:pt idx="34209">
                  <c:v>22.2</c:v>
                </c:pt>
                <c:pt idx="34210">
                  <c:v>24.3</c:v>
                </c:pt>
                <c:pt idx="34211">
                  <c:v>26.7</c:v>
                </c:pt>
                <c:pt idx="34212">
                  <c:v>28.3</c:v>
                </c:pt>
                <c:pt idx="34218">
                  <c:v>27.3</c:v>
                </c:pt>
                <c:pt idx="34219">
                  <c:v>24.9</c:v>
                </c:pt>
                <c:pt idx="34220">
                  <c:v>22.9</c:v>
                </c:pt>
                <c:pt idx="34221">
                  <c:v>21.7</c:v>
                </c:pt>
                <c:pt idx="34222">
                  <c:v>21.4</c:v>
                </c:pt>
                <c:pt idx="34223">
                  <c:v>20.100000000000001</c:v>
                </c:pt>
                <c:pt idx="34224">
                  <c:v>19.8</c:v>
                </c:pt>
                <c:pt idx="34225">
                  <c:v>19.7</c:v>
                </c:pt>
                <c:pt idx="34226">
                  <c:v>19</c:v>
                </c:pt>
                <c:pt idx="34227">
                  <c:v>18.7</c:v>
                </c:pt>
                <c:pt idx="34228">
                  <c:v>18.100000000000001</c:v>
                </c:pt>
                <c:pt idx="34229">
                  <c:v>18.399999999999999</c:v>
                </c:pt>
                <c:pt idx="34230">
                  <c:v>18.5</c:v>
                </c:pt>
                <c:pt idx="34231">
                  <c:v>18.600000000000001</c:v>
                </c:pt>
                <c:pt idx="34232">
                  <c:v>20.100000000000001</c:v>
                </c:pt>
                <c:pt idx="34233">
                  <c:v>21.7</c:v>
                </c:pt>
                <c:pt idx="34234">
                  <c:v>23.5</c:v>
                </c:pt>
                <c:pt idx="34235">
                  <c:v>25.6</c:v>
                </c:pt>
                <c:pt idx="34236">
                  <c:v>27.8</c:v>
                </c:pt>
                <c:pt idx="34237">
                  <c:v>28.6</c:v>
                </c:pt>
                <c:pt idx="34238">
                  <c:v>30</c:v>
                </c:pt>
                <c:pt idx="34239">
                  <c:v>31.3</c:v>
                </c:pt>
                <c:pt idx="34240">
                  <c:v>32.1</c:v>
                </c:pt>
                <c:pt idx="34241">
                  <c:v>30.3</c:v>
                </c:pt>
                <c:pt idx="34242">
                  <c:v>27.3</c:v>
                </c:pt>
                <c:pt idx="34243">
                  <c:v>24.8</c:v>
                </c:pt>
                <c:pt idx="34244">
                  <c:v>23.7</c:v>
                </c:pt>
                <c:pt idx="34245">
                  <c:v>23.1</c:v>
                </c:pt>
                <c:pt idx="34246">
                  <c:v>21.9</c:v>
                </c:pt>
                <c:pt idx="34247">
                  <c:v>21.4</c:v>
                </c:pt>
                <c:pt idx="34248">
                  <c:v>20.7</c:v>
                </c:pt>
                <c:pt idx="34249">
                  <c:v>20.3</c:v>
                </c:pt>
                <c:pt idx="34250">
                  <c:v>20</c:v>
                </c:pt>
                <c:pt idx="34251">
                  <c:v>19.7</c:v>
                </c:pt>
                <c:pt idx="34252">
                  <c:v>19.600000000000001</c:v>
                </c:pt>
                <c:pt idx="34253">
                  <c:v>19.5</c:v>
                </c:pt>
                <c:pt idx="34254">
                  <c:v>19.3</c:v>
                </c:pt>
                <c:pt idx="34255">
                  <c:v>18.899999999999999</c:v>
                </c:pt>
                <c:pt idx="34256">
                  <c:v>19.3</c:v>
                </c:pt>
                <c:pt idx="34257">
                  <c:v>22.1</c:v>
                </c:pt>
                <c:pt idx="34258">
                  <c:v>23.1</c:v>
                </c:pt>
                <c:pt idx="34259">
                  <c:v>25.3</c:v>
                </c:pt>
                <c:pt idx="34260">
                  <c:v>27.1</c:v>
                </c:pt>
                <c:pt idx="34261">
                  <c:v>28.4</c:v>
                </c:pt>
                <c:pt idx="34262">
                  <c:v>29.5</c:v>
                </c:pt>
                <c:pt idx="34263">
                  <c:v>30.9</c:v>
                </c:pt>
                <c:pt idx="34264">
                  <c:v>29.5</c:v>
                </c:pt>
                <c:pt idx="34265">
                  <c:v>29.1</c:v>
                </c:pt>
                <c:pt idx="34266">
                  <c:v>27.4</c:v>
                </c:pt>
                <c:pt idx="34267">
                  <c:v>25.6</c:v>
                </c:pt>
                <c:pt idx="34268">
                  <c:v>23.5</c:v>
                </c:pt>
                <c:pt idx="34269">
                  <c:v>22.8</c:v>
                </c:pt>
                <c:pt idx="34270">
                  <c:v>21.6</c:v>
                </c:pt>
                <c:pt idx="34271">
                  <c:v>21.1</c:v>
                </c:pt>
                <c:pt idx="34272">
                  <c:v>20.8</c:v>
                </c:pt>
                <c:pt idx="34273">
                  <c:v>20.6</c:v>
                </c:pt>
                <c:pt idx="34274">
                  <c:v>20.6</c:v>
                </c:pt>
                <c:pt idx="34275">
                  <c:v>20.3</c:v>
                </c:pt>
                <c:pt idx="34276">
                  <c:v>20.6</c:v>
                </c:pt>
                <c:pt idx="34277">
                  <c:v>20.2</c:v>
                </c:pt>
                <c:pt idx="34278">
                  <c:v>20.3</c:v>
                </c:pt>
                <c:pt idx="34279">
                  <c:v>20.2</c:v>
                </c:pt>
                <c:pt idx="34280">
                  <c:v>20.2</c:v>
                </c:pt>
                <c:pt idx="34281">
                  <c:v>21.4</c:v>
                </c:pt>
                <c:pt idx="34282">
                  <c:v>23.2</c:v>
                </c:pt>
                <c:pt idx="34283">
                  <c:v>23.9</c:v>
                </c:pt>
                <c:pt idx="34284">
                  <c:v>25</c:v>
                </c:pt>
                <c:pt idx="34285">
                  <c:v>27.3</c:v>
                </c:pt>
                <c:pt idx="34286">
                  <c:v>29.1</c:v>
                </c:pt>
                <c:pt idx="34287">
                  <c:v>29.8</c:v>
                </c:pt>
                <c:pt idx="34288">
                  <c:v>30.3</c:v>
                </c:pt>
                <c:pt idx="34289">
                  <c:v>29.7</c:v>
                </c:pt>
                <c:pt idx="34290">
                  <c:v>26.7</c:v>
                </c:pt>
                <c:pt idx="34291">
                  <c:v>24.2</c:v>
                </c:pt>
                <c:pt idx="34292">
                  <c:v>22.6</c:v>
                </c:pt>
                <c:pt idx="34293">
                  <c:v>21.4</c:v>
                </c:pt>
                <c:pt idx="34294">
                  <c:v>21.2</c:v>
                </c:pt>
                <c:pt idx="34295">
                  <c:v>20.399999999999999</c:v>
                </c:pt>
                <c:pt idx="34296">
                  <c:v>20.3</c:v>
                </c:pt>
                <c:pt idx="34297">
                  <c:v>19.5</c:v>
                </c:pt>
                <c:pt idx="34298">
                  <c:v>19.2</c:v>
                </c:pt>
                <c:pt idx="34299">
                  <c:v>18.7</c:v>
                </c:pt>
                <c:pt idx="34300">
                  <c:v>18.5</c:v>
                </c:pt>
                <c:pt idx="34301">
                  <c:v>18.2</c:v>
                </c:pt>
                <c:pt idx="34302">
                  <c:v>17.899999999999999</c:v>
                </c:pt>
                <c:pt idx="34303">
                  <c:v>17.7</c:v>
                </c:pt>
                <c:pt idx="34304">
                  <c:v>18.100000000000001</c:v>
                </c:pt>
                <c:pt idx="34305">
                  <c:v>19</c:v>
                </c:pt>
                <c:pt idx="34306">
                  <c:v>21.2</c:v>
                </c:pt>
                <c:pt idx="34307">
                  <c:v>24.2</c:v>
                </c:pt>
                <c:pt idx="34308">
                  <c:v>26.1</c:v>
                </c:pt>
                <c:pt idx="34309">
                  <c:v>27.6</c:v>
                </c:pt>
                <c:pt idx="34310">
                  <c:v>28.1</c:v>
                </c:pt>
                <c:pt idx="34311">
                  <c:v>30</c:v>
                </c:pt>
                <c:pt idx="34312">
                  <c:v>30.6</c:v>
                </c:pt>
                <c:pt idx="34313">
                  <c:v>30</c:v>
                </c:pt>
                <c:pt idx="34314">
                  <c:v>27</c:v>
                </c:pt>
                <c:pt idx="34315">
                  <c:v>24.4</c:v>
                </c:pt>
                <c:pt idx="34321">
                  <c:v>19.899999999999999</c:v>
                </c:pt>
                <c:pt idx="34322">
                  <c:v>19.8</c:v>
                </c:pt>
                <c:pt idx="34323">
                  <c:v>19.3</c:v>
                </c:pt>
                <c:pt idx="34324">
                  <c:v>18.8</c:v>
                </c:pt>
                <c:pt idx="34325">
                  <c:v>18.7</c:v>
                </c:pt>
                <c:pt idx="34326">
                  <c:v>18.5</c:v>
                </c:pt>
                <c:pt idx="34327">
                  <c:v>18.399999999999999</c:v>
                </c:pt>
                <c:pt idx="34328">
                  <c:v>19.100000000000001</c:v>
                </c:pt>
                <c:pt idx="34329">
                  <c:v>19.8</c:v>
                </c:pt>
                <c:pt idx="34330">
                  <c:v>21.5</c:v>
                </c:pt>
                <c:pt idx="34335">
                  <c:v>31.1</c:v>
                </c:pt>
                <c:pt idx="34336">
                  <c:v>31</c:v>
                </c:pt>
                <c:pt idx="34337">
                  <c:v>29.4</c:v>
                </c:pt>
                <c:pt idx="34338">
                  <c:v>27.1</c:v>
                </c:pt>
                <c:pt idx="34339">
                  <c:v>24</c:v>
                </c:pt>
                <c:pt idx="34340">
                  <c:v>22.6</c:v>
                </c:pt>
                <c:pt idx="34341">
                  <c:v>22.1</c:v>
                </c:pt>
                <c:pt idx="34342">
                  <c:v>21.5</c:v>
                </c:pt>
                <c:pt idx="34343">
                  <c:v>20.9</c:v>
                </c:pt>
                <c:pt idx="34344">
                  <c:v>20.5</c:v>
                </c:pt>
                <c:pt idx="34345">
                  <c:v>20.100000000000001</c:v>
                </c:pt>
                <c:pt idx="34346">
                  <c:v>20</c:v>
                </c:pt>
                <c:pt idx="34347">
                  <c:v>20</c:v>
                </c:pt>
                <c:pt idx="34348">
                  <c:v>19.600000000000001</c:v>
                </c:pt>
                <c:pt idx="34349">
                  <c:v>19.3</c:v>
                </c:pt>
                <c:pt idx="34350">
                  <c:v>19</c:v>
                </c:pt>
                <c:pt idx="34351">
                  <c:v>19.2</c:v>
                </c:pt>
                <c:pt idx="34352">
                  <c:v>19.8</c:v>
                </c:pt>
                <c:pt idx="34353">
                  <c:v>21.7</c:v>
                </c:pt>
                <c:pt idx="34354">
                  <c:v>23.4</c:v>
                </c:pt>
                <c:pt idx="34355">
                  <c:v>25.4</c:v>
                </c:pt>
                <c:pt idx="34356">
                  <c:v>27.2</c:v>
                </c:pt>
                <c:pt idx="34357">
                  <c:v>29.2</c:v>
                </c:pt>
                <c:pt idx="34358">
                  <c:v>30.7</c:v>
                </c:pt>
                <c:pt idx="34359">
                  <c:v>31.6</c:v>
                </c:pt>
                <c:pt idx="34360">
                  <c:v>31.3</c:v>
                </c:pt>
                <c:pt idx="34361">
                  <c:v>28.3</c:v>
                </c:pt>
                <c:pt idx="34362">
                  <c:v>26.1</c:v>
                </c:pt>
                <c:pt idx="34363">
                  <c:v>24.8</c:v>
                </c:pt>
                <c:pt idx="34364">
                  <c:v>23.4</c:v>
                </c:pt>
                <c:pt idx="34365">
                  <c:v>22.8</c:v>
                </c:pt>
                <c:pt idx="34366">
                  <c:v>21.8</c:v>
                </c:pt>
                <c:pt idx="34367">
                  <c:v>21.7</c:v>
                </c:pt>
                <c:pt idx="34368">
                  <c:v>21.6</c:v>
                </c:pt>
                <c:pt idx="34369">
                  <c:v>21.4</c:v>
                </c:pt>
                <c:pt idx="34370">
                  <c:v>20.8</c:v>
                </c:pt>
                <c:pt idx="34371">
                  <c:v>20.6</c:v>
                </c:pt>
                <c:pt idx="34372">
                  <c:v>19.600000000000001</c:v>
                </c:pt>
                <c:pt idx="34373">
                  <c:v>19.100000000000001</c:v>
                </c:pt>
                <c:pt idx="34374">
                  <c:v>18.8</c:v>
                </c:pt>
                <c:pt idx="34375">
                  <c:v>18.399999999999999</c:v>
                </c:pt>
                <c:pt idx="34376">
                  <c:v>19.8</c:v>
                </c:pt>
                <c:pt idx="34377">
                  <c:v>21.3</c:v>
                </c:pt>
                <c:pt idx="34378">
                  <c:v>23.4</c:v>
                </c:pt>
                <c:pt idx="34379">
                  <c:v>25.7</c:v>
                </c:pt>
                <c:pt idx="34380">
                  <c:v>27</c:v>
                </c:pt>
                <c:pt idx="34381">
                  <c:v>29.8</c:v>
                </c:pt>
                <c:pt idx="34382">
                  <c:v>32.200000000000003</c:v>
                </c:pt>
                <c:pt idx="34383">
                  <c:v>32.9</c:v>
                </c:pt>
                <c:pt idx="34384">
                  <c:v>33.4</c:v>
                </c:pt>
                <c:pt idx="34393">
                  <c:v>19.8</c:v>
                </c:pt>
                <c:pt idx="34394">
                  <c:v>19.399999999999999</c:v>
                </c:pt>
                <c:pt idx="34395">
                  <c:v>19</c:v>
                </c:pt>
                <c:pt idx="34396">
                  <c:v>18.600000000000001</c:v>
                </c:pt>
                <c:pt idx="34397">
                  <c:v>18.2</c:v>
                </c:pt>
                <c:pt idx="34398">
                  <c:v>18.3</c:v>
                </c:pt>
                <c:pt idx="34399">
                  <c:v>18.5</c:v>
                </c:pt>
                <c:pt idx="34400">
                  <c:v>19</c:v>
                </c:pt>
                <c:pt idx="34401">
                  <c:v>21.3</c:v>
                </c:pt>
                <c:pt idx="34402">
                  <c:v>23.6</c:v>
                </c:pt>
                <c:pt idx="34403">
                  <c:v>26.7</c:v>
                </c:pt>
                <c:pt idx="34404">
                  <c:v>28.5</c:v>
                </c:pt>
                <c:pt idx="34405">
                  <c:v>29</c:v>
                </c:pt>
                <c:pt idx="34406">
                  <c:v>29.4</c:v>
                </c:pt>
                <c:pt idx="34407">
                  <c:v>30.9</c:v>
                </c:pt>
                <c:pt idx="34408">
                  <c:v>31.4</c:v>
                </c:pt>
                <c:pt idx="34409">
                  <c:v>30.3</c:v>
                </c:pt>
                <c:pt idx="34410">
                  <c:v>28.4</c:v>
                </c:pt>
                <c:pt idx="34411">
                  <c:v>25.3</c:v>
                </c:pt>
                <c:pt idx="34412">
                  <c:v>23.3</c:v>
                </c:pt>
                <c:pt idx="34413">
                  <c:v>22.2</c:v>
                </c:pt>
                <c:pt idx="34414">
                  <c:v>21.5</c:v>
                </c:pt>
                <c:pt idx="34415">
                  <c:v>21.1</c:v>
                </c:pt>
                <c:pt idx="34416">
                  <c:v>20.7</c:v>
                </c:pt>
                <c:pt idx="34417">
                  <c:v>20.399999999999999</c:v>
                </c:pt>
                <c:pt idx="34418">
                  <c:v>20.3</c:v>
                </c:pt>
                <c:pt idx="34419">
                  <c:v>20</c:v>
                </c:pt>
                <c:pt idx="34420">
                  <c:v>20</c:v>
                </c:pt>
                <c:pt idx="34421">
                  <c:v>20</c:v>
                </c:pt>
                <c:pt idx="34422">
                  <c:v>18.899999999999999</c:v>
                </c:pt>
                <c:pt idx="34423">
                  <c:v>18.7</c:v>
                </c:pt>
                <c:pt idx="34424">
                  <c:v>20.100000000000001</c:v>
                </c:pt>
                <c:pt idx="34425">
                  <c:v>21.5</c:v>
                </c:pt>
                <c:pt idx="34426">
                  <c:v>22.8</c:v>
                </c:pt>
                <c:pt idx="34427">
                  <c:v>24.4</c:v>
                </c:pt>
                <c:pt idx="34428">
                  <c:v>26.2</c:v>
                </c:pt>
                <c:pt idx="34429">
                  <c:v>28.2</c:v>
                </c:pt>
                <c:pt idx="34430">
                  <c:v>29.2</c:v>
                </c:pt>
                <c:pt idx="34431">
                  <c:v>31.5</c:v>
                </c:pt>
                <c:pt idx="34432">
                  <c:v>32</c:v>
                </c:pt>
                <c:pt idx="34433">
                  <c:v>29.3</c:v>
                </c:pt>
                <c:pt idx="34434">
                  <c:v>28.1</c:v>
                </c:pt>
                <c:pt idx="34435">
                  <c:v>26.2</c:v>
                </c:pt>
                <c:pt idx="34436">
                  <c:v>24.9</c:v>
                </c:pt>
                <c:pt idx="34437">
                  <c:v>24</c:v>
                </c:pt>
                <c:pt idx="34438">
                  <c:v>22.8</c:v>
                </c:pt>
                <c:pt idx="34439">
                  <c:v>22.2</c:v>
                </c:pt>
                <c:pt idx="34440">
                  <c:v>22</c:v>
                </c:pt>
                <c:pt idx="34441">
                  <c:v>21.7</c:v>
                </c:pt>
                <c:pt idx="34442">
                  <c:v>21.2</c:v>
                </c:pt>
                <c:pt idx="34443">
                  <c:v>21.2</c:v>
                </c:pt>
                <c:pt idx="34444">
                  <c:v>20.3</c:v>
                </c:pt>
                <c:pt idx="34445">
                  <c:v>19.3</c:v>
                </c:pt>
                <c:pt idx="34446">
                  <c:v>19</c:v>
                </c:pt>
                <c:pt idx="34447">
                  <c:v>19.3</c:v>
                </c:pt>
                <c:pt idx="34448">
                  <c:v>19.5</c:v>
                </c:pt>
                <c:pt idx="34449">
                  <c:v>21.1</c:v>
                </c:pt>
                <c:pt idx="34450">
                  <c:v>22.6</c:v>
                </c:pt>
                <c:pt idx="34451">
                  <c:v>24.3</c:v>
                </c:pt>
                <c:pt idx="34452">
                  <c:v>27.7</c:v>
                </c:pt>
                <c:pt idx="34453">
                  <c:v>28.6</c:v>
                </c:pt>
                <c:pt idx="34454">
                  <c:v>30.2</c:v>
                </c:pt>
                <c:pt idx="34455">
                  <c:v>30.5</c:v>
                </c:pt>
                <c:pt idx="34456">
                  <c:v>31.1</c:v>
                </c:pt>
                <c:pt idx="34457">
                  <c:v>29.6</c:v>
                </c:pt>
                <c:pt idx="34458">
                  <c:v>27.3</c:v>
                </c:pt>
                <c:pt idx="34459">
                  <c:v>25.1</c:v>
                </c:pt>
                <c:pt idx="34460">
                  <c:v>24.2</c:v>
                </c:pt>
                <c:pt idx="34461">
                  <c:v>22.9</c:v>
                </c:pt>
                <c:pt idx="34462">
                  <c:v>22.3</c:v>
                </c:pt>
                <c:pt idx="34463">
                  <c:v>21.9</c:v>
                </c:pt>
                <c:pt idx="34464">
                  <c:v>21.7</c:v>
                </c:pt>
                <c:pt idx="34465">
                  <c:v>21.3</c:v>
                </c:pt>
                <c:pt idx="34466">
                  <c:v>20.6</c:v>
                </c:pt>
                <c:pt idx="34467">
                  <c:v>20.6</c:v>
                </c:pt>
                <c:pt idx="34468">
                  <c:v>20.5</c:v>
                </c:pt>
                <c:pt idx="34469">
                  <c:v>20.3</c:v>
                </c:pt>
                <c:pt idx="34470">
                  <c:v>20.100000000000001</c:v>
                </c:pt>
                <c:pt idx="34471">
                  <c:v>19.899999999999999</c:v>
                </c:pt>
                <c:pt idx="34472">
                  <c:v>20.6</c:v>
                </c:pt>
                <c:pt idx="34473">
                  <c:v>25.6</c:v>
                </c:pt>
                <c:pt idx="34474">
                  <c:v>26.8</c:v>
                </c:pt>
                <c:pt idx="34475">
                  <c:v>29.8</c:v>
                </c:pt>
                <c:pt idx="34476">
                  <c:v>29.7</c:v>
                </c:pt>
                <c:pt idx="34477">
                  <c:v>30.7</c:v>
                </c:pt>
                <c:pt idx="34478">
                  <c:v>32.299999999999997</c:v>
                </c:pt>
                <c:pt idx="34479">
                  <c:v>31.9</c:v>
                </c:pt>
                <c:pt idx="34480">
                  <c:v>29.3</c:v>
                </c:pt>
                <c:pt idx="34481">
                  <c:v>29.1</c:v>
                </c:pt>
                <c:pt idx="34482">
                  <c:v>26.5</c:v>
                </c:pt>
                <c:pt idx="34483">
                  <c:v>25.4</c:v>
                </c:pt>
                <c:pt idx="34484">
                  <c:v>23.7</c:v>
                </c:pt>
                <c:pt idx="34485">
                  <c:v>23.2</c:v>
                </c:pt>
                <c:pt idx="34486">
                  <c:v>22.5</c:v>
                </c:pt>
                <c:pt idx="34487">
                  <c:v>21.9</c:v>
                </c:pt>
                <c:pt idx="34488">
                  <c:v>21.5</c:v>
                </c:pt>
                <c:pt idx="34489">
                  <c:v>20.9</c:v>
                </c:pt>
                <c:pt idx="34490">
                  <c:v>20.6</c:v>
                </c:pt>
                <c:pt idx="34491">
                  <c:v>20.100000000000001</c:v>
                </c:pt>
                <c:pt idx="34492">
                  <c:v>20.3</c:v>
                </c:pt>
                <c:pt idx="34493">
                  <c:v>20.8</c:v>
                </c:pt>
                <c:pt idx="34494">
                  <c:v>20.7</c:v>
                </c:pt>
                <c:pt idx="34495">
                  <c:v>20.8</c:v>
                </c:pt>
                <c:pt idx="34496">
                  <c:v>22.2</c:v>
                </c:pt>
                <c:pt idx="34497">
                  <c:v>24.9</c:v>
                </c:pt>
                <c:pt idx="34498">
                  <c:v>27.3</c:v>
                </c:pt>
                <c:pt idx="34499">
                  <c:v>28.7</c:v>
                </c:pt>
                <c:pt idx="34500">
                  <c:v>29.8</c:v>
                </c:pt>
                <c:pt idx="34501">
                  <c:v>31.8</c:v>
                </c:pt>
                <c:pt idx="34502">
                  <c:v>32</c:v>
                </c:pt>
                <c:pt idx="34503">
                  <c:v>33.299999999999997</c:v>
                </c:pt>
                <c:pt idx="34504">
                  <c:v>30.6</c:v>
                </c:pt>
                <c:pt idx="34505">
                  <c:v>28.9</c:v>
                </c:pt>
                <c:pt idx="34506">
                  <c:v>27.2</c:v>
                </c:pt>
                <c:pt idx="34507">
                  <c:v>25.3</c:v>
                </c:pt>
                <c:pt idx="34508">
                  <c:v>23.7</c:v>
                </c:pt>
                <c:pt idx="34509">
                  <c:v>22.5</c:v>
                </c:pt>
                <c:pt idx="34510">
                  <c:v>22</c:v>
                </c:pt>
                <c:pt idx="34511">
                  <c:v>22.2</c:v>
                </c:pt>
                <c:pt idx="34512">
                  <c:v>22</c:v>
                </c:pt>
                <c:pt idx="34513">
                  <c:v>21.8</c:v>
                </c:pt>
                <c:pt idx="34514">
                  <c:v>21.7</c:v>
                </c:pt>
                <c:pt idx="34515">
                  <c:v>20.100000000000001</c:v>
                </c:pt>
                <c:pt idx="34516">
                  <c:v>19.3</c:v>
                </c:pt>
                <c:pt idx="34517">
                  <c:v>19.5</c:v>
                </c:pt>
                <c:pt idx="34518">
                  <c:v>19.8</c:v>
                </c:pt>
                <c:pt idx="34519">
                  <c:v>20</c:v>
                </c:pt>
                <c:pt idx="34520">
                  <c:v>19.8</c:v>
                </c:pt>
                <c:pt idx="34521">
                  <c:v>20.100000000000001</c:v>
                </c:pt>
                <c:pt idx="34522">
                  <c:v>21.9</c:v>
                </c:pt>
                <c:pt idx="34523">
                  <c:v>23.2</c:v>
                </c:pt>
                <c:pt idx="34524">
                  <c:v>24.5</c:v>
                </c:pt>
                <c:pt idx="34525">
                  <c:v>27.5</c:v>
                </c:pt>
                <c:pt idx="34526">
                  <c:v>29.8</c:v>
                </c:pt>
                <c:pt idx="34527">
                  <c:v>31.4</c:v>
                </c:pt>
                <c:pt idx="34528">
                  <c:v>32.200000000000003</c:v>
                </c:pt>
                <c:pt idx="34529">
                  <c:v>32.200000000000003</c:v>
                </c:pt>
                <c:pt idx="34530">
                  <c:v>30.1</c:v>
                </c:pt>
                <c:pt idx="34531">
                  <c:v>25.9</c:v>
                </c:pt>
                <c:pt idx="34532">
                  <c:v>24.4</c:v>
                </c:pt>
                <c:pt idx="34533">
                  <c:v>24.2</c:v>
                </c:pt>
                <c:pt idx="34534">
                  <c:v>24</c:v>
                </c:pt>
                <c:pt idx="34535">
                  <c:v>23.2</c:v>
                </c:pt>
                <c:pt idx="34536">
                  <c:v>22.7</c:v>
                </c:pt>
                <c:pt idx="34537">
                  <c:v>22.4</c:v>
                </c:pt>
                <c:pt idx="34538">
                  <c:v>22.1</c:v>
                </c:pt>
                <c:pt idx="34539">
                  <c:v>21.7</c:v>
                </c:pt>
                <c:pt idx="34540">
                  <c:v>21.4</c:v>
                </c:pt>
                <c:pt idx="34541">
                  <c:v>21.4</c:v>
                </c:pt>
                <c:pt idx="34542">
                  <c:v>21.2</c:v>
                </c:pt>
                <c:pt idx="34543">
                  <c:v>20.8</c:v>
                </c:pt>
                <c:pt idx="34544">
                  <c:v>21.2</c:v>
                </c:pt>
                <c:pt idx="34545">
                  <c:v>22.4</c:v>
                </c:pt>
                <c:pt idx="34546">
                  <c:v>24.8</c:v>
                </c:pt>
                <c:pt idx="34547">
                  <c:v>27</c:v>
                </c:pt>
                <c:pt idx="34548">
                  <c:v>29.2</c:v>
                </c:pt>
                <c:pt idx="34549">
                  <c:v>31.1</c:v>
                </c:pt>
                <c:pt idx="34550">
                  <c:v>32.799999999999997</c:v>
                </c:pt>
                <c:pt idx="34551">
                  <c:v>33.5</c:v>
                </c:pt>
                <c:pt idx="34552">
                  <c:v>33</c:v>
                </c:pt>
                <c:pt idx="34553">
                  <c:v>30.7</c:v>
                </c:pt>
                <c:pt idx="34554">
                  <c:v>29</c:v>
                </c:pt>
                <c:pt idx="34555">
                  <c:v>27</c:v>
                </c:pt>
                <c:pt idx="34556">
                  <c:v>24.4</c:v>
                </c:pt>
                <c:pt idx="34557">
                  <c:v>23.5</c:v>
                </c:pt>
                <c:pt idx="34558">
                  <c:v>22.9</c:v>
                </c:pt>
                <c:pt idx="34559">
                  <c:v>22.1</c:v>
                </c:pt>
                <c:pt idx="34560">
                  <c:v>21.7</c:v>
                </c:pt>
                <c:pt idx="34561">
                  <c:v>21.1</c:v>
                </c:pt>
                <c:pt idx="34562">
                  <c:v>20.7</c:v>
                </c:pt>
                <c:pt idx="34563">
                  <c:v>20.3</c:v>
                </c:pt>
                <c:pt idx="34564">
                  <c:v>19.8</c:v>
                </c:pt>
                <c:pt idx="34565">
                  <c:v>19.8</c:v>
                </c:pt>
                <c:pt idx="34566">
                  <c:v>19.3</c:v>
                </c:pt>
                <c:pt idx="34567">
                  <c:v>19.3</c:v>
                </c:pt>
                <c:pt idx="34568">
                  <c:v>20.3</c:v>
                </c:pt>
                <c:pt idx="34569">
                  <c:v>22.9</c:v>
                </c:pt>
                <c:pt idx="34570">
                  <c:v>24.2</c:v>
                </c:pt>
                <c:pt idx="34571">
                  <c:v>26.4</c:v>
                </c:pt>
                <c:pt idx="34572">
                  <c:v>28.4</c:v>
                </c:pt>
                <c:pt idx="34573">
                  <c:v>30.3</c:v>
                </c:pt>
                <c:pt idx="34574">
                  <c:v>31.4</c:v>
                </c:pt>
                <c:pt idx="34575">
                  <c:v>32</c:v>
                </c:pt>
                <c:pt idx="34576">
                  <c:v>31.6</c:v>
                </c:pt>
                <c:pt idx="34577">
                  <c:v>29.5</c:v>
                </c:pt>
                <c:pt idx="34578">
                  <c:v>29.3</c:v>
                </c:pt>
                <c:pt idx="34579">
                  <c:v>26.6</c:v>
                </c:pt>
                <c:pt idx="34580">
                  <c:v>24.5</c:v>
                </c:pt>
                <c:pt idx="34581">
                  <c:v>22.9</c:v>
                </c:pt>
                <c:pt idx="34582">
                  <c:v>22.2</c:v>
                </c:pt>
                <c:pt idx="34583">
                  <c:v>21.4</c:v>
                </c:pt>
                <c:pt idx="34584">
                  <c:v>21.2</c:v>
                </c:pt>
                <c:pt idx="34585">
                  <c:v>21.2</c:v>
                </c:pt>
                <c:pt idx="34586">
                  <c:v>20.7</c:v>
                </c:pt>
                <c:pt idx="34587">
                  <c:v>21.1</c:v>
                </c:pt>
                <c:pt idx="34588">
                  <c:v>20.6</c:v>
                </c:pt>
                <c:pt idx="34589">
                  <c:v>20.399999999999999</c:v>
                </c:pt>
                <c:pt idx="34590">
                  <c:v>20.399999999999999</c:v>
                </c:pt>
                <c:pt idx="34591">
                  <c:v>20.399999999999999</c:v>
                </c:pt>
                <c:pt idx="34592">
                  <c:v>20.9</c:v>
                </c:pt>
                <c:pt idx="34593">
                  <c:v>22.4</c:v>
                </c:pt>
                <c:pt idx="34594">
                  <c:v>25.3</c:v>
                </c:pt>
                <c:pt idx="34595">
                  <c:v>25.5</c:v>
                </c:pt>
                <c:pt idx="34596">
                  <c:v>27.2</c:v>
                </c:pt>
                <c:pt idx="34597">
                  <c:v>29</c:v>
                </c:pt>
                <c:pt idx="34598">
                  <c:v>31</c:v>
                </c:pt>
                <c:pt idx="34599">
                  <c:v>32.299999999999997</c:v>
                </c:pt>
                <c:pt idx="34600">
                  <c:v>32</c:v>
                </c:pt>
                <c:pt idx="34601">
                  <c:v>31.6</c:v>
                </c:pt>
                <c:pt idx="34602">
                  <c:v>29.5</c:v>
                </c:pt>
                <c:pt idx="34603">
                  <c:v>26.4</c:v>
                </c:pt>
                <c:pt idx="34604">
                  <c:v>25.1</c:v>
                </c:pt>
                <c:pt idx="34605">
                  <c:v>24</c:v>
                </c:pt>
                <c:pt idx="34606">
                  <c:v>23.1</c:v>
                </c:pt>
                <c:pt idx="34607">
                  <c:v>22.5</c:v>
                </c:pt>
                <c:pt idx="34608">
                  <c:v>22.2</c:v>
                </c:pt>
                <c:pt idx="34609">
                  <c:v>21.9</c:v>
                </c:pt>
                <c:pt idx="34610">
                  <c:v>21.9</c:v>
                </c:pt>
                <c:pt idx="34611">
                  <c:v>21.2</c:v>
                </c:pt>
                <c:pt idx="34612">
                  <c:v>21.2</c:v>
                </c:pt>
                <c:pt idx="34613">
                  <c:v>20.8</c:v>
                </c:pt>
                <c:pt idx="34614">
                  <c:v>20.9</c:v>
                </c:pt>
                <c:pt idx="34615">
                  <c:v>20.7</c:v>
                </c:pt>
                <c:pt idx="34623">
                  <c:v>32.299999999999997</c:v>
                </c:pt>
                <c:pt idx="34624">
                  <c:v>32.299999999999997</c:v>
                </c:pt>
                <c:pt idx="34625">
                  <c:v>31.2</c:v>
                </c:pt>
                <c:pt idx="34626">
                  <c:v>29.8</c:v>
                </c:pt>
                <c:pt idx="34627">
                  <c:v>26.7</c:v>
                </c:pt>
                <c:pt idx="34628">
                  <c:v>25.5</c:v>
                </c:pt>
                <c:pt idx="34629">
                  <c:v>24.5</c:v>
                </c:pt>
                <c:pt idx="34630">
                  <c:v>23.8</c:v>
                </c:pt>
                <c:pt idx="34631">
                  <c:v>23.1</c:v>
                </c:pt>
                <c:pt idx="34632">
                  <c:v>23.4</c:v>
                </c:pt>
                <c:pt idx="34633">
                  <c:v>22.7</c:v>
                </c:pt>
                <c:pt idx="34634">
                  <c:v>22.6</c:v>
                </c:pt>
                <c:pt idx="34635">
                  <c:v>22.3</c:v>
                </c:pt>
                <c:pt idx="34636">
                  <c:v>21.2</c:v>
                </c:pt>
                <c:pt idx="34637">
                  <c:v>20.9</c:v>
                </c:pt>
                <c:pt idx="34638">
                  <c:v>21.3</c:v>
                </c:pt>
                <c:pt idx="34639">
                  <c:v>21.7</c:v>
                </c:pt>
                <c:pt idx="34640">
                  <c:v>21.8</c:v>
                </c:pt>
                <c:pt idx="34641">
                  <c:v>20.6</c:v>
                </c:pt>
                <c:pt idx="34642">
                  <c:v>22.6</c:v>
                </c:pt>
                <c:pt idx="34643">
                  <c:v>23.7</c:v>
                </c:pt>
                <c:pt idx="34644">
                  <c:v>24</c:v>
                </c:pt>
                <c:pt idx="34645">
                  <c:v>24.3</c:v>
                </c:pt>
                <c:pt idx="34646">
                  <c:v>24.6</c:v>
                </c:pt>
                <c:pt idx="34647">
                  <c:v>23</c:v>
                </c:pt>
                <c:pt idx="34648">
                  <c:v>22.6</c:v>
                </c:pt>
                <c:pt idx="34649">
                  <c:v>23.1</c:v>
                </c:pt>
                <c:pt idx="34650">
                  <c:v>23.5</c:v>
                </c:pt>
                <c:pt idx="34651">
                  <c:v>23.7</c:v>
                </c:pt>
                <c:pt idx="34652">
                  <c:v>23.6</c:v>
                </c:pt>
                <c:pt idx="34653">
                  <c:v>23.2</c:v>
                </c:pt>
                <c:pt idx="34654">
                  <c:v>22.8</c:v>
                </c:pt>
                <c:pt idx="34655">
                  <c:v>22.9</c:v>
                </c:pt>
                <c:pt idx="34656">
                  <c:v>22.3</c:v>
                </c:pt>
                <c:pt idx="34657">
                  <c:v>22</c:v>
                </c:pt>
                <c:pt idx="34658">
                  <c:v>21.7</c:v>
                </c:pt>
                <c:pt idx="34659">
                  <c:v>21.4</c:v>
                </c:pt>
                <c:pt idx="34660">
                  <c:v>21</c:v>
                </c:pt>
                <c:pt idx="34661">
                  <c:v>20.6</c:v>
                </c:pt>
                <c:pt idx="34662">
                  <c:v>21.4</c:v>
                </c:pt>
                <c:pt idx="34663">
                  <c:v>25.8</c:v>
                </c:pt>
                <c:pt idx="34664">
                  <c:v>26.9</c:v>
                </c:pt>
                <c:pt idx="34665">
                  <c:v>25.3</c:v>
                </c:pt>
                <c:pt idx="34666">
                  <c:v>21.4</c:v>
                </c:pt>
                <c:pt idx="34667">
                  <c:v>21.8</c:v>
                </c:pt>
                <c:pt idx="34668">
                  <c:v>22.9</c:v>
                </c:pt>
                <c:pt idx="34669">
                  <c:v>23.9</c:v>
                </c:pt>
                <c:pt idx="34670">
                  <c:v>24.2</c:v>
                </c:pt>
                <c:pt idx="34671">
                  <c:v>26.4</c:v>
                </c:pt>
                <c:pt idx="34672">
                  <c:v>25.9</c:v>
                </c:pt>
                <c:pt idx="34673">
                  <c:v>26.8</c:v>
                </c:pt>
                <c:pt idx="34674">
                  <c:v>25.3</c:v>
                </c:pt>
                <c:pt idx="34675">
                  <c:v>24.4</c:v>
                </c:pt>
                <c:pt idx="34676">
                  <c:v>23.6</c:v>
                </c:pt>
                <c:pt idx="34677">
                  <c:v>27</c:v>
                </c:pt>
                <c:pt idx="34678">
                  <c:v>25.4</c:v>
                </c:pt>
                <c:pt idx="34679">
                  <c:v>21.1</c:v>
                </c:pt>
                <c:pt idx="34680">
                  <c:v>20.8</c:v>
                </c:pt>
                <c:pt idx="34681">
                  <c:v>20.5</c:v>
                </c:pt>
                <c:pt idx="34682">
                  <c:v>20.5</c:v>
                </c:pt>
                <c:pt idx="34683">
                  <c:v>20.399999999999999</c:v>
                </c:pt>
                <c:pt idx="34684">
                  <c:v>20.6</c:v>
                </c:pt>
                <c:pt idx="34685">
                  <c:v>23.3</c:v>
                </c:pt>
                <c:pt idx="34686">
                  <c:v>23.2</c:v>
                </c:pt>
                <c:pt idx="34687">
                  <c:v>21.8</c:v>
                </c:pt>
                <c:pt idx="34688">
                  <c:v>20.7</c:v>
                </c:pt>
                <c:pt idx="34689">
                  <c:v>21.7</c:v>
                </c:pt>
                <c:pt idx="34690">
                  <c:v>22.2</c:v>
                </c:pt>
                <c:pt idx="34691">
                  <c:v>22.8</c:v>
                </c:pt>
                <c:pt idx="34692">
                  <c:v>24.2</c:v>
                </c:pt>
                <c:pt idx="34693">
                  <c:v>25.2</c:v>
                </c:pt>
                <c:pt idx="34694">
                  <c:v>26.2</c:v>
                </c:pt>
                <c:pt idx="34695">
                  <c:v>26.4</c:v>
                </c:pt>
                <c:pt idx="34696">
                  <c:v>26.1</c:v>
                </c:pt>
                <c:pt idx="34697">
                  <c:v>26.3</c:v>
                </c:pt>
                <c:pt idx="34698">
                  <c:v>26.2</c:v>
                </c:pt>
                <c:pt idx="34699">
                  <c:v>25.9</c:v>
                </c:pt>
                <c:pt idx="34700">
                  <c:v>25.3</c:v>
                </c:pt>
                <c:pt idx="34701">
                  <c:v>23.9</c:v>
                </c:pt>
                <c:pt idx="34702">
                  <c:v>23.2</c:v>
                </c:pt>
                <c:pt idx="34703">
                  <c:v>22.6</c:v>
                </c:pt>
                <c:pt idx="34704">
                  <c:v>22</c:v>
                </c:pt>
                <c:pt idx="34705">
                  <c:v>21.6</c:v>
                </c:pt>
                <c:pt idx="34706">
                  <c:v>21</c:v>
                </c:pt>
                <c:pt idx="34707">
                  <c:v>20.399999999999999</c:v>
                </c:pt>
                <c:pt idx="34708">
                  <c:v>19.899999999999999</c:v>
                </c:pt>
                <c:pt idx="34709">
                  <c:v>19.600000000000001</c:v>
                </c:pt>
                <c:pt idx="34710">
                  <c:v>19.2</c:v>
                </c:pt>
                <c:pt idx="34711">
                  <c:v>19.8</c:v>
                </c:pt>
                <c:pt idx="34712">
                  <c:v>19.600000000000001</c:v>
                </c:pt>
                <c:pt idx="34713">
                  <c:v>20.399999999999999</c:v>
                </c:pt>
                <c:pt idx="34714">
                  <c:v>22.3</c:v>
                </c:pt>
                <c:pt idx="34715">
                  <c:v>24.2</c:v>
                </c:pt>
                <c:pt idx="34716">
                  <c:v>27.8</c:v>
                </c:pt>
                <c:pt idx="34717">
                  <c:v>29</c:v>
                </c:pt>
                <c:pt idx="34718">
                  <c:v>30.5</c:v>
                </c:pt>
                <c:pt idx="34719">
                  <c:v>32</c:v>
                </c:pt>
                <c:pt idx="34720">
                  <c:v>31.6</c:v>
                </c:pt>
                <c:pt idx="34721">
                  <c:v>30.5</c:v>
                </c:pt>
                <c:pt idx="34722">
                  <c:v>29.1</c:v>
                </c:pt>
                <c:pt idx="34723">
                  <c:v>26.8</c:v>
                </c:pt>
                <c:pt idx="34724">
                  <c:v>24.3</c:v>
                </c:pt>
                <c:pt idx="34725">
                  <c:v>23.2</c:v>
                </c:pt>
                <c:pt idx="34726">
                  <c:v>22.6</c:v>
                </c:pt>
                <c:pt idx="34727">
                  <c:v>21.9</c:v>
                </c:pt>
                <c:pt idx="34728">
                  <c:v>21.5</c:v>
                </c:pt>
                <c:pt idx="34729">
                  <c:v>21</c:v>
                </c:pt>
                <c:pt idx="34730">
                  <c:v>20.5</c:v>
                </c:pt>
                <c:pt idx="34731">
                  <c:v>20.6</c:v>
                </c:pt>
                <c:pt idx="34732">
                  <c:v>19.899999999999999</c:v>
                </c:pt>
                <c:pt idx="34733">
                  <c:v>20</c:v>
                </c:pt>
                <c:pt idx="34734">
                  <c:v>19.3</c:v>
                </c:pt>
                <c:pt idx="34735">
                  <c:v>19.3</c:v>
                </c:pt>
                <c:pt idx="34785">
                  <c:v>21.7</c:v>
                </c:pt>
                <c:pt idx="34786">
                  <c:v>23.2</c:v>
                </c:pt>
                <c:pt idx="34787">
                  <c:v>23.7</c:v>
                </c:pt>
                <c:pt idx="34788">
                  <c:v>25.2</c:v>
                </c:pt>
                <c:pt idx="34789">
                  <c:v>27.6</c:v>
                </c:pt>
                <c:pt idx="34790">
                  <c:v>29</c:v>
                </c:pt>
                <c:pt idx="34791">
                  <c:v>29</c:v>
                </c:pt>
                <c:pt idx="34792">
                  <c:v>28.3</c:v>
                </c:pt>
                <c:pt idx="34793">
                  <c:v>27.8</c:v>
                </c:pt>
                <c:pt idx="34794">
                  <c:v>26.3</c:v>
                </c:pt>
                <c:pt idx="34795">
                  <c:v>24.5</c:v>
                </c:pt>
                <c:pt idx="34796">
                  <c:v>23.8</c:v>
                </c:pt>
                <c:pt idx="34797">
                  <c:v>23.1</c:v>
                </c:pt>
                <c:pt idx="34798">
                  <c:v>22.8</c:v>
                </c:pt>
                <c:pt idx="34799">
                  <c:v>22.1</c:v>
                </c:pt>
                <c:pt idx="34800">
                  <c:v>22</c:v>
                </c:pt>
                <c:pt idx="34801">
                  <c:v>21.3</c:v>
                </c:pt>
                <c:pt idx="34802">
                  <c:v>20.8</c:v>
                </c:pt>
                <c:pt idx="34803">
                  <c:v>20.7</c:v>
                </c:pt>
                <c:pt idx="34804">
                  <c:v>20.9</c:v>
                </c:pt>
                <c:pt idx="34805">
                  <c:v>20.100000000000001</c:v>
                </c:pt>
                <c:pt idx="34806">
                  <c:v>19.8</c:v>
                </c:pt>
                <c:pt idx="34807">
                  <c:v>19.3</c:v>
                </c:pt>
                <c:pt idx="34808">
                  <c:v>20.7</c:v>
                </c:pt>
                <c:pt idx="34809">
                  <c:v>23.3</c:v>
                </c:pt>
                <c:pt idx="34810">
                  <c:v>25.4</c:v>
                </c:pt>
                <c:pt idx="34811">
                  <c:v>27.2</c:v>
                </c:pt>
                <c:pt idx="34812">
                  <c:v>29.3</c:v>
                </c:pt>
                <c:pt idx="34813">
                  <c:v>31.1</c:v>
                </c:pt>
                <c:pt idx="34814">
                  <c:v>33.299999999999997</c:v>
                </c:pt>
                <c:pt idx="34815">
                  <c:v>33.5</c:v>
                </c:pt>
                <c:pt idx="34816">
                  <c:v>32.200000000000003</c:v>
                </c:pt>
                <c:pt idx="34817">
                  <c:v>30.1</c:v>
                </c:pt>
                <c:pt idx="34818">
                  <c:v>29.3</c:v>
                </c:pt>
                <c:pt idx="34819">
                  <c:v>27.3</c:v>
                </c:pt>
                <c:pt idx="34820">
                  <c:v>26.4</c:v>
                </c:pt>
                <c:pt idx="34821">
                  <c:v>25.3</c:v>
                </c:pt>
                <c:pt idx="34822">
                  <c:v>25</c:v>
                </c:pt>
                <c:pt idx="34823">
                  <c:v>23.7</c:v>
                </c:pt>
                <c:pt idx="34824">
                  <c:v>23.2</c:v>
                </c:pt>
                <c:pt idx="34825">
                  <c:v>22.4</c:v>
                </c:pt>
                <c:pt idx="34826">
                  <c:v>22</c:v>
                </c:pt>
                <c:pt idx="34827">
                  <c:v>21.5</c:v>
                </c:pt>
                <c:pt idx="34828">
                  <c:v>21.1</c:v>
                </c:pt>
                <c:pt idx="34829">
                  <c:v>20.5</c:v>
                </c:pt>
                <c:pt idx="34830">
                  <c:v>20</c:v>
                </c:pt>
                <c:pt idx="34831">
                  <c:v>19.3</c:v>
                </c:pt>
                <c:pt idx="34832">
                  <c:v>20.7</c:v>
                </c:pt>
                <c:pt idx="34833">
                  <c:v>23.6</c:v>
                </c:pt>
                <c:pt idx="34834">
                  <c:v>26.2</c:v>
                </c:pt>
                <c:pt idx="34835">
                  <c:v>27.5</c:v>
                </c:pt>
                <c:pt idx="34836">
                  <c:v>29.8</c:v>
                </c:pt>
                <c:pt idx="34837">
                  <c:v>31.5</c:v>
                </c:pt>
                <c:pt idx="34838">
                  <c:v>33.299999999999997</c:v>
                </c:pt>
                <c:pt idx="34839">
                  <c:v>33.9</c:v>
                </c:pt>
                <c:pt idx="34840">
                  <c:v>33.4</c:v>
                </c:pt>
                <c:pt idx="34841">
                  <c:v>31.9</c:v>
                </c:pt>
                <c:pt idx="34842">
                  <c:v>29.2</c:v>
                </c:pt>
                <c:pt idx="34843">
                  <c:v>27.9</c:v>
                </c:pt>
                <c:pt idx="34844">
                  <c:v>26.3</c:v>
                </c:pt>
                <c:pt idx="34845">
                  <c:v>25</c:v>
                </c:pt>
                <c:pt idx="34846">
                  <c:v>24</c:v>
                </c:pt>
                <c:pt idx="34847">
                  <c:v>22.8</c:v>
                </c:pt>
                <c:pt idx="34848">
                  <c:v>21.6</c:v>
                </c:pt>
                <c:pt idx="34849">
                  <c:v>20.6</c:v>
                </c:pt>
                <c:pt idx="34850">
                  <c:v>20.100000000000001</c:v>
                </c:pt>
                <c:pt idx="34851">
                  <c:v>19.7</c:v>
                </c:pt>
                <c:pt idx="34852">
                  <c:v>19.2</c:v>
                </c:pt>
                <c:pt idx="34853">
                  <c:v>19.2</c:v>
                </c:pt>
                <c:pt idx="34854">
                  <c:v>19</c:v>
                </c:pt>
                <c:pt idx="34855">
                  <c:v>18.5</c:v>
                </c:pt>
                <c:pt idx="34856">
                  <c:v>19.600000000000001</c:v>
                </c:pt>
                <c:pt idx="34857">
                  <c:v>21.5</c:v>
                </c:pt>
                <c:pt idx="34858">
                  <c:v>23.9</c:v>
                </c:pt>
                <c:pt idx="34859">
                  <c:v>27.7</c:v>
                </c:pt>
                <c:pt idx="34860">
                  <c:v>28</c:v>
                </c:pt>
                <c:pt idx="34861">
                  <c:v>30.1</c:v>
                </c:pt>
                <c:pt idx="34862">
                  <c:v>31.6</c:v>
                </c:pt>
                <c:pt idx="34863">
                  <c:v>32.5</c:v>
                </c:pt>
                <c:pt idx="34864">
                  <c:v>31.7</c:v>
                </c:pt>
                <c:pt idx="34865">
                  <c:v>30.2</c:v>
                </c:pt>
                <c:pt idx="34866">
                  <c:v>28.4</c:v>
                </c:pt>
                <c:pt idx="34867">
                  <c:v>26.6</c:v>
                </c:pt>
                <c:pt idx="34868">
                  <c:v>24.3</c:v>
                </c:pt>
                <c:pt idx="34869">
                  <c:v>23.7</c:v>
                </c:pt>
                <c:pt idx="34870">
                  <c:v>22.5</c:v>
                </c:pt>
                <c:pt idx="34871">
                  <c:v>21.7</c:v>
                </c:pt>
                <c:pt idx="34872">
                  <c:v>21.2</c:v>
                </c:pt>
                <c:pt idx="34873">
                  <c:v>20.399999999999999</c:v>
                </c:pt>
                <c:pt idx="34874">
                  <c:v>19.899999999999999</c:v>
                </c:pt>
                <c:pt idx="34875">
                  <c:v>19.600000000000001</c:v>
                </c:pt>
                <c:pt idx="34876">
                  <c:v>19.3</c:v>
                </c:pt>
                <c:pt idx="34877">
                  <c:v>19</c:v>
                </c:pt>
                <c:pt idx="34878">
                  <c:v>19.399999999999999</c:v>
                </c:pt>
                <c:pt idx="34879">
                  <c:v>19</c:v>
                </c:pt>
                <c:pt idx="34880">
                  <c:v>19.3</c:v>
                </c:pt>
                <c:pt idx="34881">
                  <c:v>21.5</c:v>
                </c:pt>
                <c:pt idx="34882">
                  <c:v>24.7</c:v>
                </c:pt>
                <c:pt idx="34883">
                  <c:v>25.6</c:v>
                </c:pt>
                <c:pt idx="34884">
                  <c:v>27.9</c:v>
                </c:pt>
                <c:pt idx="34885">
                  <c:v>29.6</c:v>
                </c:pt>
                <c:pt idx="34886">
                  <c:v>32.299999999999997</c:v>
                </c:pt>
                <c:pt idx="34887">
                  <c:v>32.799999999999997</c:v>
                </c:pt>
                <c:pt idx="34888">
                  <c:v>33.9</c:v>
                </c:pt>
                <c:pt idx="34889">
                  <c:v>32.5</c:v>
                </c:pt>
                <c:pt idx="34890">
                  <c:v>29.7</c:v>
                </c:pt>
                <c:pt idx="34891">
                  <c:v>26.4</c:v>
                </c:pt>
                <c:pt idx="34892">
                  <c:v>24.5</c:v>
                </c:pt>
                <c:pt idx="34893">
                  <c:v>23.3</c:v>
                </c:pt>
                <c:pt idx="34894">
                  <c:v>22.5</c:v>
                </c:pt>
                <c:pt idx="34895">
                  <c:v>21.9</c:v>
                </c:pt>
                <c:pt idx="34896">
                  <c:v>21.2</c:v>
                </c:pt>
                <c:pt idx="34897">
                  <c:v>20.7</c:v>
                </c:pt>
                <c:pt idx="34898">
                  <c:v>20.399999999999999</c:v>
                </c:pt>
                <c:pt idx="34899">
                  <c:v>20</c:v>
                </c:pt>
                <c:pt idx="34900">
                  <c:v>19.3</c:v>
                </c:pt>
                <c:pt idx="34901">
                  <c:v>19.2</c:v>
                </c:pt>
                <c:pt idx="34902">
                  <c:v>18.7</c:v>
                </c:pt>
                <c:pt idx="34903">
                  <c:v>18.2</c:v>
                </c:pt>
                <c:pt idx="34904">
                  <c:v>19.600000000000001</c:v>
                </c:pt>
                <c:pt idx="34905">
                  <c:v>22.3</c:v>
                </c:pt>
                <c:pt idx="34906">
                  <c:v>24.4</c:v>
                </c:pt>
                <c:pt idx="34907">
                  <c:v>26.8</c:v>
                </c:pt>
                <c:pt idx="34908">
                  <c:v>29.8</c:v>
                </c:pt>
                <c:pt idx="34909">
                  <c:v>30.9</c:v>
                </c:pt>
                <c:pt idx="34910">
                  <c:v>32.6</c:v>
                </c:pt>
                <c:pt idx="34911">
                  <c:v>34.1</c:v>
                </c:pt>
                <c:pt idx="34912">
                  <c:v>35.200000000000003</c:v>
                </c:pt>
                <c:pt idx="34913">
                  <c:v>33.200000000000003</c:v>
                </c:pt>
                <c:pt idx="34914">
                  <c:v>30.9</c:v>
                </c:pt>
                <c:pt idx="34915">
                  <c:v>28.4</c:v>
                </c:pt>
                <c:pt idx="34916">
                  <c:v>26.4</c:v>
                </c:pt>
                <c:pt idx="34917">
                  <c:v>25.3</c:v>
                </c:pt>
                <c:pt idx="34918">
                  <c:v>24</c:v>
                </c:pt>
                <c:pt idx="34919">
                  <c:v>22.7</c:v>
                </c:pt>
                <c:pt idx="34920">
                  <c:v>21.7</c:v>
                </c:pt>
                <c:pt idx="34921">
                  <c:v>20.7</c:v>
                </c:pt>
                <c:pt idx="34922">
                  <c:v>19.8</c:v>
                </c:pt>
                <c:pt idx="34923">
                  <c:v>19.8</c:v>
                </c:pt>
                <c:pt idx="34924">
                  <c:v>18.899999999999999</c:v>
                </c:pt>
                <c:pt idx="34925">
                  <c:v>19</c:v>
                </c:pt>
                <c:pt idx="34926">
                  <c:v>18.7</c:v>
                </c:pt>
                <c:pt idx="34927">
                  <c:v>18.2</c:v>
                </c:pt>
                <c:pt idx="34928">
                  <c:v>19.2</c:v>
                </c:pt>
                <c:pt idx="34929">
                  <c:v>22.8</c:v>
                </c:pt>
                <c:pt idx="34930">
                  <c:v>24.6</c:v>
                </c:pt>
                <c:pt idx="34931">
                  <c:v>28.3</c:v>
                </c:pt>
                <c:pt idx="34932">
                  <c:v>30.3</c:v>
                </c:pt>
                <c:pt idx="34933">
                  <c:v>32.6</c:v>
                </c:pt>
                <c:pt idx="34934">
                  <c:v>33.1</c:v>
                </c:pt>
                <c:pt idx="34935">
                  <c:v>34.4</c:v>
                </c:pt>
                <c:pt idx="34936">
                  <c:v>35</c:v>
                </c:pt>
                <c:pt idx="34937">
                  <c:v>34.5</c:v>
                </c:pt>
                <c:pt idx="34938">
                  <c:v>31.2</c:v>
                </c:pt>
                <c:pt idx="34939">
                  <c:v>29.2</c:v>
                </c:pt>
                <c:pt idx="34940">
                  <c:v>27.1</c:v>
                </c:pt>
                <c:pt idx="34941">
                  <c:v>25.6</c:v>
                </c:pt>
                <c:pt idx="34942">
                  <c:v>24.7</c:v>
                </c:pt>
                <c:pt idx="34943">
                  <c:v>23.2</c:v>
                </c:pt>
                <c:pt idx="34944">
                  <c:v>22.2</c:v>
                </c:pt>
                <c:pt idx="34945">
                  <c:v>20.9</c:v>
                </c:pt>
                <c:pt idx="34946">
                  <c:v>19.8</c:v>
                </c:pt>
                <c:pt idx="34947">
                  <c:v>19.399999999999999</c:v>
                </c:pt>
                <c:pt idx="34948">
                  <c:v>18.7</c:v>
                </c:pt>
                <c:pt idx="34949">
                  <c:v>18.2</c:v>
                </c:pt>
                <c:pt idx="34950">
                  <c:v>18.2</c:v>
                </c:pt>
                <c:pt idx="34951">
                  <c:v>18.2</c:v>
                </c:pt>
                <c:pt idx="34952">
                  <c:v>18.899999999999999</c:v>
                </c:pt>
                <c:pt idx="34953">
                  <c:v>21.3</c:v>
                </c:pt>
                <c:pt idx="34954">
                  <c:v>23.3</c:v>
                </c:pt>
                <c:pt idx="34955">
                  <c:v>26.1</c:v>
                </c:pt>
                <c:pt idx="34956">
                  <c:v>28.6</c:v>
                </c:pt>
                <c:pt idx="34957">
                  <c:v>30.5</c:v>
                </c:pt>
                <c:pt idx="34958">
                  <c:v>31.6</c:v>
                </c:pt>
                <c:pt idx="34959">
                  <c:v>32.6</c:v>
                </c:pt>
                <c:pt idx="34960">
                  <c:v>34</c:v>
                </c:pt>
                <c:pt idx="34961">
                  <c:v>31.9</c:v>
                </c:pt>
                <c:pt idx="34962">
                  <c:v>29.9</c:v>
                </c:pt>
                <c:pt idx="34963">
                  <c:v>27.7</c:v>
                </c:pt>
                <c:pt idx="34964">
                  <c:v>26.1</c:v>
                </c:pt>
                <c:pt idx="34965">
                  <c:v>25</c:v>
                </c:pt>
                <c:pt idx="34966">
                  <c:v>24</c:v>
                </c:pt>
                <c:pt idx="34967">
                  <c:v>23.3</c:v>
                </c:pt>
                <c:pt idx="34968">
                  <c:v>22.3</c:v>
                </c:pt>
                <c:pt idx="34969">
                  <c:v>21.8</c:v>
                </c:pt>
                <c:pt idx="34970">
                  <c:v>21.1</c:v>
                </c:pt>
                <c:pt idx="34971">
                  <c:v>20</c:v>
                </c:pt>
                <c:pt idx="34972">
                  <c:v>19.899999999999999</c:v>
                </c:pt>
                <c:pt idx="34973">
                  <c:v>19.7</c:v>
                </c:pt>
                <c:pt idx="34974">
                  <c:v>19.2</c:v>
                </c:pt>
                <c:pt idx="34975">
                  <c:v>18.5</c:v>
                </c:pt>
                <c:pt idx="34976">
                  <c:v>19.3</c:v>
                </c:pt>
                <c:pt idx="34977">
                  <c:v>21.2</c:v>
                </c:pt>
                <c:pt idx="34978">
                  <c:v>23.4</c:v>
                </c:pt>
                <c:pt idx="34979">
                  <c:v>26</c:v>
                </c:pt>
                <c:pt idx="34980">
                  <c:v>27.4</c:v>
                </c:pt>
                <c:pt idx="34981">
                  <c:v>29.6</c:v>
                </c:pt>
                <c:pt idx="34982">
                  <c:v>30.8</c:v>
                </c:pt>
                <c:pt idx="34983">
                  <c:v>31.7</c:v>
                </c:pt>
                <c:pt idx="34984">
                  <c:v>30.6</c:v>
                </c:pt>
                <c:pt idx="34985">
                  <c:v>28.9</c:v>
                </c:pt>
                <c:pt idx="34986">
                  <c:v>28</c:v>
                </c:pt>
                <c:pt idx="34987">
                  <c:v>26.8</c:v>
                </c:pt>
                <c:pt idx="34988">
                  <c:v>25</c:v>
                </c:pt>
                <c:pt idx="34989">
                  <c:v>23.6</c:v>
                </c:pt>
                <c:pt idx="34990">
                  <c:v>23</c:v>
                </c:pt>
                <c:pt idx="34991">
                  <c:v>22.8</c:v>
                </c:pt>
                <c:pt idx="34992">
                  <c:v>22.8</c:v>
                </c:pt>
                <c:pt idx="34993">
                  <c:v>22.5</c:v>
                </c:pt>
                <c:pt idx="34994">
                  <c:v>22.1</c:v>
                </c:pt>
                <c:pt idx="34995">
                  <c:v>22.1</c:v>
                </c:pt>
                <c:pt idx="34996">
                  <c:v>22</c:v>
                </c:pt>
                <c:pt idx="34997">
                  <c:v>21.8</c:v>
                </c:pt>
                <c:pt idx="34998">
                  <c:v>22</c:v>
                </c:pt>
                <c:pt idx="34999">
                  <c:v>21.4</c:v>
                </c:pt>
                <c:pt idx="35000">
                  <c:v>20.9</c:v>
                </c:pt>
                <c:pt idx="35001">
                  <c:v>21.7</c:v>
                </c:pt>
                <c:pt idx="35002">
                  <c:v>24.8</c:v>
                </c:pt>
                <c:pt idx="35003">
                  <c:v>26</c:v>
                </c:pt>
                <c:pt idx="35004">
                  <c:v>28</c:v>
                </c:pt>
                <c:pt idx="35005">
                  <c:v>29.2</c:v>
                </c:pt>
                <c:pt idx="35006">
                  <c:v>32.6</c:v>
                </c:pt>
                <c:pt idx="35007">
                  <c:v>32</c:v>
                </c:pt>
                <c:pt idx="35008">
                  <c:v>32.9</c:v>
                </c:pt>
                <c:pt idx="35009">
                  <c:v>33.299999999999997</c:v>
                </c:pt>
                <c:pt idx="35010">
                  <c:v>30.3</c:v>
                </c:pt>
                <c:pt idx="35011">
                  <c:v>27.9</c:v>
                </c:pt>
                <c:pt idx="35012">
                  <c:v>25.8</c:v>
                </c:pt>
                <c:pt idx="35013">
                  <c:v>25.1</c:v>
                </c:pt>
                <c:pt idx="35014">
                  <c:v>24.5</c:v>
                </c:pt>
                <c:pt idx="35015">
                  <c:v>23.7</c:v>
                </c:pt>
                <c:pt idx="35016">
                  <c:v>23.2</c:v>
                </c:pt>
                <c:pt idx="35017">
                  <c:v>23</c:v>
                </c:pt>
                <c:pt idx="35018">
                  <c:v>22.6</c:v>
                </c:pt>
                <c:pt idx="35019">
                  <c:v>22.1</c:v>
                </c:pt>
                <c:pt idx="35020">
                  <c:v>20.9</c:v>
                </c:pt>
                <c:pt idx="35021">
                  <c:v>20.7</c:v>
                </c:pt>
                <c:pt idx="35022">
                  <c:v>20.5</c:v>
                </c:pt>
                <c:pt idx="35023">
                  <c:v>20.100000000000001</c:v>
                </c:pt>
                <c:pt idx="35024">
                  <c:v>20.399999999999999</c:v>
                </c:pt>
                <c:pt idx="35025">
                  <c:v>22.1</c:v>
                </c:pt>
                <c:pt idx="35026">
                  <c:v>25.1</c:v>
                </c:pt>
                <c:pt idx="35027">
                  <c:v>27.3</c:v>
                </c:pt>
                <c:pt idx="35028">
                  <c:v>29</c:v>
                </c:pt>
                <c:pt idx="35029">
                  <c:v>30.8</c:v>
                </c:pt>
                <c:pt idx="35030">
                  <c:v>31.7</c:v>
                </c:pt>
                <c:pt idx="35031">
                  <c:v>32.799999999999997</c:v>
                </c:pt>
                <c:pt idx="35032">
                  <c:v>33.799999999999997</c:v>
                </c:pt>
                <c:pt idx="35033">
                  <c:v>34.6</c:v>
                </c:pt>
                <c:pt idx="35034">
                  <c:v>30.5</c:v>
                </c:pt>
                <c:pt idx="35035">
                  <c:v>28.2</c:v>
                </c:pt>
                <c:pt idx="35036">
                  <c:v>26.5</c:v>
                </c:pt>
                <c:pt idx="35037">
                  <c:v>25.1</c:v>
                </c:pt>
                <c:pt idx="35038">
                  <c:v>23.5</c:v>
                </c:pt>
                <c:pt idx="35039">
                  <c:v>22.7</c:v>
                </c:pt>
                <c:pt idx="35040">
                  <c:v>21.5</c:v>
                </c:pt>
                <c:pt idx="35041">
                  <c:v>20.9</c:v>
                </c:pt>
                <c:pt idx="35042">
                  <c:v>20.5</c:v>
                </c:pt>
                <c:pt idx="35043">
                  <c:v>20.100000000000001</c:v>
                </c:pt>
                <c:pt idx="35044">
                  <c:v>19.600000000000001</c:v>
                </c:pt>
                <c:pt idx="35045">
                  <c:v>19.2</c:v>
                </c:pt>
                <c:pt idx="35046">
                  <c:v>19.100000000000001</c:v>
                </c:pt>
                <c:pt idx="35047">
                  <c:v>18.600000000000001</c:v>
                </c:pt>
                <c:pt idx="35048">
                  <c:v>19.7</c:v>
                </c:pt>
                <c:pt idx="35049">
                  <c:v>22</c:v>
                </c:pt>
                <c:pt idx="35050">
                  <c:v>24.5</c:v>
                </c:pt>
                <c:pt idx="35051">
                  <c:v>26.1</c:v>
                </c:pt>
                <c:pt idx="35052">
                  <c:v>27.3</c:v>
                </c:pt>
                <c:pt idx="35053">
                  <c:v>29.3</c:v>
                </c:pt>
                <c:pt idx="35054">
                  <c:v>30.6</c:v>
                </c:pt>
                <c:pt idx="35055">
                  <c:v>30.3</c:v>
                </c:pt>
                <c:pt idx="35056">
                  <c:v>30.1</c:v>
                </c:pt>
                <c:pt idx="35057">
                  <c:v>29.4</c:v>
                </c:pt>
                <c:pt idx="35058">
                  <c:v>28.8</c:v>
                </c:pt>
                <c:pt idx="35059">
                  <c:v>27.9</c:v>
                </c:pt>
                <c:pt idx="35065">
                  <c:v>22.6</c:v>
                </c:pt>
                <c:pt idx="35066">
                  <c:v>22.1</c:v>
                </c:pt>
                <c:pt idx="35067">
                  <c:v>21.5</c:v>
                </c:pt>
                <c:pt idx="35068">
                  <c:v>21.2</c:v>
                </c:pt>
                <c:pt idx="35069">
                  <c:v>21</c:v>
                </c:pt>
                <c:pt idx="35070">
                  <c:v>20.2</c:v>
                </c:pt>
                <c:pt idx="35071">
                  <c:v>19.899999999999999</c:v>
                </c:pt>
                <c:pt idx="35072">
                  <c:v>20.3</c:v>
                </c:pt>
                <c:pt idx="35073">
                  <c:v>23.6</c:v>
                </c:pt>
                <c:pt idx="35074">
                  <c:v>24.6</c:v>
                </c:pt>
                <c:pt idx="35075">
                  <c:v>26.2</c:v>
                </c:pt>
                <c:pt idx="35076">
                  <c:v>26.8</c:v>
                </c:pt>
                <c:pt idx="35077">
                  <c:v>27.9</c:v>
                </c:pt>
                <c:pt idx="35078">
                  <c:v>29.7</c:v>
                </c:pt>
                <c:pt idx="35079">
                  <c:v>30.1</c:v>
                </c:pt>
                <c:pt idx="35080">
                  <c:v>30.1</c:v>
                </c:pt>
                <c:pt idx="35081">
                  <c:v>29.2</c:v>
                </c:pt>
                <c:pt idx="35082">
                  <c:v>29.1</c:v>
                </c:pt>
                <c:pt idx="35083">
                  <c:v>27.5</c:v>
                </c:pt>
                <c:pt idx="35084">
                  <c:v>25.6</c:v>
                </c:pt>
                <c:pt idx="35085">
                  <c:v>24.8</c:v>
                </c:pt>
                <c:pt idx="35086">
                  <c:v>24.3</c:v>
                </c:pt>
                <c:pt idx="35087">
                  <c:v>23.4</c:v>
                </c:pt>
                <c:pt idx="35088">
                  <c:v>22.7</c:v>
                </c:pt>
                <c:pt idx="35089">
                  <c:v>22.8</c:v>
                </c:pt>
                <c:pt idx="35090">
                  <c:v>22.4</c:v>
                </c:pt>
                <c:pt idx="35091">
                  <c:v>21.9</c:v>
                </c:pt>
                <c:pt idx="35092">
                  <c:v>21.5</c:v>
                </c:pt>
                <c:pt idx="35093">
                  <c:v>21.2</c:v>
                </c:pt>
                <c:pt idx="35094">
                  <c:v>21.1</c:v>
                </c:pt>
                <c:pt idx="35095">
                  <c:v>20.3</c:v>
                </c:pt>
                <c:pt idx="35096">
                  <c:v>21.1</c:v>
                </c:pt>
                <c:pt idx="35097">
                  <c:v>22.1</c:v>
                </c:pt>
                <c:pt idx="35098">
                  <c:v>24.6</c:v>
                </c:pt>
                <c:pt idx="35099">
                  <c:v>26.1</c:v>
                </c:pt>
                <c:pt idx="35100">
                  <c:v>28.6</c:v>
                </c:pt>
                <c:pt idx="35101">
                  <c:v>30.3</c:v>
                </c:pt>
                <c:pt idx="35102">
                  <c:v>33.1</c:v>
                </c:pt>
                <c:pt idx="35103">
                  <c:v>33.4</c:v>
                </c:pt>
                <c:pt idx="35104">
                  <c:v>32.4</c:v>
                </c:pt>
                <c:pt idx="35105">
                  <c:v>31.2</c:v>
                </c:pt>
                <c:pt idx="35106">
                  <c:v>29.7</c:v>
                </c:pt>
                <c:pt idx="35107">
                  <c:v>27.5</c:v>
                </c:pt>
                <c:pt idx="35108">
                  <c:v>25.9</c:v>
                </c:pt>
                <c:pt idx="35109">
                  <c:v>24.8</c:v>
                </c:pt>
                <c:pt idx="35110">
                  <c:v>23.6</c:v>
                </c:pt>
                <c:pt idx="35111">
                  <c:v>23.6</c:v>
                </c:pt>
                <c:pt idx="35112">
                  <c:v>23.2</c:v>
                </c:pt>
                <c:pt idx="35113">
                  <c:v>22.9</c:v>
                </c:pt>
                <c:pt idx="35114">
                  <c:v>22.5</c:v>
                </c:pt>
                <c:pt idx="35115">
                  <c:v>22.3</c:v>
                </c:pt>
                <c:pt idx="35116">
                  <c:v>22.1</c:v>
                </c:pt>
                <c:pt idx="35117">
                  <c:v>21.5</c:v>
                </c:pt>
                <c:pt idx="35118">
                  <c:v>21.1</c:v>
                </c:pt>
                <c:pt idx="35119">
                  <c:v>20.6</c:v>
                </c:pt>
                <c:pt idx="35120">
                  <c:v>21.7</c:v>
                </c:pt>
                <c:pt idx="35121">
                  <c:v>24</c:v>
                </c:pt>
                <c:pt idx="35122">
                  <c:v>24.9</c:v>
                </c:pt>
                <c:pt idx="35123">
                  <c:v>27.4</c:v>
                </c:pt>
                <c:pt idx="35124">
                  <c:v>29.5</c:v>
                </c:pt>
                <c:pt idx="35125">
                  <c:v>31.3</c:v>
                </c:pt>
                <c:pt idx="35126">
                  <c:v>31.6</c:v>
                </c:pt>
                <c:pt idx="35127">
                  <c:v>31.7</c:v>
                </c:pt>
                <c:pt idx="35128">
                  <c:v>30.9</c:v>
                </c:pt>
                <c:pt idx="35129">
                  <c:v>29.6</c:v>
                </c:pt>
                <c:pt idx="35130">
                  <c:v>27.4</c:v>
                </c:pt>
                <c:pt idx="35131">
                  <c:v>26.1</c:v>
                </c:pt>
                <c:pt idx="35132">
                  <c:v>25.3</c:v>
                </c:pt>
                <c:pt idx="35133">
                  <c:v>24</c:v>
                </c:pt>
                <c:pt idx="35134">
                  <c:v>23.5</c:v>
                </c:pt>
                <c:pt idx="35135">
                  <c:v>23.4</c:v>
                </c:pt>
                <c:pt idx="35136">
                  <c:v>23</c:v>
                </c:pt>
                <c:pt idx="35137">
                  <c:v>22.9</c:v>
                </c:pt>
                <c:pt idx="35148">
                  <c:v>29.1</c:v>
                </c:pt>
                <c:pt idx="35149">
                  <c:v>30.6</c:v>
                </c:pt>
                <c:pt idx="35150">
                  <c:v>29.7</c:v>
                </c:pt>
                <c:pt idx="35151">
                  <c:v>29.5</c:v>
                </c:pt>
                <c:pt idx="35152">
                  <c:v>28.6</c:v>
                </c:pt>
                <c:pt idx="35153">
                  <c:v>27.3</c:v>
                </c:pt>
                <c:pt idx="35154">
                  <c:v>26.5</c:v>
                </c:pt>
                <c:pt idx="35155">
                  <c:v>25.6</c:v>
                </c:pt>
                <c:pt idx="35156">
                  <c:v>24.3</c:v>
                </c:pt>
                <c:pt idx="35157">
                  <c:v>21.8</c:v>
                </c:pt>
                <c:pt idx="35158">
                  <c:v>22.2</c:v>
                </c:pt>
                <c:pt idx="35159">
                  <c:v>23.1</c:v>
                </c:pt>
                <c:pt idx="35160">
                  <c:v>22.8</c:v>
                </c:pt>
                <c:pt idx="35161">
                  <c:v>22.3</c:v>
                </c:pt>
                <c:pt idx="35162">
                  <c:v>22.1</c:v>
                </c:pt>
                <c:pt idx="35163">
                  <c:v>23.9</c:v>
                </c:pt>
                <c:pt idx="35164">
                  <c:v>20.7</c:v>
                </c:pt>
                <c:pt idx="35165">
                  <c:v>20.6</c:v>
                </c:pt>
                <c:pt idx="35166">
                  <c:v>20.9</c:v>
                </c:pt>
                <c:pt idx="35167">
                  <c:v>21.4</c:v>
                </c:pt>
                <c:pt idx="35168">
                  <c:v>22.4</c:v>
                </c:pt>
                <c:pt idx="35169">
                  <c:v>22.3</c:v>
                </c:pt>
                <c:pt idx="35170">
                  <c:v>23.5</c:v>
                </c:pt>
                <c:pt idx="35171">
                  <c:v>25.8</c:v>
                </c:pt>
                <c:pt idx="35172">
                  <c:v>28.7</c:v>
                </c:pt>
                <c:pt idx="35173">
                  <c:v>31.1</c:v>
                </c:pt>
                <c:pt idx="35174">
                  <c:v>31.1</c:v>
                </c:pt>
                <c:pt idx="35175">
                  <c:v>31.2</c:v>
                </c:pt>
                <c:pt idx="35176">
                  <c:v>30.7</c:v>
                </c:pt>
                <c:pt idx="35177">
                  <c:v>30</c:v>
                </c:pt>
                <c:pt idx="35178">
                  <c:v>29.8</c:v>
                </c:pt>
                <c:pt idx="35179">
                  <c:v>28.7</c:v>
                </c:pt>
                <c:pt idx="35180">
                  <c:v>26.4</c:v>
                </c:pt>
                <c:pt idx="35181">
                  <c:v>24.8</c:v>
                </c:pt>
                <c:pt idx="35182">
                  <c:v>23.7</c:v>
                </c:pt>
                <c:pt idx="35183">
                  <c:v>23.1</c:v>
                </c:pt>
                <c:pt idx="35184">
                  <c:v>22.4</c:v>
                </c:pt>
                <c:pt idx="35185">
                  <c:v>22.4</c:v>
                </c:pt>
                <c:pt idx="35186">
                  <c:v>22.3</c:v>
                </c:pt>
                <c:pt idx="35187">
                  <c:v>22</c:v>
                </c:pt>
                <c:pt idx="35188">
                  <c:v>21.7</c:v>
                </c:pt>
                <c:pt idx="35189">
                  <c:v>21.6</c:v>
                </c:pt>
                <c:pt idx="35190">
                  <c:v>21.2</c:v>
                </c:pt>
                <c:pt idx="35191">
                  <c:v>21.1</c:v>
                </c:pt>
                <c:pt idx="35192">
                  <c:v>20.9</c:v>
                </c:pt>
                <c:pt idx="35193">
                  <c:v>21.7</c:v>
                </c:pt>
                <c:pt idx="35194">
                  <c:v>22.9</c:v>
                </c:pt>
                <c:pt idx="35195">
                  <c:v>24.3</c:v>
                </c:pt>
                <c:pt idx="35196">
                  <c:v>25.8</c:v>
                </c:pt>
                <c:pt idx="35197">
                  <c:v>28.1</c:v>
                </c:pt>
                <c:pt idx="35198">
                  <c:v>29.7</c:v>
                </c:pt>
                <c:pt idx="35199">
                  <c:v>28.9</c:v>
                </c:pt>
                <c:pt idx="35200">
                  <c:v>28.1</c:v>
                </c:pt>
                <c:pt idx="35201">
                  <c:v>27.9</c:v>
                </c:pt>
                <c:pt idx="35202">
                  <c:v>26.5</c:v>
                </c:pt>
                <c:pt idx="35203">
                  <c:v>25.4</c:v>
                </c:pt>
                <c:pt idx="35204">
                  <c:v>24.6</c:v>
                </c:pt>
                <c:pt idx="35205">
                  <c:v>24.3</c:v>
                </c:pt>
                <c:pt idx="35206">
                  <c:v>24.3</c:v>
                </c:pt>
                <c:pt idx="35207">
                  <c:v>24</c:v>
                </c:pt>
                <c:pt idx="35208">
                  <c:v>23.4</c:v>
                </c:pt>
                <c:pt idx="35209">
                  <c:v>23</c:v>
                </c:pt>
                <c:pt idx="35210">
                  <c:v>22.4</c:v>
                </c:pt>
                <c:pt idx="35211">
                  <c:v>21.8</c:v>
                </c:pt>
                <c:pt idx="35212">
                  <c:v>21.5</c:v>
                </c:pt>
                <c:pt idx="35213">
                  <c:v>21.5</c:v>
                </c:pt>
                <c:pt idx="35214">
                  <c:v>21.5</c:v>
                </c:pt>
                <c:pt idx="35215">
                  <c:v>21.7</c:v>
                </c:pt>
                <c:pt idx="35216">
                  <c:v>22.5</c:v>
                </c:pt>
                <c:pt idx="35217">
                  <c:v>23.7</c:v>
                </c:pt>
                <c:pt idx="35218">
                  <c:v>25.7</c:v>
                </c:pt>
                <c:pt idx="35219">
                  <c:v>27.3</c:v>
                </c:pt>
                <c:pt idx="35220">
                  <c:v>27.9</c:v>
                </c:pt>
                <c:pt idx="35221">
                  <c:v>29.1</c:v>
                </c:pt>
                <c:pt idx="35222">
                  <c:v>30.1</c:v>
                </c:pt>
                <c:pt idx="35223">
                  <c:v>30.5</c:v>
                </c:pt>
                <c:pt idx="35224">
                  <c:v>30.4</c:v>
                </c:pt>
                <c:pt idx="35225">
                  <c:v>29.1</c:v>
                </c:pt>
                <c:pt idx="35226">
                  <c:v>28.3</c:v>
                </c:pt>
                <c:pt idx="35227">
                  <c:v>26.4</c:v>
                </c:pt>
                <c:pt idx="35228">
                  <c:v>25.3</c:v>
                </c:pt>
                <c:pt idx="35229">
                  <c:v>25</c:v>
                </c:pt>
                <c:pt idx="35230">
                  <c:v>24</c:v>
                </c:pt>
                <c:pt idx="35231">
                  <c:v>23.4</c:v>
                </c:pt>
                <c:pt idx="35232">
                  <c:v>23.2</c:v>
                </c:pt>
                <c:pt idx="35233">
                  <c:v>23.1</c:v>
                </c:pt>
                <c:pt idx="35234">
                  <c:v>22.8</c:v>
                </c:pt>
                <c:pt idx="35235">
                  <c:v>22.4</c:v>
                </c:pt>
                <c:pt idx="35236">
                  <c:v>21.8</c:v>
                </c:pt>
                <c:pt idx="35237">
                  <c:v>21.8</c:v>
                </c:pt>
                <c:pt idx="35238">
                  <c:v>21.7</c:v>
                </c:pt>
                <c:pt idx="35239">
                  <c:v>21.5</c:v>
                </c:pt>
                <c:pt idx="35240">
                  <c:v>21.7</c:v>
                </c:pt>
                <c:pt idx="35241">
                  <c:v>22.1</c:v>
                </c:pt>
                <c:pt idx="35242">
                  <c:v>24.2</c:v>
                </c:pt>
                <c:pt idx="35243">
                  <c:v>27.9</c:v>
                </c:pt>
                <c:pt idx="35244">
                  <c:v>29.3</c:v>
                </c:pt>
                <c:pt idx="35245">
                  <c:v>32.299999999999997</c:v>
                </c:pt>
                <c:pt idx="35246">
                  <c:v>33.1</c:v>
                </c:pt>
                <c:pt idx="35247">
                  <c:v>33.700000000000003</c:v>
                </c:pt>
                <c:pt idx="35248">
                  <c:v>33.4</c:v>
                </c:pt>
                <c:pt idx="35249">
                  <c:v>31.7</c:v>
                </c:pt>
                <c:pt idx="35250">
                  <c:v>30.8</c:v>
                </c:pt>
                <c:pt idx="35251">
                  <c:v>29.4</c:v>
                </c:pt>
                <c:pt idx="35252">
                  <c:v>27.1</c:v>
                </c:pt>
                <c:pt idx="35253">
                  <c:v>26.2</c:v>
                </c:pt>
                <c:pt idx="35254">
                  <c:v>25.4</c:v>
                </c:pt>
                <c:pt idx="35255">
                  <c:v>24.7</c:v>
                </c:pt>
                <c:pt idx="35256">
                  <c:v>23.7</c:v>
                </c:pt>
                <c:pt idx="35257">
                  <c:v>23.1</c:v>
                </c:pt>
                <c:pt idx="35258">
                  <c:v>22.7</c:v>
                </c:pt>
                <c:pt idx="35259">
                  <c:v>22.1</c:v>
                </c:pt>
                <c:pt idx="35260">
                  <c:v>21.8</c:v>
                </c:pt>
                <c:pt idx="35261">
                  <c:v>20.7</c:v>
                </c:pt>
                <c:pt idx="35262">
                  <c:v>20</c:v>
                </c:pt>
                <c:pt idx="35263">
                  <c:v>19.899999999999999</c:v>
                </c:pt>
                <c:pt idx="35264">
                  <c:v>21.3</c:v>
                </c:pt>
                <c:pt idx="35265">
                  <c:v>23.6</c:v>
                </c:pt>
                <c:pt idx="35266">
                  <c:v>25.8</c:v>
                </c:pt>
                <c:pt idx="35267">
                  <c:v>29.5</c:v>
                </c:pt>
                <c:pt idx="35268">
                  <c:v>30.5</c:v>
                </c:pt>
                <c:pt idx="35269">
                  <c:v>32.5</c:v>
                </c:pt>
                <c:pt idx="35270">
                  <c:v>33.1</c:v>
                </c:pt>
                <c:pt idx="35271">
                  <c:v>34.5</c:v>
                </c:pt>
                <c:pt idx="35272">
                  <c:v>35</c:v>
                </c:pt>
                <c:pt idx="35273">
                  <c:v>33.1</c:v>
                </c:pt>
                <c:pt idx="35274">
                  <c:v>31.2</c:v>
                </c:pt>
                <c:pt idx="35275">
                  <c:v>29.9</c:v>
                </c:pt>
                <c:pt idx="35276">
                  <c:v>27.2</c:v>
                </c:pt>
                <c:pt idx="35277">
                  <c:v>26.2</c:v>
                </c:pt>
                <c:pt idx="35278">
                  <c:v>25.6</c:v>
                </c:pt>
                <c:pt idx="35279">
                  <c:v>24</c:v>
                </c:pt>
                <c:pt idx="35280">
                  <c:v>24</c:v>
                </c:pt>
                <c:pt idx="35281">
                  <c:v>23.5</c:v>
                </c:pt>
                <c:pt idx="35282">
                  <c:v>23</c:v>
                </c:pt>
                <c:pt idx="35283">
                  <c:v>22.6</c:v>
                </c:pt>
                <c:pt idx="35284">
                  <c:v>22.2</c:v>
                </c:pt>
                <c:pt idx="35285">
                  <c:v>21.8</c:v>
                </c:pt>
                <c:pt idx="35286">
                  <c:v>21.8</c:v>
                </c:pt>
                <c:pt idx="35287">
                  <c:v>21.6</c:v>
                </c:pt>
                <c:pt idx="35288">
                  <c:v>21.8</c:v>
                </c:pt>
                <c:pt idx="35289">
                  <c:v>22.8</c:v>
                </c:pt>
                <c:pt idx="35290">
                  <c:v>24.9</c:v>
                </c:pt>
                <c:pt idx="35291">
                  <c:v>26.7</c:v>
                </c:pt>
                <c:pt idx="35292">
                  <c:v>28.6</c:v>
                </c:pt>
                <c:pt idx="35293">
                  <c:v>31</c:v>
                </c:pt>
                <c:pt idx="35294">
                  <c:v>33</c:v>
                </c:pt>
                <c:pt idx="35295">
                  <c:v>32.4</c:v>
                </c:pt>
                <c:pt idx="35296">
                  <c:v>31.6</c:v>
                </c:pt>
                <c:pt idx="35297">
                  <c:v>31.4</c:v>
                </c:pt>
                <c:pt idx="35298">
                  <c:v>27.9</c:v>
                </c:pt>
                <c:pt idx="35299">
                  <c:v>28.6</c:v>
                </c:pt>
                <c:pt idx="35300">
                  <c:v>27.3</c:v>
                </c:pt>
                <c:pt idx="35301">
                  <c:v>26.8</c:v>
                </c:pt>
                <c:pt idx="35302">
                  <c:v>26.9</c:v>
                </c:pt>
                <c:pt idx="35303">
                  <c:v>26.4</c:v>
                </c:pt>
                <c:pt idx="35304">
                  <c:v>26.2</c:v>
                </c:pt>
                <c:pt idx="35305">
                  <c:v>25.9</c:v>
                </c:pt>
                <c:pt idx="35313">
                  <c:v>25.5</c:v>
                </c:pt>
                <c:pt idx="35314">
                  <c:v>26.2</c:v>
                </c:pt>
                <c:pt idx="35315">
                  <c:v>28.2</c:v>
                </c:pt>
                <c:pt idx="35316">
                  <c:v>29.5</c:v>
                </c:pt>
                <c:pt idx="35317">
                  <c:v>30.1</c:v>
                </c:pt>
                <c:pt idx="35318">
                  <c:v>30.1</c:v>
                </c:pt>
                <c:pt idx="35319">
                  <c:v>29.5</c:v>
                </c:pt>
                <c:pt idx="35320">
                  <c:v>29</c:v>
                </c:pt>
                <c:pt idx="35321">
                  <c:v>28.5</c:v>
                </c:pt>
                <c:pt idx="35322">
                  <c:v>26.7</c:v>
                </c:pt>
                <c:pt idx="35323">
                  <c:v>26.8</c:v>
                </c:pt>
                <c:pt idx="35324">
                  <c:v>23.7</c:v>
                </c:pt>
                <c:pt idx="35325">
                  <c:v>23.7</c:v>
                </c:pt>
                <c:pt idx="35326">
                  <c:v>23.9</c:v>
                </c:pt>
                <c:pt idx="35327">
                  <c:v>23.5</c:v>
                </c:pt>
                <c:pt idx="35328">
                  <c:v>23.7</c:v>
                </c:pt>
                <c:pt idx="35329">
                  <c:v>23</c:v>
                </c:pt>
                <c:pt idx="35330">
                  <c:v>22.9</c:v>
                </c:pt>
                <c:pt idx="35331">
                  <c:v>22.9</c:v>
                </c:pt>
                <c:pt idx="35332">
                  <c:v>22.4</c:v>
                </c:pt>
                <c:pt idx="35333">
                  <c:v>22.1</c:v>
                </c:pt>
                <c:pt idx="35334">
                  <c:v>20.8</c:v>
                </c:pt>
                <c:pt idx="35335">
                  <c:v>20.9</c:v>
                </c:pt>
                <c:pt idx="35336">
                  <c:v>21.2</c:v>
                </c:pt>
                <c:pt idx="35337">
                  <c:v>24.7</c:v>
                </c:pt>
                <c:pt idx="35338">
                  <c:v>26.9</c:v>
                </c:pt>
                <c:pt idx="35339">
                  <c:v>28.3</c:v>
                </c:pt>
                <c:pt idx="35340">
                  <c:v>30.4</c:v>
                </c:pt>
                <c:pt idx="35341">
                  <c:v>31.7</c:v>
                </c:pt>
                <c:pt idx="35342">
                  <c:v>32.1</c:v>
                </c:pt>
                <c:pt idx="35343">
                  <c:v>31.6</c:v>
                </c:pt>
                <c:pt idx="35344">
                  <c:v>31.4</c:v>
                </c:pt>
                <c:pt idx="35345">
                  <c:v>31.1</c:v>
                </c:pt>
                <c:pt idx="35346">
                  <c:v>30.8</c:v>
                </c:pt>
                <c:pt idx="35347">
                  <c:v>29.2</c:v>
                </c:pt>
                <c:pt idx="35348">
                  <c:v>28.1</c:v>
                </c:pt>
                <c:pt idx="35349">
                  <c:v>26.8</c:v>
                </c:pt>
                <c:pt idx="35350">
                  <c:v>25.6</c:v>
                </c:pt>
                <c:pt idx="35351">
                  <c:v>24.3</c:v>
                </c:pt>
                <c:pt idx="35352">
                  <c:v>23.4</c:v>
                </c:pt>
                <c:pt idx="35353">
                  <c:v>23.1</c:v>
                </c:pt>
                <c:pt idx="35354">
                  <c:v>22.6</c:v>
                </c:pt>
                <c:pt idx="35355">
                  <c:v>22.1</c:v>
                </c:pt>
                <c:pt idx="35356">
                  <c:v>21.6</c:v>
                </c:pt>
                <c:pt idx="35357">
                  <c:v>21.5</c:v>
                </c:pt>
                <c:pt idx="35358">
                  <c:v>21</c:v>
                </c:pt>
                <c:pt idx="35359">
                  <c:v>21.1</c:v>
                </c:pt>
                <c:pt idx="35360">
                  <c:v>21.4</c:v>
                </c:pt>
                <c:pt idx="35361">
                  <c:v>23.1</c:v>
                </c:pt>
                <c:pt idx="35362">
                  <c:v>23.6</c:v>
                </c:pt>
                <c:pt idx="35363">
                  <c:v>27.7</c:v>
                </c:pt>
                <c:pt idx="35364">
                  <c:v>29.1</c:v>
                </c:pt>
                <c:pt idx="35365">
                  <c:v>32.200000000000003</c:v>
                </c:pt>
                <c:pt idx="35366">
                  <c:v>33.4</c:v>
                </c:pt>
                <c:pt idx="35367">
                  <c:v>34.4</c:v>
                </c:pt>
                <c:pt idx="35368">
                  <c:v>34.700000000000003</c:v>
                </c:pt>
                <c:pt idx="35369">
                  <c:v>32.200000000000003</c:v>
                </c:pt>
                <c:pt idx="35370">
                  <c:v>31.1</c:v>
                </c:pt>
                <c:pt idx="35371">
                  <c:v>28.9</c:v>
                </c:pt>
                <c:pt idx="35372">
                  <c:v>27.2</c:v>
                </c:pt>
                <c:pt idx="35373">
                  <c:v>25.9</c:v>
                </c:pt>
                <c:pt idx="35374">
                  <c:v>24.9</c:v>
                </c:pt>
                <c:pt idx="35375">
                  <c:v>23.7</c:v>
                </c:pt>
                <c:pt idx="35376">
                  <c:v>23.2</c:v>
                </c:pt>
                <c:pt idx="35377">
                  <c:v>22.7</c:v>
                </c:pt>
                <c:pt idx="35378">
                  <c:v>22.1</c:v>
                </c:pt>
                <c:pt idx="35379">
                  <c:v>22</c:v>
                </c:pt>
                <c:pt idx="35380">
                  <c:v>21.7</c:v>
                </c:pt>
                <c:pt idx="35381">
                  <c:v>21.9</c:v>
                </c:pt>
                <c:pt idx="35382">
                  <c:v>21.8</c:v>
                </c:pt>
                <c:pt idx="35383">
                  <c:v>22</c:v>
                </c:pt>
                <c:pt idx="35384">
                  <c:v>22.3</c:v>
                </c:pt>
                <c:pt idx="35385">
                  <c:v>23.7</c:v>
                </c:pt>
                <c:pt idx="35386">
                  <c:v>26.1</c:v>
                </c:pt>
                <c:pt idx="35387">
                  <c:v>28.7</c:v>
                </c:pt>
                <c:pt idx="35388">
                  <c:v>29.8</c:v>
                </c:pt>
                <c:pt idx="35389">
                  <c:v>30.5</c:v>
                </c:pt>
                <c:pt idx="35390">
                  <c:v>31.8</c:v>
                </c:pt>
                <c:pt idx="35391">
                  <c:v>31.9</c:v>
                </c:pt>
                <c:pt idx="35392">
                  <c:v>31.4</c:v>
                </c:pt>
                <c:pt idx="35393">
                  <c:v>31.7</c:v>
                </c:pt>
                <c:pt idx="35394">
                  <c:v>31.1</c:v>
                </c:pt>
                <c:pt idx="35395">
                  <c:v>28.9</c:v>
                </c:pt>
                <c:pt idx="35396">
                  <c:v>26.8</c:v>
                </c:pt>
                <c:pt idx="35397">
                  <c:v>25.4</c:v>
                </c:pt>
                <c:pt idx="35398">
                  <c:v>24.7</c:v>
                </c:pt>
                <c:pt idx="35399">
                  <c:v>24.3</c:v>
                </c:pt>
                <c:pt idx="35400">
                  <c:v>23.9</c:v>
                </c:pt>
                <c:pt idx="35401">
                  <c:v>23.6</c:v>
                </c:pt>
                <c:pt idx="35402">
                  <c:v>23.6</c:v>
                </c:pt>
                <c:pt idx="35403">
                  <c:v>23.4</c:v>
                </c:pt>
                <c:pt idx="35404">
                  <c:v>23.6</c:v>
                </c:pt>
                <c:pt idx="35405">
                  <c:v>23.2</c:v>
                </c:pt>
                <c:pt idx="35406">
                  <c:v>23</c:v>
                </c:pt>
                <c:pt idx="35407">
                  <c:v>22.9</c:v>
                </c:pt>
                <c:pt idx="35408">
                  <c:v>22.9</c:v>
                </c:pt>
                <c:pt idx="35409">
                  <c:v>23.4</c:v>
                </c:pt>
                <c:pt idx="35410">
                  <c:v>25.1</c:v>
                </c:pt>
                <c:pt idx="35411">
                  <c:v>27.2</c:v>
                </c:pt>
                <c:pt idx="35412">
                  <c:v>29.8</c:v>
                </c:pt>
                <c:pt idx="35413">
                  <c:v>31.7</c:v>
                </c:pt>
                <c:pt idx="35414">
                  <c:v>31.9</c:v>
                </c:pt>
                <c:pt idx="35415">
                  <c:v>32</c:v>
                </c:pt>
                <c:pt idx="35416">
                  <c:v>33.700000000000003</c:v>
                </c:pt>
                <c:pt idx="35417">
                  <c:v>33.6</c:v>
                </c:pt>
                <c:pt idx="35418">
                  <c:v>33.1</c:v>
                </c:pt>
                <c:pt idx="35419">
                  <c:v>30</c:v>
                </c:pt>
                <c:pt idx="35420">
                  <c:v>27.5</c:v>
                </c:pt>
                <c:pt idx="35421">
                  <c:v>26.5</c:v>
                </c:pt>
                <c:pt idx="35422">
                  <c:v>25.8</c:v>
                </c:pt>
                <c:pt idx="35423">
                  <c:v>25.3</c:v>
                </c:pt>
                <c:pt idx="35424">
                  <c:v>25.4</c:v>
                </c:pt>
                <c:pt idx="35425">
                  <c:v>25</c:v>
                </c:pt>
                <c:pt idx="35426">
                  <c:v>24.8</c:v>
                </c:pt>
                <c:pt idx="35427">
                  <c:v>24.2</c:v>
                </c:pt>
                <c:pt idx="35428">
                  <c:v>23.7</c:v>
                </c:pt>
                <c:pt idx="35429">
                  <c:v>22.7</c:v>
                </c:pt>
                <c:pt idx="35430">
                  <c:v>22</c:v>
                </c:pt>
                <c:pt idx="35431">
                  <c:v>21.2</c:v>
                </c:pt>
                <c:pt idx="35432">
                  <c:v>22.9</c:v>
                </c:pt>
                <c:pt idx="35433">
                  <c:v>25</c:v>
                </c:pt>
                <c:pt idx="35434">
                  <c:v>28</c:v>
                </c:pt>
                <c:pt idx="35435">
                  <c:v>29</c:v>
                </c:pt>
                <c:pt idx="35436">
                  <c:v>31.1</c:v>
                </c:pt>
                <c:pt idx="35437">
                  <c:v>33.299999999999997</c:v>
                </c:pt>
                <c:pt idx="35438">
                  <c:v>33.299999999999997</c:v>
                </c:pt>
                <c:pt idx="35439">
                  <c:v>33.6</c:v>
                </c:pt>
                <c:pt idx="35440">
                  <c:v>34.5</c:v>
                </c:pt>
                <c:pt idx="35441">
                  <c:v>33.4</c:v>
                </c:pt>
                <c:pt idx="35442">
                  <c:v>31.2</c:v>
                </c:pt>
                <c:pt idx="35443">
                  <c:v>29</c:v>
                </c:pt>
                <c:pt idx="35444">
                  <c:v>27.5</c:v>
                </c:pt>
                <c:pt idx="35445">
                  <c:v>26.7</c:v>
                </c:pt>
                <c:pt idx="35446">
                  <c:v>25.9</c:v>
                </c:pt>
                <c:pt idx="35447">
                  <c:v>26.1</c:v>
                </c:pt>
                <c:pt idx="35448">
                  <c:v>25.6</c:v>
                </c:pt>
                <c:pt idx="35449">
                  <c:v>25.2</c:v>
                </c:pt>
                <c:pt idx="35450">
                  <c:v>24.5</c:v>
                </c:pt>
                <c:pt idx="35451">
                  <c:v>23.9</c:v>
                </c:pt>
                <c:pt idx="35452">
                  <c:v>22.7</c:v>
                </c:pt>
                <c:pt idx="35453">
                  <c:v>23.4</c:v>
                </c:pt>
                <c:pt idx="35454">
                  <c:v>22.3</c:v>
                </c:pt>
                <c:pt idx="35455">
                  <c:v>21.9</c:v>
                </c:pt>
                <c:pt idx="35456">
                  <c:v>22.7</c:v>
                </c:pt>
                <c:pt idx="35457">
                  <c:v>26.2</c:v>
                </c:pt>
                <c:pt idx="35458">
                  <c:v>28</c:v>
                </c:pt>
                <c:pt idx="35459">
                  <c:v>28.9</c:v>
                </c:pt>
                <c:pt idx="35460">
                  <c:v>31.2</c:v>
                </c:pt>
                <c:pt idx="35461">
                  <c:v>31.9</c:v>
                </c:pt>
                <c:pt idx="35462">
                  <c:v>33.5</c:v>
                </c:pt>
                <c:pt idx="35463">
                  <c:v>34.5</c:v>
                </c:pt>
                <c:pt idx="35464">
                  <c:v>35.200000000000003</c:v>
                </c:pt>
                <c:pt idx="35465">
                  <c:v>33.1</c:v>
                </c:pt>
                <c:pt idx="35466">
                  <c:v>30.7</c:v>
                </c:pt>
                <c:pt idx="35467">
                  <c:v>28.6</c:v>
                </c:pt>
                <c:pt idx="35468">
                  <c:v>27.5</c:v>
                </c:pt>
                <c:pt idx="35469">
                  <c:v>26.1</c:v>
                </c:pt>
                <c:pt idx="35470">
                  <c:v>25.3</c:v>
                </c:pt>
                <c:pt idx="35471">
                  <c:v>24.3</c:v>
                </c:pt>
                <c:pt idx="35472">
                  <c:v>24.3</c:v>
                </c:pt>
                <c:pt idx="35473">
                  <c:v>24.1</c:v>
                </c:pt>
                <c:pt idx="35474">
                  <c:v>24.2</c:v>
                </c:pt>
                <c:pt idx="35475">
                  <c:v>23.7</c:v>
                </c:pt>
                <c:pt idx="35476">
                  <c:v>23.2</c:v>
                </c:pt>
                <c:pt idx="35477">
                  <c:v>22.9</c:v>
                </c:pt>
                <c:pt idx="35478">
                  <c:v>22.5</c:v>
                </c:pt>
                <c:pt idx="35479">
                  <c:v>21.5</c:v>
                </c:pt>
                <c:pt idx="35480">
                  <c:v>21.9</c:v>
                </c:pt>
                <c:pt idx="35481">
                  <c:v>23.6</c:v>
                </c:pt>
                <c:pt idx="35482">
                  <c:v>26.6</c:v>
                </c:pt>
                <c:pt idx="35483">
                  <c:v>29.2</c:v>
                </c:pt>
                <c:pt idx="35484">
                  <c:v>31.3</c:v>
                </c:pt>
                <c:pt idx="35485">
                  <c:v>31.5</c:v>
                </c:pt>
                <c:pt idx="35486">
                  <c:v>32.5</c:v>
                </c:pt>
                <c:pt idx="35487">
                  <c:v>33.299999999999997</c:v>
                </c:pt>
                <c:pt idx="35488">
                  <c:v>34.4</c:v>
                </c:pt>
                <c:pt idx="35489">
                  <c:v>33.200000000000003</c:v>
                </c:pt>
                <c:pt idx="35490">
                  <c:v>30.7</c:v>
                </c:pt>
                <c:pt idx="35491">
                  <c:v>30</c:v>
                </c:pt>
                <c:pt idx="35492">
                  <c:v>27.9</c:v>
                </c:pt>
                <c:pt idx="35493">
                  <c:v>26.6</c:v>
                </c:pt>
                <c:pt idx="35494">
                  <c:v>25.6</c:v>
                </c:pt>
                <c:pt idx="35495">
                  <c:v>24.9</c:v>
                </c:pt>
                <c:pt idx="35496">
                  <c:v>25.4</c:v>
                </c:pt>
                <c:pt idx="35497">
                  <c:v>24.8</c:v>
                </c:pt>
                <c:pt idx="35498">
                  <c:v>24.1</c:v>
                </c:pt>
                <c:pt idx="35499">
                  <c:v>23.7</c:v>
                </c:pt>
                <c:pt idx="35500">
                  <c:v>23.6</c:v>
                </c:pt>
                <c:pt idx="35501">
                  <c:v>23.1</c:v>
                </c:pt>
                <c:pt idx="35502">
                  <c:v>22.9</c:v>
                </c:pt>
                <c:pt idx="35503">
                  <c:v>22.3</c:v>
                </c:pt>
                <c:pt idx="35504">
                  <c:v>22.3</c:v>
                </c:pt>
                <c:pt idx="35505">
                  <c:v>24.8</c:v>
                </c:pt>
                <c:pt idx="35506">
                  <c:v>26.6</c:v>
                </c:pt>
                <c:pt idx="35507">
                  <c:v>29.3</c:v>
                </c:pt>
                <c:pt idx="35508">
                  <c:v>30.4</c:v>
                </c:pt>
                <c:pt idx="35509">
                  <c:v>33</c:v>
                </c:pt>
                <c:pt idx="35510">
                  <c:v>32.799999999999997</c:v>
                </c:pt>
                <c:pt idx="35511">
                  <c:v>32.6</c:v>
                </c:pt>
                <c:pt idx="35512">
                  <c:v>31.7</c:v>
                </c:pt>
                <c:pt idx="35513">
                  <c:v>31.4</c:v>
                </c:pt>
                <c:pt idx="35514">
                  <c:v>30.5</c:v>
                </c:pt>
                <c:pt idx="35515">
                  <c:v>28.9</c:v>
                </c:pt>
                <c:pt idx="35516">
                  <c:v>27.5</c:v>
                </c:pt>
                <c:pt idx="35517">
                  <c:v>26.3</c:v>
                </c:pt>
                <c:pt idx="35518">
                  <c:v>25.6</c:v>
                </c:pt>
                <c:pt idx="35519">
                  <c:v>25.1</c:v>
                </c:pt>
                <c:pt idx="35520">
                  <c:v>24.9</c:v>
                </c:pt>
                <c:pt idx="35521">
                  <c:v>24.3</c:v>
                </c:pt>
                <c:pt idx="35522">
                  <c:v>23.9</c:v>
                </c:pt>
                <c:pt idx="35523">
                  <c:v>23.3</c:v>
                </c:pt>
                <c:pt idx="35524">
                  <c:v>22.9</c:v>
                </c:pt>
                <c:pt idx="35525">
                  <c:v>22.5</c:v>
                </c:pt>
                <c:pt idx="35526">
                  <c:v>22.1</c:v>
                </c:pt>
                <c:pt idx="35527">
                  <c:v>21.8</c:v>
                </c:pt>
                <c:pt idx="35528">
                  <c:v>22.6</c:v>
                </c:pt>
                <c:pt idx="35529">
                  <c:v>24.8</c:v>
                </c:pt>
                <c:pt idx="35530">
                  <c:v>26.8</c:v>
                </c:pt>
                <c:pt idx="35531">
                  <c:v>28.5</c:v>
                </c:pt>
                <c:pt idx="35532">
                  <c:v>30.5</c:v>
                </c:pt>
                <c:pt idx="35533">
                  <c:v>32.299999999999997</c:v>
                </c:pt>
                <c:pt idx="35534">
                  <c:v>33.4</c:v>
                </c:pt>
                <c:pt idx="35535">
                  <c:v>35.200000000000003</c:v>
                </c:pt>
                <c:pt idx="35536">
                  <c:v>35</c:v>
                </c:pt>
                <c:pt idx="35537">
                  <c:v>33.299999999999997</c:v>
                </c:pt>
                <c:pt idx="35538">
                  <c:v>31.1</c:v>
                </c:pt>
                <c:pt idx="35539">
                  <c:v>28.6</c:v>
                </c:pt>
                <c:pt idx="35540">
                  <c:v>26.7</c:v>
                </c:pt>
                <c:pt idx="35541">
                  <c:v>25.9</c:v>
                </c:pt>
                <c:pt idx="35542">
                  <c:v>25.1</c:v>
                </c:pt>
                <c:pt idx="35543">
                  <c:v>24.4</c:v>
                </c:pt>
                <c:pt idx="35544">
                  <c:v>24.1</c:v>
                </c:pt>
                <c:pt idx="35545">
                  <c:v>23.7</c:v>
                </c:pt>
                <c:pt idx="35546">
                  <c:v>23.4</c:v>
                </c:pt>
                <c:pt idx="35547">
                  <c:v>22.8</c:v>
                </c:pt>
                <c:pt idx="35548">
                  <c:v>22.4</c:v>
                </c:pt>
                <c:pt idx="35549">
                  <c:v>22</c:v>
                </c:pt>
                <c:pt idx="35550">
                  <c:v>21.2</c:v>
                </c:pt>
                <c:pt idx="35551">
                  <c:v>20.399999999999999</c:v>
                </c:pt>
                <c:pt idx="35552">
                  <c:v>21.8</c:v>
                </c:pt>
                <c:pt idx="35553">
                  <c:v>24.3</c:v>
                </c:pt>
                <c:pt idx="35554">
                  <c:v>26.7</c:v>
                </c:pt>
                <c:pt idx="35555">
                  <c:v>28.4</c:v>
                </c:pt>
                <c:pt idx="35556">
                  <c:v>30.3</c:v>
                </c:pt>
                <c:pt idx="35557">
                  <c:v>31.6</c:v>
                </c:pt>
                <c:pt idx="35558">
                  <c:v>34.200000000000003</c:v>
                </c:pt>
                <c:pt idx="35559">
                  <c:v>35.1</c:v>
                </c:pt>
                <c:pt idx="35560">
                  <c:v>34.5</c:v>
                </c:pt>
                <c:pt idx="35561">
                  <c:v>33.1</c:v>
                </c:pt>
                <c:pt idx="35562">
                  <c:v>31.1</c:v>
                </c:pt>
                <c:pt idx="35563">
                  <c:v>29</c:v>
                </c:pt>
                <c:pt idx="35564">
                  <c:v>26.5</c:v>
                </c:pt>
                <c:pt idx="35565">
                  <c:v>25.6</c:v>
                </c:pt>
                <c:pt idx="35566">
                  <c:v>25.1</c:v>
                </c:pt>
                <c:pt idx="35567">
                  <c:v>24.8</c:v>
                </c:pt>
                <c:pt idx="35568">
                  <c:v>24.1</c:v>
                </c:pt>
                <c:pt idx="35569">
                  <c:v>23.7</c:v>
                </c:pt>
                <c:pt idx="35570">
                  <c:v>23.6</c:v>
                </c:pt>
                <c:pt idx="35571">
                  <c:v>22.9</c:v>
                </c:pt>
                <c:pt idx="35572">
                  <c:v>22.7</c:v>
                </c:pt>
                <c:pt idx="35573">
                  <c:v>22.4</c:v>
                </c:pt>
                <c:pt idx="35574">
                  <c:v>22.2</c:v>
                </c:pt>
                <c:pt idx="35575">
                  <c:v>21.9</c:v>
                </c:pt>
                <c:pt idx="35576">
                  <c:v>22.7</c:v>
                </c:pt>
                <c:pt idx="35577">
                  <c:v>23.4</c:v>
                </c:pt>
                <c:pt idx="35578">
                  <c:v>26.1</c:v>
                </c:pt>
                <c:pt idx="35579">
                  <c:v>27.4</c:v>
                </c:pt>
                <c:pt idx="35580">
                  <c:v>28.9</c:v>
                </c:pt>
                <c:pt idx="35581">
                  <c:v>30.1</c:v>
                </c:pt>
                <c:pt idx="35582">
                  <c:v>31.4</c:v>
                </c:pt>
                <c:pt idx="35583">
                  <c:v>32.799999999999997</c:v>
                </c:pt>
                <c:pt idx="35584">
                  <c:v>32.5</c:v>
                </c:pt>
                <c:pt idx="35585">
                  <c:v>32.6</c:v>
                </c:pt>
                <c:pt idx="35586">
                  <c:v>30.8</c:v>
                </c:pt>
                <c:pt idx="35587">
                  <c:v>28.7</c:v>
                </c:pt>
                <c:pt idx="35588">
                  <c:v>26.8</c:v>
                </c:pt>
                <c:pt idx="35589">
                  <c:v>25.8</c:v>
                </c:pt>
                <c:pt idx="35590">
                  <c:v>25.3</c:v>
                </c:pt>
                <c:pt idx="35591">
                  <c:v>24.6</c:v>
                </c:pt>
                <c:pt idx="35592">
                  <c:v>24.4</c:v>
                </c:pt>
                <c:pt idx="35593">
                  <c:v>24.3</c:v>
                </c:pt>
                <c:pt idx="35594">
                  <c:v>24.7</c:v>
                </c:pt>
                <c:pt idx="35595">
                  <c:v>24.4</c:v>
                </c:pt>
                <c:pt idx="35596">
                  <c:v>24.1</c:v>
                </c:pt>
                <c:pt idx="35597">
                  <c:v>23.4</c:v>
                </c:pt>
                <c:pt idx="35598">
                  <c:v>23</c:v>
                </c:pt>
                <c:pt idx="35599">
                  <c:v>22.3</c:v>
                </c:pt>
                <c:pt idx="35600">
                  <c:v>22.6</c:v>
                </c:pt>
                <c:pt idx="35601">
                  <c:v>23.6</c:v>
                </c:pt>
                <c:pt idx="35602">
                  <c:v>25.3</c:v>
                </c:pt>
                <c:pt idx="35603">
                  <c:v>28.3</c:v>
                </c:pt>
                <c:pt idx="35604">
                  <c:v>30.1</c:v>
                </c:pt>
                <c:pt idx="35605">
                  <c:v>30</c:v>
                </c:pt>
                <c:pt idx="35606">
                  <c:v>31.2</c:v>
                </c:pt>
                <c:pt idx="35607">
                  <c:v>31.1</c:v>
                </c:pt>
                <c:pt idx="35608">
                  <c:v>31.1</c:v>
                </c:pt>
                <c:pt idx="35609">
                  <c:v>31.1</c:v>
                </c:pt>
                <c:pt idx="35610">
                  <c:v>31.2</c:v>
                </c:pt>
                <c:pt idx="35611">
                  <c:v>28.6</c:v>
                </c:pt>
                <c:pt idx="35612">
                  <c:v>27.8</c:v>
                </c:pt>
                <c:pt idx="35613">
                  <c:v>25.7</c:v>
                </c:pt>
                <c:pt idx="35614">
                  <c:v>25.1</c:v>
                </c:pt>
                <c:pt idx="35615">
                  <c:v>24.7</c:v>
                </c:pt>
                <c:pt idx="35616">
                  <c:v>24.3</c:v>
                </c:pt>
                <c:pt idx="35617">
                  <c:v>23.9</c:v>
                </c:pt>
                <c:pt idx="35618">
                  <c:v>23.6</c:v>
                </c:pt>
                <c:pt idx="35619">
                  <c:v>23.1</c:v>
                </c:pt>
                <c:pt idx="35620">
                  <c:v>23.2</c:v>
                </c:pt>
                <c:pt idx="35621">
                  <c:v>23.1</c:v>
                </c:pt>
                <c:pt idx="35622">
                  <c:v>22.5</c:v>
                </c:pt>
                <c:pt idx="35623">
                  <c:v>22.2</c:v>
                </c:pt>
                <c:pt idx="35624">
                  <c:v>22.5</c:v>
                </c:pt>
                <c:pt idx="35625">
                  <c:v>23.1</c:v>
                </c:pt>
                <c:pt idx="35626">
                  <c:v>25.4</c:v>
                </c:pt>
                <c:pt idx="35627">
                  <c:v>26.1</c:v>
                </c:pt>
                <c:pt idx="35628">
                  <c:v>29.8</c:v>
                </c:pt>
                <c:pt idx="35629">
                  <c:v>30</c:v>
                </c:pt>
                <c:pt idx="35630">
                  <c:v>31.9</c:v>
                </c:pt>
                <c:pt idx="35631">
                  <c:v>32.6</c:v>
                </c:pt>
                <c:pt idx="35632">
                  <c:v>34.1</c:v>
                </c:pt>
                <c:pt idx="35633">
                  <c:v>34.799999999999997</c:v>
                </c:pt>
                <c:pt idx="35634">
                  <c:v>30</c:v>
                </c:pt>
                <c:pt idx="35635">
                  <c:v>27.1</c:v>
                </c:pt>
                <c:pt idx="35636">
                  <c:v>26.5</c:v>
                </c:pt>
                <c:pt idx="35637">
                  <c:v>25.9</c:v>
                </c:pt>
                <c:pt idx="35638">
                  <c:v>25.8</c:v>
                </c:pt>
                <c:pt idx="35639">
                  <c:v>24.9</c:v>
                </c:pt>
                <c:pt idx="35640">
                  <c:v>24.2</c:v>
                </c:pt>
                <c:pt idx="35641">
                  <c:v>23.9</c:v>
                </c:pt>
                <c:pt idx="35642">
                  <c:v>23.4</c:v>
                </c:pt>
                <c:pt idx="35643">
                  <c:v>22.8</c:v>
                </c:pt>
                <c:pt idx="35644">
                  <c:v>22.6</c:v>
                </c:pt>
                <c:pt idx="35645">
                  <c:v>22.3</c:v>
                </c:pt>
                <c:pt idx="35646">
                  <c:v>22.1</c:v>
                </c:pt>
                <c:pt idx="35647">
                  <c:v>22.1</c:v>
                </c:pt>
                <c:pt idx="35648">
                  <c:v>22.3</c:v>
                </c:pt>
                <c:pt idx="35649">
                  <c:v>24.6</c:v>
                </c:pt>
                <c:pt idx="35650">
                  <c:v>25.3</c:v>
                </c:pt>
                <c:pt idx="35651">
                  <c:v>28</c:v>
                </c:pt>
                <c:pt idx="35652">
                  <c:v>30.3</c:v>
                </c:pt>
                <c:pt idx="35653">
                  <c:v>30.9</c:v>
                </c:pt>
                <c:pt idx="35654">
                  <c:v>33.1</c:v>
                </c:pt>
                <c:pt idx="35655">
                  <c:v>32.700000000000003</c:v>
                </c:pt>
                <c:pt idx="35656">
                  <c:v>31.7</c:v>
                </c:pt>
                <c:pt idx="35657">
                  <c:v>30.1</c:v>
                </c:pt>
                <c:pt idx="35658">
                  <c:v>29.5</c:v>
                </c:pt>
                <c:pt idx="35659">
                  <c:v>28.4</c:v>
                </c:pt>
                <c:pt idx="35660">
                  <c:v>26.9</c:v>
                </c:pt>
                <c:pt idx="35661">
                  <c:v>25.6</c:v>
                </c:pt>
                <c:pt idx="35662">
                  <c:v>25.3</c:v>
                </c:pt>
                <c:pt idx="35663">
                  <c:v>25</c:v>
                </c:pt>
                <c:pt idx="35664">
                  <c:v>24.8</c:v>
                </c:pt>
                <c:pt idx="35665">
                  <c:v>24</c:v>
                </c:pt>
                <c:pt idx="35666">
                  <c:v>23.4</c:v>
                </c:pt>
                <c:pt idx="35667">
                  <c:v>22.9</c:v>
                </c:pt>
                <c:pt idx="35668">
                  <c:v>22.3</c:v>
                </c:pt>
                <c:pt idx="35669">
                  <c:v>22</c:v>
                </c:pt>
                <c:pt idx="35670">
                  <c:v>21.6</c:v>
                </c:pt>
                <c:pt idx="35671">
                  <c:v>21</c:v>
                </c:pt>
                <c:pt idx="35672">
                  <c:v>20.8</c:v>
                </c:pt>
                <c:pt idx="35673">
                  <c:v>22.5</c:v>
                </c:pt>
                <c:pt idx="35674">
                  <c:v>24.7</c:v>
                </c:pt>
                <c:pt idx="35675">
                  <c:v>27.3</c:v>
                </c:pt>
                <c:pt idx="35676">
                  <c:v>29.5</c:v>
                </c:pt>
                <c:pt idx="35677">
                  <c:v>30.9</c:v>
                </c:pt>
                <c:pt idx="35678">
                  <c:v>33</c:v>
                </c:pt>
                <c:pt idx="35679">
                  <c:v>33.299999999999997</c:v>
                </c:pt>
                <c:pt idx="35680">
                  <c:v>33.9</c:v>
                </c:pt>
                <c:pt idx="35681">
                  <c:v>32.9</c:v>
                </c:pt>
                <c:pt idx="35682">
                  <c:v>29.4</c:v>
                </c:pt>
                <c:pt idx="35683">
                  <c:v>26.4</c:v>
                </c:pt>
                <c:pt idx="35687">
                  <c:v>22.4</c:v>
                </c:pt>
                <c:pt idx="35688">
                  <c:v>22.1</c:v>
                </c:pt>
                <c:pt idx="35689">
                  <c:v>22</c:v>
                </c:pt>
                <c:pt idx="35690">
                  <c:v>21.5</c:v>
                </c:pt>
                <c:pt idx="35691">
                  <c:v>21.2</c:v>
                </c:pt>
                <c:pt idx="35692">
                  <c:v>20.8</c:v>
                </c:pt>
                <c:pt idx="35693">
                  <c:v>20.9</c:v>
                </c:pt>
                <c:pt idx="35694">
                  <c:v>21.1</c:v>
                </c:pt>
                <c:pt idx="35695">
                  <c:v>21</c:v>
                </c:pt>
                <c:pt idx="35696">
                  <c:v>20.9</c:v>
                </c:pt>
                <c:pt idx="35697">
                  <c:v>22.6</c:v>
                </c:pt>
                <c:pt idx="35698">
                  <c:v>24.8</c:v>
                </c:pt>
                <c:pt idx="35699">
                  <c:v>26.7</c:v>
                </c:pt>
                <c:pt idx="35700">
                  <c:v>28.2</c:v>
                </c:pt>
                <c:pt idx="35701">
                  <c:v>29.2</c:v>
                </c:pt>
                <c:pt idx="35702">
                  <c:v>29.9</c:v>
                </c:pt>
                <c:pt idx="35703">
                  <c:v>30.1</c:v>
                </c:pt>
                <c:pt idx="35704">
                  <c:v>30</c:v>
                </c:pt>
                <c:pt idx="35705">
                  <c:v>29.4</c:v>
                </c:pt>
                <c:pt idx="35706">
                  <c:v>28.8</c:v>
                </c:pt>
                <c:pt idx="35707">
                  <c:v>27.3</c:v>
                </c:pt>
                <c:pt idx="35708">
                  <c:v>26.7</c:v>
                </c:pt>
                <c:pt idx="35709">
                  <c:v>25.4</c:v>
                </c:pt>
                <c:pt idx="35710">
                  <c:v>24.6</c:v>
                </c:pt>
                <c:pt idx="35711">
                  <c:v>23.9</c:v>
                </c:pt>
                <c:pt idx="35712">
                  <c:v>23.4</c:v>
                </c:pt>
                <c:pt idx="35713">
                  <c:v>23.1</c:v>
                </c:pt>
                <c:pt idx="35714">
                  <c:v>22.5</c:v>
                </c:pt>
                <c:pt idx="35715">
                  <c:v>22.2</c:v>
                </c:pt>
                <c:pt idx="35716">
                  <c:v>20.8</c:v>
                </c:pt>
                <c:pt idx="35717">
                  <c:v>20.6</c:v>
                </c:pt>
                <c:pt idx="35718">
                  <c:v>20.6</c:v>
                </c:pt>
                <c:pt idx="35719">
                  <c:v>19.899999999999999</c:v>
                </c:pt>
                <c:pt idx="35720">
                  <c:v>20</c:v>
                </c:pt>
                <c:pt idx="35721">
                  <c:v>22.2</c:v>
                </c:pt>
                <c:pt idx="35722">
                  <c:v>24.2</c:v>
                </c:pt>
                <c:pt idx="35723">
                  <c:v>26.1</c:v>
                </c:pt>
                <c:pt idx="35724">
                  <c:v>26.8</c:v>
                </c:pt>
                <c:pt idx="35725">
                  <c:v>29</c:v>
                </c:pt>
                <c:pt idx="35726">
                  <c:v>29.8</c:v>
                </c:pt>
                <c:pt idx="35727">
                  <c:v>32.5</c:v>
                </c:pt>
                <c:pt idx="35728">
                  <c:v>32.5</c:v>
                </c:pt>
                <c:pt idx="35729">
                  <c:v>33.1</c:v>
                </c:pt>
                <c:pt idx="35730">
                  <c:v>30.5</c:v>
                </c:pt>
                <c:pt idx="35731">
                  <c:v>28.7</c:v>
                </c:pt>
                <c:pt idx="35732">
                  <c:v>27</c:v>
                </c:pt>
                <c:pt idx="35733">
                  <c:v>25.9</c:v>
                </c:pt>
                <c:pt idx="35734">
                  <c:v>25.4</c:v>
                </c:pt>
                <c:pt idx="35735">
                  <c:v>25.3</c:v>
                </c:pt>
                <c:pt idx="35736">
                  <c:v>25.1</c:v>
                </c:pt>
                <c:pt idx="35737">
                  <c:v>24.5</c:v>
                </c:pt>
                <c:pt idx="35738">
                  <c:v>24</c:v>
                </c:pt>
                <c:pt idx="35739">
                  <c:v>23.6</c:v>
                </c:pt>
                <c:pt idx="35740">
                  <c:v>23.1</c:v>
                </c:pt>
                <c:pt idx="35741">
                  <c:v>23.1</c:v>
                </c:pt>
                <c:pt idx="35742">
                  <c:v>22.9</c:v>
                </c:pt>
                <c:pt idx="35743">
                  <c:v>22.6</c:v>
                </c:pt>
                <c:pt idx="35744">
                  <c:v>22.3</c:v>
                </c:pt>
                <c:pt idx="35745">
                  <c:v>23.4</c:v>
                </c:pt>
                <c:pt idx="35746">
                  <c:v>25.9</c:v>
                </c:pt>
                <c:pt idx="35747">
                  <c:v>28.1</c:v>
                </c:pt>
                <c:pt idx="35748">
                  <c:v>30.1</c:v>
                </c:pt>
                <c:pt idx="35749">
                  <c:v>31.1</c:v>
                </c:pt>
                <c:pt idx="35750">
                  <c:v>31.6</c:v>
                </c:pt>
                <c:pt idx="35751">
                  <c:v>32.6</c:v>
                </c:pt>
                <c:pt idx="35752">
                  <c:v>34</c:v>
                </c:pt>
                <c:pt idx="35753">
                  <c:v>32.700000000000003</c:v>
                </c:pt>
                <c:pt idx="35754">
                  <c:v>30.3</c:v>
                </c:pt>
                <c:pt idx="35755">
                  <c:v>28.1</c:v>
                </c:pt>
                <c:pt idx="35756">
                  <c:v>26.1</c:v>
                </c:pt>
                <c:pt idx="35757">
                  <c:v>25.7</c:v>
                </c:pt>
                <c:pt idx="35758">
                  <c:v>25.7</c:v>
                </c:pt>
                <c:pt idx="35759">
                  <c:v>25.3</c:v>
                </c:pt>
                <c:pt idx="35760">
                  <c:v>24.8</c:v>
                </c:pt>
                <c:pt idx="35761">
                  <c:v>24.5</c:v>
                </c:pt>
                <c:pt idx="35762">
                  <c:v>24</c:v>
                </c:pt>
                <c:pt idx="35763">
                  <c:v>23.1</c:v>
                </c:pt>
                <c:pt idx="35764">
                  <c:v>23.1</c:v>
                </c:pt>
                <c:pt idx="35765">
                  <c:v>22.1</c:v>
                </c:pt>
                <c:pt idx="35766">
                  <c:v>21.7</c:v>
                </c:pt>
                <c:pt idx="35767">
                  <c:v>20.9</c:v>
                </c:pt>
                <c:pt idx="35768">
                  <c:v>21.4</c:v>
                </c:pt>
                <c:pt idx="35769">
                  <c:v>24</c:v>
                </c:pt>
                <c:pt idx="35770">
                  <c:v>25.8</c:v>
                </c:pt>
                <c:pt idx="35771">
                  <c:v>28.6</c:v>
                </c:pt>
                <c:pt idx="35772">
                  <c:v>29</c:v>
                </c:pt>
                <c:pt idx="35773">
                  <c:v>31.2</c:v>
                </c:pt>
                <c:pt idx="35774">
                  <c:v>32.6</c:v>
                </c:pt>
                <c:pt idx="35775">
                  <c:v>33.4</c:v>
                </c:pt>
                <c:pt idx="35776">
                  <c:v>32.4</c:v>
                </c:pt>
                <c:pt idx="35777">
                  <c:v>30</c:v>
                </c:pt>
                <c:pt idx="35778">
                  <c:v>29.6</c:v>
                </c:pt>
                <c:pt idx="35779">
                  <c:v>27.6</c:v>
                </c:pt>
                <c:pt idx="35780">
                  <c:v>25.6</c:v>
                </c:pt>
                <c:pt idx="35781">
                  <c:v>25.1</c:v>
                </c:pt>
                <c:pt idx="35782">
                  <c:v>24.5</c:v>
                </c:pt>
                <c:pt idx="35783">
                  <c:v>24.3</c:v>
                </c:pt>
                <c:pt idx="35784">
                  <c:v>23.9</c:v>
                </c:pt>
                <c:pt idx="35785">
                  <c:v>23.6</c:v>
                </c:pt>
                <c:pt idx="35786">
                  <c:v>23.9</c:v>
                </c:pt>
                <c:pt idx="35787">
                  <c:v>23</c:v>
                </c:pt>
                <c:pt idx="35788">
                  <c:v>23.1</c:v>
                </c:pt>
                <c:pt idx="35789">
                  <c:v>22.3</c:v>
                </c:pt>
                <c:pt idx="35790">
                  <c:v>22</c:v>
                </c:pt>
                <c:pt idx="35791">
                  <c:v>21.5</c:v>
                </c:pt>
                <c:pt idx="35792">
                  <c:v>21.7</c:v>
                </c:pt>
                <c:pt idx="35793">
                  <c:v>23.5</c:v>
                </c:pt>
                <c:pt idx="35794">
                  <c:v>25.9</c:v>
                </c:pt>
                <c:pt idx="35795">
                  <c:v>27.6</c:v>
                </c:pt>
                <c:pt idx="35796">
                  <c:v>30.4</c:v>
                </c:pt>
                <c:pt idx="35797">
                  <c:v>30.8</c:v>
                </c:pt>
                <c:pt idx="35798">
                  <c:v>30.3</c:v>
                </c:pt>
                <c:pt idx="35799">
                  <c:v>30</c:v>
                </c:pt>
                <c:pt idx="35800">
                  <c:v>29.7</c:v>
                </c:pt>
                <c:pt idx="35801">
                  <c:v>29.8</c:v>
                </c:pt>
                <c:pt idx="35802">
                  <c:v>28.4</c:v>
                </c:pt>
                <c:pt idx="35803">
                  <c:v>27.3</c:v>
                </c:pt>
                <c:pt idx="35809">
                  <c:v>24</c:v>
                </c:pt>
                <c:pt idx="35810">
                  <c:v>23.9</c:v>
                </c:pt>
                <c:pt idx="35811">
                  <c:v>23.4</c:v>
                </c:pt>
                <c:pt idx="35812">
                  <c:v>23.5</c:v>
                </c:pt>
                <c:pt idx="35813">
                  <c:v>22.8</c:v>
                </c:pt>
                <c:pt idx="35814">
                  <c:v>22.9</c:v>
                </c:pt>
                <c:pt idx="35815">
                  <c:v>22.7</c:v>
                </c:pt>
                <c:pt idx="35816">
                  <c:v>22.8</c:v>
                </c:pt>
                <c:pt idx="35817">
                  <c:v>23.6</c:v>
                </c:pt>
                <c:pt idx="35818">
                  <c:v>24.3</c:v>
                </c:pt>
                <c:pt idx="35819">
                  <c:v>25.7</c:v>
                </c:pt>
                <c:pt idx="35820">
                  <c:v>27.2</c:v>
                </c:pt>
                <c:pt idx="35821">
                  <c:v>29.8</c:v>
                </c:pt>
                <c:pt idx="35822">
                  <c:v>31.7</c:v>
                </c:pt>
                <c:pt idx="35823">
                  <c:v>31.6</c:v>
                </c:pt>
                <c:pt idx="35824">
                  <c:v>31.6</c:v>
                </c:pt>
                <c:pt idx="35825">
                  <c:v>31.1</c:v>
                </c:pt>
                <c:pt idx="35826">
                  <c:v>30.8</c:v>
                </c:pt>
                <c:pt idx="35827">
                  <c:v>28.5</c:v>
                </c:pt>
                <c:pt idx="35828">
                  <c:v>26.8</c:v>
                </c:pt>
                <c:pt idx="35829">
                  <c:v>26.1</c:v>
                </c:pt>
                <c:pt idx="35830">
                  <c:v>25.3</c:v>
                </c:pt>
                <c:pt idx="35831">
                  <c:v>25.3</c:v>
                </c:pt>
                <c:pt idx="35832">
                  <c:v>24.8</c:v>
                </c:pt>
                <c:pt idx="35833">
                  <c:v>24.8</c:v>
                </c:pt>
                <c:pt idx="35834">
                  <c:v>24.2</c:v>
                </c:pt>
                <c:pt idx="35835">
                  <c:v>24.2</c:v>
                </c:pt>
                <c:pt idx="35836">
                  <c:v>24</c:v>
                </c:pt>
                <c:pt idx="35837">
                  <c:v>24</c:v>
                </c:pt>
                <c:pt idx="35838">
                  <c:v>23.2</c:v>
                </c:pt>
                <c:pt idx="35839">
                  <c:v>22.6</c:v>
                </c:pt>
                <c:pt idx="35840">
                  <c:v>22.8</c:v>
                </c:pt>
                <c:pt idx="35841">
                  <c:v>23.4</c:v>
                </c:pt>
                <c:pt idx="35842">
                  <c:v>24.2</c:v>
                </c:pt>
                <c:pt idx="35843">
                  <c:v>25.2</c:v>
                </c:pt>
                <c:pt idx="35844">
                  <c:v>27.3</c:v>
                </c:pt>
                <c:pt idx="35845">
                  <c:v>28.4</c:v>
                </c:pt>
                <c:pt idx="35846">
                  <c:v>30.4</c:v>
                </c:pt>
                <c:pt idx="35847">
                  <c:v>30.4</c:v>
                </c:pt>
                <c:pt idx="35848">
                  <c:v>30.1</c:v>
                </c:pt>
                <c:pt idx="35849">
                  <c:v>29.9</c:v>
                </c:pt>
                <c:pt idx="35850">
                  <c:v>28.9</c:v>
                </c:pt>
                <c:pt idx="35851">
                  <c:v>28.3</c:v>
                </c:pt>
                <c:pt idx="35852">
                  <c:v>26.7</c:v>
                </c:pt>
                <c:pt idx="35853">
                  <c:v>26.5</c:v>
                </c:pt>
                <c:pt idx="35854">
                  <c:v>26.2</c:v>
                </c:pt>
                <c:pt idx="35855">
                  <c:v>25.9</c:v>
                </c:pt>
                <c:pt idx="35856">
                  <c:v>25.4</c:v>
                </c:pt>
                <c:pt idx="35857">
                  <c:v>25.2</c:v>
                </c:pt>
                <c:pt idx="35858">
                  <c:v>24.7</c:v>
                </c:pt>
                <c:pt idx="35859">
                  <c:v>24.2</c:v>
                </c:pt>
                <c:pt idx="35860">
                  <c:v>24</c:v>
                </c:pt>
                <c:pt idx="35861">
                  <c:v>23.9</c:v>
                </c:pt>
                <c:pt idx="35862">
                  <c:v>24</c:v>
                </c:pt>
                <c:pt idx="35863">
                  <c:v>24</c:v>
                </c:pt>
                <c:pt idx="35864">
                  <c:v>24.3</c:v>
                </c:pt>
                <c:pt idx="35865">
                  <c:v>24.9</c:v>
                </c:pt>
                <c:pt idx="35866">
                  <c:v>26.4</c:v>
                </c:pt>
                <c:pt idx="35867">
                  <c:v>29</c:v>
                </c:pt>
                <c:pt idx="35868">
                  <c:v>30</c:v>
                </c:pt>
                <c:pt idx="35869">
                  <c:v>30.5</c:v>
                </c:pt>
                <c:pt idx="35870">
                  <c:v>32.799999999999997</c:v>
                </c:pt>
                <c:pt idx="35871">
                  <c:v>32.200000000000003</c:v>
                </c:pt>
                <c:pt idx="35872">
                  <c:v>31.7</c:v>
                </c:pt>
                <c:pt idx="35873">
                  <c:v>31.2</c:v>
                </c:pt>
                <c:pt idx="35874">
                  <c:v>30.6</c:v>
                </c:pt>
                <c:pt idx="35875">
                  <c:v>30.2</c:v>
                </c:pt>
                <c:pt idx="35876">
                  <c:v>29</c:v>
                </c:pt>
                <c:pt idx="35877">
                  <c:v>27.7</c:v>
                </c:pt>
                <c:pt idx="35878">
                  <c:v>26.2</c:v>
                </c:pt>
                <c:pt idx="35879">
                  <c:v>26.2</c:v>
                </c:pt>
                <c:pt idx="35880">
                  <c:v>25.1</c:v>
                </c:pt>
                <c:pt idx="35881">
                  <c:v>25</c:v>
                </c:pt>
                <c:pt idx="35882">
                  <c:v>24.5</c:v>
                </c:pt>
                <c:pt idx="35883">
                  <c:v>23.9</c:v>
                </c:pt>
                <c:pt idx="35884">
                  <c:v>23.8</c:v>
                </c:pt>
                <c:pt idx="35885">
                  <c:v>23.5</c:v>
                </c:pt>
                <c:pt idx="35886">
                  <c:v>23.4</c:v>
                </c:pt>
                <c:pt idx="35887">
                  <c:v>23</c:v>
                </c:pt>
                <c:pt idx="35888">
                  <c:v>23.8</c:v>
                </c:pt>
                <c:pt idx="35889">
                  <c:v>24.8</c:v>
                </c:pt>
                <c:pt idx="35890">
                  <c:v>26.8</c:v>
                </c:pt>
                <c:pt idx="35891">
                  <c:v>28.5</c:v>
                </c:pt>
                <c:pt idx="35892">
                  <c:v>30.6</c:v>
                </c:pt>
                <c:pt idx="35893">
                  <c:v>32.4</c:v>
                </c:pt>
                <c:pt idx="35894">
                  <c:v>32.799999999999997</c:v>
                </c:pt>
                <c:pt idx="35895">
                  <c:v>33.700000000000003</c:v>
                </c:pt>
                <c:pt idx="35896">
                  <c:v>33.799999999999997</c:v>
                </c:pt>
                <c:pt idx="35897">
                  <c:v>33.9</c:v>
                </c:pt>
                <c:pt idx="35898">
                  <c:v>31.9</c:v>
                </c:pt>
                <c:pt idx="35899">
                  <c:v>30</c:v>
                </c:pt>
                <c:pt idx="35900">
                  <c:v>27.9</c:v>
                </c:pt>
                <c:pt idx="35901">
                  <c:v>26.7</c:v>
                </c:pt>
                <c:pt idx="35902">
                  <c:v>25.7</c:v>
                </c:pt>
                <c:pt idx="35903">
                  <c:v>24.7</c:v>
                </c:pt>
                <c:pt idx="35904">
                  <c:v>23.9</c:v>
                </c:pt>
                <c:pt idx="35905">
                  <c:v>23.4</c:v>
                </c:pt>
                <c:pt idx="35906">
                  <c:v>22.7</c:v>
                </c:pt>
                <c:pt idx="35907">
                  <c:v>21.7</c:v>
                </c:pt>
                <c:pt idx="35908">
                  <c:v>21.4</c:v>
                </c:pt>
                <c:pt idx="35909">
                  <c:v>20.9</c:v>
                </c:pt>
                <c:pt idx="35910">
                  <c:v>20.5</c:v>
                </c:pt>
                <c:pt idx="35911">
                  <c:v>20</c:v>
                </c:pt>
                <c:pt idx="35912">
                  <c:v>20.399999999999999</c:v>
                </c:pt>
                <c:pt idx="35913">
                  <c:v>22.9</c:v>
                </c:pt>
                <c:pt idx="35914">
                  <c:v>25</c:v>
                </c:pt>
                <c:pt idx="35915">
                  <c:v>27.8</c:v>
                </c:pt>
                <c:pt idx="35916">
                  <c:v>29.4</c:v>
                </c:pt>
                <c:pt idx="35917">
                  <c:v>31.3</c:v>
                </c:pt>
                <c:pt idx="35918">
                  <c:v>31.3</c:v>
                </c:pt>
                <c:pt idx="35919">
                  <c:v>32.5</c:v>
                </c:pt>
                <c:pt idx="35920">
                  <c:v>31.2</c:v>
                </c:pt>
                <c:pt idx="35921">
                  <c:v>30.1</c:v>
                </c:pt>
                <c:pt idx="35922">
                  <c:v>29.3</c:v>
                </c:pt>
                <c:pt idx="35923">
                  <c:v>28.6</c:v>
                </c:pt>
                <c:pt idx="35924">
                  <c:v>26.3</c:v>
                </c:pt>
                <c:pt idx="35925">
                  <c:v>24.8</c:v>
                </c:pt>
                <c:pt idx="35926">
                  <c:v>24.3</c:v>
                </c:pt>
                <c:pt idx="35927">
                  <c:v>24.1</c:v>
                </c:pt>
                <c:pt idx="35928">
                  <c:v>23.7</c:v>
                </c:pt>
                <c:pt idx="35929">
                  <c:v>23.4</c:v>
                </c:pt>
                <c:pt idx="35930">
                  <c:v>22.1</c:v>
                </c:pt>
                <c:pt idx="35931">
                  <c:v>21.8</c:v>
                </c:pt>
                <c:pt idx="35932">
                  <c:v>22.6</c:v>
                </c:pt>
                <c:pt idx="35933">
                  <c:v>21.8</c:v>
                </c:pt>
                <c:pt idx="35934">
                  <c:v>21.5</c:v>
                </c:pt>
                <c:pt idx="35935">
                  <c:v>22.1</c:v>
                </c:pt>
                <c:pt idx="35936">
                  <c:v>22.1</c:v>
                </c:pt>
                <c:pt idx="35937">
                  <c:v>24.5</c:v>
                </c:pt>
                <c:pt idx="35938">
                  <c:v>27</c:v>
                </c:pt>
                <c:pt idx="35939">
                  <c:v>29.8</c:v>
                </c:pt>
                <c:pt idx="35940">
                  <c:v>30.6</c:v>
                </c:pt>
                <c:pt idx="35941">
                  <c:v>32.700000000000003</c:v>
                </c:pt>
                <c:pt idx="35942">
                  <c:v>32.799999999999997</c:v>
                </c:pt>
                <c:pt idx="35943">
                  <c:v>32.799999999999997</c:v>
                </c:pt>
                <c:pt idx="35944">
                  <c:v>32.4</c:v>
                </c:pt>
                <c:pt idx="35945">
                  <c:v>31.7</c:v>
                </c:pt>
                <c:pt idx="35946">
                  <c:v>29.9</c:v>
                </c:pt>
                <c:pt idx="35947">
                  <c:v>28.9</c:v>
                </c:pt>
                <c:pt idx="35948">
                  <c:v>27</c:v>
                </c:pt>
                <c:pt idx="35949">
                  <c:v>26.3</c:v>
                </c:pt>
                <c:pt idx="35950">
                  <c:v>26.1</c:v>
                </c:pt>
                <c:pt idx="35951">
                  <c:v>26</c:v>
                </c:pt>
                <c:pt idx="35952">
                  <c:v>25.1</c:v>
                </c:pt>
                <c:pt idx="35953">
                  <c:v>24.7</c:v>
                </c:pt>
                <c:pt idx="35954">
                  <c:v>23.8</c:v>
                </c:pt>
                <c:pt idx="35955">
                  <c:v>23.1</c:v>
                </c:pt>
                <c:pt idx="35956">
                  <c:v>22.8</c:v>
                </c:pt>
                <c:pt idx="35957">
                  <c:v>22.6</c:v>
                </c:pt>
                <c:pt idx="35958">
                  <c:v>22.5</c:v>
                </c:pt>
                <c:pt idx="35959">
                  <c:v>22.8</c:v>
                </c:pt>
                <c:pt idx="35960">
                  <c:v>22.4</c:v>
                </c:pt>
                <c:pt idx="35961">
                  <c:v>23.1</c:v>
                </c:pt>
                <c:pt idx="35962">
                  <c:v>25.2</c:v>
                </c:pt>
                <c:pt idx="35963">
                  <c:v>28.1</c:v>
                </c:pt>
                <c:pt idx="35964">
                  <c:v>29</c:v>
                </c:pt>
                <c:pt idx="35965">
                  <c:v>31.9</c:v>
                </c:pt>
                <c:pt idx="35966">
                  <c:v>32.799999999999997</c:v>
                </c:pt>
                <c:pt idx="35967">
                  <c:v>31.2</c:v>
                </c:pt>
                <c:pt idx="35968">
                  <c:v>30.7</c:v>
                </c:pt>
                <c:pt idx="35969">
                  <c:v>30.2</c:v>
                </c:pt>
                <c:pt idx="35970">
                  <c:v>28.9</c:v>
                </c:pt>
                <c:pt idx="35971">
                  <c:v>28.4</c:v>
                </c:pt>
                <c:pt idx="35972">
                  <c:v>26.8</c:v>
                </c:pt>
                <c:pt idx="35973">
                  <c:v>26</c:v>
                </c:pt>
                <c:pt idx="35974">
                  <c:v>25.3</c:v>
                </c:pt>
                <c:pt idx="35975">
                  <c:v>24.6</c:v>
                </c:pt>
                <c:pt idx="35976">
                  <c:v>24.3</c:v>
                </c:pt>
                <c:pt idx="35977">
                  <c:v>23.8</c:v>
                </c:pt>
                <c:pt idx="35978">
                  <c:v>23.7</c:v>
                </c:pt>
                <c:pt idx="35979">
                  <c:v>23</c:v>
                </c:pt>
                <c:pt idx="35980">
                  <c:v>22.8</c:v>
                </c:pt>
                <c:pt idx="35981">
                  <c:v>22.9</c:v>
                </c:pt>
                <c:pt idx="35982">
                  <c:v>22.5</c:v>
                </c:pt>
                <c:pt idx="35983">
                  <c:v>21.8</c:v>
                </c:pt>
                <c:pt idx="35984">
                  <c:v>21.8</c:v>
                </c:pt>
                <c:pt idx="35985">
                  <c:v>22.9</c:v>
                </c:pt>
                <c:pt idx="35986">
                  <c:v>24.2</c:v>
                </c:pt>
                <c:pt idx="35987">
                  <c:v>25.3</c:v>
                </c:pt>
                <c:pt idx="35988">
                  <c:v>25.9</c:v>
                </c:pt>
                <c:pt idx="35989">
                  <c:v>28.1</c:v>
                </c:pt>
                <c:pt idx="35990">
                  <c:v>29.2</c:v>
                </c:pt>
                <c:pt idx="35991">
                  <c:v>29.5</c:v>
                </c:pt>
                <c:pt idx="35992">
                  <c:v>30.8</c:v>
                </c:pt>
                <c:pt idx="35993">
                  <c:v>29.3</c:v>
                </c:pt>
                <c:pt idx="35994">
                  <c:v>28.7</c:v>
                </c:pt>
                <c:pt idx="35995">
                  <c:v>27.6</c:v>
                </c:pt>
                <c:pt idx="35996">
                  <c:v>25.5</c:v>
                </c:pt>
                <c:pt idx="35997">
                  <c:v>22.9</c:v>
                </c:pt>
                <c:pt idx="35998">
                  <c:v>22.2</c:v>
                </c:pt>
                <c:pt idx="35999">
                  <c:v>25.3</c:v>
                </c:pt>
                <c:pt idx="36000">
                  <c:v>24</c:v>
                </c:pt>
                <c:pt idx="36001">
                  <c:v>28.7</c:v>
                </c:pt>
                <c:pt idx="36002">
                  <c:v>26.4</c:v>
                </c:pt>
                <c:pt idx="36003">
                  <c:v>22.5</c:v>
                </c:pt>
                <c:pt idx="36004">
                  <c:v>22.3</c:v>
                </c:pt>
                <c:pt idx="36005">
                  <c:v>22.2</c:v>
                </c:pt>
                <c:pt idx="36006">
                  <c:v>21.7</c:v>
                </c:pt>
                <c:pt idx="36007">
                  <c:v>21.2</c:v>
                </c:pt>
                <c:pt idx="36008">
                  <c:v>21.7</c:v>
                </c:pt>
                <c:pt idx="36009">
                  <c:v>24</c:v>
                </c:pt>
                <c:pt idx="36010">
                  <c:v>27</c:v>
                </c:pt>
                <c:pt idx="36011">
                  <c:v>28.7</c:v>
                </c:pt>
                <c:pt idx="36012">
                  <c:v>29.2</c:v>
                </c:pt>
                <c:pt idx="36013">
                  <c:v>32.799999999999997</c:v>
                </c:pt>
                <c:pt idx="36014">
                  <c:v>30.7</c:v>
                </c:pt>
                <c:pt idx="36015">
                  <c:v>30.7</c:v>
                </c:pt>
                <c:pt idx="36016">
                  <c:v>30.5</c:v>
                </c:pt>
                <c:pt idx="36017">
                  <c:v>30.1</c:v>
                </c:pt>
                <c:pt idx="36018">
                  <c:v>30.1</c:v>
                </c:pt>
                <c:pt idx="36019">
                  <c:v>29.4</c:v>
                </c:pt>
                <c:pt idx="36020">
                  <c:v>27.8</c:v>
                </c:pt>
                <c:pt idx="36021">
                  <c:v>26.1</c:v>
                </c:pt>
                <c:pt idx="36022">
                  <c:v>25.7</c:v>
                </c:pt>
                <c:pt idx="36023">
                  <c:v>25.1</c:v>
                </c:pt>
                <c:pt idx="36024">
                  <c:v>24.5</c:v>
                </c:pt>
                <c:pt idx="36025">
                  <c:v>23.4</c:v>
                </c:pt>
                <c:pt idx="36026">
                  <c:v>23.2</c:v>
                </c:pt>
                <c:pt idx="36027">
                  <c:v>22.9</c:v>
                </c:pt>
                <c:pt idx="36028">
                  <c:v>23.3</c:v>
                </c:pt>
                <c:pt idx="36029">
                  <c:v>22.3</c:v>
                </c:pt>
                <c:pt idx="36030">
                  <c:v>21.7</c:v>
                </c:pt>
                <c:pt idx="36031">
                  <c:v>21.7</c:v>
                </c:pt>
                <c:pt idx="36032">
                  <c:v>21.8</c:v>
                </c:pt>
                <c:pt idx="36033">
                  <c:v>22.9</c:v>
                </c:pt>
                <c:pt idx="36034">
                  <c:v>25.3</c:v>
                </c:pt>
                <c:pt idx="36035">
                  <c:v>28</c:v>
                </c:pt>
                <c:pt idx="36036">
                  <c:v>29.4</c:v>
                </c:pt>
                <c:pt idx="36037">
                  <c:v>28.7</c:v>
                </c:pt>
                <c:pt idx="36038">
                  <c:v>28.6</c:v>
                </c:pt>
                <c:pt idx="36039">
                  <c:v>28.1</c:v>
                </c:pt>
                <c:pt idx="36040">
                  <c:v>28</c:v>
                </c:pt>
                <c:pt idx="36041">
                  <c:v>27.4</c:v>
                </c:pt>
                <c:pt idx="36042">
                  <c:v>26.2</c:v>
                </c:pt>
                <c:pt idx="36043">
                  <c:v>25.6</c:v>
                </c:pt>
                <c:pt idx="36044">
                  <c:v>25.3</c:v>
                </c:pt>
                <c:pt idx="36045">
                  <c:v>24.8</c:v>
                </c:pt>
                <c:pt idx="36046">
                  <c:v>25.1</c:v>
                </c:pt>
                <c:pt idx="36047">
                  <c:v>24.8</c:v>
                </c:pt>
                <c:pt idx="36048">
                  <c:v>23.7</c:v>
                </c:pt>
                <c:pt idx="36049">
                  <c:v>23.1</c:v>
                </c:pt>
                <c:pt idx="36050">
                  <c:v>22.5</c:v>
                </c:pt>
                <c:pt idx="36051">
                  <c:v>27.5</c:v>
                </c:pt>
                <c:pt idx="36052">
                  <c:v>32.5</c:v>
                </c:pt>
                <c:pt idx="36053">
                  <c:v>30.6</c:v>
                </c:pt>
                <c:pt idx="36054">
                  <c:v>31.7</c:v>
                </c:pt>
                <c:pt idx="36055">
                  <c:v>32.4</c:v>
                </c:pt>
                <c:pt idx="36056">
                  <c:v>28.8</c:v>
                </c:pt>
                <c:pt idx="36058">
                  <c:v>24.6</c:v>
                </c:pt>
                <c:pt idx="36059">
                  <c:v>25.5</c:v>
                </c:pt>
                <c:pt idx="36060">
                  <c:v>29.1</c:v>
                </c:pt>
                <c:pt idx="36061">
                  <c:v>29.7</c:v>
                </c:pt>
                <c:pt idx="36062">
                  <c:v>29.8</c:v>
                </c:pt>
                <c:pt idx="36063">
                  <c:v>27.7</c:v>
                </c:pt>
                <c:pt idx="36064">
                  <c:v>25.4</c:v>
                </c:pt>
                <c:pt idx="36065">
                  <c:v>26.4</c:v>
                </c:pt>
                <c:pt idx="36066">
                  <c:v>25.4</c:v>
                </c:pt>
                <c:pt idx="36067">
                  <c:v>25.9</c:v>
                </c:pt>
                <c:pt idx="36068">
                  <c:v>25.6</c:v>
                </c:pt>
                <c:pt idx="36069">
                  <c:v>25.4</c:v>
                </c:pt>
                <c:pt idx="36070">
                  <c:v>27.8</c:v>
                </c:pt>
                <c:pt idx="36072">
                  <c:v>32.799999999999997</c:v>
                </c:pt>
                <c:pt idx="36073">
                  <c:v>32</c:v>
                </c:pt>
                <c:pt idx="36074">
                  <c:v>33.700000000000003</c:v>
                </c:pt>
                <c:pt idx="36075">
                  <c:v>32.200000000000003</c:v>
                </c:pt>
                <c:pt idx="36076">
                  <c:v>33.6</c:v>
                </c:pt>
                <c:pt idx="36077">
                  <c:v>35.4</c:v>
                </c:pt>
                <c:pt idx="36078">
                  <c:v>34.5</c:v>
                </c:pt>
                <c:pt idx="36079">
                  <c:v>32.9</c:v>
                </c:pt>
                <c:pt idx="36080">
                  <c:v>30.9</c:v>
                </c:pt>
                <c:pt idx="36082">
                  <c:v>24.8</c:v>
                </c:pt>
                <c:pt idx="36083">
                  <c:v>26.8</c:v>
                </c:pt>
                <c:pt idx="36084">
                  <c:v>27.8</c:v>
                </c:pt>
                <c:pt idx="36085">
                  <c:v>28.3</c:v>
                </c:pt>
                <c:pt idx="36086">
                  <c:v>28.9</c:v>
                </c:pt>
                <c:pt idx="36087">
                  <c:v>29.4</c:v>
                </c:pt>
                <c:pt idx="36088">
                  <c:v>26.5</c:v>
                </c:pt>
                <c:pt idx="36089">
                  <c:v>30.4</c:v>
                </c:pt>
                <c:pt idx="36091">
                  <c:v>24.3</c:v>
                </c:pt>
                <c:pt idx="36096">
                  <c:v>33</c:v>
                </c:pt>
                <c:pt idx="36097">
                  <c:v>34.4</c:v>
                </c:pt>
                <c:pt idx="36098">
                  <c:v>34.5</c:v>
                </c:pt>
                <c:pt idx="36099">
                  <c:v>32</c:v>
                </c:pt>
                <c:pt idx="36100">
                  <c:v>33.5</c:v>
                </c:pt>
                <c:pt idx="36102">
                  <c:v>27.4</c:v>
                </c:pt>
                <c:pt idx="36103">
                  <c:v>30.3</c:v>
                </c:pt>
                <c:pt idx="36105">
                  <c:v>23.9</c:v>
                </c:pt>
                <c:pt idx="36106">
                  <c:v>26.3</c:v>
                </c:pt>
                <c:pt idx="36107">
                  <c:v>29.1</c:v>
                </c:pt>
                <c:pt idx="36108">
                  <c:v>29</c:v>
                </c:pt>
                <c:pt idx="36109">
                  <c:v>29.5</c:v>
                </c:pt>
                <c:pt idx="36110">
                  <c:v>29</c:v>
                </c:pt>
                <c:pt idx="36111">
                  <c:v>28.4</c:v>
                </c:pt>
                <c:pt idx="36112">
                  <c:v>29</c:v>
                </c:pt>
                <c:pt idx="36113">
                  <c:v>28.8</c:v>
                </c:pt>
                <c:pt idx="36114">
                  <c:v>28.9</c:v>
                </c:pt>
                <c:pt idx="36115">
                  <c:v>27.6</c:v>
                </c:pt>
                <c:pt idx="36116">
                  <c:v>27.4</c:v>
                </c:pt>
                <c:pt idx="36117">
                  <c:v>26.7</c:v>
                </c:pt>
                <c:pt idx="36118">
                  <c:v>26.8</c:v>
                </c:pt>
                <c:pt idx="36119">
                  <c:v>25</c:v>
                </c:pt>
                <c:pt idx="36120">
                  <c:v>24.3</c:v>
                </c:pt>
                <c:pt idx="36121">
                  <c:v>24.3</c:v>
                </c:pt>
                <c:pt idx="36122">
                  <c:v>24</c:v>
                </c:pt>
                <c:pt idx="36123">
                  <c:v>23.7</c:v>
                </c:pt>
                <c:pt idx="36124">
                  <c:v>22.9</c:v>
                </c:pt>
                <c:pt idx="36125">
                  <c:v>23.1</c:v>
                </c:pt>
                <c:pt idx="36126">
                  <c:v>22.1</c:v>
                </c:pt>
                <c:pt idx="36127">
                  <c:v>21.8</c:v>
                </c:pt>
                <c:pt idx="36128">
                  <c:v>22.2</c:v>
                </c:pt>
                <c:pt idx="36129">
                  <c:v>22.9</c:v>
                </c:pt>
                <c:pt idx="36130">
                  <c:v>26.4</c:v>
                </c:pt>
                <c:pt idx="36131">
                  <c:v>26.3</c:v>
                </c:pt>
                <c:pt idx="36132">
                  <c:v>29.2</c:v>
                </c:pt>
                <c:pt idx="36133">
                  <c:v>29.8</c:v>
                </c:pt>
                <c:pt idx="36134">
                  <c:v>31.2</c:v>
                </c:pt>
                <c:pt idx="36135">
                  <c:v>30.9</c:v>
                </c:pt>
                <c:pt idx="36136">
                  <c:v>31.1</c:v>
                </c:pt>
                <c:pt idx="36137">
                  <c:v>29.6</c:v>
                </c:pt>
                <c:pt idx="36138">
                  <c:v>28.7</c:v>
                </c:pt>
                <c:pt idx="36139">
                  <c:v>27.6</c:v>
                </c:pt>
                <c:pt idx="36140">
                  <c:v>26.5</c:v>
                </c:pt>
                <c:pt idx="36141">
                  <c:v>26.1</c:v>
                </c:pt>
                <c:pt idx="36142">
                  <c:v>25.3</c:v>
                </c:pt>
                <c:pt idx="36145">
                  <c:v>24</c:v>
                </c:pt>
                <c:pt idx="36146">
                  <c:v>24.2</c:v>
                </c:pt>
                <c:pt idx="36147">
                  <c:v>23.6</c:v>
                </c:pt>
                <c:pt idx="36148">
                  <c:v>23.5</c:v>
                </c:pt>
                <c:pt idx="36149">
                  <c:v>23.2</c:v>
                </c:pt>
                <c:pt idx="36150">
                  <c:v>23</c:v>
                </c:pt>
                <c:pt idx="36151">
                  <c:v>22.5</c:v>
                </c:pt>
                <c:pt idx="36152">
                  <c:v>22.6</c:v>
                </c:pt>
                <c:pt idx="36153">
                  <c:v>23.4</c:v>
                </c:pt>
                <c:pt idx="36154">
                  <c:v>25.2</c:v>
                </c:pt>
                <c:pt idx="36155">
                  <c:v>27.9</c:v>
                </c:pt>
                <c:pt idx="36156">
                  <c:v>29.1</c:v>
                </c:pt>
                <c:pt idx="36157">
                  <c:v>29</c:v>
                </c:pt>
                <c:pt idx="36158">
                  <c:v>29.2</c:v>
                </c:pt>
                <c:pt idx="36159">
                  <c:v>28.9</c:v>
                </c:pt>
                <c:pt idx="36160">
                  <c:v>27.8</c:v>
                </c:pt>
                <c:pt idx="36161">
                  <c:v>26.8</c:v>
                </c:pt>
                <c:pt idx="36162">
                  <c:v>26.2</c:v>
                </c:pt>
                <c:pt idx="36163">
                  <c:v>25.7</c:v>
                </c:pt>
                <c:pt idx="36168">
                  <c:v>24.4</c:v>
                </c:pt>
                <c:pt idx="36169">
                  <c:v>23.7</c:v>
                </c:pt>
                <c:pt idx="36170">
                  <c:v>23.4</c:v>
                </c:pt>
                <c:pt idx="36171">
                  <c:v>23.1</c:v>
                </c:pt>
                <c:pt idx="36172">
                  <c:v>22.8</c:v>
                </c:pt>
                <c:pt idx="36173">
                  <c:v>22.8</c:v>
                </c:pt>
                <c:pt idx="36174">
                  <c:v>22.8</c:v>
                </c:pt>
                <c:pt idx="36175">
                  <c:v>21.8</c:v>
                </c:pt>
                <c:pt idx="36176">
                  <c:v>22.3</c:v>
                </c:pt>
                <c:pt idx="36177">
                  <c:v>23</c:v>
                </c:pt>
                <c:pt idx="36178">
                  <c:v>24</c:v>
                </c:pt>
                <c:pt idx="36179">
                  <c:v>26.7</c:v>
                </c:pt>
                <c:pt idx="36180">
                  <c:v>28.5</c:v>
                </c:pt>
                <c:pt idx="36181">
                  <c:v>30.2</c:v>
                </c:pt>
                <c:pt idx="36182">
                  <c:v>31.8</c:v>
                </c:pt>
                <c:pt idx="36183">
                  <c:v>33.6</c:v>
                </c:pt>
                <c:pt idx="36184">
                  <c:v>32.1</c:v>
                </c:pt>
                <c:pt idx="36185">
                  <c:v>30.6</c:v>
                </c:pt>
                <c:pt idx="36186">
                  <c:v>28</c:v>
                </c:pt>
                <c:pt idx="36187">
                  <c:v>27.8</c:v>
                </c:pt>
                <c:pt idx="36192">
                  <c:v>23.7</c:v>
                </c:pt>
                <c:pt idx="36193">
                  <c:v>24</c:v>
                </c:pt>
                <c:pt idx="36194">
                  <c:v>24.1</c:v>
                </c:pt>
                <c:pt idx="36195">
                  <c:v>24.3</c:v>
                </c:pt>
                <c:pt idx="36196">
                  <c:v>24.3</c:v>
                </c:pt>
                <c:pt idx="36201">
                  <c:v>24.7</c:v>
                </c:pt>
                <c:pt idx="36202">
                  <c:v>26</c:v>
                </c:pt>
                <c:pt idx="36203">
                  <c:v>27.7</c:v>
                </c:pt>
                <c:pt idx="36204">
                  <c:v>28.4</c:v>
                </c:pt>
                <c:pt idx="36205">
                  <c:v>31.2</c:v>
                </c:pt>
                <c:pt idx="36206">
                  <c:v>31.9</c:v>
                </c:pt>
                <c:pt idx="36207">
                  <c:v>31.4</c:v>
                </c:pt>
                <c:pt idx="36208">
                  <c:v>31.1</c:v>
                </c:pt>
                <c:pt idx="36209">
                  <c:v>31.1</c:v>
                </c:pt>
                <c:pt idx="36210">
                  <c:v>29.4</c:v>
                </c:pt>
                <c:pt idx="36211">
                  <c:v>28.9</c:v>
                </c:pt>
                <c:pt idx="36212">
                  <c:v>27.5</c:v>
                </c:pt>
                <c:pt idx="36213">
                  <c:v>27</c:v>
                </c:pt>
                <c:pt idx="36214">
                  <c:v>26.2</c:v>
                </c:pt>
                <c:pt idx="36215">
                  <c:v>25.6</c:v>
                </c:pt>
                <c:pt idx="36216">
                  <c:v>25.5</c:v>
                </c:pt>
                <c:pt idx="36217">
                  <c:v>25.4</c:v>
                </c:pt>
                <c:pt idx="36218">
                  <c:v>24.8</c:v>
                </c:pt>
                <c:pt idx="36219">
                  <c:v>24.5</c:v>
                </c:pt>
                <c:pt idx="36220">
                  <c:v>24</c:v>
                </c:pt>
                <c:pt idx="36221">
                  <c:v>24.1</c:v>
                </c:pt>
                <c:pt idx="36222">
                  <c:v>23.2</c:v>
                </c:pt>
                <c:pt idx="36223">
                  <c:v>22.8</c:v>
                </c:pt>
                <c:pt idx="36224">
                  <c:v>22.3</c:v>
                </c:pt>
                <c:pt idx="36225">
                  <c:v>23.9</c:v>
                </c:pt>
                <c:pt idx="36226">
                  <c:v>26.1</c:v>
                </c:pt>
                <c:pt idx="36227">
                  <c:v>27.3</c:v>
                </c:pt>
                <c:pt idx="36228">
                  <c:v>27.5</c:v>
                </c:pt>
                <c:pt idx="36229">
                  <c:v>28.3</c:v>
                </c:pt>
                <c:pt idx="36230">
                  <c:v>29.2</c:v>
                </c:pt>
                <c:pt idx="36231">
                  <c:v>28.8</c:v>
                </c:pt>
                <c:pt idx="36232">
                  <c:v>29.4</c:v>
                </c:pt>
                <c:pt idx="36233">
                  <c:v>29.5</c:v>
                </c:pt>
                <c:pt idx="36234">
                  <c:v>29</c:v>
                </c:pt>
                <c:pt idx="36235">
                  <c:v>27.2</c:v>
                </c:pt>
                <c:pt idx="36236">
                  <c:v>26.3</c:v>
                </c:pt>
                <c:pt idx="36237">
                  <c:v>25.7</c:v>
                </c:pt>
                <c:pt idx="36238">
                  <c:v>25.3</c:v>
                </c:pt>
                <c:pt idx="36239">
                  <c:v>24.4</c:v>
                </c:pt>
                <c:pt idx="36240">
                  <c:v>24.3</c:v>
                </c:pt>
                <c:pt idx="36241">
                  <c:v>24.2</c:v>
                </c:pt>
                <c:pt idx="36242">
                  <c:v>24.2</c:v>
                </c:pt>
                <c:pt idx="36243">
                  <c:v>24</c:v>
                </c:pt>
                <c:pt idx="36244">
                  <c:v>24.1</c:v>
                </c:pt>
                <c:pt idx="36245">
                  <c:v>23.5</c:v>
                </c:pt>
                <c:pt idx="36246">
                  <c:v>23.3</c:v>
                </c:pt>
                <c:pt idx="36247">
                  <c:v>23.4</c:v>
                </c:pt>
                <c:pt idx="36248">
                  <c:v>23.6</c:v>
                </c:pt>
                <c:pt idx="36249">
                  <c:v>24.4</c:v>
                </c:pt>
                <c:pt idx="36250">
                  <c:v>26.8</c:v>
                </c:pt>
                <c:pt idx="36251">
                  <c:v>27.2</c:v>
                </c:pt>
                <c:pt idx="36252">
                  <c:v>28.7</c:v>
                </c:pt>
                <c:pt idx="36253">
                  <c:v>29.7</c:v>
                </c:pt>
                <c:pt idx="36254">
                  <c:v>29.8</c:v>
                </c:pt>
                <c:pt idx="36255">
                  <c:v>29.6</c:v>
                </c:pt>
                <c:pt idx="36256">
                  <c:v>28.9</c:v>
                </c:pt>
                <c:pt idx="36257">
                  <c:v>30</c:v>
                </c:pt>
                <c:pt idx="36258">
                  <c:v>30</c:v>
                </c:pt>
                <c:pt idx="36259">
                  <c:v>29.2</c:v>
                </c:pt>
                <c:pt idx="36260">
                  <c:v>28.9</c:v>
                </c:pt>
                <c:pt idx="36261">
                  <c:v>27.7</c:v>
                </c:pt>
                <c:pt idx="36262">
                  <c:v>27</c:v>
                </c:pt>
                <c:pt idx="36263">
                  <c:v>26.2</c:v>
                </c:pt>
                <c:pt idx="36264">
                  <c:v>24.9</c:v>
                </c:pt>
                <c:pt idx="36265">
                  <c:v>24.3</c:v>
                </c:pt>
                <c:pt idx="36266">
                  <c:v>24</c:v>
                </c:pt>
                <c:pt idx="36267">
                  <c:v>23.3</c:v>
                </c:pt>
                <c:pt idx="36268">
                  <c:v>22.9</c:v>
                </c:pt>
                <c:pt idx="36269">
                  <c:v>22.7</c:v>
                </c:pt>
                <c:pt idx="36270">
                  <c:v>22.6</c:v>
                </c:pt>
                <c:pt idx="36271">
                  <c:v>22.3</c:v>
                </c:pt>
                <c:pt idx="36272">
                  <c:v>22.4</c:v>
                </c:pt>
                <c:pt idx="36273">
                  <c:v>24.3</c:v>
                </c:pt>
                <c:pt idx="36274">
                  <c:v>27.1</c:v>
                </c:pt>
                <c:pt idx="36275">
                  <c:v>27.8</c:v>
                </c:pt>
                <c:pt idx="36276">
                  <c:v>29.5</c:v>
                </c:pt>
                <c:pt idx="36277">
                  <c:v>31.4</c:v>
                </c:pt>
                <c:pt idx="36278">
                  <c:v>32.5</c:v>
                </c:pt>
                <c:pt idx="36279">
                  <c:v>33.700000000000003</c:v>
                </c:pt>
                <c:pt idx="36280">
                  <c:v>32.799999999999997</c:v>
                </c:pt>
                <c:pt idx="36281">
                  <c:v>31.7</c:v>
                </c:pt>
                <c:pt idx="36282">
                  <c:v>31.1</c:v>
                </c:pt>
                <c:pt idx="36283">
                  <c:v>29.3</c:v>
                </c:pt>
                <c:pt idx="36288">
                  <c:v>24</c:v>
                </c:pt>
                <c:pt idx="36289">
                  <c:v>23.2</c:v>
                </c:pt>
                <c:pt idx="36290">
                  <c:v>23</c:v>
                </c:pt>
                <c:pt idx="36291">
                  <c:v>22.9</c:v>
                </c:pt>
                <c:pt idx="36292">
                  <c:v>22.9</c:v>
                </c:pt>
                <c:pt idx="36293">
                  <c:v>22.9</c:v>
                </c:pt>
                <c:pt idx="36294">
                  <c:v>22.7</c:v>
                </c:pt>
                <c:pt idx="36295">
                  <c:v>22.6</c:v>
                </c:pt>
                <c:pt idx="36296">
                  <c:v>22.7</c:v>
                </c:pt>
                <c:pt idx="36297">
                  <c:v>23.7</c:v>
                </c:pt>
                <c:pt idx="36298">
                  <c:v>25.3</c:v>
                </c:pt>
                <c:pt idx="36299">
                  <c:v>26.7</c:v>
                </c:pt>
                <c:pt idx="36300">
                  <c:v>28.6</c:v>
                </c:pt>
                <c:pt idx="36301">
                  <c:v>29.9</c:v>
                </c:pt>
                <c:pt idx="36302">
                  <c:v>30.1</c:v>
                </c:pt>
                <c:pt idx="36303">
                  <c:v>29.8</c:v>
                </c:pt>
                <c:pt idx="36304">
                  <c:v>29.3</c:v>
                </c:pt>
                <c:pt idx="36305">
                  <c:v>29.8</c:v>
                </c:pt>
                <c:pt idx="36306">
                  <c:v>29.1</c:v>
                </c:pt>
                <c:pt idx="36307">
                  <c:v>27.8</c:v>
                </c:pt>
                <c:pt idx="36308">
                  <c:v>26.8</c:v>
                </c:pt>
                <c:pt idx="36309">
                  <c:v>26.3</c:v>
                </c:pt>
                <c:pt idx="36310">
                  <c:v>26.2</c:v>
                </c:pt>
                <c:pt idx="36311">
                  <c:v>25.4</c:v>
                </c:pt>
                <c:pt idx="36312">
                  <c:v>24.9</c:v>
                </c:pt>
                <c:pt idx="36313">
                  <c:v>24.5</c:v>
                </c:pt>
                <c:pt idx="36314">
                  <c:v>24.3</c:v>
                </c:pt>
                <c:pt idx="36315">
                  <c:v>24.3</c:v>
                </c:pt>
                <c:pt idx="36316">
                  <c:v>24</c:v>
                </c:pt>
                <c:pt idx="36317">
                  <c:v>23.9</c:v>
                </c:pt>
                <c:pt idx="36318">
                  <c:v>23.5</c:v>
                </c:pt>
                <c:pt idx="36319">
                  <c:v>23.5</c:v>
                </c:pt>
                <c:pt idx="36320">
                  <c:v>23.6</c:v>
                </c:pt>
                <c:pt idx="36321">
                  <c:v>24.7</c:v>
                </c:pt>
                <c:pt idx="36322">
                  <c:v>26.2</c:v>
                </c:pt>
                <c:pt idx="36323">
                  <c:v>28.7</c:v>
                </c:pt>
                <c:pt idx="36324">
                  <c:v>30.8</c:v>
                </c:pt>
                <c:pt idx="36325">
                  <c:v>31.7</c:v>
                </c:pt>
                <c:pt idx="36326">
                  <c:v>32.299999999999997</c:v>
                </c:pt>
                <c:pt idx="36327">
                  <c:v>32.700000000000003</c:v>
                </c:pt>
                <c:pt idx="36328">
                  <c:v>32.700000000000003</c:v>
                </c:pt>
                <c:pt idx="36329">
                  <c:v>29.9</c:v>
                </c:pt>
                <c:pt idx="36330">
                  <c:v>28.6</c:v>
                </c:pt>
                <c:pt idx="36331">
                  <c:v>28</c:v>
                </c:pt>
                <c:pt idx="36332">
                  <c:v>27.3</c:v>
                </c:pt>
                <c:pt idx="36333">
                  <c:v>26.1</c:v>
                </c:pt>
                <c:pt idx="36334">
                  <c:v>25.6</c:v>
                </c:pt>
                <c:pt idx="36335">
                  <c:v>25</c:v>
                </c:pt>
                <c:pt idx="36336">
                  <c:v>24.7</c:v>
                </c:pt>
                <c:pt idx="36337">
                  <c:v>24.3</c:v>
                </c:pt>
                <c:pt idx="36338">
                  <c:v>23.4</c:v>
                </c:pt>
                <c:pt idx="36339">
                  <c:v>22.9</c:v>
                </c:pt>
                <c:pt idx="36340">
                  <c:v>22.3</c:v>
                </c:pt>
                <c:pt idx="36341">
                  <c:v>22</c:v>
                </c:pt>
                <c:pt idx="36342">
                  <c:v>22.3</c:v>
                </c:pt>
                <c:pt idx="36343">
                  <c:v>22.3</c:v>
                </c:pt>
                <c:pt idx="36344">
                  <c:v>22.1</c:v>
                </c:pt>
                <c:pt idx="36345">
                  <c:v>24.8</c:v>
                </c:pt>
                <c:pt idx="36346">
                  <c:v>26.1</c:v>
                </c:pt>
                <c:pt idx="36347">
                  <c:v>28.5</c:v>
                </c:pt>
                <c:pt idx="36348">
                  <c:v>29.6</c:v>
                </c:pt>
                <c:pt idx="36349">
                  <c:v>32.6</c:v>
                </c:pt>
                <c:pt idx="36350">
                  <c:v>34.1</c:v>
                </c:pt>
                <c:pt idx="36351">
                  <c:v>33.6</c:v>
                </c:pt>
                <c:pt idx="36352">
                  <c:v>33.1</c:v>
                </c:pt>
                <c:pt idx="36353">
                  <c:v>32.5</c:v>
                </c:pt>
                <c:pt idx="36354">
                  <c:v>31.1</c:v>
                </c:pt>
                <c:pt idx="36355">
                  <c:v>29.4</c:v>
                </c:pt>
                <c:pt idx="36356">
                  <c:v>27.5</c:v>
                </c:pt>
                <c:pt idx="36357">
                  <c:v>26.3</c:v>
                </c:pt>
                <c:pt idx="36358">
                  <c:v>25.9</c:v>
                </c:pt>
                <c:pt idx="36359">
                  <c:v>25.7</c:v>
                </c:pt>
                <c:pt idx="36360">
                  <c:v>25.1</c:v>
                </c:pt>
                <c:pt idx="36361">
                  <c:v>25</c:v>
                </c:pt>
                <c:pt idx="36362">
                  <c:v>24.5</c:v>
                </c:pt>
                <c:pt idx="36363">
                  <c:v>24</c:v>
                </c:pt>
                <c:pt idx="36364">
                  <c:v>22.4</c:v>
                </c:pt>
                <c:pt idx="36365">
                  <c:v>22.9</c:v>
                </c:pt>
                <c:pt idx="36366">
                  <c:v>22.3</c:v>
                </c:pt>
                <c:pt idx="36367">
                  <c:v>21.8</c:v>
                </c:pt>
                <c:pt idx="36372">
                  <c:v>31.1</c:v>
                </c:pt>
                <c:pt idx="36373">
                  <c:v>32.700000000000003</c:v>
                </c:pt>
                <c:pt idx="36374">
                  <c:v>34.200000000000003</c:v>
                </c:pt>
                <c:pt idx="36375">
                  <c:v>33.9</c:v>
                </c:pt>
                <c:pt idx="36376">
                  <c:v>34.200000000000003</c:v>
                </c:pt>
                <c:pt idx="36377">
                  <c:v>32.9</c:v>
                </c:pt>
                <c:pt idx="36378">
                  <c:v>30.7</c:v>
                </c:pt>
                <c:pt idx="36379">
                  <c:v>29.5</c:v>
                </c:pt>
                <c:pt idx="36380">
                  <c:v>28.1</c:v>
                </c:pt>
                <c:pt idx="36381">
                  <c:v>26.8</c:v>
                </c:pt>
                <c:pt idx="36382">
                  <c:v>26.1</c:v>
                </c:pt>
                <c:pt idx="36383">
                  <c:v>25.3</c:v>
                </c:pt>
                <c:pt idx="36384">
                  <c:v>24.3</c:v>
                </c:pt>
                <c:pt idx="36385">
                  <c:v>23.5</c:v>
                </c:pt>
                <c:pt idx="36386">
                  <c:v>23.1</c:v>
                </c:pt>
                <c:pt idx="36387">
                  <c:v>22.5</c:v>
                </c:pt>
                <c:pt idx="36388">
                  <c:v>22</c:v>
                </c:pt>
                <c:pt idx="36389">
                  <c:v>21.3</c:v>
                </c:pt>
                <c:pt idx="36390">
                  <c:v>21.2</c:v>
                </c:pt>
                <c:pt idx="36391">
                  <c:v>20.6</c:v>
                </c:pt>
                <c:pt idx="36392">
                  <c:v>20.7</c:v>
                </c:pt>
                <c:pt idx="36393">
                  <c:v>23.7</c:v>
                </c:pt>
                <c:pt idx="36394">
                  <c:v>25.8</c:v>
                </c:pt>
                <c:pt idx="36395">
                  <c:v>29.2</c:v>
                </c:pt>
                <c:pt idx="36396">
                  <c:v>29.7</c:v>
                </c:pt>
                <c:pt idx="36397">
                  <c:v>31.9</c:v>
                </c:pt>
                <c:pt idx="36398">
                  <c:v>32</c:v>
                </c:pt>
                <c:pt idx="36399">
                  <c:v>32.6</c:v>
                </c:pt>
                <c:pt idx="36400">
                  <c:v>32.6</c:v>
                </c:pt>
                <c:pt idx="36401">
                  <c:v>32.4</c:v>
                </c:pt>
                <c:pt idx="36402">
                  <c:v>30.6</c:v>
                </c:pt>
                <c:pt idx="36403">
                  <c:v>28.5</c:v>
                </c:pt>
                <c:pt idx="36404">
                  <c:v>27.3</c:v>
                </c:pt>
                <c:pt idx="36405">
                  <c:v>26.1</c:v>
                </c:pt>
                <c:pt idx="36406">
                  <c:v>25.4</c:v>
                </c:pt>
                <c:pt idx="36407">
                  <c:v>24.9</c:v>
                </c:pt>
                <c:pt idx="36408">
                  <c:v>25.2</c:v>
                </c:pt>
                <c:pt idx="36409">
                  <c:v>24.6</c:v>
                </c:pt>
                <c:pt idx="36410">
                  <c:v>24.5</c:v>
                </c:pt>
                <c:pt idx="36411">
                  <c:v>24</c:v>
                </c:pt>
                <c:pt idx="36412">
                  <c:v>23.7</c:v>
                </c:pt>
                <c:pt idx="36413">
                  <c:v>23.7</c:v>
                </c:pt>
                <c:pt idx="36414">
                  <c:v>22.9</c:v>
                </c:pt>
                <c:pt idx="36415">
                  <c:v>22.3</c:v>
                </c:pt>
                <c:pt idx="36416">
                  <c:v>22.8</c:v>
                </c:pt>
                <c:pt idx="36417">
                  <c:v>26.1</c:v>
                </c:pt>
                <c:pt idx="36418">
                  <c:v>27.1</c:v>
                </c:pt>
                <c:pt idx="36419">
                  <c:v>29.5</c:v>
                </c:pt>
                <c:pt idx="36420">
                  <c:v>30.5</c:v>
                </c:pt>
                <c:pt idx="36421">
                  <c:v>32</c:v>
                </c:pt>
                <c:pt idx="36422">
                  <c:v>31.6</c:v>
                </c:pt>
                <c:pt idx="36423">
                  <c:v>31.3</c:v>
                </c:pt>
                <c:pt idx="36424">
                  <c:v>31.5</c:v>
                </c:pt>
                <c:pt idx="36425">
                  <c:v>31.3</c:v>
                </c:pt>
                <c:pt idx="36426">
                  <c:v>31.1</c:v>
                </c:pt>
                <c:pt idx="36427">
                  <c:v>29.5</c:v>
                </c:pt>
                <c:pt idx="36428">
                  <c:v>27.3</c:v>
                </c:pt>
                <c:pt idx="36429">
                  <c:v>26.5</c:v>
                </c:pt>
                <c:pt idx="36430">
                  <c:v>25.4</c:v>
                </c:pt>
                <c:pt idx="36431">
                  <c:v>25.2</c:v>
                </c:pt>
                <c:pt idx="36432">
                  <c:v>24.2</c:v>
                </c:pt>
                <c:pt idx="36433">
                  <c:v>23.7</c:v>
                </c:pt>
                <c:pt idx="36434">
                  <c:v>23.2</c:v>
                </c:pt>
                <c:pt idx="36435">
                  <c:v>22.9</c:v>
                </c:pt>
                <c:pt idx="36436">
                  <c:v>22.4</c:v>
                </c:pt>
                <c:pt idx="36437">
                  <c:v>21.5</c:v>
                </c:pt>
                <c:pt idx="36438">
                  <c:v>21.7</c:v>
                </c:pt>
                <c:pt idx="36439">
                  <c:v>21.5</c:v>
                </c:pt>
                <c:pt idx="36440">
                  <c:v>22.1</c:v>
                </c:pt>
                <c:pt idx="36441">
                  <c:v>25.5</c:v>
                </c:pt>
                <c:pt idx="36442">
                  <c:v>26.7</c:v>
                </c:pt>
                <c:pt idx="36443">
                  <c:v>28.9</c:v>
                </c:pt>
                <c:pt idx="36444">
                  <c:v>30.5</c:v>
                </c:pt>
                <c:pt idx="36445">
                  <c:v>32.5</c:v>
                </c:pt>
                <c:pt idx="36446">
                  <c:v>33.299999999999997</c:v>
                </c:pt>
                <c:pt idx="36447">
                  <c:v>34.9</c:v>
                </c:pt>
                <c:pt idx="36448">
                  <c:v>33.9</c:v>
                </c:pt>
                <c:pt idx="36449">
                  <c:v>33</c:v>
                </c:pt>
                <c:pt idx="36450">
                  <c:v>30.2</c:v>
                </c:pt>
                <c:pt idx="36451">
                  <c:v>29</c:v>
                </c:pt>
                <c:pt idx="36452">
                  <c:v>27.7</c:v>
                </c:pt>
                <c:pt idx="36453">
                  <c:v>27.4</c:v>
                </c:pt>
                <c:pt idx="36454">
                  <c:v>27</c:v>
                </c:pt>
                <c:pt idx="36455">
                  <c:v>26.5</c:v>
                </c:pt>
                <c:pt idx="36456">
                  <c:v>26.6</c:v>
                </c:pt>
                <c:pt idx="36457">
                  <c:v>26.1</c:v>
                </c:pt>
                <c:pt idx="36458">
                  <c:v>25.6</c:v>
                </c:pt>
                <c:pt idx="36459">
                  <c:v>25.3</c:v>
                </c:pt>
                <c:pt idx="36460">
                  <c:v>25.2</c:v>
                </c:pt>
                <c:pt idx="36461">
                  <c:v>24.5</c:v>
                </c:pt>
                <c:pt idx="36462">
                  <c:v>24.6</c:v>
                </c:pt>
                <c:pt idx="36463">
                  <c:v>24.5</c:v>
                </c:pt>
                <c:pt idx="36464">
                  <c:v>23.9</c:v>
                </c:pt>
                <c:pt idx="36465">
                  <c:v>25.6</c:v>
                </c:pt>
                <c:pt idx="36466">
                  <c:v>27.3</c:v>
                </c:pt>
                <c:pt idx="36467">
                  <c:v>29</c:v>
                </c:pt>
                <c:pt idx="36468">
                  <c:v>29.8</c:v>
                </c:pt>
                <c:pt idx="36469">
                  <c:v>31.3</c:v>
                </c:pt>
                <c:pt idx="36470">
                  <c:v>31.9</c:v>
                </c:pt>
                <c:pt idx="36471">
                  <c:v>31.6</c:v>
                </c:pt>
                <c:pt idx="36472">
                  <c:v>31.3</c:v>
                </c:pt>
                <c:pt idx="36473">
                  <c:v>30.9</c:v>
                </c:pt>
                <c:pt idx="36474">
                  <c:v>30.1</c:v>
                </c:pt>
                <c:pt idx="36475">
                  <c:v>28.7</c:v>
                </c:pt>
                <c:pt idx="36476">
                  <c:v>27.3</c:v>
                </c:pt>
                <c:pt idx="36477">
                  <c:v>26.3</c:v>
                </c:pt>
                <c:pt idx="36478">
                  <c:v>26.1</c:v>
                </c:pt>
                <c:pt idx="36479">
                  <c:v>26.1</c:v>
                </c:pt>
                <c:pt idx="36480">
                  <c:v>25.3</c:v>
                </c:pt>
                <c:pt idx="36481">
                  <c:v>24.9</c:v>
                </c:pt>
                <c:pt idx="36482">
                  <c:v>22.3</c:v>
                </c:pt>
                <c:pt idx="36483">
                  <c:v>22.7</c:v>
                </c:pt>
                <c:pt idx="36484">
                  <c:v>22.9</c:v>
                </c:pt>
                <c:pt idx="36485">
                  <c:v>22.8</c:v>
                </c:pt>
                <c:pt idx="36486">
                  <c:v>23</c:v>
                </c:pt>
                <c:pt idx="36487">
                  <c:v>22.7</c:v>
                </c:pt>
                <c:pt idx="36488">
                  <c:v>23.1</c:v>
                </c:pt>
                <c:pt idx="36489">
                  <c:v>23.4</c:v>
                </c:pt>
                <c:pt idx="36490">
                  <c:v>24.4</c:v>
                </c:pt>
                <c:pt idx="36491">
                  <c:v>26</c:v>
                </c:pt>
                <c:pt idx="36492">
                  <c:v>28.2</c:v>
                </c:pt>
                <c:pt idx="36493">
                  <c:v>29.7</c:v>
                </c:pt>
                <c:pt idx="36494">
                  <c:v>31</c:v>
                </c:pt>
                <c:pt idx="36495">
                  <c:v>32.200000000000003</c:v>
                </c:pt>
                <c:pt idx="36496">
                  <c:v>31.4</c:v>
                </c:pt>
                <c:pt idx="36497">
                  <c:v>30.6</c:v>
                </c:pt>
                <c:pt idx="36498">
                  <c:v>29.9</c:v>
                </c:pt>
                <c:pt idx="36499">
                  <c:v>29.3</c:v>
                </c:pt>
                <c:pt idx="36500">
                  <c:v>28.1</c:v>
                </c:pt>
                <c:pt idx="36501">
                  <c:v>26.4</c:v>
                </c:pt>
                <c:pt idx="36502">
                  <c:v>23.5</c:v>
                </c:pt>
                <c:pt idx="36503">
                  <c:v>23.4</c:v>
                </c:pt>
                <c:pt idx="36504">
                  <c:v>23.4</c:v>
                </c:pt>
                <c:pt idx="36505">
                  <c:v>23.1</c:v>
                </c:pt>
                <c:pt idx="36506">
                  <c:v>22.1</c:v>
                </c:pt>
                <c:pt idx="36507">
                  <c:v>22.3</c:v>
                </c:pt>
                <c:pt idx="36508">
                  <c:v>22.3</c:v>
                </c:pt>
                <c:pt idx="36509">
                  <c:v>22.4</c:v>
                </c:pt>
                <c:pt idx="36510">
                  <c:v>22</c:v>
                </c:pt>
                <c:pt idx="36511">
                  <c:v>21.9</c:v>
                </c:pt>
                <c:pt idx="36512">
                  <c:v>22.1</c:v>
                </c:pt>
                <c:pt idx="36513">
                  <c:v>22.7</c:v>
                </c:pt>
                <c:pt idx="36514">
                  <c:v>25.2</c:v>
                </c:pt>
                <c:pt idx="36515">
                  <c:v>26.4</c:v>
                </c:pt>
                <c:pt idx="36516">
                  <c:v>27.6</c:v>
                </c:pt>
                <c:pt idx="36517">
                  <c:v>28.1</c:v>
                </c:pt>
                <c:pt idx="36518">
                  <c:v>30</c:v>
                </c:pt>
                <c:pt idx="36519">
                  <c:v>29.5</c:v>
                </c:pt>
                <c:pt idx="36520">
                  <c:v>30.1</c:v>
                </c:pt>
                <c:pt idx="36521">
                  <c:v>30.1</c:v>
                </c:pt>
                <c:pt idx="36522">
                  <c:v>29.8</c:v>
                </c:pt>
                <c:pt idx="36523">
                  <c:v>29</c:v>
                </c:pt>
                <c:pt idx="36524">
                  <c:v>27.6</c:v>
                </c:pt>
                <c:pt idx="36525">
                  <c:v>26.1</c:v>
                </c:pt>
                <c:pt idx="36526">
                  <c:v>25</c:v>
                </c:pt>
                <c:pt idx="36527">
                  <c:v>24.4</c:v>
                </c:pt>
                <c:pt idx="36528">
                  <c:v>23.7</c:v>
                </c:pt>
                <c:pt idx="36529">
                  <c:v>23.2</c:v>
                </c:pt>
                <c:pt idx="36530">
                  <c:v>23.1</c:v>
                </c:pt>
                <c:pt idx="36531">
                  <c:v>23.1</c:v>
                </c:pt>
                <c:pt idx="36532">
                  <c:v>22.6</c:v>
                </c:pt>
                <c:pt idx="36533">
                  <c:v>22.3</c:v>
                </c:pt>
                <c:pt idx="36534">
                  <c:v>21.8</c:v>
                </c:pt>
                <c:pt idx="36535">
                  <c:v>21.5</c:v>
                </c:pt>
                <c:pt idx="36536">
                  <c:v>21.5</c:v>
                </c:pt>
                <c:pt idx="36537">
                  <c:v>21.8</c:v>
                </c:pt>
                <c:pt idx="36538">
                  <c:v>23.1</c:v>
                </c:pt>
                <c:pt idx="36539">
                  <c:v>24.2</c:v>
                </c:pt>
                <c:pt idx="36540">
                  <c:v>26.7</c:v>
                </c:pt>
                <c:pt idx="36541">
                  <c:v>27.5</c:v>
                </c:pt>
                <c:pt idx="36542">
                  <c:v>27.8</c:v>
                </c:pt>
                <c:pt idx="36543">
                  <c:v>27.7</c:v>
                </c:pt>
                <c:pt idx="36544">
                  <c:v>27.6</c:v>
                </c:pt>
                <c:pt idx="36545">
                  <c:v>27.3</c:v>
                </c:pt>
                <c:pt idx="36546">
                  <c:v>26.1</c:v>
                </c:pt>
                <c:pt idx="36547">
                  <c:v>23.4</c:v>
                </c:pt>
                <c:pt idx="36548">
                  <c:v>23.6</c:v>
                </c:pt>
                <c:pt idx="36549">
                  <c:v>23.2</c:v>
                </c:pt>
                <c:pt idx="36550">
                  <c:v>23.2</c:v>
                </c:pt>
                <c:pt idx="36551">
                  <c:v>22.5</c:v>
                </c:pt>
                <c:pt idx="36552">
                  <c:v>22.6</c:v>
                </c:pt>
                <c:pt idx="36553">
                  <c:v>22.6</c:v>
                </c:pt>
                <c:pt idx="36554">
                  <c:v>22.6</c:v>
                </c:pt>
                <c:pt idx="36555">
                  <c:v>22</c:v>
                </c:pt>
                <c:pt idx="36556">
                  <c:v>21.3</c:v>
                </c:pt>
                <c:pt idx="36557">
                  <c:v>23.2</c:v>
                </c:pt>
                <c:pt idx="36558">
                  <c:v>25.6</c:v>
                </c:pt>
                <c:pt idx="36559">
                  <c:v>24.2</c:v>
                </c:pt>
                <c:pt idx="36560">
                  <c:v>21</c:v>
                </c:pt>
                <c:pt idx="36561">
                  <c:v>21.7</c:v>
                </c:pt>
                <c:pt idx="36562">
                  <c:v>23.4</c:v>
                </c:pt>
                <c:pt idx="36563">
                  <c:v>26.7</c:v>
                </c:pt>
                <c:pt idx="36564">
                  <c:v>28.1</c:v>
                </c:pt>
                <c:pt idx="36565">
                  <c:v>27.5</c:v>
                </c:pt>
                <c:pt idx="36566">
                  <c:v>27.6</c:v>
                </c:pt>
                <c:pt idx="36567">
                  <c:v>27.5</c:v>
                </c:pt>
                <c:pt idx="36568">
                  <c:v>26.9</c:v>
                </c:pt>
                <c:pt idx="36569">
                  <c:v>25.9</c:v>
                </c:pt>
                <c:pt idx="36570">
                  <c:v>25.6</c:v>
                </c:pt>
                <c:pt idx="36571">
                  <c:v>25.6</c:v>
                </c:pt>
                <c:pt idx="36572">
                  <c:v>24.7</c:v>
                </c:pt>
                <c:pt idx="36573">
                  <c:v>23.7</c:v>
                </c:pt>
                <c:pt idx="36575">
                  <c:v>33.700000000000003</c:v>
                </c:pt>
                <c:pt idx="36576">
                  <c:v>34.5</c:v>
                </c:pt>
                <c:pt idx="36577">
                  <c:v>34.1</c:v>
                </c:pt>
                <c:pt idx="36578">
                  <c:v>31.7</c:v>
                </c:pt>
                <c:pt idx="36579">
                  <c:v>33.799999999999997</c:v>
                </c:pt>
                <c:pt idx="36580">
                  <c:v>30.7</c:v>
                </c:pt>
                <c:pt idx="36581">
                  <c:v>30</c:v>
                </c:pt>
                <c:pt idx="36582">
                  <c:v>30.5</c:v>
                </c:pt>
                <c:pt idx="36583">
                  <c:v>30.4</c:v>
                </c:pt>
                <c:pt idx="36584">
                  <c:v>30.5</c:v>
                </c:pt>
                <c:pt idx="36586">
                  <c:v>25.1</c:v>
                </c:pt>
                <c:pt idx="36587">
                  <c:v>25.5</c:v>
                </c:pt>
                <c:pt idx="36588">
                  <c:v>27.3</c:v>
                </c:pt>
                <c:pt idx="36589">
                  <c:v>27.6</c:v>
                </c:pt>
                <c:pt idx="36590">
                  <c:v>27.6</c:v>
                </c:pt>
                <c:pt idx="36591">
                  <c:v>27.3</c:v>
                </c:pt>
                <c:pt idx="36592">
                  <c:v>25.2</c:v>
                </c:pt>
                <c:pt idx="36593">
                  <c:v>24.5</c:v>
                </c:pt>
                <c:pt idx="36594">
                  <c:v>25</c:v>
                </c:pt>
                <c:pt idx="36595">
                  <c:v>24</c:v>
                </c:pt>
                <c:pt idx="36596">
                  <c:v>27.3</c:v>
                </c:pt>
                <c:pt idx="36597">
                  <c:v>26</c:v>
                </c:pt>
                <c:pt idx="36598">
                  <c:v>27.3</c:v>
                </c:pt>
                <c:pt idx="36599">
                  <c:v>25.8</c:v>
                </c:pt>
                <c:pt idx="36600">
                  <c:v>22.4</c:v>
                </c:pt>
                <c:pt idx="36601">
                  <c:v>22.3</c:v>
                </c:pt>
                <c:pt idx="36602">
                  <c:v>22.2</c:v>
                </c:pt>
                <c:pt idx="36603">
                  <c:v>26.7</c:v>
                </c:pt>
                <c:pt idx="36604">
                  <c:v>27.5</c:v>
                </c:pt>
                <c:pt idx="36605">
                  <c:v>27.9</c:v>
                </c:pt>
                <c:pt idx="36606">
                  <c:v>28</c:v>
                </c:pt>
                <c:pt idx="36607">
                  <c:v>28.6</c:v>
                </c:pt>
                <c:pt idx="36608">
                  <c:v>28.2</c:v>
                </c:pt>
                <c:pt idx="36610">
                  <c:v>23.1</c:v>
                </c:pt>
                <c:pt idx="36611">
                  <c:v>24.6</c:v>
                </c:pt>
                <c:pt idx="36612">
                  <c:v>26.3</c:v>
                </c:pt>
                <c:pt idx="36613">
                  <c:v>29.2</c:v>
                </c:pt>
                <c:pt idx="36614">
                  <c:v>29.7</c:v>
                </c:pt>
                <c:pt idx="36615">
                  <c:v>29.1</c:v>
                </c:pt>
                <c:pt idx="36616">
                  <c:v>29.7</c:v>
                </c:pt>
                <c:pt idx="36617">
                  <c:v>28.6</c:v>
                </c:pt>
                <c:pt idx="36618">
                  <c:v>26.8</c:v>
                </c:pt>
                <c:pt idx="36619">
                  <c:v>24.8</c:v>
                </c:pt>
                <c:pt idx="36620">
                  <c:v>24.3</c:v>
                </c:pt>
                <c:pt idx="36622">
                  <c:v>31.9</c:v>
                </c:pt>
                <c:pt idx="36623">
                  <c:v>34.1</c:v>
                </c:pt>
                <c:pt idx="36624">
                  <c:v>33.9</c:v>
                </c:pt>
                <c:pt idx="36625">
                  <c:v>32</c:v>
                </c:pt>
                <c:pt idx="36626">
                  <c:v>34.799999999999997</c:v>
                </c:pt>
                <c:pt idx="36627">
                  <c:v>33.1</c:v>
                </c:pt>
                <c:pt idx="36628">
                  <c:v>29.8</c:v>
                </c:pt>
                <c:pt idx="36629">
                  <c:v>28.3</c:v>
                </c:pt>
                <c:pt idx="36630">
                  <c:v>27.5</c:v>
                </c:pt>
                <c:pt idx="36631">
                  <c:v>26.9</c:v>
                </c:pt>
                <c:pt idx="36632">
                  <c:v>27.4</c:v>
                </c:pt>
                <c:pt idx="36633">
                  <c:v>23.6</c:v>
                </c:pt>
                <c:pt idx="36634">
                  <c:v>26.4</c:v>
                </c:pt>
                <c:pt idx="36635">
                  <c:v>28.1</c:v>
                </c:pt>
                <c:pt idx="36636">
                  <c:v>29.7</c:v>
                </c:pt>
                <c:pt idx="36637">
                  <c:v>31.7</c:v>
                </c:pt>
                <c:pt idx="36638">
                  <c:v>30.7</c:v>
                </c:pt>
                <c:pt idx="36639">
                  <c:v>29.6</c:v>
                </c:pt>
                <c:pt idx="36640">
                  <c:v>28.7</c:v>
                </c:pt>
                <c:pt idx="36641">
                  <c:v>27.9</c:v>
                </c:pt>
                <c:pt idx="36642">
                  <c:v>27.2</c:v>
                </c:pt>
                <c:pt idx="36643">
                  <c:v>25.6</c:v>
                </c:pt>
                <c:pt idx="36644">
                  <c:v>23.9</c:v>
                </c:pt>
                <c:pt idx="36645">
                  <c:v>23.2</c:v>
                </c:pt>
                <c:pt idx="36646">
                  <c:v>22.3</c:v>
                </c:pt>
                <c:pt idx="36647">
                  <c:v>22</c:v>
                </c:pt>
                <c:pt idx="36648">
                  <c:v>22</c:v>
                </c:pt>
                <c:pt idx="36649">
                  <c:v>21.4</c:v>
                </c:pt>
                <c:pt idx="36650">
                  <c:v>21</c:v>
                </c:pt>
                <c:pt idx="36651">
                  <c:v>23.2</c:v>
                </c:pt>
                <c:pt idx="36652">
                  <c:v>21.8</c:v>
                </c:pt>
                <c:pt idx="36653">
                  <c:v>22.9</c:v>
                </c:pt>
                <c:pt idx="36654">
                  <c:v>21.2</c:v>
                </c:pt>
                <c:pt idx="36655">
                  <c:v>22.7</c:v>
                </c:pt>
                <c:pt idx="36656">
                  <c:v>21.2</c:v>
                </c:pt>
                <c:pt idx="36657">
                  <c:v>21.7</c:v>
                </c:pt>
                <c:pt idx="36658">
                  <c:v>22.5</c:v>
                </c:pt>
                <c:pt idx="36659">
                  <c:v>23.7</c:v>
                </c:pt>
                <c:pt idx="36660">
                  <c:v>25.2</c:v>
                </c:pt>
                <c:pt idx="36661">
                  <c:v>26</c:v>
                </c:pt>
                <c:pt idx="36662">
                  <c:v>26.6</c:v>
                </c:pt>
                <c:pt idx="36663">
                  <c:v>26.7</c:v>
                </c:pt>
                <c:pt idx="36664">
                  <c:v>26.7</c:v>
                </c:pt>
                <c:pt idx="36665">
                  <c:v>27.3</c:v>
                </c:pt>
                <c:pt idx="36666">
                  <c:v>26.7</c:v>
                </c:pt>
                <c:pt idx="36667">
                  <c:v>26.8</c:v>
                </c:pt>
                <c:pt idx="36668">
                  <c:v>25.3</c:v>
                </c:pt>
                <c:pt idx="36669">
                  <c:v>25.8</c:v>
                </c:pt>
                <c:pt idx="36670">
                  <c:v>24.5</c:v>
                </c:pt>
                <c:pt idx="36671">
                  <c:v>24.3</c:v>
                </c:pt>
                <c:pt idx="36672">
                  <c:v>24.7</c:v>
                </c:pt>
                <c:pt idx="36673">
                  <c:v>24.3</c:v>
                </c:pt>
                <c:pt idx="36674">
                  <c:v>24</c:v>
                </c:pt>
                <c:pt idx="36675">
                  <c:v>23.4</c:v>
                </c:pt>
                <c:pt idx="36676">
                  <c:v>23.1</c:v>
                </c:pt>
                <c:pt idx="36677">
                  <c:v>22.5</c:v>
                </c:pt>
                <c:pt idx="36678">
                  <c:v>22.1</c:v>
                </c:pt>
                <c:pt idx="36679">
                  <c:v>21.8</c:v>
                </c:pt>
                <c:pt idx="36680">
                  <c:v>22</c:v>
                </c:pt>
                <c:pt idx="36681">
                  <c:v>23.9</c:v>
                </c:pt>
                <c:pt idx="36682">
                  <c:v>24.7</c:v>
                </c:pt>
                <c:pt idx="36683">
                  <c:v>27.4</c:v>
                </c:pt>
                <c:pt idx="36684">
                  <c:v>29.1</c:v>
                </c:pt>
                <c:pt idx="36685">
                  <c:v>31</c:v>
                </c:pt>
                <c:pt idx="36686">
                  <c:v>31.1</c:v>
                </c:pt>
                <c:pt idx="36687">
                  <c:v>30.3</c:v>
                </c:pt>
                <c:pt idx="36688">
                  <c:v>29.2</c:v>
                </c:pt>
                <c:pt idx="36689">
                  <c:v>29</c:v>
                </c:pt>
                <c:pt idx="36690">
                  <c:v>29</c:v>
                </c:pt>
                <c:pt idx="36691">
                  <c:v>28.7</c:v>
                </c:pt>
                <c:pt idx="36692">
                  <c:v>27.5</c:v>
                </c:pt>
                <c:pt idx="36693">
                  <c:v>26.4</c:v>
                </c:pt>
                <c:pt idx="36694">
                  <c:v>26.2</c:v>
                </c:pt>
                <c:pt idx="36695">
                  <c:v>25.1</c:v>
                </c:pt>
                <c:pt idx="36696">
                  <c:v>25</c:v>
                </c:pt>
                <c:pt idx="36697">
                  <c:v>24.7</c:v>
                </c:pt>
                <c:pt idx="36698">
                  <c:v>24.2</c:v>
                </c:pt>
                <c:pt idx="36699">
                  <c:v>23.9</c:v>
                </c:pt>
                <c:pt idx="36700">
                  <c:v>24.1</c:v>
                </c:pt>
                <c:pt idx="36701">
                  <c:v>23.4</c:v>
                </c:pt>
                <c:pt idx="36702">
                  <c:v>23.5</c:v>
                </c:pt>
                <c:pt idx="36703">
                  <c:v>23.2</c:v>
                </c:pt>
                <c:pt idx="36704">
                  <c:v>23.4</c:v>
                </c:pt>
                <c:pt idx="36705">
                  <c:v>24.6</c:v>
                </c:pt>
                <c:pt idx="36706">
                  <c:v>25.9</c:v>
                </c:pt>
                <c:pt idx="36707">
                  <c:v>26.7</c:v>
                </c:pt>
                <c:pt idx="36708">
                  <c:v>28.8</c:v>
                </c:pt>
                <c:pt idx="36709">
                  <c:v>30.9</c:v>
                </c:pt>
                <c:pt idx="36710">
                  <c:v>31.5</c:v>
                </c:pt>
                <c:pt idx="36711">
                  <c:v>31.9</c:v>
                </c:pt>
                <c:pt idx="36712">
                  <c:v>31.4</c:v>
                </c:pt>
                <c:pt idx="36713">
                  <c:v>31.6</c:v>
                </c:pt>
                <c:pt idx="36714">
                  <c:v>30.5</c:v>
                </c:pt>
                <c:pt idx="36715">
                  <c:v>29.4</c:v>
                </c:pt>
                <c:pt idx="36716">
                  <c:v>28.3</c:v>
                </c:pt>
                <c:pt idx="36717">
                  <c:v>27.6</c:v>
                </c:pt>
                <c:pt idx="36718">
                  <c:v>26.7</c:v>
                </c:pt>
                <c:pt idx="36719">
                  <c:v>25.8</c:v>
                </c:pt>
                <c:pt idx="36720">
                  <c:v>25.1</c:v>
                </c:pt>
                <c:pt idx="36721">
                  <c:v>24.7</c:v>
                </c:pt>
                <c:pt idx="36722">
                  <c:v>24.5</c:v>
                </c:pt>
                <c:pt idx="36723">
                  <c:v>24</c:v>
                </c:pt>
                <c:pt idx="36724">
                  <c:v>22.9</c:v>
                </c:pt>
                <c:pt idx="36725">
                  <c:v>23.3</c:v>
                </c:pt>
                <c:pt idx="36726">
                  <c:v>23.2</c:v>
                </c:pt>
                <c:pt idx="36727">
                  <c:v>23.1</c:v>
                </c:pt>
                <c:pt idx="36728">
                  <c:v>23.5</c:v>
                </c:pt>
                <c:pt idx="36729">
                  <c:v>24.3</c:v>
                </c:pt>
                <c:pt idx="36730">
                  <c:v>26.1</c:v>
                </c:pt>
                <c:pt idx="36731">
                  <c:v>27.5</c:v>
                </c:pt>
                <c:pt idx="36732">
                  <c:v>29.9</c:v>
                </c:pt>
                <c:pt idx="36733">
                  <c:v>30.5</c:v>
                </c:pt>
                <c:pt idx="36734">
                  <c:v>32.200000000000003</c:v>
                </c:pt>
                <c:pt idx="36735">
                  <c:v>32.799999999999997</c:v>
                </c:pt>
                <c:pt idx="36736">
                  <c:v>33.299999999999997</c:v>
                </c:pt>
                <c:pt idx="36745">
                  <c:v>26.1</c:v>
                </c:pt>
                <c:pt idx="36746">
                  <c:v>25.2</c:v>
                </c:pt>
                <c:pt idx="36747">
                  <c:v>24.5</c:v>
                </c:pt>
                <c:pt idx="36748">
                  <c:v>24.2</c:v>
                </c:pt>
                <c:pt idx="36749">
                  <c:v>23.7</c:v>
                </c:pt>
                <c:pt idx="36750">
                  <c:v>23.2</c:v>
                </c:pt>
                <c:pt idx="36751">
                  <c:v>22.8</c:v>
                </c:pt>
                <c:pt idx="36752">
                  <c:v>22.6</c:v>
                </c:pt>
                <c:pt idx="36753">
                  <c:v>23.6</c:v>
                </c:pt>
                <c:pt idx="36754">
                  <c:v>26.4</c:v>
                </c:pt>
                <c:pt idx="36755">
                  <c:v>28.4</c:v>
                </c:pt>
                <c:pt idx="36756">
                  <c:v>29.4</c:v>
                </c:pt>
                <c:pt idx="36757">
                  <c:v>30.8</c:v>
                </c:pt>
                <c:pt idx="36758">
                  <c:v>32.4</c:v>
                </c:pt>
                <c:pt idx="36759">
                  <c:v>31.6</c:v>
                </c:pt>
                <c:pt idx="36760">
                  <c:v>31.2</c:v>
                </c:pt>
                <c:pt idx="36761">
                  <c:v>29.4</c:v>
                </c:pt>
                <c:pt idx="36762">
                  <c:v>28.2</c:v>
                </c:pt>
                <c:pt idx="36763">
                  <c:v>27.6</c:v>
                </c:pt>
                <c:pt idx="36764">
                  <c:v>26.7</c:v>
                </c:pt>
                <c:pt idx="36765">
                  <c:v>26.2</c:v>
                </c:pt>
                <c:pt idx="36766">
                  <c:v>25.7</c:v>
                </c:pt>
                <c:pt idx="36767">
                  <c:v>25.1</c:v>
                </c:pt>
                <c:pt idx="36768">
                  <c:v>24.4</c:v>
                </c:pt>
                <c:pt idx="36769">
                  <c:v>23.6</c:v>
                </c:pt>
                <c:pt idx="36770">
                  <c:v>23</c:v>
                </c:pt>
                <c:pt idx="36771">
                  <c:v>23</c:v>
                </c:pt>
                <c:pt idx="36772">
                  <c:v>22.8</c:v>
                </c:pt>
                <c:pt idx="36773">
                  <c:v>22.5</c:v>
                </c:pt>
                <c:pt idx="36774">
                  <c:v>22.1</c:v>
                </c:pt>
                <c:pt idx="36775">
                  <c:v>22.1</c:v>
                </c:pt>
                <c:pt idx="36776">
                  <c:v>22</c:v>
                </c:pt>
                <c:pt idx="36777">
                  <c:v>23.5</c:v>
                </c:pt>
                <c:pt idx="36778">
                  <c:v>25</c:v>
                </c:pt>
                <c:pt idx="36779">
                  <c:v>28.1</c:v>
                </c:pt>
                <c:pt idx="36780">
                  <c:v>29.2</c:v>
                </c:pt>
                <c:pt idx="36781">
                  <c:v>31.3</c:v>
                </c:pt>
                <c:pt idx="36782">
                  <c:v>30.6</c:v>
                </c:pt>
                <c:pt idx="36783">
                  <c:v>30.2</c:v>
                </c:pt>
                <c:pt idx="36784">
                  <c:v>27.4</c:v>
                </c:pt>
                <c:pt idx="36785">
                  <c:v>26.5</c:v>
                </c:pt>
                <c:pt idx="36786">
                  <c:v>24.7</c:v>
                </c:pt>
                <c:pt idx="36787">
                  <c:v>24.5</c:v>
                </c:pt>
                <c:pt idx="36788">
                  <c:v>24.6</c:v>
                </c:pt>
                <c:pt idx="36789">
                  <c:v>23.4</c:v>
                </c:pt>
                <c:pt idx="36790">
                  <c:v>22.7</c:v>
                </c:pt>
                <c:pt idx="36791">
                  <c:v>22.8</c:v>
                </c:pt>
                <c:pt idx="36792">
                  <c:v>22.5</c:v>
                </c:pt>
                <c:pt idx="36793">
                  <c:v>22.5</c:v>
                </c:pt>
                <c:pt idx="36794">
                  <c:v>22.3</c:v>
                </c:pt>
                <c:pt idx="36795">
                  <c:v>22.2</c:v>
                </c:pt>
                <c:pt idx="36796">
                  <c:v>21.8</c:v>
                </c:pt>
                <c:pt idx="36797">
                  <c:v>21.8</c:v>
                </c:pt>
                <c:pt idx="36798">
                  <c:v>21.8</c:v>
                </c:pt>
                <c:pt idx="36799">
                  <c:v>22.1</c:v>
                </c:pt>
                <c:pt idx="36800">
                  <c:v>21.7</c:v>
                </c:pt>
                <c:pt idx="36801">
                  <c:v>22.1</c:v>
                </c:pt>
                <c:pt idx="36802">
                  <c:v>23.7</c:v>
                </c:pt>
                <c:pt idx="36803">
                  <c:v>24.8</c:v>
                </c:pt>
                <c:pt idx="36804">
                  <c:v>25.4</c:v>
                </c:pt>
                <c:pt idx="36805">
                  <c:v>26.4</c:v>
                </c:pt>
                <c:pt idx="36806">
                  <c:v>27.4</c:v>
                </c:pt>
                <c:pt idx="36807">
                  <c:v>28.6</c:v>
                </c:pt>
                <c:pt idx="36808">
                  <c:v>28.9</c:v>
                </c:pt>
                <c:pt idx="36809">
                  <c:v>28.2</c:v>
                </c:pt>
                <c:pt idx="36810">
                  <c:v>27.5</c:v>
                </c:pt>
                <c:pt idx="36811">
                  <c:v>27.5</c:v>
                </c:pt>
                <c:pt idx="36812">
                  <c:v>25.7</c:v>
                </c:pt>
                <c:pt idx="36813">
                  <c:v>24.8</c:v>
                </c:pt>
                <c:pt idx="36814">
                  <c:v>24.5</c:v>
                </c:pt>
                <c:pt idx="36815">
                  <c:v>24.8</c:v>
                </c:pt>
                <c:pt idx="36816">
                  <c:v>24.3</c:v>
                </c:pt>
                <c:pt idx="36817">
                  <c:v>24.2</c:v>
                </c:pt>
                <c:pt idx="36818">
                  <c:v>24.3</c:v>
                </c:pt>
                <c:pt idx="36819">
                  <c:v>24</c:v>
                </c:pt>
                <c:pt idx="36820">
                  <c:v>23.4</c:v>
                </c:pt>
                <c:pt idx="36821">
                  <c:v>23.6</c:v>
                </c:pt>
                <c:pt idx="36822">
                  <c:v>23.3</c:v>
                </c:pt>
                <c:pt idx="36823">
                  <c:v>23</c:v>
                </c:pt>
                <c:pt idx="36824">
                  <c:v>22.8</c:v>
                </c:pt>
                <c:pt idx="36825">
                  <c:v>23.3</c:v>
                </c:pt>
                <c:pt idx="36826">
                  <c:v>24.8</c:v>
                </c:pt>
                <c:pt idx="36827">
                  <c:v>25.7</c:v>
                </c:pt>
                <c:pt idx="36828">
                  <c:v>27.5</c:v>
                </c:pt>
                <c:pt idx="36829">
                  <c:v>29.8</c:v>
                </c:pt>
                <c:pt idx="36830">
                  <c:v>29.8</c:v>
                </c:pt>
                <c:pt idx="36831">
                  <c:v>30.1</c:v>
                </c:pt>
                <c:pt idx="36832">
                  <c:v>29.9</c:v>
                </c:pt>
                <c:pt idx="36833">
                  <c:v>28.4</c:v>
                </c:pt>
                <c:pt idx="36834">
                  <c:v>27.7</c:v>
                </c:pt>
                <c:pt idx="36835">
                  <c:v>25.6</c:v>
                </c:pt>
                <c:pt idx="36836">
                  <c:v>25.7</c:v>
                </c:pt>
                <c:pt idx="36837">
                  <c:v>25.6</c:v>
                </c:pt>
                <c:pt idx="36838">
                  <c:v>25.4</c:v>
                </c:pt>
                <c:pt idx="36839">
                  <c:v>25.1</c:v>
                </c:pt>
                <c:pt idx="36840">
                  <c:v>24.2</c:v>
                </c:pt>
                <c:pt idx="36841">
                  <c:v>24</c:v>
                </c:pt>
                <c:pt idx="36842">
                  <c:v>23.8</c:v>
                </c:pt>
                <c:pt idx="36843">
                  <c:v>23.7</c:v>
                </c:pt>
                <c:pt idx="36844">
                  <c:v>23.4</c:v>
                </c:pt>
                <c:pt idx="36845">
                  <c:v>23.4</c:v>
                </c:pt>
                <c:pt idx="36846">
                  <c:v>23.2</c:v>
                </c:pt>
                <c:pt idx="36847">
                  <c:v>22.9</c:v>
                </c:pt>
                <c:pt idx="36848">
                  <c:v>22.9</c:v>
                </c:pt>
                <c:pt idx="36849">
                  <c:v>23.4</c:v>
                </c:pt>
                <c:pt idx="36850">
                  <c:v>24.5</c:v>
                </c:pt>
                <c:pt idx="36851">
                  <c:v>27.3</c:v>
                </c:pt>
                <c:pt idx="36852">
                  <c:v>29.2</c:v>
                </c:pt>
                <c:pt idx="36853">
                  <c:v>30.6</c:v>
                </c:pt>
                <c:pt idx="36854">
                  <c:v>31.5</c:v>
                </c:pt>
                <c:pt idx="36855">
                  <c:v>32.4</c:v>
                </c:pt>
                <c:pt idx="36856">
                  <c:v>33.1</c:v>
                </c:pt>
                <c:pt idx="36857">
                  <c:v>31.2</c:v>
                </c:pt>
                <c:pt idx="36858">
                  <c:v>30</c:v>
                </c:pt>
                <c:pt idx="36859">
                  <c:v>28.4</c:v>
                </c:pt>
                <c:pt idx="36860">
                  <c:v>26.3</c:v>
                </c:pt>
                <c:pt idx="36861">
                  <c:v>25.5</c:v>
                </c:pt>
                <c:pt idx="36862">
                  <c:v>23.7</c:v>
                </c:pt>
                <c:pt idx="36863">
                  <c:v>22.7</c:v>
                </c:pt>
                <c:pt idx="36864">
                  <c:v>22.9</c:v>
                </c:pt>
                <c:pt idx="36865">
                  <c:v>22.9</c:v>
                </c:pt>
                <c:pt idx="36866">
                  <c:v>23</c:v>
                </c:pt>
                <c:pt idx="36867">
                  <c:v>22.6</c:v>
                </c:pt>
                <c:pt idx="36868">
                  <c:v>22.9</c:v>
                </c:pt>
                <c:pt idx="36869">
                  <c:v>22.3</c:v>
                </c:pt>
                <c:pt idx="36870">
                  <c:v>21.7</c:v>
                </c:pt>
                <c:pt idx="36871">
                  <c:v>21.4</c:v>
                </c:pt>
                <c:pt idx="36872">
                  <c:v>21.4</c:v>
                </c:pt>
                <c:pt idx="36873">
                  <c:v>23</c:v>
                </c:pt>
                <c:pt idx="36874">
                  <c:v>24.2</c:v>
                </c:pt>
                <c:pt idx="36875">
                  <c:v>27.4</c:v>
                </c:pt>
                <c:pt idx="36876">
                  <c:v>29.8</c:v>
                </c:pt>
                <c:pt idx="36877">
                  <c:v>30.8</c:v>
                </c:pt>
                <c:pt idx="36878">
                  <c:v>31.2</c:v>
                </c:pt>
                <c:pt idx="36879">
                  <c:v>31.3</c:v>
                </c:pt>
                <c:pt idx="36880">
                  <c:v>31</c:v>
                </c:pt>
                <c:pt idx="36881">
                  <c:v>30.6</c:v>
                </c:pt>
                <c:pt idx="36882">
                  <c:v>29.9</c:v>
                </c:pt>
                <c:pt idx="36883">
                  <c:v>28.7</c:v>
                </c:pt>
                <c:pt idx="36884">
                  <c:v>27.3</c:v>
                </c:pt>
                <c:pt idx="36885">
                  <c:v>24</c:v>
                </c:pt>
                <c:pt idx="36886">
                  <c:v>23.5</c:v>
                </c:pt>
                <c:pt idx="36887">
                  <c:v>23.9</c:v>
                </c:pt>
                <c:pt idx="36888">
                  <c:v>22.9</c:v>
                </c:pt>
                <c:pt idx="36889">
                  <c:v>22.8</c:v>
                </c:pt>
                <c:pt idx="36890">
                  <c:v>22</c:v>
                </c:pt>
                <c:pt idx="36891">
                  <c:v>21.9</c:v>
                </c:pt>
                <c:pt idx="36892">
                  <c:v>22</c:v>
                </c:pt>
                <c:pt idx="36893">
                  <c:v>21.2</c:v>
                </c:pt>
                <c:pt idx="36894">
                  <c:v>21.3</c:v>
                </c:pt>
                <c:pt idx="36895">
                  <c:v>21.4</c:v>
                </c:pt>
                <c:pt idx="36896">
                  <c:v>21.2</c:v>
                </c:pt>
                <c:pt idx="36897">
                  <c:v>21.4</c:v>
                </c:pt>
                <c:pt idx="36898">
                  <c:v>21.7</c:v>
                </c:pt>
                <c:pt idx="36899">
                  <c:v>23.6</c:v>
                </c:pt>
                <c:pt idx="36900">
                  <c:v>24.3</c:v>
                </c:pt>
                <c:pt idx="36901">
                  <c:v>25.4</c:v>
                </c:pt>
                <c:pt idx="36902">
                  <c:v>27.8</c:v>
                </c:pt>
                <c:pt idx="36903">
                  <c:v>27.9</c:v>
                </c:pt>
                <c:pt idx="36904">
                  <c:v>27.9</c:v>
                </c:pt>
                <c:pt idx="36905">
                  <c:v>28</c:v>
                </c:pt>
                <c:pt idx="36906">
                  <c:v>27.8</c:v>
                </c:pt>
                <c:pt idx="36907">
                  <c:v>27.3</c:v>
                </c:pt>
                <c:pt idx="36908">
                  <c:v>26.9</c:v>
                </c:pt>
                <c:pt idx="36909">
                  <c:v>25.8</c:v>
                </c:pt>
                <c:pt idx="36910">
                  <c:v>24.3</c:v>
                </c:pt>
                <c:pt idx="36911">
                  <c:v>23.8</c:v>
                </c:pt>
                <c:pt idx="36912">
                  <c:v>23.6</c:v>
                </c:pt>
                <c:pt idx="36913">
                  <c:v>23.1</c:v>
                </c:pt>
                <c:pt idx="36914">
                  <c:v>23</c:v>
                </c:pt>
                <c:pt idx="36915">
                  <c:v>23</c:v>
                </c:pt>
                <c:pt idx="36916">
                  <c:v>22.7</c:v>
                </c:pt>
                <c:pt idx="36917">
                  <c:v>22.4</c:v>
                </c:pt>
                <c:pt idx="36918">
                  <c:v>22.3</c:v>
                </c:pt>
                <c:pt idx="36919">
                  <c:v>22</c:v>
                </c:pt>
                <c:pt idx="36920">
                  <c:v>22</c:v>
                </c:pt>
                <c:pt idx="36921">
                  <c:v>24.2</c:v>
                </c:pt>
                <c:pt idx="36922">
                  <c:v>26.8</c:v>
                </c:pt>
                <c:pt idx="36923">
                  <c:v>28.7</c:v>
                </c:pt>
                <c:pt idx="36924">
                  <c:v>30.2</c:v>
                </c:pt>
                <c:pt idx="36925">
                  <c:v>30.3</c:v>
                </c:pt>
                <c:pt idx="36926">
                  <c:v>32.6</c:v>
                </c:pt>
                <c:pt idx="36927">
                  <c:v>32.1</c:v>
                </c:pt>
                <c:pt idx="36928">
                  <c:v>32.5</c:v>
                </c:pt>
                <c:pt idx="36929">
                  <c:v>30.8</c:v>
                </c:pt>
                <c:pt idx="36930">
                  <c:v>29.6</c:v>
                </c:pt>
                <c:pt idx="36931">
                  <c:v>27.3</c:v>
                </c:pt>
                <c:pt idx="36932">
                  <c:v>26.3</c:v>
                </c:pt>
                <c:pt idx="36933">
                  <c:v>25.3</c:v>
                </c:pt>
                <c:pt idx="36934">
                  <c:v>24.6</c:v>
                </c:pt>
                <c:pt idx="36935">
                  <c:v>23.9</c:v>
                </c:pt>
                <c:pt idx="36936">
                  <c:v>23.4</c:v>
                </c:pt>
                <c:pt idx="36937">
                  <c:v>22.9</c:v>
                </c:pt>
                <c:pt idx="36938">
                  <c:v>22.1</c:v>
                </c:pt>
                <c:pt idx="36939">
                  <c:v>21.5</c:v>
                </c:pt>
                <c:pt idx="36940">
                  <c:v>21.2</c:v>
                </c:pt>
                <c:pt idx="36941">
                  <c:v>20.9</c:v>
                </c:pt>
                <c:pt idx="36942">
                  <c:v>20.399999999999999</c:v>
                </c:pt>
                <c:pt idx="36943">
                  <c:v>20.100000000000001</c:v>
                </c:pt>
                <c:pt idx="36944">
                  <c:v>20.3</c:v>
                </c:pt>
                <c:pt idx="36945">
                  <c:v>21.7</c:v>
                </c:pt>
                <c:pt idx="36946">
                  <c:v>23.4</c:v>
                </c:pt>
                <c:pt idx="36947">
                  <c:v>24.3</c:v>
                </c:pt>
                <c:pt idx="36948">
                  <c:v>25.8</c:v>
                </c:pt>
                <c:pt idx="36949">
                  <c:v>28.3</c:v>
                </c:pt>
                <c:pt idx="36950">
                  <c:v>30.1</c:v>
                </c:pt>
                <c:pt idx="36951">
                  <c:v>31.1</c:v>
                </c:pt>
                <c:pt idx="36952">
                  <c:v>31.8</c:v>
                </c:pt>
                <c:pt idx="36953">
                  <c:v>31.1</c:v>
                </c:pt>
                <c:pt idx="36954">
                  <c:v>30.1</c:v>
                </c:pt>
                <c:pt idx="36955">
                  <c:v>28.6</c:v>
                </c:pt>
                <c:pt idx="36956">
                  <c:v>26.2</c:v>
                </c:pt>
                <c:pt idx="36957">
                  <c:v>24.9</c:v>
                </c:pt>
                <c:pt idx="36958">
                  <c:v>24.7</c:v>
                </c:pt>
                <c:pt idx="36959">
                  <c:v>23.1</c:v>
                </c:pt>
                <c:pt idx="36960">
                  <c:v>23</c:v>
                </c:pt>
                <c:pt idx="36961">
                  <c:v>22.3</c:v>
                </c:pt>
                <c:pt idx="36962">
                  <c:v>21.6</c:v>
                </c:pt>
                <c:pt idx="36963">
                  <c:v>20.7</c:v>
                </c:pt>
                <c:pt idx="36964">
                  <c:v>20.3</c:v>
                </c:pt>
                <c:pt idx="36965">
                  <c:v>20.8</c:v>
                </c:pt>
                <c:pt idx="36966">
                  <c:v>20.7</c:v>
                </c:pt>
                <c:pt idx="36967">
                  <c:v>20.5</c:v>
                </c:pt>
                <c:pt idx="36968">
                  <c:v>20.6</c:v>
                </c:pt>
                <c:pt idx="36969">
                  <c:v>21.5</c:v>
                </c:pt>
                <c:pt idx="36970">
                  <c:v>23.5</c:v>
                </c:pt>
                <c:pt idx="36971">
                  <c:v>25.6</c:v>
                </c:pt>
                <c:pt idx="36972">
                  <c:v>28.9</c:v>
                </c:pt>
                <c:pt idx="36973">
                  <c:v>30.1</c:v>
                </c:pt>
                <c:pt idx="36974">
                  <c:v>30.1</c:v>
                </c:pt>
                <c:pt idx="36975">
                  <c:v>29.4</c:v>
                </c:pt>
                <c:pt idx="36976">
                  <c:v>29.4</c:v>
                </c:pt>
                <c:pt idx="36977">
                  <c:v>29.3</c:v>
                </c:pt>
                <c:pt idx="36978">
                  <c:v>29.7</c:v>
                </c:pt>
                <c:pt idx="36979">
                  <c:v>28.7</c:v>
                </c:pt>
                <c:pt idx="36980">
                  <c:v>27.9</c:v>
                </c:pt>
                <c:pt idx="36981">
                  <c:v>26.1</c:v>
                </c:pt>
                <c:pt idx="36982">
                  <c:v>25.3</c:v>
                </c:pt>
                <c:pt idx="36983">
                  <c:v>24.7</c:v>
                </c:pt>
                <c:pt idx="36984">
                  <c:v>23.9</c:v>
                </c:pt>
                <c:pt idx="36985">
                  <c:v>23.3</c:v>
                </c:pt>
                <c:pt idx="36986">
                  <c:v>23.4</c:v>
                </c:pt>
                <c:pt idx="36987">
                  <c:v>22.1</c:v>
                </c:pt>
                <c:pt idx="36988">
                  <c:v>22.5</c:v>
                </c:pt>
                <c:pt idx="36989">
                  <c:v>22.3</c:v>
                </c:pt>
                <c:pt idx="36990">
                  <c:v>22.6</c:v>
                </c:pt>
                <c:pt idx="36991">
                  <c:v>22.5</c:v>
                </c:pt>
                <c:pt idx="36992">
                  <c:v>22.3</c:v>
                </c:pt>
                <c:pt idx="36993">
                  <c:v>23.4</c:v>
                </c:pt>
                <c:pt idx="36994">
                  <c:v>25.7</c:v>
                </c:pt>
                <c:pt idx="36995">
                  <c:v>28</c:v>
                </c:pt>
                <c:pt idx="36996">
                  <c:v>30.3</c:v>
                </c:pt>
                <c:pt idx="36997">
                  <c:v>32.200000000000003</c:v>
                </c:pt>
                <c:pt idx="36998">
                  <c:v>33.299999999999997</c:v>
                </c:pt>
                <c:pt idx="36999">
                  <c:v>33.6</c:v>
                </c:pt>
                <c:pt idx="37000">
                  <c:v>34.799999999999997</c:v>
                </c:pt>
                <c:pt idx="37001">
                  <c:v>34.200000000000003</c:v>
                </c:pt>
                <c:pt idx="37002">
                  <c:v>31.2</c:v>
                </c:pt>
                <c:pt idx="37003">
                  <c:v>29.5</c:v>
                </c:pt>
                <c:pt idx="37004">
                  <c:v>27.4</c:v>
                </c:pt>
                <c:pt idx="37005">
                  <c:v>26.2</c:v>
                </c:pt>
                <c:pt idx="37006">
                  <c:v>25</c:v>
                </c:pt>
                <c:pt idx="37007">
                  <c:v>23.7</c:v>
                </c:pt>
                <c:pt idx="37008">
                  <c:v>23.1</c:v>
                </c:pt>
                <c:pt idx="37009">
                  <c:v>22.4</c:v>
                </c:pt>
                <c:pt idx="37010">
                  <c:v>22</c:v>
                </c:pt>
                <c:pt idx="37011">
                  <c:v>21.6</c:v>
                </c:pt>
                <c:pt idx="37012">
                  <c:v>21.4</c:v>
                </c:pt>
                <c:pt idx="37013">
                  <c:v>21.1</c:v>
                </c:pt>
                <c:pt idx="37014">
                  <c:v>20.9</c:v>
                </c:pt>
                <c:pt idx="37015">
                  <c:v>20.399999999999999</c:v>
                </c:pt>
                <c:pt idx="37016">
                  <c:v>21.3</c:v>
                </c:pt>
                <c:pt idx="37017">
                  <c:v>24.9</c:v>
                </c:pt>
                <c:pt idx="37018">
                  <c:v>26.1</c:v>
                </c:pt>
                <c:pt idx="37019">
                  <c:v>29</c:v>
                </c:pt>
                <c:pt idx="37020">
                  <c:v>30.9</c:v>
                </c:pt>
                <c:pt idx="37021">
                  <c:v>32.200000000000003</c:v>
                </c:pt>
                <c:pt idx="37022">
                  <c:v>33.200000000000003</c:v>
                </c:pt>
                <c:pt idx="37023">
                  <c:v>35.1</c:v>
                </c:pt>
                <c:pt idx="37024">
                  <c:v>34.200000000000003</c:v>
                </c:pt>
                <c:pt idx="37025">
                  <c:v>32.799999999999997</c:v>
                </c:pt>
                <c:pt idx="37026">
                  <c:v>30.5</c:v>
                </c:pt>
                <c:pt idx="37027">
                  <c:v>27.9</c:v>
                </c:pt>
                <c:pt idx="37028">
                  <c:v>26.4</c:v>
                </c:pt>
                <c:pt idx="37029">
                  <c:v>25.5</c:v>
                </c:pt>
                <c:pt idx="37030">
                  <c:v>24.7</c:v>
                </c:pt>
                <c:pt idx="37031">
                  <c:v>23.6</c:v>
                </c:pt>
                <c:pt idx="37032">
                  <c:v>23.3</c:v>
                </c:pt>
                <c:pt idx="37033">
                  <c:v>22.5</c:v>
                </c:pt>
                <c:pt idx="37034">
                  <c:v>22.1</c:v>
                </c:pt>
                <c:pt idx="37035">
                  <c:v>21.5</c:v>
                </c:pt>
                <c:pt idx="37036">
                  <c:v>20.9</c:v>
                </c:pt>
                <c:pt idx="37037">
                  <c:v>20.3</c:v>
                </c:pt>
                <c:pt idx="37038">
                  <c:v>20.3</c:v>
                </c:pt>
                <c:pt idx="37039">
                  <c:v>20.399999999999999</c:v>
                </c:pt>
                <c:pt idx="37040">
                  <c:v>20.7</c:v>
                </c:pt>
                <c:pt idx="37041">
                  <c:v>23.9</c:v>
                </c:pt>
                <c:pt idx="37042">
                  <c:v>24.6</c:v>
                </c:pt>
                <c:pt idx="37043">
                  <c:v>27.7</c:v>
                </c:pt>
                <c:pt idx="37044">
                  <c:v>29</c:v>
                </c:pt>
                <c:pt idx="37045">
                  <c:v>30</c:v>
                </c:pt>
                <c:pt idx="37046">
                  <c:v>31.1</c:v>
                </c:pt>
                <c:pt idx="37047">
                  <c:v>32.5</c:v>
                </c:pt>
                <c:pt idx="37048">
                  <c:v>32.799999999999997</c:v>
                </c:pt>
                <c:pt idx="37049">
                  <c:v>31.8</c:v>
                </c:pt>
                <c:pt idx="37050">
                  <c:v>29.6</c:v>
                </c:pt>
                <c:pt idx="37051">
                  <c:v>28.4</c:v>
                </c:pt>
                <c:pt idx="37052">
                  <c:v>26.2</c:v>
                </c:pt>
                <c:pt idx="37053">
                  <c:v>25.2</c:v>
                </c:pt>
                <c:pt idx="37054">
                  <c:v>24.2</c:v>
                </c:pt>
                <c:pt idx="37055">
                  <c:v>24</c:v>
                </c:pt>
                <c:pt idx="37056">
                  <c:v>23.5</c:v>
                </c:pt>
                <c:pt idx="37057">
                  <c:v>23.2</c:v>
                </c:pt>
                <c:pt idx="37058">
                  <c:v>22.8</c:v>
                </c:pt>
                <c:pt idx="37059">
                  <c:v>22</c:v>
                </c:pt>
                <c:pt idx="37060">
                  <c:v>22</c:v>
                </c:pt>
                <c:pt idx="37061">
                  <c:v>21.8</c:v>
                </c:pt>
                <c:pt idx="37062">
                  <c:v>21.7</c:v>
                </c:pt>
                <c:pt idx="37063">
                  <c:v>21.6</c:v>
                </c:pt>
                <c:pt idx="37064">
                  <c:v>22</c:v>
                </c:pt>
                <c:pt idx="37065">
                  <c:v>22.9</c:v>
                </c:pt>
                <c:pt idx="37066">
                  <c:v>25.4</c:v>
                </c:pt>
                <c:pt idx="37067">
                  <c:v>26.6</c:v>
                </c:pt>
                <c:pt idx="37068">
                  <c:v>27.9</c:v>
                </c:pt>
                <c:pt idx="37069">
                  <c:v>28</c:v>
                </c:pt>
                <c:pt idx="37070">
                  <c:v>28.9</c:v>
                </c:pt>
                <c:pt idx="37071">
                  <c:v>28.9</c:v>
                </c:pt>
                <c:pt idx="37072">
                  <c:v>28.5</c:v>
                </c:pt>
                <c:pt idx="37073">
                  <c:v>28.5</c:v>
                </c:pt>
                <c:pt idx="37074">
                  <c:v>28.3</c:v>
                </c:pt>
                <c:pt idx="37075">
                  <c:v>27.8</c:v>
                </c:pt>
                <c:pt idx="37076">
                  <c:v>26.6</c:v>
                </c:pt>
                <c:pt idx="37077">
                  <c:v>25.2</c:v>
                </c:pt>
                <c:pt idx="37078">
                  <c:v>24.8</c:v>
                </c:pt>
                <c:pt idx="37079">
                  <c:v>24.8</c:v>
                </c:pt>
                <c:pt idx="37080">
                  <c:v>24.7</c:v>
                </c:pt>
                <c:pt idx="37081">
                  <c:v>24.4</c:v>
                </c:pt>
                <c:pt idx="37082">
                  <c:v>24.2</c:v>
                </c:pt>
                <c:pt idx="37083">
                  <c:v>23.5</c:v>
                </c:pt>
                <c:pt idx="37084">
                  <c:v>23.5</c:v>
                </c:pt>
                <c:pt idx="37085">
                  <c:v>23.6</c:v>
                </c:pt>
                <c:pt idx="37086">
                  <c:v>23.1</c:v>
                </c:pt>
                <c:pt idx="37087">
                  <c:v>22.9</c:v>
                </c:pt>
                <c:pt idx="37088">
                  <c:v>22.8</c:v>
                </c:pt>
                <c:pt idx="37089">
                  <c:v>23.2</c:v>
                </c:pt>
                <c:pt idx="37090">
                  <c:v>24</c:v>
                </c:pt>
                <c:pt idx="37091">
                  <c:v>25.3</c:v>
                </c:pt>
                <c:pt idx="37092">
                  <c:v>26.8</c:v>
                </c:pt>
                <c:pt idx="37093">
                  <c:v>29.4</c:v>
                </c:pt>
                <c:pt idx="37094">
                  <c:v>29.8</c:v>
                </c:pt>
                <c:pt idx="37095">
                  <c:v>29.8</c:v>
                </c:pt>
                <c:pt idx="37096">
                  <c:v>30.1</c:v>
                </c:pt>
                <c:pt idx="37097">
                  <c:v>29.4</c:v>
                </c:pt>
                <c:pt idx="37098">
                  <c:v>29</c:v>
                </c:pt>
                <c:pt idx="37099">
                  <c:v>27.9</c:v>
                </c:pt>
                <c:pt idx="37100">
                  <c:v>26.2</c:v>
                </c:pt>
                <c:pt idx="37101">
                  <c:v>25.6</c:v>
                </c:pt>
                <c:pt idx="37102">
                  <c:v>25.4</c:v>
                </c:pt>
                <c:pt idx="37103">
                  <c:v>25.1</c:v>
                </c:pt>
                <c:pt idx="37104">
                  <c:v>24.8</c:v>
                </c:pt>
                <c:pt idx="37105">
                  <c:v>24.2</c:v>
                </c:pt>
                <c:pt idx="37106">
                  <c:v>23.9</c:v>
                </c:pt>
                <c:pt idx="37107">
                  <c:v>21.8</c:v>
                </c:pt>
                <c:pt idx="37108">
                  <c:v>22.3</c:v>
                </c:pt>
                <c:pt idx="37109">
                  <c:v>22.1</c:v>
                </c:pt>
                <c:pt idx="37110">
                  <c:v>22</c:v>
                </c:pt>
                <c:pt idx="37111">
                  <c:v>22</c:v>
                </c:pt>
                <c:pt idx="37112">
                  <c:v>21.9</c:v>
                </c:pt>
                <c:pt idx="37113">
                  <c:v>23.1</c:v>
                </c:pt>
                <c:pt idx="37114">
                  <c:v>25.8</c:v>
                </c:pt>
                <c:pt idx="37115">
                  <c:v>28.3</c:v>
                </c:pt>
                <c:pt idx="37116">
                  <c:v>30.1</c:v>
                </c:pt>
                <c:pt idx="37117">
                  <c:v>32</c:v>
                </c:pt>
                <c:pt idx="37118">
                  <c:v>33.9</c:v>
                </c:pt>
                <c:pt idx="37119">
                  <c:v>33.1</c:v>
                </c:pt>
                <c:pt idx="37120">
                  <c:v>32.200000000000003</c:v>
                </c:pt>
                <c:pt idx="37121">
                  <c:v>31.3</c:v>
                </c:pt>
                <c:pt idx="37122">
                  <c:v>30.7</c:v>
                </c:pt>
                <c:pt idx="37123">
                  <c:v>29.2</c:v>
                </c:pt>
                <c:pt idx="37124">
                  <c:v>28</c:v>
                </c:pt>
                <c:pt idx="37125">
                  <c:v>26.8</c:v>
                </c:pt>
                <c:pt idx="37126">
                  <c:v>25.8</c:v>
                </c:pt>
                <c:pt idx="37127">
                  <c:v>24.6</c:v>
                </c:pt>
                <c:pt idx="37128">
                  <c:v>24.4</c:v>
                </c:pt>
                <c:pt idx="37129">
                  <c:v>24.2</c:v>
                </c:pt>
                <c:pt idx="37130">
                  <c:v>23.7</c:v>
                </c:pt>
                <c:pt idx="37131">
                  <c:v>22.4</c:v>
                </c:pt>
                <c:pt idx="37132">
                  <c:v>21.7</c:v>
                </c:pt>
                <c:pt idx="37133">
                  <c:v>21.4</c:v>
                </c:pt>
                <c:pt idx="37134">
                  <c:v>20.7</c:v>
                </c:pt>
                <c:pt idx="37135">
                  <c:v>20.399999999999999</c:v>
                </c:pt>
                <c:pt idx="37136">
                  <c:v>20.3</c:v>
                </c:pt>
                <c:pt idx="37137">
                  <c:v>20.6</c:v>
                </c:pt>
                <c:pt idx="37138">
                  <c:v>21.1</c:v>
                </c:pt>
                <c:pt idx="37139">
                  <c:v>22.4</c:v>
                </c:pt>
                <c:pt idx="37140">
                  <c:v>25.3</c:v>
                </c:pt>
                <c:pt idx="37141">
                  <c:v>25.4</c:v>
                </c:pt>
                <c:pt idx="37142">
                  <c:v>26</c:v>
                </c:pt>
                <c:pt idx="37143">
                  <c:v>27.2</c:v>
                </c:pt>
                <c:pt idx="37144">
                  <c:v>27.8</c:v>
                </c:pt>
                <c:pt idx="37145">
                  <c:v>29.4</c:v>
                </c:pt>
                <c:pt idx="37146">
                  <c:v>28.4</c:v>
                </c:pt>
                <c:pt idx="37147">
                  <c:v>27.8</c:v>
                </c:pt>
                <c:pt idx="37148">
                  <c:v>25.8</c:v>
                </c:pt>
                <c:pt idx="37149">
                  <c:v>25.8</c:v>
                </c:pt>
                <c:pt idx="37150">
                  <c:v>24.7</c:v>
                </c:pt>
                <c:pt idx="37151">
                  <c:v>24.2</c:v>
                </c:pt>
                <c:pt idx="37152">
                  <c:v>23.7</c:v>
                </c:pt>
                <c:pt idx="37153">
                  <c:v>23.1</c:v>
                </c:pt>
                <c:pt idx="37154">
                  <c:v>22.9</c:v>
                </c:pt>
                <c:pt idx="37155">
                  <c:v>22.7</c:v>
                </c:pt>
                <c:pt idx="37156">
                  <c:v>22.5</c:v>
                </c:pt>
                <c:pt idx="37157">
                  <c:v>21.9</c:v>
                </c:pt>
                <c:pt idx="37158">
                  <c:v>21.8</c:v>
                </c:pt>
                <c:pt idx="37159">
                  <c:v>21.7</c:v>
                </c:pt>
                <c:pt idx="37160">
                  <c:v>22</c:v>
                </c:pt>
                <c:pt idx="37161">
                  <c:v>22.4</c:v>
                </c:pt>
                <c:pt idx="37162">
                  <c:v>23.1</c:v>
                </c:pt>
                <c:pt idx="37163">
                  <c:v>24.8</c:v>
                </c:pt>
                <c:pt idx="37164">
                  <c:v>28.4</c:v>
                </c:pt>
                <c:pt idx="37165">
                  <c:v>30</c:v>
                </c:pt>
                <c:pt idx="37166">
                  <c:v>31.6</c:v>
                </c:pt>
                <c:pt idx="37167">
                  <c:v>30.8</c:v>
                </c:pt>
                <c:pt idx="37168">
                  <c:v>30</c:v>
                </c:pt>
                <c:pt idx="37169">
                  <c:v>28.7</c:v>
                </c:pt>
                <c:pt idx="37170">
                  <c:v>26.3</c:v>
                </c:pt>
                <c:pt idx="37171">
                  <c:v>25.5</c:v>
                </c:pt>
                <c:pt idx="37172">
                  <c:v>25.1</c:v>
                </c:pt>
                <c:pt idx="37173">
                  <c:v>25.6</c:v>
                </c:pt>
                <c:pt idx="37174">
                  <c:v>24.8</c:v>
                </c:pt>
                <c:pt idx="37175">
                  <c:v>24.5</c:v>
                </c:pt>
                <c:pt idx="37176">
                  <c:v>24</c:v>
                </c:pt>
                <c:pt idx="37177">
                  <c:v>23</c:v>
                </c:pt>
                <c:pt idx="37178">
                  <c:v>23.6</c:v>
                </c:pt>
                <c:pt idx="37179">
                  <c:v>22.9</c:v>
                </c:pt>
                <c:pt idx="37180">
                  <c:v>22.3</c:v>
                </c:pt>
                <c:pt idx="37181">
                  <c:v>21.7</c:v>
                </c:pt>
                <c:pt idx="37182">
                  <c:v>20.7</c:v>
                </c:pt>
                <c:pt idx="37183">
                  <c:v>21.1</c:v>
                </c:pt>
                <c:pt idx="37184">
                  <c:v>23.9</c:v>
                </c:pt>
                <c:pt idx="37185">
                  <c:v>21.8</c:v>
                </c:pt>
                <c:pt idx="37186">
                  <c:v>24.2</c:v>
                </c:pt>
                <c:pt idx="37187">
                  <c:v>26.5</c:v>
                </c:pt>
                <c:pt idx="37188">
                  <c:v>28.1</c:v>
                </c:pt>
                <c:pt idx="37189">
                  <c:v>29.7</c:v>
                </c:pt>
                <c:pt idx="37190">
                  <c:v>29.5</c:v>
                </c:pt>
                <c:pt idx="37191">
                  <c:v>31.4</c:v>
                </c:pt>
                <c:pt idx="37192">
                  <c:v>30.4</c:v>
                </c:pt>
                <c:pt idx="37193">
                  <c:v>30.8</c:v>
                </c:pt>
                <c:pt idx="37194">
                  <c:v>30.9</c:v>
                </c:pt>
                <c:pt idx="37195">
                  <c:v>28.3</c:v>
                </c:pt>
                <c:pt idx="37196">
                  <c:v>26.7</c:v>
                </c:pt>
                <c:pt idx="37197">
                  <c:v>25.7</c:v>
                </c:pt>
                <c:pt idx="37198">
                  <c:v>24.6</c:v>
                </c:pt>
                <c:pt idx="37199">
                  <c:v>24.5</c:v>
                </c:pt>
                <c:pt idx="37200">
                  <c:v>24.3</c:v>
                </c:pt>
                <c:pt idx="37201">
                  <c:v>23.5</c:v>
                </c:pt>
                <c:pt idx="37202">
                  <c:v>23.2</c:v>
                </c:pt>
                <c:pt idx="37203">
                  <c:v>23.1</c:v>
                </c:pt>
                <c:pt idx="37204">
                  <c:v>22.9</c:v>
                </c:pt>
                <c:pt idx="37205">
                  <c:v>22.6</c:v>
                </c:pt>
                <c:pt idx="37206">
                  <c:v>22.2</c:v>
                </c:pt>
                <c:pt idx="37207">
                  <c:v>22.2</c:v>
                </c:pt>
                <c:pt idx="37208">
                  <c:v>22.2</c:v>
                </c:pt>
                <c:pt idx="37209">
                  <c:v>22.9</c:v>
                </c:pt>
                <c:pt idx="37210">
                  <c:v>24.1</c:v>
                </c:pt>
                <c:pt idx="37211">
                  <c:v>26</c:v>
                </c:pt>
                <c:pt idx="37212">
                  <c:v>29.3</c:v>
                </c:pt>
                <c:pt idx="37213">
                  <c:v>30.3</c:v>
                </c:pt>
                <c:pt idx="37214">
                  <c:v>31.6</c:v>
                </c:pt>
                <c:pt idx="37215">
                  <c:v>31.2</c:v>
                </c:pt>
                <c:pt idx="37216">
                  <c:v>30.6</c:v>
                </c:pt>
                <c:pt idx="37217">
                  <c:v>29.7</c:v>
                </c:pt>
                <c:pt idx="37218">
                  <c:v>28.8</c:v>
                </c:pt>
                <c:pt idx="37219">
                  <c:v>28.8</c:v>
                </c:pt>
                <c:pt idx="37220">
                  <c:v>27.7</c:v>
                </c:pt>
                <c:pt idx="37221">
                  <c:v>26.5</c:v>
                </c:pt>
                <c:pt idx="37222">
                  <c:v>25.6</c:v>
                </c:pt>
                <c:pt idx="37223">
                  <c:v>24.8</c:v>
                </c:pt>
                <c:pt idx="37224">
                  <c:v>24.3</c:v>
                </c:pt>
                <c:pt idx="37225">
                  <c:v>24.3</c:v>
                </c:pt>
                <c:pt idx="37226">
                  <c:v>23.9</c:v>
                </c:pt>
                <c:pt idx="37227">
                  <c:v>23.4</c:v>
                </c:pt>
                <c:pt idx="37228">
                  <c:v>22.9</c:v>
                </c:pt>
                <c:pt idx="37229">
                  <c:v>22.5</c:v>
                </c:pt>
                <c:pt idx="37230">
                  <c:v>21.9</c:v>
                </c:pt>
                <c:pt idx="37231">
                  <c:v>21.9</c:v>
                </c:pt>
                <c:pt idx="37232">
                  <c:v>22.1</c:v>
                </c:pt>
                <c:pt idx="37233">
                  <c:v>23.4</c:v>
                </c:pt>
                <c:pt idx="37234">
                  <c:v>24.3</c:v>
                </c:pt>
                <c:pt idx="37235">
                  <c:v>26.9</c:v>
                </c:pt>
                <c:pt idx="37236">
                  <c:v>28.6</c:v>
                </c:pt>
                <c:pt idx="37237">
                  <c:v>30.5</c:v>
                </c:pt>
                <c:pt idx="37238">
                  <c:v>32.200000000000003</c:v>
                </c:pt>
                <c:pt idx="37239">
                  <c:v>31.4</c:v>
                </c:pt>
                <c:pt idx="37240">
                  <c:v>30.9</c:v>
                </c:pt>
                <c:pt idx="37241">
                  <c:v>29.8</c:v>
                </c:pt>
                <c:pt idx="37242">
                  <c:v>29.3</c:v>
                </c:pt>
                <c:pt idx="37243">
                  <c:v>28.1</c:v>
                </c:pt>
                <c:pt idx="37244">
                  <c:v>26.8</c:v>
                </c:pt>
                <c:pt idx="37245">
                  <c:v>25.9</c:v>
                </c:pt>
                <c:pt idx="37246">
                  <c:v>25</c:v>
                </c:pt>
                <c:pt idx="37247">
                  <c:v>24.6</c:v>
                </c:pt>
                <c:pt idx="37248">
                  <c:v>24.3</c:v>
                </c:pt>
                <c:pt idx="37249">
                  <c:v>23.9</c:v>
                </c:pt>
                <c:pt idx="37250">
                  <c:v>23.5</c:v>
                </c:pt>
                <c:pt idx="37251">
                  <c:v>22.5</c:v>
                </c:pt>
                <c:pt idx="37252">
                  <c:v>21.8</c:v>
                </c:pt>
                <c:pt idx="37253">
                  <c:v>21.5</c:v>
                </c:pt>
                <c:pt idx="37254">
                  <c:v>21.7</c:v>
                </c:pt>
                <c:pt idx="37255">
                  <c:v>21.5</c:v>
                </c:pt>
                <c:pt idx="37256">
                  <c:v>22.1</c:v>
                </c:pt>
                <c:pt idx="37257">
                  <c:v>23.6</c:v>
                </c:pt>
                <c:pt idx="37258">
                  <c:v>25.6</c:v>
                </c:pt>
                <c:pt idx="37259">
                  <c:v>27.2</c:v>
                </c:pt>
                <c:pt idx="37260">
                  <c:v>28.9</c:v>
                </c:pt>
                <c:pt idx="37261">
                  <c:v>30</c:v>
                </c:pt>
                <c:pt idx="37262">
                  <c:v>31.8</c:v>
                </c:pt>
                <c:pt idx="37263">
                  <c:v>30.4</c:v>
                </c:pt>
                <c:pt idx="37264">
                  <c:v>30.1</c:v>
                </c:pt>
                <c:pt idx="37265">
                  <c:v>29.3</c:v>
                </c:pt>
                <c:pt idx="37266">
                  <c:v>28</c:v>
                </c:pt>
                <c:pt idx="37267">
                  <c:v>27.6</c:v>
                </c:pt>
                <c:pt idx="37268">
                  <c:v>26.8</c:v>
                </c:pt>
                <c:pt idx="37269">
                  <c:v>26</c:v>
                </c:pt>
                <c:pt idx="37270">
                  <c:v>25.7</c:v>
                </c:pt>
                <c:pt idx="37271">
                  <c:v>24.7</c:v>
                </c:pt>
                <c:pt idx="37272">
                  <c:v>24.2</c:v>
                </c:pt>
                <c:pt idx="37273">
                  <c:v>23.1</c:v>
                </c:pt>
                <c:pt idx="37274">
                  <c:v>22.8</c:v>
                </c:pt>
                <c:pt idx="37275">
                  <c:v>22.6</c:v>
                </c:pt>
                <c:pt idx="37276">
                  <c:v>22.1</c:v>
                </c:pt>
                <c:pt idx="37277">
                  <c:v>21.4</c:v>
                </c:pt>
                <c:pt idx="37278">
                  <c:v>20.7</c:v>
                </c:pt>
                <c:pt idx="37279">
                  <c:v>20.2</c:v>
                </c:pt>
                <c:pt idx="37280">
                  <c:v>21.1</c:v>
                </c:pt>
                <c:pt idx="37281">
                  <c:v>22.8</c:v>
                </c:pt>
                <c:pt idx="37282">
                  <c:v>24.3</c:v>
                </c:pt>
                <c:pt idx="37283">
                  <c:v>25.1</c:v>
                </c:pt>
                <c:pt idx="37284">
                  <c:v>26.8</c:v>
                </c:pt>
                <c:pt idx="37285">
                  <c:v>27.3</c:v>
                </c:pt>
                <c:pt idx="37286">
                  <c:v>29.7</c:v>
                </c:pt>
                <c:pt idx="37287">
                  <c:v>28.6</c:v>
                </c:pt>
                <c:pt idx="37288">
                  <c:v>28.8</c:v>
                </c:pt>
                <c:pt idx="37289">
                  <c:v>28.6</c:v>
                </c:pt>
                <c:pt idx="37290">
                  <c:v>28.1</c:v>
                </c:pt>
                <c:pt idx="37291">
                  <c:v>27.9</c:v>
                </c:pt>
                <c:pt idx="37292">
                  <c:v>27.2</c:v>
                </c:pt>
                <c:pt idx="37293">
                  <c:v>25.5</c:v>
                </c:pt>
                <c:pt idx="37294">
                  <c:v>24.9</c:v>
                </c:pt>
                <c:pt idx="37295">
                  <c:v>24.3</c:v>
                </c:pt>
                <c:pt idx="37296">
                  <c:v>24.2</c:v>
                </c:pt>
                <c:pt idx="37297">
                  <c:v>23.6</c:v>
                </c:pt>
                <c:pt idx="37298">
                  <c:v>22.6</c:v>
                </c:pt>
                <c:pt idx="37299">
                  <c:v>22</c:v>
                </c:pt>
                <c:pt idx="37300">
                  <c:v>21.2</c:v>
                </c:pt>
                <c:pt idx="37301">
                  <c:v>20.8</c:v>
                </c:pt>
                <c:pt idx="37302">
                  <c:v>20.399999999999999</c:v>
                </c:pt>
                <c:pt idx="37303">
                  <c:v>20.5</c:v>
                </c:pt>
                <c:pt idx="37304">
                  <c:v>21</c:v>
                </c:pt>
                <c:pt idx="37305">
                  <c:v>22.5</c:v>
                </c:pt>
                <c:pt idx="37306">
                  <c:v>24.4</c:v>
                </c:pt>
                <c:pt idx="37307">
                  <c:v>27.2</c:v>
                </c:pt>
                <c:pt idx="37308">
                  <c:v>29.8</c:v>
                </c:pt>
                <c:pt idx="37309">
                  <c:v>31.4</c:v>
                </c:pt>
                <c:pt idx="37310">
                  <c:v>32.200000000000003</c:v>
                </c:pt>
                <c:pt idx="37311">
                  <c:v>33.1</c:v>
                </c:pt>
                <c:pt idx="37312">
                  <c:v>33.799999999999997</c:v>
                </c:pt>
                <c:pt idx="37313">
                  <c:v>32.200000000000003</c:v>
                </c:pt>
                <c:pt idx="37314">
                  <c:v>31.2</c:v>
                </c:pt>
                <c:pt idx="37315">
                  <c:v>27.3</c:v>
                </c:pt>
                <c:pt idx="37316">
                  <c:v>26.2</c:v>
                </c:pt>
                <c:pt idx="37317">
                  <c:v>25.5</c:v>
                </c:pt>
                <c:pt idx="37318">
                  <c:v>25.5</c:v>
                </c:pt>
                <c:pt idx="37319">
                  <c:v>25.3</c:v>
                </c:pt>
                <c:pt idx="37320">
                  <c:v>24.5</c:v>
                </c:pt>
                <c:pt idx="37321">
                  <c:v>23.7</c:v>
                </c:pt>
                <c:pt idx="37322">
                  <c:v>22.5</c:v>
                </c:pt>
                <c:pt idx="37323">
                  <c:v>21.5</c:v>
                </c:pt>
                <c:pt idx="37324">
                  <c:v>21.1</c:v>
                </c:pt>
                <c:pt idx="37325">
                  <c:v>20.9</c:v>
                </c:pt>
                <c:pt idx="37326">
                  <c:v>20.399999999999999</c:v>
                </c:pt>
                <c:pt idx="37327">
                  <c:v>20.3</c:v>
                </c:pt>
                <c:pt idx="37328">
                  <c:v>20.399999999999999</c:v>
                </c:pt>
                <c:pt idx="37329">
                  <c:v>23.3</c:v>
                </c:pt>
                <c:pt idx="37330">
                  <c:v>25.9</c:v>
                </c:pt>
                <c:pt idx="37331">
                  <c:v>28</c:v>
                </c:pt>
                <c:pt idx="37332">
                  <c:v>30.2</c:v>
                </c:pt>
                <c:pt idx="37333">
                  <c:v>31.7</c:v>
                </c:pt>
                <c:pt idx="37334">
                  <c:v>32.9</c:v>
                </c:pt>
                <c:pt idx="37335">
                  <c:v>32.6</c:v>
                </c:pt>
                <c:pt idx="37336">
                  <c:v>32.1</c:v>
                </c:pt>
                <c:pt idx="37337">
                  <c:v>30.4</c:v>
                </c:pt>
                <c:pt idx="37338">
                  <c:v>28.2</c:v>
                </c:pt>
                <c:pt idx="37339">
                  <c:v>27.2</c:v>
                </c:pt>
                <c:pt idx="37340">
                  <c:v>26.3</c:v>
                </c:pt>
                <c:pt idx="37341">
                  <c:v>25.1</c:v>
                </c:pt>
                <c:pt idx="37342">
                  <c:v>24.3</c:v>
                </c:pt>
                <c:pt idx="37343">
                  <c:v>23.4</c:v>
                </c:pt>
                <c:pt idx="37344">
                  <c:v>23</c:v>
                </c:pt>
                <c:pt idx="37345">
                  <c:v>23</c:v>
                </c:pt>
                <c:pt idx="37346">
                  <c:v>22.8</c:v>
                </c:pt>
                <c:pt idx="37347">
                  <c:v>22.9</c:v>
                </c:pt>
                <c:pt idx="37348">
                  <c:v>22.2</c:v>
                </c:pt>
                <c:pt idx="37349">
                  <c:v>21.8</c:v>
                </c:pt>
                <c:pt idx="37350">
                  <c:v>21.9</c:v>
                </c:pt>
                <c:pt idx="37351">
                  <c:v>21.1</c:v>
                </c:pt>
                <c:pt idx="37352">
                  <c:v>20.8</c:v>
                </c:pt>
                <c:pt idx="37353">
                  <c:v>23.4</c:v>
                </c:pt>
                <c:pt idx="37354">
                  <c:v>26.3</c:v>
                </c:pt>
                <c:pt idx="37355">
                  <c:v>28.6</c:v>
                </c:pt>
                <c:pt idx="37356">
                  <c:v>29.9</c:v>
                </c:pt>
                <c:pt idx="37357">
                  <c:v>32.200000000000003</c:v>
                </c:pt>
                <c:pt idx="37358">
                  <c:v>32.6</c:v>
                </c:pt>
                <c:pt idx="37359">
                  <c:v>34.5</c:v>
                </c:pt>
                <c:pt idx="37360">
                  <c:v>33.6</c:v>
                </c:pt>
                <c:pt idx="37361">
                  <c:v>32.700000000000003</c:v>
                </c:pt>
                <c:pt idx="37362">
                  <c:v>29.2</c:v>
                </c:pt>
                <c:pt idx="37363">
                  <c:v>27.3</c:v>
                </c:pt>
                <c:pt idx="37364">
                  <c:v>26.3</c:v>
                </c:pt>
                <c:pt idx="37365">
                  <c:v>26.4</c:v>
                </c:pt>
                <c:pt idx="37366">
                  <c:v>25.4</c:v>
                </c:pt>
                <c:pt idx="37367">
                  <c:v>25.4</c:v>
                </c:pt>
                <c:pt idx="37368">
                  <c:v>23.8</c:v>
                </c:pt>
                <c:pt idx="37369">
                  <c:v>23.2</c:v>
                </c:pt>
                <c:pt idx="37370">
                  <c:v>23.1</c:v>
                </c:pt>
                <c:pt idx="37371">
                  <c:v>23.5</c:v>
                </c:pt>
                <c:pt idx="37372">
                  <c:v>22.9</c:v>
                </c:pt>
                <c:pt idx="37373">
                  <c:v>22.3</c:v>
                </c:pt>
                <c:pt idx="37374">
                  <c:v>21.5</c:v>
                </c:pt>
                <c:pt idx="37375">
                  <c:v>21.7</c:v>
                </c:pt>
                <c:pt idx="37376">
                  <c:v>22.2</c:v>
                </c:pt>
                <c:pt idx="37377">
                  <c:v>23.4</c:v>
                </c:pt>
                <c:pt idx="37378">
                  <c:v>24.8</c:v>
                </c:pt>
                <c:pt idx="37379">
                  <c:v>26.3</c:v>
                </c:pt>
                <c:pt idx="37380">
                  <c:v>28.6</c:v>
                </c:pt>
                <c:pt idx="37381">
                  <c:v>28.9</c:v>
                </c:pt>
                <c:pt idx="37382">
                  <c:v>29.7</c:v>
                </c:pt>
                <c:pt idx="37383">
                  <c:v>31.4</c:v>
                </c:pt>
                <c:pt idx="37384">
                  <c:v>30.9</c:v>
                </c:pt>
                <c:pt idx="37385">
                  <c:v>30.9</c:v>
                </c:pt>
                <c:pt idx="37386">
                  <c:v>29.4</c:v>
                </c:pt>
                <c:pt idx="37387">
                  <c:v>28.7</c:v>
                </c:pt>
                <c:pt idx="37388">
                  <c:v>24.5</c:v>
                </c:pt>
                <c:pt idx="37389">
                  <c:v>23.7</c:v>
                </c:pt>
                <c:pt idx="37390">
                  <c:v>23.9</c:v>
                </c:pt>
                <c:pt idx="37391">
                  <c:v>23.4</c:v>
                </c:pt>
                <c:pt idx="37392">
                  <c:v>23.2</c:v>
                </c:pt>
                <c:pt idx="37393">
                  <c:v>22.9</c:v>
                </c:pt>
                <c:pt idx="37394">
                  <c:v>22.6</c:v>
                </c:pt>
                <c:pt idx="37395">
                  <c:v>21.9</c:v>
                </c:pt>
                <c:pt idx="37396">
                  <c:v>21.5</c:v>
                </c:pt>
                <c:pt idx="37397">
                  <c:v>21.4</c:v>
                </c:pt>
                <c:pt idx="37398">
                  <c:v>20.9</c:v>
                </c:pt>
                <c:pt idx="37399">
                  <c:v>20.8</c:v>
                </c:pt>
                <c:pt idx="37400">
                  <c:v>21.5</c:v>
                </c:pt>
                <c:pt idx="37401">
                  <c:v>22</c:v>
                </c:pt>
                <c:pt idx="37402">
                  <c:v>23.7</c:v>
                </c:pt>
                <c:pt idx="37403">
                  <c:v>25.4</c:v>
                </c:pt>
                <c:pt idx="37404">
                  <c:v>26</c:v>
                </c:pt>
                <c:pt idx="37405">
                  <c:v>28.3</c:v>
                </c:pt>
                <c:pt idx="37406">
                  <c:v>30.3</c:v>
                </c:pt>
                <c:pt idx="37407">
                  <c:v>31.6</c:v>
                </c:pt>
                <c:pt idx="37408">
                  <c:v>30.8</c:v>
                </c:pt>
                <c:pt idx="37409">
                  <c:v>30.4</c:v>
                </c:pt>
                <c:pt idx="37410">
                  <c:v>28.1</c:v>
                </c:pt>
                <c:pt idx="37411">
                  <c:v>27.3</c:v>
                </c:pt>
                <c:pt idx="37412">
                  <c:v>26.2</c:v>
                </c:pt>
                <c:pt idx="37413">
                  <c:v>25.4</c:v>
                </c:pt>
                <c:pt idx="37414">
                  <c:v>24.2</c:v>
                </c:pt>
                <c:pt idx="37415">
                  <c:v>24.6</c:v>
                </c:pt>
                <c:pt idx="37416">
                  <c:v>23.3</c:v>
                </c:pt>
                <c:pt idx="37417">
                  <c:v>22.6</c:v>
                </c:pt>
                <c:pt idx="37418">
                  <c:v>21.7</c:v>
                </c:pt>
                <c:pt idx="37419">
                  <c:v>21.2</c:v>
                </c:pt>
                <c:pt idx="37420">
                  <c:v>20.399999999999999</c:v>
                </c:pt>
                <c:pt idx="37421">
                  <c:v>19.899999999999999</c:v>
                </c:pt>
                <c:pt idx="37422">
                  <c:v>20</c:v>
                </c:pt>
                <c:pt idx="37423">
                  <c:v>19.8</c:v>
                </c:pt>
                <c:pt idx="37424">
                  <c:v>19.7</c:v>
                </c:pt>
                <c:pt idx="37425">
                  <c:v>21.5</c:v>
                </c:pt>
                <c:pt idx="37426">
                  <c:v>23.5</c:v>
                </c:pt>
                <c:pt idx="37427">
                  <c:v>26.1</c:v>
                </c:pt>
                <c:pt idx="37428">
                  <c:v>27.3</c:v>
                </c:pt>
                <c:pt idx="37429">
                  <c:v>29</c:v>
                </c:pt>
                <c:pt idx="37430">
                  <c:v>30.6</c:v>
                </c:pt>
                <c:pt idx="37431">
                  <c:v>31.2</c:v>
                </c:pt>
                <c:pt idx="37432">
                  <c:v>32.799999999999997</c:v>
                </c:pt>
                <c:pt idx="37433">
                  <c:v>31</c:v>
                </c:pt>
                <c:pt idx="37434">
                  <c:v>29</c:v>
                </c:pt>
                <c:pt idx="37435">
                  <c:v>27.4</c:v>
                </c:pt>
                <c:pt idx="37436">
                  <c:v>27.4</c:v>
                </c:pt>
                <c:pt idx="37437">
                  <c:v>26.3</c:v>
                </c:pt>
                <c:pt idx="37438">
                  <c:v>25.4</c:v>
                </c:pt>
                <c:pt idx="37439">
                  <c:v>24.8</c:v>
                </c:pt>
                <c:pt idx="37440">
                  <c:v>24.3</c:v>
                </c:pt>
                <c:pt idx="37441">
                  <c:v>24</c:v>
                </c:pt>
                <c:pt idx="37442">
                  <c:v>23.4</c:v>
                </c:pt>
                <c:pt idx="37443">
                  <c:v>22.9</c:v>
                </c:pt>
                <c:pt idx="37444">
                  <c:v>22.3</c:v>
                </c:pt>
                <c:pt idx="37445">
                  <c:v>21.8</c:v>
                </c:pt>
                <c:pt idx="37446">
                  <c:v>20.399999999999999</c:v>
                </c:pt>
                <c:pt idx="37447">
                  <c:v>20.3</c:v>
                </c:pt>
                <c:pt idx="37448">
                  <c:v>21.1</c:v>
                </c:pt>
                <c:pt idx="37449">
                  <c:v>24.3</c:v>
                </c:pt>
                <c:pt idx="37450">
                  <c:v>27.8</c:v>
                </c:pt>
                <c:pt idx="37451">
                  <c:v>29</c:v>
                </c:pt>
                <c:pt idx="37452">
                  <c:v>31.5</c:v>
                </c:pt>
                <c:pt idx="37453">
                  <c:v>32.5</c:v>
                </c:pt>
                <c:pt idx="37454">
                  <c:v>34.200000000000003</c:v>
                </c:pt>
                <c:pt idx="37455">
                  <c:v>32.299999999999997</c:v>
                </c:pt>
                <c:pt idx="37456">
                  <c:v>32.4</c:v>
                </c:pt>
                <c:pt idx="37457">
                  <c:v>31</c:v>
                </c:pt>
                <c:pt idx="37458">
                  <c:v>30.3</c:v>
                </c:pt>
                <c:pt idx="37459">
                  <c:v>28.7</c:v>
                </c:pt>
                <c:pt idx="37460">
                  <c:v>27.9</c:v>
                </c:pt>
                <c:pt idx="37461">
                  <c:v>26.6</c:v>
                </c:pt>
                <c:pt idx="37462">
                  <c:v>25.8</c:v>
                </c:pt>
                <c:pt idx="37463">
                  <c:v>25.4</c:v>
                </c:pt>
                <c:pt idx="37464">
                  <c:v>24.6</c:v>
                </c:pt>
                <c:pt idx="37465">
                  <c:v>24</c:v>
                </c:pt>
                <c:pt idx="37466">
                  <c:v>23.6</c:v>
                </c:pt>
                <c:pt idx="37467">
                  <c:v>22.4</c:v>
                </c:pt>
                <c:pt idx="37468">
                  <c:v>22.2</c:v>
                </c:pt>
                <c:pt idx="37469">
                  <c:v>21.4</c:v>
                </c:pt>
                <c:pt idx="37470">
                  <c:v>20.7</c:v>
                </c:pt>
                <c:pt idx="37471">
                  <c:v>20.3</c:v>
                </c:pt>
                <c:pt idx="37472">
                  <c:v>20.7</c:v>
                </c:pt>
                <c:pt idx="37473">
                  <c:v>22.5</c:v>
                </c:pt>
                <c:pt idx="37474">
                  <c:v>26</c:v>
                </c:pt>
                <c:pt idx="37475">
                  <c:v>27.7</c:v>
                </c:pt>
                <c:pt idx="37476">
                  <c:v>30.5</c:v>
                </c:pt>
                <c:pt idx="37477">
                  <c:v>32.200000000000003</c:v>
                </c:pt>
                <c:pt idx="37478">
                  <c:v>33.6</c:v>
                </c:pt>
                <c:pt idx="37479">
                  <c:v>33.9</c:v>
                </c:pt>
                <c:pt idx="37480">
                  <c:v>35.200000000000003</c:v>
                </c:pt>
                <c:pt idx="37497">
                  <c:v>24.6</c:v>
                </c:pt>
                <c:pt idx="37498">
                  <c:v>26.4</c:v>
                </c:pt>
                <c:pt idx="37499">
                  <c:v>29.1</c:v>
                </c:pt>
                <c:pt idx="37500">
                  <c:v>31.1</c:v>
                </c:pt>
                <c:pt idx="37501">
                  <c:v>33</c:v>
                </c:pt>
                <c:pt idx="37502">
                  <c:v>34.200000000000003</c:v>
                </c:pt>
                <c:pt idx="37503">
                  <c:v>34.700000000000003</c:v>
                </c:pt>
                <c:pt idx="37504">
                  <c:v>34.5</c:v>
                </c:pt>
                <c:pt idx="37505">
                  <c:v>32</c:v>
                </c:pt>
                <c:pt idx="37506">
                  <c:v>30.9</c:v>
                </c:pt>
                <c:pt idx="37507">
                  <c:v>28.9</c:v>
                </c:pt>
                <c:pt idx="37508">
                  <c:v>27.3</c:v>
                </c:pt>
                <c:pt idx="37509">
                  <c:v>26</c:v>
                </c:pt>
                <c:pt idx="37510">
                  <c:v>25.3</c:v>
                </c:pt>
                <c:pt idx="37511">
                  <c:v>24.7</c:v>
                </c:pt>
                <c:pt idx="37512">
                  <c:v>24.6</c:v>
                </c:pt>
                <c:pt idx="37513">
                  <c:v>23.7</c:v>
                </c:pt>
                <c:pt idx="37514">
                  <c:v>22.6</c:v>
                </c:pt>
                <c:pt idx="37515">
                  <c:v>22.4</c:v>
                </c:pt>
                <c:pt idx="37516">
                  <c:v>22</c:v>
                </c:pt>
                <c:pt idx="37517">
                  <c:v>21.1</c:v>
                </c:pt>
                <c:pt idx="37518">
                  <c:v>20.7</c:v>
                </c:pt>
                <c:pt idx="37519">
                  <c:v>20</c:v>
                </c:pt>
                <c:pt idx="37520">
                  <c:v>20.3</c:v>
                </c:pt>
                <c:pt idx="37521">
                  <c:v>23</c:v>
                </c:pt>
                <c:pt idx="37522">
                  <c:v>25.3</c:v>
                </c:pt>
                <c:pt idx="37523">
                  <c:v>28.4</c:v>
                </c:pt>
                <c:pt idx="37524">
                  <c:v>29.7</c:v>
                </c:pt>
                <c:pt idx="37525">
                  <c:v>32</c:v>
                </c:pt>
                <c:pt idx="37526">
                  <c:v>32.9</c:v>
                </c:pt>
                <c:pt idx="37527">
                  <c:v>33.1</c:v>
                </c:pt>
                <c:pt idx="37528">
                  <c:v>33.6</c:v>
                </c:pt>
                <c:pt idx="37529">
                  <c:v>31.4</c:v>
                </c:pt>
                <c:pt idx="37530">
                  <c:v>30</c:v>
                </c:pt>
                <c:pt idx="37531">
                  <c:v>27.5</c:v>
                </c:pt>
                <c:pt idx="37532">
                  <c:v>26</c:v>
                </c:pt>
                <c:pt idx="37533">
                  <c:v>24.5</c:v>
                </c:pt>
                <c:pt idx="37534">
                  <c:v>24</c:v>
                </c:pt>
                <c:pt idx="37535">
                  <c:v>23.4</c:v>
                </c:pt>
                <c:pt idx="37536">
                  <c:v>22.9</c:v>
                </c:pt>
                <c:pt idx="37537">
                  <c:v>22.5</c:v>
                </c:pt>
                <c:pt idx="37538">
                  <c:v>22.5</c:v>
                </c:pt>
                <c:pt idx="37539">
                  <c:v>22</c:v>
                </c:pt>
                <c:pt idx="37540">
                  <c:v>21.9</c:v>
                </c:pt>
                <c:pt idx="37541">
                  <c:v>21.5</c:v>
                </c:pt>
                <c:pt idx="37542">
                  <c:v>21.4</c:v>
                </c:pt>
                <c:pt idx="37543">
                  <c:v>21.2</c:v>
                </c:pt>
                <c:pt idx="37544">
                  <c:v>20.9</c:v>
                </c:pt>
                <c:pt idx="37545">
                  <c:v>22</c:v>
                </c:pt>
                <c:pt idx="37546">
                  <c:v>24.3</c:v>
                </c:pt>
                <c:pt idx="37547">
                  <c:v>26.8</c:v>
                </c:pt>
                <c:pt idx="37548">
                  <c:v>27.9</c:v>
                </c:pt>
                <c:pt idx="37549">
                  <c:v>27.5</c:v>
                </c:pt>
                <c:pt idx="37550">
                  <c:v>28.3</c:v>
                </c:pt>
                <c:pt idx="37551">
                  <c:v>28.1</c:v>
                </c:pt>
                <c:pt idx="37552">
                  <c:v>28.4</c:v>
                </c:pt>
                <c:pt idx="37553">
                  <c:v>28.6</c:v>
                </c:pt>
                <c:pt idx="37554">
                  <c:v>29.2</c:v>
                </c:pt>
                <c:pt idx="37555">
                  <c:v>28.1</c:v>
                </c:pt>
                <c:pt idx="37556">
                  <c:v>26.7</c:v>
                </c:pt>
                <c:pt idx="37557">
                  <c:v>25.3</c:v>
                </c:pt>
                <c:pt idx="37558">
                  <c:v>24</c:v>
                </c:pt>
                <c:pt idx="37559">
                  <c:v>22.9</c:v>
                </c:pt>
                <c:pt idx="37560">
                  <c:v>22.3</c:v>
                </c:pt>
                <c:pt idx="37561">
                  <c:v>21.8</c:v>
                </c:pt>
                <c:pt idx="37562">
                  <c:v>21</c:v>
                </c:pt>
                <c:pt idx="37563">
                  <c:v>20.399999999999999</c:v>
                </c:pt>
                <c:pt idx="37564">
                  <c:v>20</c:v>
                </c:pt>
                <c:pt idx="37565">
                  <c:v>19.8</c:v>
                </c:pt>
                <c:pt idx="37566">
                  <c:v>20</c:v>
                </c:pt>
                <c:pt idx="37567">
                  <c:v>20</c:v>
                </c:pt>
                <c:pt idx="37568">
                  <c:v>20.9</c:v>
                </c:pt>
                <c:pt idx="37569">
                  <c:v>21.7</c:v>
                </c:pt>
                <c:pt idx="37570">
                  <c:v>26.1</c:v>
                </c:pt>
                <c:pt idx="37571">
                  <c:v>27.2</c:v>
                </c:pt>
                <c:pt idx="37572">
                  <c:v>27.9</c:v>
                </c:pt>
                <c:pt idx="37573">
                  <c:v>30</c:v>
                </c:pt>
                <c:pt idx="37574">
                  <c:v>31.2</c:v>
                </c:pt>
                <c:pt idx="37575">
                  <c:v>32.6</c:v>
                </c:pt>
                <c:pt idx="37576">
                  <c:v>34.5</c:v>
                </c:pt>
                <c:pt idx="37577">
                  <c:v>34</c:v>
                </c:pt>
                <c:pt idx="37578">
                  <c:v>30.9</c:v>
                </c:pt>
                <c:pt idx="37579">
                  <c:v>28.5</c:v>
                </c:pt>
                <c:pt idx="37580">
                  <c:v>26.9</c:v>
                </c:pt>
                <c:pt idx="37581">
                  <c:v>26.1</c:v>
                </c:pt>
                <c:pt idx="37582">
                  <c:v>25.8</c:v>
                </c:pt>
                <c:pt idx="37583">
                  <c:v>25</c:v>
                </c:pt>
                <c:pt idx="37584">
                  <c:v>23.8</c:v>
                </c:pt>
                <c:pt idx="37585">
                  <c:v>22.9</c:v>
                </c:pt>
                <c:pt idx="37586">
                  <c:v>22</c:v>
                </c:pt>
                <c:pt idx="37587">
                  <c:v>21.3</c:v>
                </c:pt>
                <c:pt idx="37588">
                  <c:v>21.4</c:v>
                </c:pt>
                <c:pt idx="37589">
                  <c:v>20.399999999999999</c:v>
                </c:pt>
                <c:pt idx="37590">
                  <c:v>20.3</c:v>
                </c:pt>
                <c:pt idx="37591">
                  <c:v>20.7</c:v>
                </c:pt>
                <c:pt idx="37592">
                  <c:v>20.399999999999999</c:v>
                </c:pt>
                <c:pt idx="37593">
                  <c:v>23.2</c:v>
                </c:pt>
                <c:pt idx="37594">
                  <c:v>25.6</c:v>
                </c:pt>
                <c:pt idx="37595">
                  <c:v>28.6</c:v>
                </c:pt>
                <c:pt idx="37596">
                  <c:v>30.2</c:v>
                </c:pt>
                <c:pt idx="37597">
                  <c:v>31.5</c:v>
                </c:pt>
                <c:pt idx="37598">
                  <c:v>32.799999999999997</c:v>
                </c:pt>
                <c:pt idx="37599">
                  <c:v>33.6</c:v>
                </c:pt>
                <c:pt idx="37600">
                  <c:v>35.4</c:v>
                </c:pt>
                <c:pt idx="37601">
                  <c:v>33.6</c:v>
                </c:pt>
                <c:pt idx="37602">
                  <c:v>31.1</c:v>
                </c:pt>
                <c:pt idx="37603">
                  <c:v>28.6</c:v>
                </c:pt>
                <c:pt idx="37604">
                  <c:v>27</c:v>
                </c:pt>
                <c:pt idx="37605">
                  <c:v>26.6</c:v>
                </c:pt>
                <c:pt idx="37606">
                  <c:v>25.3</c:v>
                </c:pt>
                <c:pt idx="37607">
                  <c:v>24.9</c:v>
                </c:pt>
                <c:pt idx="37608">
                  <c:v>24.8</c:v>
                </c:pt>
                <c:pt idx="37609">
                  <c:v>23.9</c:v>
                </c:pt>
                <c:pt idx="37610">
                  <c:v>23.2</c:v>
                </c:pt>
                <c:pt idx="37611">
                  <c:v>22.9</c:v>
                </c:pt>
                <c:pt idx="37612">
                  <c:v>22.4</c:v>
                </c:pt>
                <c:pt idx="37613">
                  <c:v>22.1</c:v>
                </c:pt>
                <c:pt idx="37614">
                  <c:v>21.7</c:v>
                </c:pt>
                <c:pt idx="37615">
                  <c:v>21.4</c:v>
                </c:pt>
                <c:pt idx="37616">
                  <c:v>22.3</c:v>
                </c:pt>
                <c:pt idx="37617">
                  <c:v>24.1</c:v>
                </c:pt>
                <c:pt idx="37618">
                  <c:v>26.7</c:v>
                </c:pt>
                <c:pt idx="37619">
                  <c:v>27.9</c:v>
                </c:pt>
                <c:pt idx="37620">
                  <c:v>30.1</c:v>
                </c:pt>
                <c:pt idx="37621">
                  <c:v>31.9</c:v>
                </c:pt>
                <c:pt idx="37622">
                  <c:v>33.9</c:v>
                </c:pt>
                <c:pt idx="37623">
                  <c:v>34.700000000000003</c:v>
                </c:pt>
                <c:pt idx="37624">
                  <c:v>33.6</c:v>
                </c:pt>
                <c:pt idx="37625">
                  <c:v>31.2</c:v>
                </c:pt>
                <c:pt idx="37626">
                  <c:v>30</c:v>
                </c:pt>
                <c:pt idx="37627">
                  <c:v>27.6</c:v>
                </c:pt>
                <c:pt idx="37628">
                  <c:v>26.2</c:v>
                </c:pt>
                <c:pt idx="37629">
                  <c:v>25</c:v>
                </c:pt>
                <c:pt idx="37630">
                  <c:v>24.5</c:v>
                </c:pt>
                <c:pt idx="37631">
                  <c:v>23.9</c:v>
                </c:pt>
                <c:pt idx="37632">
                  <c:v>24.1</c:v>
                </c:pt>
                <c:pt idx="37633">
                  <c:v>23.7</c:v>
                </c:pt>
                <c:pt idx="37634">
                  <c:v>23.6</c:v>
                </c:pt>
                <c:pt idx="37635">
                  <c:v>23.1</c:v>
                </c:pt>
                <c:pt idx="37636">
                  <c:v>22.6</c:v>
                </c:pt>
                <c:pt idx="37637">
                  <c:v>22.4</c:v>
                </c:pt>
                <c:pt idx="37638">
                  <c:v>22.3</c:v>
                </c:pt>
                <c:pt idx="37639">
                  <c:v>22</c:v>
                </c:pt>
                <c:pt idx="37640">
                  <c:v>22.6</c:v>
                </c:pt>
                <c:pt idx="37641">
                  <c:v>24</c:v>
                </c:pt>
                <c:pt idx="37642">
                  <c:v>26.1</c:v>
                </c:pt>
                <c:pt idx="37643">
                  <c:v>26.9</c:v>
                </c:pt>
                <c:pt idx="37644">
                  <c:v>29.8</c:v>
                </c:pt>
                <c:pt idx="37645">
                  <c:v>31.5</c:v>
                </c:pt>
                <c:pt idx="37646">
                  <c:v>32.5</c:v>
                </c:pt>
                <c:pt idx="37647">
                  <c:v>33.6</c:v>
                </c:pt>
                <c:pt idx="37648">
                  <c:v>33.6</c:v>
                </c:pt>
                <c:pt idx="37649">
                  <c:v>33.6</c:v>
                </c:pt>
                <c:pt idx="37650">
                  <c:v>31.1</c:v>
                </c:pt>
                <c:pt idx="37651">
                  <c:v>29.4</c:v>
                </c:pt>
                <c:pt idx="37652">
                  <c:v>27.4</c:v>
                </c:pt>
                <c:pt idx="37653">
                  <c:v>27.2</c:v>
                </c:pt>
                <c:pt idx="37654">
                  <c:v>25.7</c:v>
                </c:pt>
                <c:pt idx="37655">
                  <c:v>25.1</c:v>
                </c:pt>
                <c:pt idx="37656">
                  <c:v>24.3</c:v>
                </c:pt>
                <c:pt idx="37657">
                  <c:v>23.2</c:v>
                </c:pt>
                <c:pt idx="37658">
                  <c:v>22.3</c:v>
                </c:pt>
                <c:pt idx="37659">
                  <c:v>21.8</c:v>
                </c:pt>
                <c:pt idx="37660">
                  <c:v>21.5</c:v>
                </c:pt>
                <c:pt idx="37661">
                  <c:v>21.2</c:v>
                </c:pt>
                <c:pt idx="37662">
                  <c:v>21.1</c:v>
                </c:pt>
                <c:pt idx="37663">
                  <c:v>20.399999999999999</c:v>
                </c:pt>
                <c:pt idx="37664">
                  <c:v>20.2</c:v>
                </c:pt>
                <c:pt idx="37665">
                  <c:v>22.6</c:v>
                </c:pt>
                <c:pt idx="37666">
                  <c:v>26.1</c:v>
                </c:pt>
                <c:pt idx="37667">
                  <c:v>28.5</c:v>
                </c:pt>
                <c:pt idx="37668">
                  <c:v>30.7</c:v>
                </c:pt>
                <c:pt idx="37669">
                  <c:v>31.7</c:v>
                </c:pt>
                <c:pt idx="37670">
                  <c:v>32.799999999999997</c:v>
                </c:pt>
                <c:pt idx="37671">
                  <c:v>32.6</c:v>
                </c:pt>
                <c:pt idx="37672">
                  <c:v>33</c:v>
                </c:pt>
                <c:pt idx="37673">
                  <c:v>31.9</c:v>
                </c:pt>
                <c:pt idx="37674">
                  <c:v>30.3</c:v>
                </c:pt>
                <c:pt idx="37675">
                  <c:v>28.9</c:v>
                </c:pt>
                <c:pt idx="37676">
                  <c:v>27.6</c:v>
                </c:pt>
                <c:pt idx="37677">
                  <c:v>27.8</c:v>
                </c:pt>
                <c:pt idx="37678">
                  <c:v>25.8</c:v>
                </c:pt>
                <c:pt idx="37679">
                  <c:v>25</c:v>
                </c:pt>
                <c:pt idx="37680">
                  <c:v>24.5</c:v>
                </c:pt>
                <c:pt idx="37681">
                  <c:v>24.3</c:v>
                </c:pt>
                <c:pt idx="37682">
                  <c:v>24.3</c:v>
                </c:pt>
                <c:pt idx="37683">
                  <c:v>23.4</c:v>
                </c:pt>
                <c:pt idx="37684">
                  <c:v>22.6</c:v>
                </c:pt>
                <c:pt idx="37685">
                  <c:v>23.3</c:v>
                </c:pt>
                <c:pt idx="37686">
                  <c:v>22.9</c:v>
                </c:pt>
                <c:pt idx="37687">
                  <c:v>23.2</c:v>
                </c:pt>
                <c:pt idx="37688">
                  <c:v>23.5</c:v>
                </c:pt>
                <c:pt idx="37689">
                  <c:v>24.3</c:v>
                </c:pt>
                <c:pt idx="37690">
                  <c:v>26.4</c:v>
                </c:pt>
                <c:pt idx="37691">
                  <c:v>29.5</c:v>
                </c:pt>
                <c:pt idx="37692">
                  <c:v>30.8</c:v>
                </c:pt>
                <c:pt idx="37693">
                  <c:v>31.7</c:v>
                </c:pt>
                <c:pt idx="37694">
                  <c:v>32</c:v>
                </c:pt>
                <c:pt idx="37695">
                  <c:v>31.7</c:v>
                </c:pt>
                <c:pt idx="37696">
                  <c:v>31.8</c:v>
                </c:pt>
                <c:pt idx="37697">
                  <c:v>31.8</c:v>
                </c:pt>
                <c:pt idx="37698">
                  <c:v>31.8</c:v>
                </c:pt>
                <c:pt idx="37699">
                  <c:v>30.4</c:v>
                </c:pt>
                <c:pt idx="37700">
                  <c:v>28.7</c:v>
                </c:pt>
                <c:pt idx="37701">
                  <c:v>27.6</c:v>
                </c:pt>
                <c:pt idx="37702">
                  <c:v>26.8</c:v>
                </c:pt>
                <c:pt idx="37703">
                  <c:v>26.8</c:v>
                </c:pt>
                <c:pt idx="37704">
                  <c:v>25.8</c:v>
                </c:pt>
                <c:pt idx="37705">
                  <c:v>24.3</c:v>
                </c:pt>
                <c:pt idx="37706">
                  <c:v>23.7</c:v>
                </c:pt>
                <c:pt idx="37707">
                  <c:v>23.4</c:v>
                </c:pt>
                <c:pt idx="37708">
                  <c:v>21.9</c:v>
                </c:pt>
                <c:pt idx="37709">
                  <c:v>21.3</c:v>
                </c:pt>
                <c:pt idx="37710">
                  <c:v>21.2</c:v>
                </c:pt>
                <c:pt idx="37711">
                  <c:v>20.6</c:v>
                </c:pt>
                <c:pt idx="37712">
                  <c:v>21.3</c:v>
                </c:pt>
                <c:pt idx="37713">
                  <c:v>20.8</c:v>
                </c:pt>
                <c:pt idx="37714">
                  <c:v>22.9</c:v>
                </c:pt>
                <c:pt idx="37715">
                  <c:v>24.8</c:v>
                </c:pt>
                <c:pt idx="37716">
                  <c:v>26.2</c:v>
                </c:pt>
                <c:pt idx="37717">
                  <c:v>28.3</c:v>
                </c:pt>
                <c:pt idx="37718">
                  <c:v>30.1</c:v>
                </c:pt>
                <c:pt idx="37719">
                  <c:v>30.9</c:v>
                </c:pt>
                <c:pt idx="37720">
                  <c:v>31.9</c:v>
                </c:pt>
                <c:pt idx="37721">
                  <c:v>31.6</c:v>
                </c:pt>
                <c:pt idx="37722">
                  <c:v>30.3</c:v>
                </c:pt>
                <c:pt idx="37723">
                  <c:v>28.5</c:v>
                </c:pt>
                <c:pt idx="37724">
                  <c:v>27.3</c:v>
                </c:pt>
                <c:pt idx="37725">
                  <c:v>26.2</c:v>
                </c:pt>
                <c:pt idx="37726">
                  <c:v>25.1</c:v>
                </c:pt>
                <c:pt idx="37727">
                  <c:v>24.4</c:v>
                </c:pt>
                <c:pt idx="37728">
                  <c:v>24.2</c:v>
                </c:pt>
                <c:pt idx="37729">
                  <c:v>23.2</c:v>
                </c:pt>
                <c:pt idx="37730">
                  <c:v>22.5</c:v>
                </c:pt>
                <c:pt idx="37731">
                  <c:v>22.8</c:v>
                </c:pt>
                <c:pt idx="37732">
                  <c:v>22.3</c:v>
                </c:pt>
                <c:pt idx="37733">
                  <c:v>21.7</c:v>
                </c:pt>
                <c:pt idx="37734">
                  <c:v>22.1</c:v>
                </c:pt>
                <c:pt idx="37735">
                  <c:v>22.1</c:v>
                </c:pt>
                <c:pt idx="37736">
                  <c:v>20.9</c:v>
                </c:pt>
                <c:pt idx="37737">
                  <c:v>22.6</c:v>
                </c:pt>
                <c:pt idx="37738">
                  <c:v>24.5</c:v>
                </c:pt>
                <c:pt idx="37739">
                  <c:v>27.5</c:v>
                </c:pt>
                <c:pt idx="37740">
                  <c:v>30.1</c:v>
                </c:pt>
                <c:pt idx="37741">
                  <c:v>31.7</c:v>
                </c:pt>
                <c:pt idx="37742">
                  <c:v>33</c:v>
                </c:pt>
                <c:pt idx="37743">
                  <c:v>32</c:v>
                </c:pt>
                <c:pt idx="37744">
                  <c:v>33.200000000000003</c:v>
                </c:pt>
                <c:pt idx="37745">
                  <c:v>31.7</c:v>
                </c:pt>
                <c:pt idx="37746">
                  <c:v>31.1</c:v>
                </c:pt>
                <c:pt idx="37747">
                  <c:v>29</c:v>
                </c:pt>
                <c:pt idx="37748">
                  <c:v>27.6</c:v>
                </c:pt>
                <c:pt idx="37749">
                  <c:v>26.1</c:v>
                </c:pt>
                <c:pt idx="37750">
                  <c:v>24.7</c:v>
                </c:pt>
                <c:pt idx="37751">
                  <c:v>24</c:v>
                </c:pt>
                <c:pt idx="37752">
                  <c:v>23.1</c:v>
                </c:pt>
                <c:pt idx="37753">
                  <c:v>22.7</c:v>
                </c:pt>
                <c:pt idx="37754">
                  <c:v>22.4</c:v>
                </c:pt>
                <c:pt idx="37755">
                  <c:v>22.4</c:v>
                </c:pt>
                <c:pt idx="37756">
                  <c:v>22.3</c:v>
                </c:pt>
                <c:pt idx="37757">
                  <c:v>22</c:v>
                </c:pt>
                <c:pt idx="37758">
                  <c:v>22.1</c:v>
                </c:pt>
                <c:pt idx="37759">
                  <c:v>21.5</c:v>
                </c:pt>
                <c:pt idx="37760">
                  <c:v>21</c:v>
                </c:pt>
                <c:pt idx="37761">
                  <c:v>24</c:v>
                </c:pt>
                <c:pt idx="37762">
                  <c:v>26.1</c:v>
                </c:pt>
                <c:pt idx="37763">
                  <c:v>28.3</c:v>
                </c:pt>
                <c:pt idx="37764">
                  <c:v>30</c:v>
                </c:pt>
                <c:pt idx="37765">
                  <c:v>30.7</c:v>
                </c:pt>
                <c:pt idx="37766">
                  <c:v>32.799999999999997</c:v>
                </c:pt>
                <c:pt idx="37767">
                  <c:v>34.4</c:v>
                </c:pt>
                <c:pt idx="37768">
                  <c:v>32.799999999999997</c:v>
                </c:pt>
                <c:pt idx="37769">
                  <c:v>32.200000000000003</c:v>
                </c:pt>
                <c:pt idx="37770">
                  <c:v>30.6</c:v>
                </c:pt>
                <c:pt idx="37771">
                  <c:v>29</c:v>
                </c:pt>
                <c:pt idx="37772">
                  <c:v>27</c:v>
                </c:pt>
                <c:pt idx="37773">
                  <c:v>26.3</c:v>
                </c:pt>
                <c:pt idx="37774">
                  <c:v>25.3</c:v>
                </c:pt>
                <c:pt idx="37775">
                  <c:v>24.6</c:v>
                </c:pt>
                <c:pt idx="37776">
                  <c:v>23.7</c:v>
                </c:pt>
                <c:pt idx="37777">
                  <c:v>23.1</c:v>
                </c:pt>
                <c:pt idx="37778">
                  <c:v>23.1</c:v>
                </c:pt>
                <c:pt idx="37779">
                  <c:v>22.6</c:v>
                </c:pt>
                <c:pt idx="37780">
                  <c:v>21.8</c:v>
                </c:pt>
                <c:pt idx="37781">
                  <c:v>22.6</c:v>
                </c:pt>
                <c:pt idx="37782">
                  <c:v>21.5</c:v>
                </c:pt>
                <c:pt idx="37783">
                  <c:v>21.8</c:v>
                </c:pt>
                <c:pt idx="37784">
                  <c:v>22.6</c:v>
                </c:pt>
                <c:pt idx="37785">
                  <c:v>23.2</c:v>
                </c:pt>
                <c:pt idx="37786">
                  <c:v>25.3</c:v>
                </c:pt>
                <c:pt idx="37787">
                  <c:v>27.3</c:v>
                </c:pt>
                <c:pt idx="37788">
                  <c:v>28.9</c:v>
                </c:pt>
                <c:pt idx="37789">
                  <c:v>30.1</c:v>
                </c:pt>
                <c:pt idx="37790">
                  <c:v>31.1</c:v>
                </c:pt>
                <c:pt idx="37791">
                  <c:v>31.1</c:v>
                </c:pt>
                <c:pt idx="37792">
                  <c:v>31.6</c:v>
                </c:pt>
                <c:pt idx="37793">
                  <c:v>31.1</c:v>
                </c:pt>
                <c:pt idx="37794">
                  <c:v>31.9</c:v>
                </c:pt>
                <c:pt idx="37795">
                  <c:v>30.8</c:v>
                </c:pt>
                <c:pt idx="37796">
                  <c:v>27.8</c:v>
                </c:pt>
                <c:pt idx="37797">
                  <c:v>26.5</c:v>
                </c:pt>
                <c:pt idx="37798">
                  <c:v>26</c:v>
                </c:pt>
                <c:pt idx="37799">
                  <c:v>25.4</c:v>
                </c:pt>
                <c:pt idx="37800">
                  <c:v>24.6</c:v>
                </c:pt>
                <c:pt idx="37801">
                  <c:v>24.2</c:v>
                </c:pt>
                <c:pt idx="37802">
                  <c:v>23.7</c:v>
                </c:pt>
                <c:pt idx="37803">
                  <c:v>23.1</c:v>
                </c:pt>
                <c:pt idx="37804">
                  <c:v>22.9</c:v>
                </c:pt>
                <c:pt idx="37805">
                  <c:v>21.5</c:v>
                </c:pt>
                <c:pt idx="37806">
                  <c:v>21.8</c:v>
                </c:pt>
                <c:pt idx="37807">
                  <c:v>21</c:v>
                </c:pt>
                <c:pt idx="37808">
                  <c:v>22.3</c:v>
                </c:pt>
                <c:pt idx="37809">
                  <c:v>25.4</c:v>
                </c:pt>
                <c:pt idx="37810">
                  <c:v>28.6</c:v>
                </c:pt>
                <c:pt idx="37811">
                  <c:v>30</c:v>
                </c:pt>
                <c:pt idx="37812">
                  <c:v>31.3</c:v>
                </c:pt>
                <c:pt idx="37813">
                  <c:v>33</c:v>
                </c:pt>
                <c:pt idx="37814">
                  <c:v>33.799999999999997</c:v>
                </c:pt>
                <c:pt idx="37815">
                  <c:v>35.200000000000003</c:v>
                </c:pt>
                <c:pt idx="37816">
                  <c:v>35.5</c:v>
                </c:pt>
                <c:pt idx="37817">
                  <c:v>33.299999999999997</c:v>
                </c:pt>
                <c:pt idx="37818">
                  <c:v>31.9</c:v>
                </c:pt>
                <c:pt idx="37819">
                  <c:v>29.7</c:v>
                </c:pt>
                <c:pt idx="37820">
                  <c:v>27.7</c:v>
                </c:pt>
                <c:pt idx="37821">
                  <c:v>26.8</c:v>
                </c:pt>
                <c:pt idx="37822">
                  <c:v>26.1</c:v>
                </c:pt>
                <c:pt idx="37823">
                  <c:v>25.2</c:v>
                </c:pt>
                <c:pt idx="37824">
                  <c:v>24.8</c:v>
                </c:pt>
                <c:pt idx="37825">
                  <c:v>23.9</c:v>
                </c:pt>
                <c:pt idx="37826">
                  <c:v>23.6</c:v>
                </c:pt>
                <c:pt idx="37827">
                  <c:v>23.1</c:v>
                </c:pt>
                <c:pt idx="37828">
                  <c:v>22.5</c:v>
                </c:pt>
                <c:pt idx="37829">
                  <c:v>21.5</c:v>
                </c:pt>
                <c:pt idx="37830">
                  <c:v>21.8</c:v>
                </c:pt>
                <c:pt idx="37831">
                  <c:v>21.7</c:v>
                </c:pt>
                <c:pt idx="37832">
                  <c:v>23.3</c:v>
                </c:pt>
                <c:pt idx="37833">
                  <c:v>26</c:v>
                </c:pt>
                <c:pt idx="37834">
                  <c:v>27.8</c:v>
                </c:pt>
                <c:pt idx="37835">
                  <c:v>29.4</c:v>
                </c:pt>
                <c:pt idx="37836">
                  <c:v>30.9</c:v>
                </c:pt>
                <c:pt idx="37837">
                  <c:v>32.5</c:v>
                </c:pt>
                <c:pt idx="37838">
                  <c:v>33.9</c:v>
                </c:pt>
                <c:pt idx="37839">
                  <c:v>34.799999999999997</c:v>
                </c:pt>
                <c:pt idx="37840">
                  <c:v>35</c:v>
                </c:pt>
                <c:pt idx="37841">
                  <c:v>32.6</c:v>
                </c:pt>
                <c:pt idx="37842">
                  <c:v>30.9</c:v>
                </c:pt>
                <c:pt idx="37843">
                  <c:v>30.1</c:v>
                </c:pt>
                <c:pt idx="37844">
                  <c:v>27.8</c:v>
                </c:pt>
                <c:pt idx="37845">
                  <c:v>26.8</c:v>
                </c:pt>
                <c:pt idx="37846">
                  <c:v>26.1</c:v>
                </c:pt>
                <c:pt idx="37847">
                  <c:v>25.2</c:v>
                </c:pt>
                <c:pt idx="37848">
                  <c:v>24.6</c:v>
                </c:pt>
                <c:pt idx="37849">
                  <c:v>23.6</c:v>
                </c:pt>
                <c:pt idx="37850">
                  <c:v>23</c:v>
                </c:pt>
                <c:pt idx="37851">
                  <c:v>22.6</c:v>
                </c:pt>
                <c:pt idx="37852">
                  <c:v>21.8</c:v>
                </c:pt>
                <c:pt idx="37853">
                  <c:v>21.6</c:v>
                </c:pt>
                <c:pt idx="37854">
                  <c:v>21.2</c:v>
                </c:pt>
                <c:pt idx="37855">
                  <c:v>20.8</c:v>
                </c:pt>
                <c:pt idx="37856">
                  <c:v>20.7</c:v>
                </c:pt>
                <c:pt idx="37857">
                  <c:v>23</c:v>
                </c:pt>
                <c:pt idx="37858">
                  <c:v>24.7</c:v>
                </c:pt>
                <c:pt idx="37859">
                  <c:v>26.2</c:v>
                </c:pt>
                <c:pt idx="37860">
                  <c:v>28.8</c:v>
                </c:pt>
                <c:pt idx="37861">
                  <c:v>30.6</c:v>
                </c:pt>
                <c:pt idx="37862">
                  <c:v>31.7</c:v>
                </c:pt>
                <c:pt idx="37863">
                  <c:v>33</c:v>
                </c:pt>
                <c:pt idx="37864">
                  <c:v>30.7</c:v>
                </c:pt>
                <c:pt idx="37865">
                  <c:v>29.4</c:v>
                </c:pt>
                <c:pt idx="37866">
                  <c:v>27.1</c:v>
                </c:pt>
                <c:pt idx="37867">
                  <c:v>25.4</c:v>
                </c:pt>
                <c:pt idx="37868">
                  <c:v>25</c:v>
                </c:pt>
                <c:pt idx="37869">
                  <c:v>23.6</c:v>
                </c:pt>
                <c:pt idx="37870">
                  <c:v>22.7</c:v>
                </c:pt>
                <c:pt idx="37871">
                  <c:v>22.2</c:v>
                </c:pt>
                <c:pt idx="37872">
                  <c:v>21.8</c:v>
                </c:pt>
                <c:pt idx="37873">
                  <c:v>21.6</c:v>
                </c:pt>
                <c:pt idx="37874">
                  <c:v>21.6</c:v>
                </c:pt>
                <c:pt idx="37875">
                  <c:v>21.5</c:v>
                </c:pt>
                <c:pt idx="37876">
                  <c:v>20.9</c:v>
                </c:pt>
                <c:pt idx="37877">
                  <c:v>20.6</c:v>
                </c:pt>
                <c:pt idx="37878">
                  <c:v>20.7</c:v>
                </c:pt>
                <c:pt idx="37879">
                  <c:v>20.399999999999999</c:v>
                </c:pt>
                <c:pt idx="37880">
                  <c:v>20.7</c:v>
                </c:pt>
                <c:pt idx="37881">
                  <c:v>21.7</c:v>
                </c:pt>
                <c:pt idx="37882">
                  <c:v>23</c:v>
                </c:pt>
                <c:pt idx="37883">
                  <c:v>25.3</c:v>
                </c:pt>
                <c:pt idx="37884">
                  <c:v>27.4</c:v>
                </c:pt>
                <c:pt idx="37885">
                  <c:v>29.4</c:v>
                </c:pt>
                <c:pt idx="37886">
                  <c:v>30.5</c:v>
                </c:pt>
                <c:pt idx="37887">
                  <c:v>29.7</c:v>
                </c:pt>
                <c:pt idx="37888">
                  <c:v>29</c:v>
                </c:pt>
                <c:pt idx="37889">
                  <c:v>28.7</c:v>
                </c:pt>
                <c:pt idx="37890">
                  <c:v>27.9</c:v>
                </c:pt>
                <c:pt idx="37891">
                  <c:v>26.7</c:v>
                </c:pt>
                <c:pt idx="37892">
                  <c:v>24.8</c:v>
                </c:pt>
                <c:pt idx="37893">
                  <c:v>24</c:v>
                </c:pt>
                <c:pt idx="37894">
                  <c:v>23.2</c:v>
                </c:pt>
                <c:pt idx="37895">
                  <c:v>22.9</c:v>
                </c:pt>
                <c:pt idx="37896">
                  <c:v>22.6</c:v>
                </c:pt>
                <c:pt idx="37897">
                  <c:v>22.1</c:v>
                </c:pt>
                <c:pt idx="37898">
                  <c:v>21.8</c:v>
                </c:pt>
                <c:pt idx="37899">
                  <c:v>21.7</c:v>
                </c:pt>
                <c:pt idx="37900">
                  <c:v>21.3</c:v>
                </c:pt>
                <c:pt idx="37901">
                  <c:v>21.1</c:v>
                </c:pt>
                <c:pt idx="37902">
                  <c:v>20.9</c:v>
                </c:pt>
                <c:pt idx="37903">
                  <c:v>20.5</c:v>
                </c:pt>
                <c:pt idx="37904">
                  <c:v>20.7</c:v>
                </c:pt>
                <c:pt idx="37905">
                  <c:v>21.7</c:v>
                </c:pt>
                <c:pt idx="37906">
                  <c:v>24.5</c:v>
                </c:pt>
                <c:pt idx="37907">
                  <c:v>26.5</c:v>
                </c:pt>
                <c:pt idx="37908">
                  <c:v>28.8</c:v>
                </c:pt>
                <c:pt idx="37909">
                  <c:v>29.7</c:v>
                </c:pt>
                <c:pt idx="37910">
                  <c:v>31.9</c:v>
                </c:pt>
                <c:pt idx="37911">
                  <c:v>32.6</c:v>
                </c:pt>
                <c:pt idx="37912">
                  <c:v>33.6</c:v>
                </c:pt>
                <c:pt idx="37913">
                  <c:v>31.6</c:v>
                </c:pt>
                <c:pt idx="37914">
                  <c:v>28.9</c:v>
                </c:pt>
                <c:pt idx="37915">
                  <c:v>27.1</c:v>
                </c:pt>
                <c:pt idx="37916">
                  <c:v>25.6</c:v>
                </c:pt>
                <c:pt idx="37917">
                  <c:v>24.8</c:v>
                </c:pt>
                <c:pt idx="37918">
                  <c:v>24.3</c:v>
                </c:pt>
                <c:pt idx="37921">
                  <c:v>23.4</c:v>
                </c:pt>
                <c:pt idx="37922">
                  <c:v>22.5</c:v>
                </c:pt>
                <c:pt idx="37923">
                  <c:v>22</c:v>
                </c:pt>
                <c:pt idx="37924">
                  <c:v>21.9</c:v>
                </c:pt>
                <c:pt idx="37925">
                  <c:v>21.8</c:v>
                </c:pt>
                <c:pt idx="37926">
                  <c:v>21.2</c:v>
                </c:pt>
                <c:pt idx="37927">
                  <c:v>20.9</c:v>
                </c:pt>
                <c:pt idx="37928">
                  <c:v>20.7</c:v>
                </c:pt>
                <c:pt idx="37929">
                  <c:v>21.4</c:v>
                </c:pt>
                <c:pt idx="37930">
                  <c:v>23</c:v>
                </c:pt>
                <c:pt idx="37931">
                  <c:v>25.1</c:v>
                </c:pt>
                <c:pt idx="37932">
                  <c:v>27.3</c:v>
                </c:pt>
                <c:pt idx="37933">
                  <c:v>29</c:v>
                </c:pt>
                <c:pt idx="37934">
                  <c:v>30.3</c:v>
                </c:pt>
                <c:pt idx="37935">
                  <c:v>30.7</c:v>
                </c:pt>
                <c:pt idx="37936">
                  <c:v>30.7</c:v>
                </c:pt>
                <c:pt idx="37937">
                  <c:v>30.6</c:v>
                </c:pt>
                <c:pt idx="37938">
                  <c:v>29</c:v>
                </c:pt>
                <c:pt idx="37939">
                  <c:v>26.8</c:v>
                </c:pt>
                <c:pt idx="37940">
                  <c:v>25.1</c:v>
                </c:pt>
                <c:pt idx="37941">
                  <c:v>23.9</c:v>
                </c:pt>
                <c:pt idx="37942">
                  <c:v>23.1</c:v>
                </c:pt>
                <c:pt idx="37943">
                  <c:v>22.3</c:v>
                </c:pt>
                <c:pt idx="37944">
                  <c:v>21.7</c:v>
                </c:pt>
                <c:pt idx="37945">
                  <c:v>21.2</c:v>
                </c:pt>
                <c:pt idx="37959">
                  <c:v>31.7</c:v>
                </c:pt>
                <c:pt idx="37960">
                  <c:v>32.5</c:v>
                </c:pt>
                <c:pt idx="37961">
                  <c:v>32.1</c:v>
                </c:pt>
                <c:pt idx="37962">
                  <c:v>28.1</c:v>
                </c:pt>
                <c:pt idx="37963">
                  <c:v>26.4</c:v>
                </c:pt>
                <c:pt idx="37964">
                  <c:v>24.6</c:v>
                </c:pt>
                <c:pt idx="37965">
                  <c:v>24</c:v>
                </c:pt>
                <c:pt idx="37966">
                  <c:v>22.6</c:v>
                </c:pt>
                <c:pt idx="37967">
                  <c:v>21.7</c:v>
                </c:pt>
                <c:pt idx="37968">
                  <c:v>21.4</c:v>
                </c:pt>
                <c:pt idx="37969">
                  <c:v>20.9</c:v>
                </c:pt>
                <c:pt idx="37980">
                  <c:v>27.8</c:v>
                </c:pt>
                <c:pt idx="37981">
                  <c:v>28.6</c:v>
                </c:pt>
                <c:pt idx="37982">
                  <c:v>28.9</c:v>
                </c:pt>
                <c:pt idx="37983">
                  <c:v>29</c:v>
                </c:pt>
                <c:pt idx="37984">
                  <c:v>29.2</c:v>
                </c:pt>
                <c:pt idx="37985">
                  <c:v>29</c:v>
                </c:pt>
                <c:pt idx="37986">
                  <c:v>28.8</c:v>
                </c:pt>
                <c:pt idx="37987">
                  <c:v>27.6</c:v>
                </c:pt>
                <c:pt idx="37988">
                  <c:v>26</c:v>
                </c:pt>
                <c:pt idx="37989">
                  <c:v>24.5</c:v>
                </c:pt>
                <c:pt idx="37990">
                  <c:v>23.5</c:v>
                </c:pt>
                <c:pt idx="37991">
                  <c:v>22.6</c:v>
                </c:pt>
                <c:pt idx="37992">
                  <c:v>21.8</c:v>
                </c:pt>
                <c:pt idx="37993">
                  <c:v>21.8</c:v>
                </c:pt>
                <c:pt idx="37994">
                  <c:v>21</c:v>
                </c:pt>
                <c:pt idx="37995">
                  <c:v>20.100000000000001</c:v>
                </c:pt>
                <c:pt idx="37996">
                  <c:v>20.3</c:v>
                </c:pt>
                <c:pt idx="37997">
                  <c:v>19.8</c:v>
                </c:pt>
                <c:pt idx="37998">
                  <c:v>20</c:v>
                </c:pt>
                <c:pt idx="37999">
                  <c:v>18.8</c:v>
                </c:pt>
                <c:pt idx="38000">
                  <c:v>19.600000000000001</c:v>
                </c:pt>
                <c:pt idx="38001">
                  <c:v>22.5</c:v>
                </c:pt>
                <c:pt idx="38002">
                  <c:v>23.7</c:v>
                </c:pt>
                <c:pt idx="38003">
                  <c:v>24.8</c:v>
                </c:pt>
                <c:pt idx="38004">
                  <c:v>27.3</c:v>
                </c:pt>
                <c:pt idx="38005">
                  <c:v>28.6</c:v>
                </c:pt>
                <c:pt idx="38006">
                  <c:v>30</c:v>
                </c:pt>
                <c:pt idx="38007">
                  <c:v>30.5</c:v>
                </c:pt>
                <c:pt idx="38008">
                  <c:v>30.9</c:v>
                </c:pt>
                <c:pt idx="38009">
                  <c:v>30.3</c:v>
                </c:pt>
                <c:pt idx="38010">
                  <c:v>28.9</c:v>
                </c:pt>
                <c:pt idx="38011">
                  <c:v>27.6</c:v>
                </c:pt>
                <c:pt idx="38012">
                  <c:v>26</c:v>
                </c:pt>
                <c:pt idx="38013">
                  <c:v>24.1</c:v>
                </c:pt>
                <c:pt idx="38014">
                  <c:v>23.6</c:v>
                </c:pt>
                <c:pt idx="38015">
                  <c:v>22.9</c:v>
                </c:pt>
                <c:pt idx="38016">
                  <c:v>22.1</c:v>
                </c:pt>
                <c:pt idx="38017">
                  <c:v>21.6</c:v>
                </c:pt>
                <c:pt idx="38018">
                  <c:v>21</c:v>
                </c:pt>
                <c:pt idx="38019">
                  <c:v>20.6</c:v>
                </c:pt>
                <c:pt idx="38020">
                  <c:v>19.600000000000001</c:v>
                </c:pt>
                <c:pt idx="38021">
                  <c:v>18.899999999999999</c:v>
                </c:pt>
                <c:pt idx="38022">
                  <c:v>18.7</c:v>
                </c:pt>
                <c:pt idx="38023">
                  <c:v>18.7</c:v>
                </c:pt>
                <c:pt idx="38024">
                  <c:v>19.399999999999999</c:v>
                </c:pt>
                <c:pt idx="38025">
                  <c:v>22.5</c:v>
                </c:pt>
                <c:pt idx="38026">
                  <c:v>25.1</c:v>
                </c:pt>
                <c:pt idx="38027">
                  <c:v>27.5</c:v>
                </c:pt>
                <c:pt idx="38028">
                  <c:v>29</c:v>
                </c:pt>
                <c:pt idx="38029">
                  <c:v>30.3</c:v>
                </c:pt>
                <c:pt idx="38030">
                  <c:v>31.7</c:v>
                </c:pt>
                <c:pt idx="38031">
                  <c:v>32.799999999999997</c:v>
                </c:pt>
                <c:pt idx="38032">
                  <c:v>31.9</c:v>
                </c:pt>
                <c:pt idx="38033">
                  <c:v>30</c:v>
                </c:pt>
                <c:pt idx="38034">
                  <c:v>28</c:v>
                </c:pt>
                <c:pt idx="38035">
                  <c:v>25.4</c:v>
                </c:pt>
                <c:pt idx="38036">
                  <c:v>23.7</c:v>
                </c:pt>
                <c:pt idx="38037">
                  <c:v>22.9</c:v>
                </c:pt>
                <c:pt idx="38038">
                  <c:v>22</c:v>
                </c:pt>
                <c:pt idx="38039">
                  <c:v>21.7</c:v>
                </c:pt>
                <c:pt idx="38040">
                  <c:v>21.2</c:v>
                </c:pt>
                <c:pt idx="38041">
                  <c:v>20.9</c:v>
                </c:pt>
                <c:pt idx="38042">
                  <c:v>20.100000000000001</c:v>
                </c:pt>
                <c:pt idx="38043">
                  <c:v>19.5</c:v>
                </c:pt>
                <c:pt idx="38044">
                  <c:v>19.100000000000001</c:v>
                </c:pt>
                <c:pt idx="38045">
                  <c:v>19.100000000000001</c:v>
                </c:pt>
                <c:pt idx="38046">
                  <c:v>18.100000000000001</c:v>
                </c:pt>
                <c:pt idx="38047">
                  <c:v>17.8</c:v>
                </c:pt>
                <c:pt idx="38048">
                  <c:v>17.8</c:v>
                </c:pt>
                <c:pt idx="38049">
                  <c:v>20.6</c:v>
                </c:pt>
                <c:pt idx="38050">
                  <c:v>22.8</c:v>
                </c:pt>
                <c:pt idx="38051">
                  <c:v>24.5</c:v>
                </c:pt>
                <c:pt idx="38052">
                  <c:v>26.5</c:v>
                </c:pt>
                <c:pt idx="38053">
                  <c:v>28.4</c:v>
                </c:pt>
                <c:pt idx="38054">
                  <c:v>29.2</c:v>
                </c:pt>
                <c:pt idx="38055">
                  <c:v>30</c:v>
                </c:pt>
                <c:pt idx="38056">
                  <c:v>31.1</c:v>
                </c:pt>
                <c:pt idx="38057">
                  <c:v>30</c:v>
                </c:pt>
                <c:pt idx="38058">
                  <c:v>28.2</c:v>
                </c:pt>
                <c:pt idx="38059">
                  <c:v>25.6</c:v>
                </c:pt>
                <c:pt idx="38060">
                  <c:v>23.5</c:v>
                </c:pt>
                <c:pt idx="38061">
                  <c:v>21.9</c:v>
                </c:pt>
                <c:pt idx="38062">
                  <c:v>21.1</c:v>
                </c:pt>
                <c:pt idx="38063">
                  <c:v>20.7</c:v>
                </c:pt>
                <c:pt idx="38064">
                  <c:v>20.100000000000001</c:v>
                </c:pt>
                <c:pt idx="38065">
                  <c:v>19.8</c:v>
                </c:pt>
                <c:pt idx="38066">
                  <c:v>19.3</c:v>
                </c:pt>
                <c:pt idx="38067">
                  <c:v>19.2</c:v>
                </c:pt>
                <c:pt idx="38068">
                  <c:v>18.899999999999999</c:v>
                </c:pt>
                <c:pt idx="38069">
                  <c:v>18.5</c:v>
                </c:pt>
                <c:pt idx="38070">
                  <c:v>18.2</c:v>
                </c:pt>
                <c:pt idx="38071">
                  <c:v>17.5</c:v>
                </c:pt>
                <c:pt idx="38072">
                  <c:v>17.899999999999999</c:v>
                </c:pt>
                <c:pt idx="38073">
                  <c:v>18.399999999999999</c:v>
                </c:pt>
                <c:pt idx="38074">
                  <c:v>20.7</c:v>
                </c:pt>
                <c:pt idx="38075">
                  <c:v>22.3</c:v>
                </c:pt>
                <c:pt idx="38076">
                  <c:v>25.4</c:v>
                </c:pt>
                <c:pt idx="38077">
                  <c:v>27.4</c:v>
                </c:pt>
                <c:pt idx="38078">
                  <c:v>27.5</c:v>
                </c:pt>
                <c:pt idx="38079">
                  <c:v>28.3</c:v>
                </c:pt>
                <c:pt idx="38080">
                  <c:v>29.5</c:v>
                </c:pt>
                <c:pt idx="38081">
                  <c:v>29.8</c:v>
                </c:pt>
                <c:pt idx="38082">
                  <c:v>28.7</c:v>
                </c:pt>
                <c:pt idx="38083">
                  <c:v>26.1</c:v>
                </c:pt>
                <c:pt idx="38084">
                  <c:v>23.4</c:v>
                </c:pt>
                <c:pt idx="38085">
                  <c:v>22</c:v>
                </c:pt>
                <c:pt idx="38086">
                  <c:v>20.6</c:v>
                </c:pt>
                <c:pt idx="38087">
                  <c:v>20.2</c:v>
                </c:pt>
                <c:pt idx="38088">
                  <c:v>19.7</c:v>
                </c:pt>
                <c:pt idx="38089">
                  <c:v>19.2</c:v>
                </c:pt>
                <c:pt idx="38090">
                  <c:v>18.899999999999999</c:v>
                </c:pt>
                <c:pt idx="38091">
                  <c:v>18.7</c:v>
                </c:pt>
                <c:pt idx="38092">
                  <c:v>18.5</c:v>
                </c:pt>
                <c:pt idx="38093">
                  <c:v>18.5</c:v>
                </c:pt>
                <c:pt idx="38094">
                  <c:v>18.8</c:v>
                </c:pt>
                <c:pt idx="38095">
                  <c:v>18.7</c:v>
                </c:pt>
                <c:pt idx="38096">
                  <c:v>18.899999999999999</c:v>
                </c:pt>
                <c:pt idx="38097">
                  <c:v>19.3</c:v>
                </c:pt>
                <c:pt idx="38098">
                  <c:v>20.6</c:v>
                </c:pt>
                <c:pt idx="38099">
                  <c:v>21.8</c:v>
                </c:pt>
                <c:pt idx="38100">
                  <c:v>22.6</c:v>
                </c:pt>
                <c:pt idx="38101">
                  <c:v>25</c:v>
                </c:pt>
                <c:pt idx="38102">
                  <c:v>26.7</c:v>
                </c:pt>
                <c:pt idx="38103">
                  <c:v>27</c:v>
                </c:pt>
                <c:pt idx="38104">
                  <c:v>29</c:v>
                </c:pt>
                <c:pt idx="38105">
                  <c:v>29.3</c:v>
                </c:pt>
                <c:pt idx="38106">
                  <c:v>28.8</c:v>
                </c:pt>
                <c:pt idx="38107">
                  <c:v>27.8</c:v>
                </c:pt>
                <c:pt idx="38108">
                  <c:v>24.3</c:v>
                </c:pt>
                <c:pt idx="38109">
                  <c:v>22.4</c:v>
                </c:pt>
                <c:pt idx="38110">
                  <c:v>21.4</c:v>
                </c:pt>
                <c:pt idx="38111">
                  <c:v>20.3</c:v>
                </c:pt>
                <c:pt idx="38112">
                  <c:v>19.899999999999999</c:v>
                </c:pt>
                <c:pt idx="38113">
                  <c:v>19.3</c:v>
                </c:pt>
                <c:pt idx="38114">
                  <c:v>19</c:v>
                </c:pt>
                <c:pt idx="38115">
                  <c:v>18.7</c:v>
                </c:pt>
                <c:pt idx="38116">
                  <c:v>18.5</c:v>
                </c:pt>
                <c:pt idx="38117">
                  <c:v>18.5</c:v>
                </c:pt>
                <c:pt idx="38118">
                  <c:v>18.2</c:v>
                </c:pt>
                <c:pt idx="38119">
                  <c:v>17.8</c:v>
                </c:pt>
                <c:pt idx="38120">
                  <c:v>18.3</c:v>
                </c:pt>
                <c:pt idx="38121">
                  <c:v>20.100000000000001</c:v>
                </c:pt>
                <c:pt idx="38122">
                  <c:v>21.3</c:v>
                </c:pt>
                <c:pt idx="38123">
                  <c:v>23.1</c:v>
                </c:pt>
                <c:pt idx="38124">
                  <c:v>24</c:v>
                </c:pt>
                <c:pt idx="38125">
                  <c:v>25.1</c:v>
                </c:pt>
                <c:pt idx="38126">
                  <c:v>27.2</c:v>
                </c:pt>
                <c:pt idx="38127">
                  <c:v>28.1</c:v>
                </c:pt>
                <c:pt idx="38128">
                  <c:v>28.3</c:v>
                </c:pt>
                <c:pt idx="38129">
                  <c:v>29.4</c:v>
                </c:pt>
                <c:pt idx="38130">
                  <c:v>28.6</c:v>
                </c:pt>
                <c:pt idx="38131">
                  <c:v>25.1</c:v>
                </c:pt>
                <c:pt idx="38132">
                  <c:v>23.1</c:v>
                </c:pt>
                <c:pt idx="38133">
                  <c:v>22.2</c:v>
                </c:pt>
                <c:pt idx="38134">
                  <c:v>21.3</c:v>
                </c:pt>
                <c:pt idx="38135">
                  <c:v>21.1</c:v>
                </c:pt>
                <c:pt idx="38136">
                  <c:v>21.2</c:v>
                </c:pt>
                <c:pt idx="38137">
                  <c:v>20.2</c:v>
                </c:pt>
                <c:pt idx="38138">
                  <c:v>20.3</c:v>
                </c:pt>
                <c:pt idx="38139">
                  <c:v>19.600000000000001</c:v>
                </c:pt>
                <c:pt idx="38140">
                  <c:v>19</c:v>
                </c:pt>
                <c:pt idx="38141">
                  <c:v>18.8</c:v>
                </c:pt>
                <c:pt idx="38142">
                  <c:v>19</c:v>
                </c:pt>
                <c:pt idx="38143">
                  <c:v>18.5</c:v>
                </c:pt>
                <c:pt idx="38144">
                  <c:v>18.899999999999999</c:v>
                </c:pt>
                <c:pt idx="38145">
                  <c:v>21.3</c:v>
                </c:pt>
                <c:pt idx="38146">
                  <c:v>22.3</c:v>
                </c:pt>
                <c:pt idx="38147">
                  <c:v>25.3</c:v>
                </c:pt>
                <c:pt idx="38148">
                  <c:v>26.3</c:v>
                </c:pt>
                <c:pt idx="38149">
                  <c:v>28.2</c:v>
                </c:pt>
                <c:pt idx="38150">
                  <c:v>29</c:v>
                </c:pt>
                <c:pt idx="38151">
                  <c:v>30.5</c:v>
                </c:pt>
                <c:pt idx="38152">
                  <c:v>31.3</c:v>
                </c:pt>
                <c:pt idx="38153">
                  <c:v>30.1</c:v>
                </c:pt>
                <c:pt idx="38154">
                  <c:v>27</c:v>
                </c:pt>
                <c:pt idx="38155">
                  <c:v>24.7</c:v>
                </c:pt>
                <c:pt idx="38156">
                  <c:v>23.4</c:v>
                </c:pt>
                <c:pt idx="38157">
                  <c:v>22.1</c:v>
                </c:pt>
                <c:pt idx="38158">
                  <c:v>21</c:v>
                </c:pt>
                <c:pt idx="38159">
                  <c:v>20.399999999999999</c:v>
                </c:pt>
                <c:pt idx="38160">
                  <c:v>20</c:v>
                </c:pt>
                <c:pt idx="38161">
                  <c:v>19.399999999999999</c:v>
                </c:pt>
                <c:pt idx="38162">
                  <c:v>19.2</c:v>
                </c:pt>
                <c:pt idx="38163">
                  <c:v>18.7</c:v>
                </c:pt>
                <c:pt idx="38164">
                  <c:v>18.7</c:v>
                </c:pt>
                <c:pt idx="38165">
                  <c:v>18.2</c:v>
                </c:pt>
                <c:pt idx="38166">
                  <c:v>17.7</c:v>
                </c:pt>
                <c:pt idx="38167">
                  <c:v>17.5</c:v>
                </c:pt>
                <c:pt idx="38168">
                  <c:v>18.100000000000001</c:v>
                </c:pt>
                <c:pt idx="38169">
                  <c:v>18.5</c:v>
                </c:pt>
                <c:pt idx="38170">
                  <c:v>21.7</c:v>
                </c:pt>
                <c:pt idx="38171">
                  <c:v>21.5</c:v>
                </c:pt>
                <c:pt idx="38172">
                  <c:v>25.7</c:v>
                </c:pt>
                <c:pt idx="38173">
                  <c:v>27.6</c:v>
                </c:pt>
                <c:pt idx="38174">
                  <c:v>29</c:v>
                </c:pt>
                <c:pt idx="38175">
                  <c:v>30.5</c:v>
                </c:pt>
                <c:pt idx="38176">
                  <c:v>31.7</c:v>
                </c:pt>
                <c:pt idx="38177">
                  <c:v>32</c:v>
                </c:pt>
                <c:pt idx="38178">
                  <c:v>28.7</c:v>
                </c:pt>
                <c:pt idx="38179">
                  <c:v>25.6</c:v>
                </c:pt>
                <c:pt idx="38180">
                  <c:v>24.4</c:v>
                </c:pt>
                <c:pt idx="38181">
                  <c:v>22.6</c:v>
                </c:pt>
                <c:pt idx="38182">
                  <c:v>20.9</c:v>
                </c:pt>
                <c:pt idx="38183">
                  <c:v>19.899999999999999</c:v>
                </c:pt>
                <c:pt idx="38184">
                  <c:v>19.7</c:v>
                </c:pt>
                <c:pt idx="38185">
                  <c:v>19.3</c:v>
                </c:pt>
                <c:pt idx="38186">
                  <c:v>19.5</c:v>
                </c:pt>
                <c:pt idx="38187">
                  <c:v>19.3</c:v>
                </c:pt>
                <c:pt idx="38188">
                  <c:v>18.5</c:v>
                </c:pt>
                <c:pt idx="38189">
                  <c:v>18.2</c:v>
                </c:pt>
                <c:pt idx="38190">
                  <c:v>18.100000000000001</c:v>
                </c:pt>
                <c:pt idx="38191">
                  <c:v>18</c:v>
                </c:pt>
                <c:pt idx="38192">
                  <c:v>18</c:v>
                </c:pt>
                <c:pt idx="38193">
                  <c:v>20.100000000000001</c:v>
                </c:pt>
                <c:pt idx="38194">
                  <c:v>22.1</c:v>
                </c:pt>
                <c:pt idx="38195">
                  <c:v>23.6</c:v>
                </c:pt>
                <c:pt idx="38196">
                  <c:v>25.9</c:v>
                </c:pt>
                <c:pt idx="38197">
                  <c:v>27.3</c:v>
                </c:pt>
                <c:pt idx="38247">
                  <c:v>30.1</c:v>
                </c:pt>
                <c:pt idx="38248">
                  <c:v>30.8</c:v>
                </c:pt>
                <c:pt idx="38249">
                  <c:v>29.8</c:v>
                </c:pt>
                <c:pt idx="38250">
                  <c:v>28.4</c:v>
                </c:pt>
                <c:pt idx="38251">
                  <c:v>26.6</c:v>
                </c:pt>
                <c:pt idx="38252">
                  <c:v>25.1</c:v>
                </c:pt>
                <c:pt idx="38253">
                  <c:v>23.9</c:v>
                </c:pt>
                <c:pt idx="38254">
                  <c:v>22.5</c:v>
                </c:pt>
                <c:pt idx="38255">
                  <c:v>21.4</c:v>
                </c:pt>
                <c:pt idx="38256">
                  <c:v>20.399999999999999</c:v>
                </c:pt>
                <c:pt idx="38257">
                  <c:v>20</c:v>
                </c:pt>
                <c:pt idx="38258">
                  <c:v>20</c:v>
                </c:pt>
                <c:pt idx="38259">
                  <c:v>19.5</c:v>
                </c:pt>
                <c:pt idx="38260">
                  <c:v>19.5</c:v>
                </c:pt>
                <c:pt idx="38261">
                  <c:v>19.100000000000001</c:v>
                </c:pt>
                <c:pt idx="38262">
                  <c:v>19</c:v>
                </c:pt>
                <c:pt idx="38263">
                  <c:v>18.600000000000001</c:v>
                </c:pt>
                <c:pt idx="38264">
                  <c:v>18.8</c:v>
                </c:pt>
                <c:pt idx="38265">
                  <c:v>20.399999999999999</c:v>
                </c:pt>
                <c:pt idx="38266">
                  <c:v>22.7</c:v>
                </c:pt>
                <c:pt idx="38267">
                  <c:v>24.3</c:v>
                </c:pt>
                <c:pt idx="38268">
                  <c:v>26</c:v>
                </c:pt>
                <c:pt idx="38269">
                  <c:v>27.3</c:v>
                </c:pt>
                <c:pt idx="38270">
                  <c:v>28.8</c:v>
                </c:pt>
                <c:pt idx="38271">
                  <c:v>29.2</c:v>
                </c:pt>
                <c:pt idx="38272">
                  <c:v>29</c:v>
                </c:pt>
                <c:pt idx="38273">
                  <c:v>28.9</c:v>
                </c:pt>
                <c:pt idx="38274">
                  <c:v>27.2</c:v>
                </c:pt>
                <c:pt idx="38275">
                  <c:v>26.5</c:v>
                </c:pt>
                <c:pt idx="38276">
                  <c:v>25</c:v>
                </c:pt>
                <c:pt idx="38277">
                  <c:v>24</c:v>
                </c:pt>
                <c:pt idx="38278">
                  <c:v>23.1</c:v>
                </c:pt>
                <c:pt idx="38279">
                  <c:v>22.4</c:v>
                </c:pt>
                <c:pt idx="38280">
                  <c:v>22</c:v>
                </c:pt>
                <c:pt idx="38281">
                  <c:v>21.4</c:v>
                </c:pt>
                <c:pt idx="38282">
                  <c:v>21.2</c:v>
                </c:pt>
                <c:pt idx="38283">
                  <c:v>21.2</c:v>
                </c:pt>
                <c:pt idx="38284">
                  <c:v>21.3</c:v>
                </c:pt>
                <c:pt idx="38285">
                  <c:v>21.1</c:v>
                </c:pt>
                <c:pt idx="38286">
                  <c:v>20.9</c:v>
                </c:pt>
                <c:pt idx="38287">
                  <c:v>20.9</c:v>
                </c:pt>
                <c:pt idx="38288">
                  <c:v>21.3</c:v>
                </c:pt>
                <c:pt idx="38289">
                  <c:v>23.1</c:v>
                </c:pt>
                <c:pt idx="38290">
                  <c:v>24.8</c:v>
                </c:pt>
                <c:pt idx="38291">
                  <c:v>26.9</c:v>
                </c:pt>
                <c:pt idx="38292">
                  <c:v>28.6</c:v>
                </c:pt>
                <c:pt idx="38293">
                  <c:v>29.7</c:v>
                </c:pt>
                <c:pt idx="38294">
                  <c:v>31.4</c:v>
                </c:pt>
                <c:pt idx="38295">
                  <c:v>32.5</c:v>
                </c:pt>
                <c:pt idx="38296">
                  <c:v>34</c:v>
                </c:pt>
                <c:pt idx="38297">
                  <c:v>31.6</c:v>
                </c:pt>
                <c:pt idx="38298">
                  <c:v>28.3</c:v>
                </c:pt>
                <c:pt idx="38299">
                  <c:v>26.5</c:v>
                </c:pt>
                <c:pt idx="38300">
                  <c:v>25</c:v>
                </c:pt>
                <c:pt idx="38301">
                  <c:v>24.2</c:v>
                </c:pt>
                <c:pt idx="38302">
                  <c:v>22.9</c:v>
                </c:pt>
                <c:pt idx="38303">
                  <c:v>22.3</c:v>
                </c:pt>
                <c:pt idx="38304">
                  <c:v>22</c:v>
                </c:pt>
                <c:pt idx="38305">
                  <c:v>21.5</c:v>
                </c:pt>
                <c:pt idx="38306">
                  <c:v>20.6</c:v>
                </c:pt>
                <c:pt idx="38307">
                  <c:v>20.100000000000001</c:v>
                </c:pt>
                <c:pt idx="38308">
                  <c:v>20</c:v>
                </c:pt>
                <c:pt idx="38309">
                  <c:v>19.600000000000001</c:v>
                </c:pt>
                <c:pt idx="38310">
                  <c:v>19.100000000000001</c:v>
                </c:pt>
                <c:pt idx="38311">
                  <c:v>19.399999999999999</c:v>
                </c:pt>
                <c:pt idx="38312">
                  <c:v>19.899999999999999</c:v>
                </c:pt>
                <c:pt idx="38313">
                  <c:v>20.6</c:v>
                </c:pt>
                <c:pt idx="38314">
                  <c:v>21.9</c:v>
                </c:pt>
                <c:pt idx="38315">
                  <c:v>25.3</c:v>
                </c:pt>
                <c:pt idx="38316">
                  <c:v>26.4</c:v>
                </c:pt>
                <c:pt idx="38317">
                  <c:v>28</c:v>
                </c:pt>
                <c:pt idx="38318">
                  <c:v>29.2</c:v>
                </c:pt>
                <c:pt idx="38319">
                  <c:v>30.3</c:v>
                </c:pt>
                <c:pt idx="38320">
                  <c:v>30.3</c:v>
                </c:pt>
                <c:pt idx="38321">
                  <c:v>28.6</c:v>
                </c:pt>
                <c:pt idx="38322">
                  <c:v>27.4</c:v>
                </c:pt>
                <c:pt idx="38323">
                  <c:v>25.3</c:v>
                </c:pt>
                <c:pt idx="38324">
                  <c:v>23.7</c:v>
                </c:pt>
                <c:pt idx="38325">
                  <c:v>22.4</c:v>
                </c:pt>
                <c:pt idx="38326">
                  <c:v>22.1</c:v>
                </c:pt>
                <c:pt idx="38327">
                  <c:v>21.3</c:v>
                </c:pt>
                <c:pt idx="38328">
                  <c:v>20.9</c:v>
                </c:pt>
                <c:pt idx="38329">
                  <c:v>20.6</c:v>
                </c:pt>
                <c:pt idx="38330">
                  <c:v>20.399999999999999</c:v>
                </c:pt>
                <c:pt idx="38331">
                  <c:v>20.2</c:v>
                </c:pt>
                <c:pt idx="38332">
                  <c:v>20</c:v>
                </c:pt>
                <c:pt idx="38333">
                  <c:v>19.5</c:v>
                </c:pt>
                <c:pt idx="38334">
                  <c:v>19.2</c:v>
                </c:pt>
                <c:pt idx="38335">
                  <c:v>19.2</c:v>
                </c:pt>
                <c:pt idx="38336">
                  <c:v>19.2</c:v>
                </c:pt>
                <c:pt idx="38337">
                  <c:v>20.9</c:v>
                </c:pt>
                <c:pt idx="38338">
                  <c:v>21.8</c:v>
                </c:pt>
                <c:pt idx="38339">
                  <c:v>23</c:v>
                </c:pt>
                <c:pt idx="38340">
                  <c:v>24.6</c:v>
                </c:pt>
                <c:pt idx="38341">
                  <c:v>26.7</c:v>
                </c:pt>
                <c:pt idx="38353">
                  <c:v>22</c:v>
                </c:pt>
                <c:pt idx="38354">
                  <c:v>21.5</c:v>
                </c:pt>
                <c:pt idx="38355">
                  <c:v>20.9</c:v>
                </c:pt>
                <c:pt idx="38356">
                  <c:v>20.6</c:v>
                </c:pt>
                <c:pt idx="38357">
                  <c:v>20</c:v>
                </c:pt>
                <c:pt idx="38358">
                  <c:v>19.8</c:v>
                </c:pt>
                <c:pt idx="38359">
                  <c:v>20</c:v>
                </c:pt>
                <c:pt idx="38360">
                  <c:v>19.600000000000001</c:v>
                </c:pt>
                <c:pt idx="38361">
                  <c:v>21.2</c:v>
                </c:pt>
                <c:pt idx="38362">
                  <c:v>23.9</c:v>
                </c:pt>
                <c:pt idx="38363">
                  <c:v>26.1</c:v>
                </c:pt>
                <c:pt idx="38364">
                  <c:v>28.1</c:v>
                </c:pt>
                <c:pt idx="38365">
                  <c:v>29</c:v>
                </c:pt>
                <c:pt idx="38366">
                  <c:v>30.7</c:v>
                </c:pt>
                <c:pt idx="38367">
                  <c:v>31.8</c:v>
                </c:pt>
                <c:pt idx="38368">
                  <c:v>31.7</c:v>
                </c:pt>
                <c:pt idx="38369">
                  <c:v>30</c:v>
                </c:pt>
                <c:pt idx="38370">
                  <c:v>27.3</c:v>
                </c:pt>
                <c:pt idx="38371">
                  <c:v>25.4</c:v>
                </c:pt>
                <c:pt idx="38372">
                  <c:v>23.9</c:v>
                </c:pt>
                <c:pt idx="38373">
                  <c:v>21.6</c:v>
                </c:pt>
                <c:pt idx="38374">
                  <c:v>20.8</c:v>
                </c:pt>
                <c:pt idx="38375">
                  <c:v>19.7</c:v>
                </c:pt>
                <c:pt idx="38376">
                  <c:v>19.3</c:v>
                </c:pt>
                <c:pt idx="38377">
                  <c:v>19</c:v>
                </c:pt>
                <c:pt idx="38378">
                  <c:v>18.7</c:v>
                </c:pt>
                <c:pt idx="38379">
                  <c:v>18.600000000000001</c:v>
                </c:pt>
                <c:pt idx="38380">
                  <c:v>18.600000000000001</c:v>
                </c:pt>
                <c:pt idx="38381">
                  <c:v>18.7</c:v>
                </c:pt>
                <c:pt idx="38382">
                  <c:v>18.600000000000001</c:v>
                </c:pt>
                <c:pt idx="38383">
                  <c:v>18.7</c:v>
                </c:pt>
                <c:pt idx="38384">
                  <c:v>18.899999999999999</c:v>
                </c:pt>
                <c:pt idx="38385">
                  <c:v>18.899999999999999</c:v>
                </c:pt>
                <c:pt idx="38386">
                  <c:v>20</c:v>
                </c:pt>
                <c:pt idx="38387">
                  <c:v>21.6</c:v>
                </c:pt>
                <c:pt idx="38388">
                  <c:v>23.3</c:v>
                </c:pt>
                <c:pt idx="38389">
                  <c:v>25.4</c:v>
                </c:pt>
                <c:pt idx="38390">
                  <c:v>27.5</c:v>
                </c:pt>
                <c:pt idx="38391">
                  <c:v>27.8</c:v>
                </c:pt>
                <c:pt idx="38392">
                  <c:v>28.8</c:v>
                </c:pt>
                <c:pt idx="38393">
                  <c:v>28.7</c:v>
                </c:pt>
                <c:pt idx="38394">
                  <c:v>28</c:v>
                </c:pt>
                <c:pt idx="38395">
                  <c:v>25.6</c:v>
                </c:pt>
                <c:pt idx="38396">
                  <c:v>22.3</c:v>
                </c:pt>
                <c:pt idx="38397">
                  <c:v>20.6</c:v>
                </c:pt>
                <c:pt idx="38398">
                  <c:v>19.600000000000001</c:v>
                </c:pt>
                <c:pt idx="38399">
                  <c:v>19.2</c:v>
                </c:pt>
                <c:pt idx="38400">
                  <c:v>18.7</c:v>
                </c:pt>
                <c:pt idx="38401">
                  <c:v>18.2</c:v>
                </c:pt>
                <c:pt idx="38402">
                  <c:v>18.100000000000001</c:v>
                </c:pt>
                <c:pt idx="38403">
                  <c:v>17.899999999999999</c:v>
                </c:pt>
                <c:pt idx="38404">
                  <c:v>17.8</c:v>
                </c:pt>
                <c:pt idx="38405">
                  <c:v>17.5</c:v>
                </c:pt>
                <c:pt idx="38406">
                  <c:v>17.7</c:v>
                </c:pt>
                <c:pt idx="38407">
                  <c:v>17.899999999999999</c:v>
                </c:pt>
                <c:pt idx="38408">
                  <c:v>18.3</c:v>
                </c:pt>
                <c:pt idx="38409">
                  <c:v>18.7</c:v>
                </c:pt>
                <c:pt idx="38410">
                  <c:v>19.8</c:v>
                </c:pt>
                <c:pt idx="38411">
                  <c:v>21.4</c:v>
                </c:pt>
                <c:pt idx="38412">
                  <c:v>22.3</c:v>
                </c:pt>
                <c:pt idx="38413">
                  <c:v>23.3</c:v>
                </c:pt>
                <c:pt idx="38414">
                  <c:v>24.6</c:v>
                </c:pt>
                <c:pt idx="38415">
                  <c:v>25.6</c:v>
                </c:pt>
                <c:pt idx="38416">
                  <c:v>26.6</c:v>
                </c:pt>
                <c:pt idx="38417">
                  <c:v>26.3</c:v>
                </c:pt>
                <c:pt idx="38418">
                  <c:v>25.6</c:v>
                </c:pt>
                <c:pt idx="38419">
                  <c:v>23.9</c:v>
                </c:pt>
                <c:pt idx="38420">
                  <c:v>22.4</c:v>
                </c:pt>
                <c:pt idx="38421">
                  <c:v>20.9</c:v>
                </c:pt>
                <c:pt idx="38422">
                  <c:v>20</c:v>
                </c:pt>
                <c:pt idx="38423">
                  <c:v>19</c:v>
                </c:pt>
                <c:pt idx="38424">
                  <c:v>18.399999999999999</c:v>
                </c:pt>
                <c:pt idx="38425">
                  <c:v>17.8</c:v>
                </c:pt>
                <c:pt idx="38426">
                  <c:v>17.7</c:v>
                </c:pt>
                <c:pt idx="38427">
                  <c:v>16.8</c:v>
                </c:pt>
                <c:pt idx="38428">
                  <c:v>16</c:v>
                </c:pt>
                <c:pt idx="38429">
                  <c:v>15.6</c:v>
                </c:pt>
                <c:pt idx="38430">
                  <c:v>16.600000000000001</c:v>
                </c:pt>
                <c:pt idx="38431">
                  <c:v>16.600000000000001</c:v>
                </c:pt>
                <c:pt idx="38432">
                  <c:v>17.2</c:v>
                </c:pt>
                <c:pt idx="38433">
                  <c:v>18.399999999999999</c:v>
                </c:pt>
                <c:pt idx="38434">
                  <c:v>18.100000000000001</c:v>
                </c:pt>
                <c:pt idx="38435">
                  <c:v>20.7</c:v>
                </c:pt>
                <c:pt idx="38436">
                  <c:v>22.9</c:v>
                </c:pt>
                <c:pt idx="38437">
                  <c:v>24.2</c:v>
                </c:pt>
                <c:pt idx="38438">
                  <c:v>25.8</c:v>
                </c:pt>
                <c:pt idx="38439">
                  <c:v>26.3</c:v>
                </c:pt>
                <c:pt idx="38440">
                  <c:v>26.5</c:v>
                </c:pt>
                <c:pt idx="38441">
                  <c:v>27.3</c:v>
                </c:pt>
                <c:pt idx="38442">
                  <c:v>25.4</c:v>
                </c:pt>
                <c:pt idx="38443">
                  <c:v>22.1</c:v>
                </c:pt>
                <c:pt idx="38444">
                  <c:v>20.8</c:v>
                </c:pt>
                <c:pt idx="38445">
                  <c:v>20.100000000000001</c:v>
                </c:pt>
                <c:pt idx="38446">
                  <c:v>19.899999999999999</c:v>
                </c:pt>
                <c:pt idx="38447">
                  <c:v>19.2</c:v>
                </c:pt>
                <c:pt idx="38448">
                  <c:v>19</c:v>
                </c:pt>
                <c:pt idx="38449">
                  <c:v>18.899999999999999</c:v>
                </c:pt>
                <c:pt idx="38450">
                  <c:v>18.7</c:v>
                </c:pt>
                <c:pt idx="38451">
                  <c:v>18.600000000000001</c:v>
                </c:pt>
                <c:pt idx="38452">
                  <c:v>18.7</c:v>
                </c:pt>
                <c:pt idx="38453">
                  <c:v>18.5</c:v>
                </c:pt>
                <c:pt idx="38454">
                  <c:v>18.600000000000001</c:v>
                </c:pt>
                <c:pt idx="38455">
                  <c:v>18.399999999999999</c:v>
                </c:pt>
                <c:pt idx="38456">
                  <c:v>18.5</c:v>
                </c:pt>
                <c:pt idx="38457">
                  <c:v>18.5</c:v>
                </c:pt>
                <c:pt idx="38458">
                  <c:v>19.5</c:v>
                </c:pt>
                <c:pt idx="38459">
                  <c:v>19.8</c:v>
                </c:pt>
                <c:pt idx="38460">
                  <c:v>21.3</c:v>
                </c:pt>
                <c:pt idx="38461">
                  <c:v>23.3</c:v>
                </c:pt>
                <c:pt idx="38462">
                  <c:v>24.5</c:v>
                </c:pt>
                <c:pt idx="38463">
                  <c:v>26.4</c:v>
                </c:pt>
                <c:pt idx="38464">
                  <c:v>27.2</c:v>
                </c:pt>
                <c:pt idx="38465">
                  <c:v>26.8</c:v>
                </c:pt>
                <c:pt idx="38466">
                  <c:v>24.9</c:v>
                </c:pt>
                <c:pt idx="38467">
                  <c:v>22.9</c:v>
                </c:pt>
                <c:pt idx="38468">
                  <c:v>21.2</c:v>
                </c:pt>
                <c:pt idx="38469">
                  <c:v>20.3</c:v>
                </c:pt>
                <c:pt idx="38470">
                  <c:v>19.3</c:v>
                </c:pt>
                <c:pt idx="38471">
                  <c:v>18.600000000000001</c:v>
                </c:pt>
                <c:pt idx="38472">
                  <c:v>17.8</c:v>
                </c:pt>
                <c:pt idx="38473">
                  <c:v>17.399999999999999</c:v>
                </c:pt>
                <c:pt idx="38474">
                  <c:v>16.8</c:v>
                </c:pt>
                <c:pt idx="38475">
                  <c:v>17.399999999999999</c:v>
                </c:pt>
                <c:pt idx="38476">
                  <c:v>17.899999999999999</c:v>
                </c:pt>
                <c:pt idx="38477">
                  <c:v>17.8</c:v>
                </c:pt>
                <c:pt idx="38478">
                  <c:v>17.600000000000001</c:v>
                </c:pt>
                <c:pt idx="38479">
                  <c:v>17.899999999999999</c:v>
                </c:pt>
                <c:pt idx="38480">
                  <c:v>17.8</c:v>
                </c:pt>
                <c:pt idx="38481">
                  <c:v>18.399999999999999</c:v>
                </c:pt>
                <c:pt idx="38482">
                  <c:v>18.899999999999999</c:v>
                </c:pt>
                <c:pt idx="38483">
                  <c:v>18.899999999999999</c:v>
                </c:pt>
                <c:pt idx="38484">
                  <c:v>19.7</c:v>
                </c:pt>
                <c:pt idx="38485">
                  <c:v>21.4</c:v>
                </c:pt>
                <c:pt idx="38486">
                  <c:v>21.8</c:v>
                </c:pt>
                <c:pt idx="38487">
                  <c:v>23.4</c:v>
                </c:pt>
                <c:pt idx="38488">
                  <c:v>24.8</c:v>
                </c:pt>
                <c:pt idx="38489">
                  <c:v>26.2</c:v>
                </c:pt>
                <c:pt idx="38490">
                  <c:v>25.9</c:v>
                </c:pt>
                <c:pt idx="38491">
                  <c:v>24.5</c:v>
                </c:pt>
                <c:pt idx="38492">
                  <c:v>23.1</c:v>
                </c:pt>
                <c:pt idx="38493">
                  <c:v>22.3</c:v>
                </c:pt>
                <c:pt idx="38494">
                  <c:v>19.8</c:v>
                </c:pt>
                <c:pt idx="38495">
                  <c:v>18.5</c:v>
                </c:pt>
                <c:pt idx="38496">
                  <c:v>18.7</c:v>
                </c:pt>
                <c:pt idx="38497">
                  <c:v>19.3</c:v>
                </c:pt>
                <c:pt idx="38498">
                  <c:v>19.3</c:v>
                </c:pt>
                <c:pt idx="38499">
                  <c:v>18.8</c:v>
                </c:pt>
                <c:pt idx="38500">
                  <c:v>18.600000000000001</c:v>
                </c:pt>
                <c:pt idx="38501">
                  <c:v>18.5</c:v>
                </c:pt>
                <c:pt idx="38502">
                  <c:v>18.399999999999999</c:v>
                </c:pt>
                <c:pt idx="38503">
                  <c:v>17.399999999999999</c:v>
                </c:pt>
                <c:pt idx="38504">
                  <c:v>17.100000000000001</c:v>
                </c:pt>
                <c:pt idx="38505">
                  <c:v>17.600000000000001</c:v>
                </c:pt>
                <c:pt idx="38506">
                  <c:v>19.2</c:v>
                </c:pt>
                <c:pt idx="38507">
                  <c:v>20.5</c:v>
                </c:pt>
                <c:pt idx="38508">
                  <c:v>21.8</c:v>
                </c:pt>
                <c:pt idx="38509">
                  <c:v>23.6</c:v>
                </c:pt>
                <c:pt idx="38510">
                  <c:v>25.1</c:v>
                </c:pt>
                <c:pt idx="38511">
                  <c:v>25.9</c:v>
                </c:pt>
                <c:pt idx="38512">
                  <c:v>27.2</c:v>
                </c:pt>
                <c:pt idx="38513">
                  <c:v>27.8</c:v>
                </c:pt>
                <c:pt idx="38514">
                  <c:v>27.3</c:v>
                </c:pt>
                <c:pt idx="38515">
                  <c:v>25.3</c:v>
                </c:pt>
                <c:pt idx="38516">
                  <c:v>22.2</c:v>
                </c:pt>
                <c:pt idx="38517">
                  <c:v>21</c:v>
                </c:pt>
                <c:pt idx="38518">
                  <c:v>20.3</c:v>
                </c:pt>
                <c:pt idx="38519">
                  <c:v>19.8</c:v>
                </c:pt>
                <c:pt idx="38520">
                  <c:v>18.600000000000001</c:v>
                </c:pt>
                <c:pt idx="38521">
                  <c:v>17.899999999999999</c:v>
                </c:pt>
                <c:pt idx="38522">
                  <c:v>18.3</c:v>
                </c:pt>
                <c:pt idx="38523">
                  <c:v>17.8</c:v>
                </c:pt>
                <c:pt idx="38524">
                  <c:v>16.3</c:v>
                </c:pt>
                <c:pt idx="38525">
                  <c:v>15.6</c:v>
                </c:pt>
                <c:pt idx="38526">
                  <c:v>16.2</c:v>
                </c:pt>
                <c:pt idx="38527">
                  <c:v>16.2</c:v>
                </c:pt>
                <c:pt idx="38528">
                  <c:v>16.600000000000001</c:v>
                </c:pt>
                <c:pt idx="38529">
                  <c:v>19.8</c:v>
                </c:pt>
                <c:pt idx="38530">
                  <c:v>22</c:v>
                </c:pt>
                <c:pt idx="38531">
                  <c:v>22.9</c:v>
                </c:pt>
                <c:pt idx="38532">
                  <c:v>25</c:v>
                </c:pt>
                <c:pt idx="38533">
                  <c:v>26.6</c:v>
                </c:pt>
                <c:pt idx="38534">
                  <c:v>28.6</c:v>
                </c:pt>
                <c:pt idx="38535">
                  <c:v>29.9</c:v>
                </c:pt>
                <c:pt idx="38536">
                  <c:v>30.4</c:v>
                </c:pt>
                <c:pt idx="38537">
                  <c:v>30.6</c:v>
                </c:pt>
                <c:pt idx="38538">
                  <c:v>27.8</c:v>
                </c:pt>
                <c:pt idx="38539">
                  <c:v>24.7</c:v>
                </c:pt>
                <c:pt idx="38540">
                  <c:v>22.5</c:v>
                </c:pt>
                <c:pt idx="38541">
                  <c:v>21.2</c:v>
                </c:pt>
                <c:pt idx="38542">
                  <c:v>20.3</c:v>
                </c:pt>
                <c:pt idx="38543">
                  <c:v>19.5</c:v>
                </c:pt>
                <c:pt idx="38544">
                  <c:v>18.5</c:v>
                </c:pt>
                <c:pt idx="38545">
                  <c:v>18</c:v>
                </c:pt>
                <c:pt idx="38546">
                  <c:v>17.3</c:v>
                </c:pt>
                <c:pt idx="38547">
                  <c:v>16.899999999999999</c:v>
                </c:pt>
                <c:pt idx="38548">
                  <c:v>16.7</c:v>
                </c:pt>
                <c:pt idx="38549">
                  <c:v>16.8</c:v>
                </c:pt>
                <c:pt idx="38550">
                  <c:v>16.8</c:v>
                </c:pt>
                <c:pt idx="38551">
                  <c:v>16.5</c:v>
                </c:pt>
                <c:pt idx="38552">
                  <c:v>17.100000000000001</c:v>
                </c:pt>
                <c:pt idx="38553">
                  <c:v>17.100000000000001</c:v>
                </c:pt>
                <c:pt idx="38554">
                  <c:v>18.3</c:v>
                </c:pt>
                <c:pt idx="38555">
                  <c:v>19.2</c:v>
                </c:pt>
                <c:pt idx="38556">
                  <c:v>20</c:v>
                </c:pt>
                <c:pt idx="38557">
                  <c:v>21.4</c:v>
                </c:pt>
                <c:pt idx="38558">
                  <c:v>22.5</c:v>
                </c:pt>
                <c:pt idx="38559">
                  <c:v>23.1</c:v>
                </c:pt>
                <c:pt idx="38560">
                  <c:v>24</c:v>
                </c:pt>
                <c:pt idx="38561">
                  <c:v>24.3</c:v>
                </c:pt>
                <c:pt idx="38562">
                  <c:v>24</c:v>
                </c:pt>
                <c:pt idx="38563">
                  <c:v>23.7</c:v>
                </c:pt>
                <c:pt idx="38564">
                  <c:v>23.4</c:v>
                </c:pt>
                <c:pt idx="38565">
                  <c:v>21.7</c:v>
                </c:pt>
                <c:pt idx="38566">
                  <c:v>20.2</c:v>
                </c:pt>
                <c:pt idx="38567">
                  <c:v>18.7</c:v>
                </c:pt>
                <c:pt idx="38568">
                  <c:v>18.3</c:v>
                </c:pt>
                <c:pt idx="38569">
                  <c:v>18.2</c:v>
                </c:pt>
                <c:pt idx="38570">
                  <c:v>18.100000000000001</c:v>
                </c:pt>
                <c:pt idx="38571">
                  <c:v>17.600000000000001</c:v>
                </c:pt>
                <c:pt idx="38572">
                  <c:v>17.3</c:v>
                </c:pt>
                <c:pt idx="38573">
                  <c:v>17</c:v>
                </c:pt>
                <c:pt idx="38574">
                  <c:v>16.899999999999999</c:v>
                </c:pt>
                <c:pt idx="38575">
                  <c:v>16.3</c:v>
                </c:pt>
                <c:pt idx="38576">
                  <c:v>16.399999999999999</c:v>
                </c:pt>
                <c:pt idx="38577">
                  <c:v>17.600000000000001</c:v>
                </c:pt>
                <c:pt idx="38578">
                  <c:v>19.3</c:v>
                </c:pt>
                <c:pt idx="38579">
                  <c:v>20.7</c:v>
                </c:pt>
                <c:pt idx="38580">
                  <c:v>23.2</c:v>
                </c:pt>
                <c:pt idx="38581">
                  <c:v>25.1</c:v>
                </c:pt>
                <c:pt idx="38582">
                  <c:v>26.5</c:v>
                </c:pt>
                <c:pt idx="38583">
                  <c:v>26.8</c:v>
                </c:pt>
                <c:pt idx="38584">
                  <c:v>27.7</c:v>
                </c:pt>
                <c:pt idx="38585">
                  <c:v>27.2</c:v>
                </c:pt>
                <c:pt idx="38586">
                  <c:v>27</c:v>
                </c:pt>
                <c:pt idx="38587">
                  <c:v>24.7</c:v>
                </c:pt>
                <c:pt idx="38588">
                  <c:v>22.3</c:v>
                </c:pt>
                <c:pt idx="38589">
                  <c:v>20.7</c:v>
                </c:pt>
                <c:pt idx="38590">
                  <c:v>19.3</c:v>
                </c:pt>
                <c:pt idx="38591">
                  <c:v>18.399999999999999</c:v>
                </c:pt>
                <c:pt idx="38592">
                  <c:v>17.600000000000001</c:v>
                </c:pt>
                <c:pt idx="38593">
                  <c:v>17.3</c:v>
                </c:pt>
                <c:pt idx="38594">
                  <c:v>17</c:v>
                </c:pt>
                <c:pt idx="38595">
                  <c:v>16.2</c:v>
                </c:pt>
                <c:pt idx="38596">
                  <c:v>15.9</c:v>
                </c:pt>
                <c:pt idx="38597">
                  <c:v>16.100000000000001</c:v>
                </c:pt>
                <c:pt idx="38598">
                  <c:v>15.5</c:v>
                </c:pt>
                <c:pt idx="38599">
                  <c:v>14.8</c:v>
                </c:pt>
                <c:pt idx="38600">
                  <c:v>15.6</c:v>
                </c:pt>
                <c:pt idx="38601">
                  <c:v>17.8</c:v>
                </c:pt>
                <c:pt idx="38602">
                  <c:v>18.899999999999999</c:v>
                </c:pt>
                <c:pt idx="38603">
                  <c:v>21.1</c:v>
                </c:pt>
                <c:pt idx="38604">
                  <c:v>23.9</c:v>
                </c:pt>
                <c:pt idx="38605">
                  <c:v>26</c:v>
                </c:pt>
                <c:pt idx="38606">
                  <c:v>27.3</c:v>
                </c:pt>
                <c:pt idx="38607">
                  <c:v>28.8</c:v>
                </c:pt>
                <c:pt idx="38608">
                  <c:v>28.7</c:v>
                </c:pt>
                <c:pt idx="38609">
                  <c:v>28.7</c:v>
                </c:pt>
                <c:pt idx="38610">
                  <c:v>26.5</c:v>
                </c:pt>
                <c:pt idx="38611">
                  <c:v>24.2</c:v>
                </c:pt>
                <c:pt idx="38612">
                  <c:v>22.9</c:v>
                </c:pt>
                <c:pt idx="38613">
                  <c:v>20.8</c:v>
                </c:pt>
                <c:pt idx="38614">
                  <c:v>19.7</c:v>
                </c:pt>
                <c:pt idx="38615">
                  <c:v>19.100000000000001</c:v>
                </c:pt>
                <c:pt idx="38616">
                  <c:v>18.2</c:v>
                </c:pt>
                <c:pt idx="38617">
                  <c:v>17.8</c:v>
                </c:pt>
                <c:pt idx="38618">
                  <c:v>17.5</c:v>
                </c:pt>
                <c:pt idx="38619">
                  <c:v>16.8</c:v>
                </c:pt>
                <c:pt idx="38620">
                  <c:v>16.399999999999999</c:v>
                </c:pt>
                <c:pt idx="38621">
                  <c:v>16.3</c:v>
                </c:pt>
                <c:pt idx="38622">
                  <c:v>16.2</c:v>
                </c:pt>
                <c:pt idx="38623">
                  <c:v>15.6</c:v>
                </c:pt>
                <c:pt idx="38624">
                  <c:v>15.5</c:v>
                </c:pt>
                <c:pt idx="38625">
                  <c:v>18.2</c:v>
                </c:pt>
                <c:pt idx="38626">
                  <c:v>20.3</c:v>
                </c:pt>
                <c:pt idx="38627">
                  <c:v>22.8</c:v>
                </c:pt>
                <c:pt idx="38628">
                  <c:v>25.3</c:v>
                </c:pt>
                <c:pt idx="38629">
                  <c:v>27.3</c:v>
                </c:pt>
                <c:pt idx="38630">
                  <c:v>28.9</c:v>
                </c:pt>
                <c:pt idx="38631">
                  <c:v>29.5</c:v>
                </c:pt>
                <c:pt idx="38632">
                  <c:v>30.5</c:v>
                </c:pt>
                <c:pt idx="38633">
                  <c:v>30.1</c:v>
                </c:pt>
                <c:pt idx="38634">
                  <c:v>28.2</c:v>
                </c:pt>
                <c:pt idx="38635">
                  <c:v>25.9</c:v>
                </c:pt>
                <c:pt idx="38636">
                  <c:v>23.7</c:v>
                </c:pt>
                <c:pt idx="38637">
                  <c:v>22.4</c:v>
                </c:pt>
                <c:pt idx="38638">
                  <c:v>20.3</c:v>
                </c:pt>
                <c:pt idx="38639">
                  <c:v>19.2</c:v>
                </c:pt>
                <c:pt idx="38640">
                  <c:v>18.899999999999999</c:v>
                </c:pt>
                <c:pt idx="38641">
                  <c:v>18</c:v>
                </c:pt>
                <c:pt idx="38642">
                  <c:v>17.5</c:v>
                </c:pt>
                <c:pt idx="38643">
                  <c:v>17.100000000000001</c:v>
                </c:pt>
                <c:pt idx="38644">
                  <c:v>16.5</c:v>
                </c:pt>
                <c:pt idx="38645">
                  <c:v>16.3</c:v>
                </c:pt>
                <c:pt idx="38646">
                  <c:v>16</c:v>
                </c:pt>
                <c:pt idx="38647">
                  <c:v>15.3</c:v>
                </c:pt>
                <c:pt idx="38648">
                  <c:v>15.7</c:v>
                </c:pt>
                <c:pt idx="38649">
                  <c:v>17.600000000000001</c:v>
                </c:pt>
                <c:pt idx="38650">
                  <c:v>20.6</c:v>
                </c:pt>
                <c:pt idx="38651">
                  <c:v>23</c:v>
                </c:pt>
                <c:pt idx="38652">
                  <c:v>25</c:v>
                </c:pt>
                <c:pt idx="38653">
                  <c:v>26.6</c:v>
                </c:pt>
                <c:pt idx="38654">
                  <c:v>28.1</c:v>
                </c:pt>
                <c:pt idx="38655">
                  <c:v>29.3</c:v>
                </c:pt>
                <c:pt idx="38656">
                  <c:v>29.8</c:v>
                </c:pt>
                <c:pt idx="38657">
                  <c:v>28.9</c:v>
                </c:pt>
                <c:pt idx="38658">
                  <c:v>26.5</c:v>
                </c:pt>
                <c:pt idx="38659">
                  <c:v>24.3</c:v>
                </c:pt>
                <c:pt idx="38660">
                  <c:v>22.7</c:v>
                </c:pt>
                <c:pt idx="38661">
                  <c:v>21</c:v>
                </c:pt>
                <c:pt idx="38662">
                  <c:v>20.399999999999999</c:v>
                </c:pt>
                <c:pt idx="38663">
                  <c:v>19.600000000000001</c:v>
                </c:pt>
                <c:pt idx="38664">
                  <c:v>18.7</c:v>
                </c:pt>
                <c:pt idx="38665">
                  <c:v>18.399999999999999</c:v>
                </c:pt>
                <c:pt idx="38666">
                  <c:v>18.100000000000001</c:v>
                </c:pt>
                <c:pt idx="38667">
                  <c:v>17.899999999999999</c:v>
                </c:pt>
                <c:pt idx="38668">
                  <c:v>17.600000000000001</c:v>
                </c:pt>
                <c:pt idx="38669">
                  <c:v>17.3</c:v>
                </c:pt>
                <c:pt idx="38670">
                  <c:v>16.7</c:v>
                </c:pt>
                <c:pt idx="38671">
                  <c:v>16</c:v>
                </c:pt>
                <c:pt idx="38672">
                  <c:v>16.5</c:v>
                </c:pt>
                <c:pt idx="38673">
                  <c:v>18.8</c:v>
                </c:pt>
                <c:pt idx="38674">
                  <c:v>20.7</c:v>
                </c:pt>
                <c:pt idx="38675">
                  <c:v>23.5</c:v>
                </c:pt>
                <c:pt idx="38676">
                  <c:v>25.5</c:v>
                </c:pt>
                <c:pt idx="38677">
                  <c:v>26.8</c:v>
                </c:pt>
                <c:pt idx="38678">
                  <c:v>28.9</c:v>
                </c:pt>
                <c:pt idx="38679">
                  <c:v>29.1</c:v>
                </c:pt>
                <c:pt idx="38680">
                  <c:v>30</c:v>
                </c:pt>
                <c:pt idx="38681">
                  <c:v>28.2</c:v>
                </c:pt>
                <c:pt idx="38682">
                  <c:v>27</c:v>
                </c:pt>
                <c:pt idx="38683">
                  <c:v>24.8</c:v>
                </c:pt>
                <c:pt idx="38684">
                  <c:v>23.1</c:v>
                </c:pt>
                <c:pt idx="38685">
                  <c:v>21.8</c:v>
                </c:pt>
                <c:pt idx="38686">
                  <c:v>20.399999999999999</c:v>
                </c:pt>
                <c:pt idx="38689">
                  <c:v>18.899999999999999</c:v>
                </c:pt>
                <c:pt idx="38690">
                  <c:v>18.399999999999999</c:v>
                </c:pt>
                <c:pt idx="38691">
                  <c:v>17.8</c:v>
                </c:pt>
                <c:pt idx="38692">
                  <c:v>17.7</c:v>
                </c:pt>
                <c:pt idx="38693">
                  <c:v>17.3</c:v>
                </c:pt>
                <c:pt idx="38694">
                  <c:v>17.2</c:v>
                </c:pt>
                <c:pt idx="38695">
                  <c:v>16.899999999999999</c:v>
                </c:pt>
                <c:pt idx="38696">
                  <c:v>17.2</c:v>
                </c:pt>
                <c:pt idx="38697">
                  <c:v>17.899999999999999</c:v>
                </c:pt>
                <c:pt idx="38698">
                  <c:v>20</c:v>
                </c:pt>
                <c:pt idx="38699">
                  <c:v>21.6</c:v>
                </c:pt>
                <c:pt idx="38700">
                  <c:v>23.7</c:v>
                </c:pt>
                <c:pt idx="38701">
                  <c:v>25.9</c:v>
                </c:pt>
                <c:pt idx="38702">
                  <c:v>27.5</c:v>
                </c:pt>
                <c:pt idx="38703">
                  <c:v>29</c:v>
                </c:pt>
                <c:pt idx="38704">
                  <c:v>29.8</c:v>
                </c:pt>
                <c:pt idx="38705">
                  <c:v>29.3</c:v>
                </c:pt>
                <c:pt idx="38706">
                  <c:v>27.2</c:v>
                </c:pt>
                <c:pt idx="38707">
                  <c:v>24.9</c:v>
                </c:pt>
                <c:pt idx="38708">
                  <c:v>23.4</c:v>
                </c:pt>
                <c:pt idx="38709">
                  <c:v>21.7</c:v>
                </c:pt>
                <c:pt idx="38710">
                  <c:v>20.5</c:v>
                </c:pt>
                <c:pt idx="38711">
                  <c:v>20</c:v>
                </c:pt>
                <c:pt idx="38712">
                  <c:v>19.8</c:v>
                </c:pt>
                <c:pt idx="38713">
                  <c:v>19.399999999999999</c:v>
                </c:pt>
                <c:pt idx="38714">
                  <c:v>19.3</c:v>
                </c:pt>
                <c:pt idx="38715">
                  <c:v>18.899999999999999</c:v>
                </c:pt>
                <c:pt idx="38716">
                  <c:v>18.7</c:v>
                </c:pt>
                <c:pt idx="38717">
                  <c:v>18.600000000000001</c:v>
                </c:pt>
                <c:pt idx="38718">
                  <c:v>18.100000000000001</c:v>
                </c:pt>
                <c:pt idx="38719">
                  <c:v>18.100000000000001</c:v>
                </c:pt>
                <c:pt idx="38720">
                  <c:v>18.100000000000001</c:v>
                </c:pt>
                <c:pt idx="38721">
                  <c:v>19.5</c:v>
                </c:pt>
                <c:pt idx="38722">
                  <c:v>20.9</c:v>
                </c:pt>
                <c:pt idx="38723">
                  <c:v>23.3</c:v>
                </c:pt>
                <c:pt idx="38724">
                  <c:v>26.3</c:v>
                </c:pt>
                <c:pt idx="38725">
                  <c:v>28.4</c:v>
                </c:pt>
                <c:pt idx="38726">
                  <c:v>29</c:v>
                </c:pt>
                <c:pt idx="38727">
                  <c:v>29.8</c:v>
                </c:pt>
                <c:pt idx="38728">
                  <c:v>30.8</c:v>
                </c:pt>
                <c:pt idx="38729">
                  <c:v>28.3</c:v>
                </c:pt>
                <c:pt idx="38730">
                  <c:v>26</c:v>
                </c:pt>
                <c:pt idx="38731">
                  <c:v>24.4</c:v>
                </c:pt>
                <c:pt idx="38732">
                  <c:v>22.3</c:v>
                </c:pt>
                <c:pt idx="38733">
                  <c:v>21.5</c:v>
                </c:pt>
                <c:pt idx="38734">
                  <c:v>21.1</c:v>
                </c:pt>
                <c:pt idx="38735">
                  <c:v>19.5</c:v>
                </c:pt>
                <c:pt idx="38736">
                  <c:v>19.100000000000001</c:v>
                </c:pt>
                <c:pt idx="38737">
                  <c:v>19.2</c:v>
                </c:pt>
                <c:pt idx="38738">
                  <c:v>18.8</c:v>
                </c:pt>
                <c:pt idx="38739">
                  <c:v>18.7</c:v>
                </c:pt>
                <c:pt idx="38740">
                  <c:v>18.600000000000001</c:v>
                </c:pt>
                <c:pt idx="38741">
                  <c:v>18.100000000000001</c:v>
                </c:pt>
                <c:pt idx="38742">
                  <c:v>17.8</c:v>
                </c:pt>
                <c:pt idx="38743">
                  <c:v>17.600000000000001</c:v>
                </c:pt>
                <c:pt idx="38744">
                  <c:v>17.5</c:v>
                </c:pt>
                <c:pt idx="38745">
                  <c:v>18.3</c:v>
                </c:pt>
                <c:pt idx="38746">
                  <c:v>19.600000000000001</c:v>
                </c:pt>
                <c:pt idx="38747">
                  <c:v>21.6</c:v>
                </c:pt>
                <c:pt idx="38748">
                  <c:v>24.8</c:v>
                </c:pt>
                <c:pt idx="38749">
                  <c:v>26.8</c:v>
                </c:pt>
                <c:pt idx="38750">
                  <c:v>28.5</c:v>
                </c:pt>
                <c:pt idx="38751">
                  <c:v>29.8</c:v>
                </c:pt>
                <c:pt idx="38752">
                  <c:v>29.8</c:v>
                </c:pt>
                <c:pt idx="38753">
                  <c:v>30.1</c:v>
                </c:pt>
                <c:pt idx="38754">
                  <c:v>27.1</c:v>
                </c:pt>
                <c:pt idx="38755">
                  <c:v>24.8</c:v>
                </c:pt>
                <c:pt idx="38756">
                  <c:v>22.5</c:v>
                </c:pt>
                <c:pt idx="38757">
                  <c:v>21.1</c:v>
                </c:pt>
                <c:pt idx="38758">
                  <c:v>19.7</c:v>
                </c:pt>
                <c:pt idx="38759">
                  <c:v>19</c:v>
                </c:pt>
                <c:pt idx="38760">
                  <c:v>18.7</c:v>
                </c:pt>
                <c:pt idx="38761">
                  <c:v>18.2</c:v>
                </c:pt>
                <c:pt idx="38762">
                  <c:v>17.899999999999999</c:v>
                </c:pt>
                <c:pt idx="38763">
                  <c:v>17.399999999999999</c:v>
                </c:pt>
                <c:pt idx="38764">
                  <c:v>17.100000000000001</c:v>
                </c:pt>
                <c:pt idx="38765">
                  <c:v>16.7</c:v>
                </c:pt>
                <c:pt idx="38766">
                  <c:v>16.3</c:v>
                </c:pt>
                <c:pt idx="38767">
                  <c:v>16.8</c:v>
                </c:pt>
                <c:pt idx="38768">
                  <c:v>16.5</c:v>
                </c:pt>
                <c:pt idx="38769">
                  <c:v>17.600000000000001</c:v>
                </c:pt>
                <c:pt idx="38770">
                  <c:v>18.399999999999999</c:v>
                </c:pt>
                <c:pt idx="38771">
                  <c:v>20.6</c:v>
                </c:pt>
                <c:pt idx="38772">
                  <c:v>22.1</c:v>
                </c:pt>
                <c:pt idx="38773">
                  <c:v>25.1</c:v>
                </c:pt>
                <c:pt idx="38774">
                  <c:v>27.3</c:v>
                </c:pt>
                <c:pt idx="38775">
                  <c:v>29.4</c:v>
                </c:pt>
                <c:pt idx="38776">
                  <c:v>29.5</c:v>
                </c:pt>
                <c:pt idx="38777">
                  <c:v>30.7</c:v>
                </c:pt>
                <c:pt idx="38778">
                  <c:v>27</c:v>
                </c:pt>
                <c:pt idx="38779">
                  <c:v>24.2</c:v>
                </c:pt>
                <c:pt idx="38780">
                  <c:v>22.2</c:v>
                </c:pt>
                <c:pt idx="38781">
                  <c:v>21.2</c:v>
                </c:pt>
                <c:pt idx="38782">
                  <c:v>20.100000000000001</c:v>
                </c:pt>
                <c:pt idx="38783">
                  <c:v>19.100000000000001</c:v>
                </c:pt>
                <c:pt idx="38784">
                  <c:v>18.600000000000001</c:v>
                </c:pt>
                <c:pt idx="38785">
                  <c:v>17.8</c:v>
                </c:pt>
                <c:pt idx="38786">
                  <c:v>17.399999999999999</c:v>
                </c:pt>
                <c:pt idx="38787">
                  <c:v>17.3</c:v>
                </c:pt>
                <c:pt idx="38788">
                  <c:v>17.399999999999999</c:v>
                </c:pt>
                <c:pt idx="38789">
                  <c:v>17.3</c:v>
                </c:pt>
                <c:pt idx="38790">
                  <c:v>17.8</c:v>
                </c:pt>
                <c:pt idx="38791">
                  <c:v>17.8</c:v>
                </c:pt>
                <c:pt idx="38792">
                  <c:v>17.899999999999999</c:v>
                </c:pt>
                <c:pt idx="38793">
                  <c:v>18.5</c:v>
                </c:pt>
                <c:pt idx="38794">
                  <c:v>19.2</c:v>
                </c:pt>
                <c:pt idx="38795">
                  <c:v>20.2</c:v>
                </c:pt>
                <c:pt idx="38796">
                  <c:v>22.1</c:v>
                </c:pt>
                <c:pt idx="38797">
                  <c:v>23.9</c:v>
                </c:pt>
                <c:pt idx="38798">
                  <c:v>25.5</c:v>
                </c:pt>
                <c:pt idx="38799">
                  <c:v>26.5</c:v>
                </c:pt>
                <c:pt idx="38800">
                  <c:v>28.4</c:v>
                </c:pt>
                <c:pt idx="38801">
                  <c:v>28.3</c:v>
                </c:pt>
                <c:pt idx="38802">
                  <c:v>27.2</c:v>
                </c:pt>
                <c:pt idx="38803">
                  <c:v>25.7</c:v>
                </c:pt>
                <c:pt idx="38804">
                  <c:v>23.9</c:v>
                </c:pt>
                <c:pt idx="38805">
                  <c:v>21.8</c:v>
                </c:pt>
                <c:pt idx="38806">
                  <c:v>20.7</c:v>
                </c:pt>
                <c:pt idx="38807">
                  <c:v>20.2</c:v>
                </c:pt>
                <c:pt idx="38808">
                  <c:v>19.5</c:v>
                </c:pt>
                <c:pt idx="38809">
                  <c:v>19.100000000000001</c:v>
                </c:pt>
                <c:pt idx="38810">
                  <c:v>18.600000000000001</c:v>
                </c:pt>
                <c:pt idx="38811">
                  <c:v>18.2</c:v>
                </c:pt>
                <c:pt idx="38812">
                  <c:v>18.100000000000001</c:v>
                </c:pt>
                <c:pt idx="38813">
                  <c:v>17.899999999999999</c:v>
                </c:pt>
                <c:pt idx="38814">
                  <c:v>17.5</c:v>
                </c:pt>
                <c:pt idx="38815">
                  <c:v>17.3</c:v>
                </c:pt>
                <c:pt idx="38816">
                  <c:v>17</c:v>
                </c:pt>
                <c:pt idx="38817">
                  <c:v>18.2</c:v>
                </c:pt>
                <c:pt idx="38818">
                  <c:v>21.4</c:v>
                </c:pt>
                <c:pt idx="38819">
                  <c:v>23.9</c:v>
                </c:pt>
                <c:pt idx="38820">
                  <c:v>24.8</c:v>
                </c:pt>
                <c:pt idx="38821">
                  <c:v>26.8</c:v>
                </c:pt>
                <c:pt idx="38822">
                  <c:v>27.9</c:v>
                </c:pt>
                <c:pt idx="38823">
                  <c:v>30.7</c:v>
                </c:pt>
                <c:pt idx="38824">
                  <c:v>30.1</c:v>
                </c:pt>
                <c:pt idx="38825">
                  <c:v>30.3</c:v>
                </c:pt>
                <c:pt idx="38826">
                  <c:v>27.2</c:v>
                </c:pt>
                <c:pt idx="38827">
                  <c:v>24</c:v>
                </c:pt>
                <c:pt idx="38828">
                  <c:v>21.7</c:v>
                </c:pt>
                <c:pt idx="38829">
                  <c:v>20.5</c:v>
                </c:pt>
                <c:pt idx="38830">
                  <c:v>19.5</c:v>
                </c:pt>
                <c:pt idx="38831">
                  <c:v>18.8</c:v>
                </c:pt>
                <c:pt idx="38832">
                  <c:v>18.100000000000001</c:v>
                </c:pt>
                <c:pt idx="38833">
                  <c:v>17.899999999999999</c:v>
                </c:pt>
                <c:pt idx="38834">
                  <c:v>17.399999999999999</c:v>
                </c:pt>
                <c:pt idx="38835">
                  <c:v>17.7</c:v>
                </c:pt>
                <c:pt idx="38836">
                  <c:v>17.5</c:v>
                </c:pt>
                <c:pt idx="38837">
                  <c:v>17.600000000000001</c:v>
                </c:pt>
                <c:pt idx="38838">
                  <c:v>17.8</c:v>
                </c:pt>
                <c:pt idx="38839">
                  <c:v>17.8</c:v>
                </c:pt>
                <c:pt idx="38840">
                  <c:v>18.100000000000001</c:v>
                </c:pt>
                <c:pt idx="38841">
                  <c:v>19.3</c:v>
                </c:pt>
                <c:pt idx="38842">
                  <c:v>21.5</c:v>
                </c:pt>
                <c:pt idx="38843">
                  <c:v>22.2</c:v>
                </c:pt>
                <c:pt idx="38844">
                  <c:v>24.5</c:v>
                </c:pt>
                <c:pt idx="38845">
                  <c:v>26.1</c:v>
                </c:pt>
                <c:pt idx="38846">
                  <c:v>27.1</c:v>
                </c:pt>
                <c:pt idx="38847">
                  <c:v>28</c:v>
                </c:pt>
                <c:pt idx="38848">
                  <c:v>29</c:v>
                </c:pt>
                <c:pt idx="38849">
                  <c:v>29.2</c:v>
                </c:pt>
                <c:pt idx="38850">
                  <c:v>27.8</c:v>
                </c:pt>
                <c:pt idx="38851">
                  <c:v>25.2</c:v>
                </c:pt>
                <c:pt idx="38852">
                  <c:v>22.3</c:v>
                </c:pt>
                <c:pt idx="38853">
                  <c:v>20.7</c:v>
                </c:pt>
                <c:pt idx="38854">
                  <c:v>19.899999999999999</c:v>
                </c:pt>
                <c:pt idx="38855">
                  <c:v>18.8</c:v>
                </c:pt>
                <c:pt idx="38856">
                  <c:v>18.2</c:v>
                </c:pt>
                <c:pt idx="38857">
                  <c:v>17.7</c:v>
                </c:pt>
                <c:pt idx="38858">
                  <c:v>17.100000000000001</c:v>
                </c:pt>
                <c:pt idx="38859">
                  <c:v>16.600000000000001</c:v>
                </c:pt>
                <c:pt idx="38860">
                  <c:v>16.7</c:v>
                </c:pt>
                <c:pt idx="38861">
                  <c:v>16.600000000000001</c:v>
                </c:pt>
                <c:pt idx="38862">
                  <c:v>17</c:v>
                </c:pt>
                <c:pt idx="38863">
                  <c:v>17.3</c:v>
                </c:pt>
                <c:pt idx="38864">
                  <c:v>17.100000000000001</c:v>
                </c:pt>
                <c:pt idx="38865">
                  <c:v>17.7</c:v>
                </c:pt>
                <c:pt idx="38866">
                  <c:v>19.399999999999999</c:v>
                </c:pt>
                <c:pt idx="38867">
                  <c:v>21.3</c:v>
                </c:pt>
                <c:pt idx="38868">
                  <c:v>23.7</c:v>
                </c:pt>
                <c:pt idx="38869">
                  <c:v>25.3</c:v>
                </c:pt>
                <c:pt idx="38870">
                  <c:v>27.5</c:v>
                </c:pt>
                <c:pt idx="38871">
                  <c:v>28.3</c:v>
                </c:pt>
                <c:pt idx="38872">
                  <c:v>28.8</c:v>
                </c:pt>
                <c:pt idx="38873">
                  <c:v>29.2</c:v>
                </c:pt>
                <c:pt idx="38874">
                  <c:v>27</c:v>
                </c:pt>
                <c:pt idx="38875">
                  <c:v>24</c:v>
                </c:pt>
                <c:pt idx="38876">
                  <c:v>22.1</c:v>
                </c:pt>
                <c:pt idx="38877">
                  <c:v>21</c:v>
                </c:pt>
                <c:pt idx="38878">
                  <c:v>19.3</c:v>
                </c:pt>
                <c:pt idx="38879">
                  <c:v>18.3</c:v>
                </c:pt>
                <c:pt idx="38880">
                  <c:v>17.8</c:v>
                </c:pt>
                <c:pt idx="38881">
                  <c:v>17.399999999999999</c:v>
                </c:pt>
                <c:pt idx="38882">
                  <c:v>16.899999999999999</c:v>
                </c:pt>
                <c:pt idx="38883">
                  <c:v>16.7</c:v>
                </c:pt>
                <c:pt idx="38884">
                  <c:v>16.5</c:v>
                </c:pt>
                <c:pt idx="38885">
                  <c:v>15.7</c:v>
                </c:pt>
                <c:pt idx="38886">
                  <c:v>15.4</c:v>
                </c:pt>
                <c:pt idx="38887">
                  <c:v>15.1</c:v>
                </c:pt>
                <c:pt idx="38888">
                  <c:v>15.4</c:v>
                </c:pt>
                <c:pt idx="38889">
                  <c:v>17.600000000000001</c:v>
                </c:pt>
                <c:pt idx="38890">
                  <c:v>19.3</c:v>
                </c:pt>
                <c:pt idx="38891">
                  <c:v>21.6</c:v>
                </c:pt>
                <c:pt idx="38892">
                  <c:v>23.5</c:v>
                </c:pt>
                <c:pt idx="38893">
                  <c:v>26.1</c:v>
                </c:pt>
                <c:pt idx="38894">
                  <c:v>27.9</c:v>
                </c:pt>
                <c:pt idx="38895">
                  <c:v>29.7</c:v>
                </c:pt>
                <c:pt idx="38896">
                  <c:v>29.8</c:v>
                </c:pt>
                <c:pt idx="38897">
                  <c:v>30.2</c:v>
                </c:pt>
                <c:pt idx="38898">
                  <c:v>27.4</c:v>
                </c:pt>
                <c:pt idx="38899">
                  <c:v>24.4</c:v>
                </c:pt>
                <c:pt idx="38900">
                  <c:v>22.3</c:v>
                </c:pt>
                <c:pt idx="38901">
                  <c:v>20.7</c:v>
                </c:pt>
                <c:pt idx="38902">
                  <c:v>19.7</c:v>
                </c:pt>
                <c:pt idx="38903">
                  <c:v>18.8</c:v>
                </c:pt>
                <c:pt idx="38904">
                  <c:v>17.899999999999999</c:v>
                </c:pt>
                <c:pt idx="38905">
                  <c:v>17.5</c:v>
                </c:pt>
                <c:pt idx="38906">
                  <c:v>17.399999999999999</c:v>
                </c:pt>
                <c:pt idx="38907">
                  <c:v>17.399999999999999</c:v>
                </c:pt>
                <c:pt idx="38908">
                  <c:v>17.3</c:v>
                </c:pt>
                <c:pt idx="38909">
                  <c:v>17.399999999999999</c:v>
                </c:pt>
                <c:pt idx="38910">
                  <c:v>17.2</c:v>
                </c:pt>
                <c:pt idx="38911">
                  <c:v>17.399999999999999</c:v>
                </c:pt>
                <c:pt idx="38912">
                  <c:v>17.600000000000001</c:v>
                </c:pt>
                <c:pt idx="38913">
                  <c:v>18.100000000000001</c:v>
                </c:pt>
                <c:pt idx="38914">
                  <c:v>18.5</c:v>
                </c:pt>
                <c:pt idx="38915">
                  <c:v>21.2</c:v>
                </c:pt>
                <c:pt idx="38916">
                  <c:v>22.3</c:v>
                </c:pt>
                <c:pt idx="38917">
                  <c:v>25</c:v>
                </c:pt>
                <c:pt idx="38918">
                  <c:v>26.7</c:v>
                </c:pt>
                <c:pt idx="38919">
                  <c:v>28.4</c:v>
                </c:pt>
                <c:pt idx="38920">
                  <c:v>29</c:v>
                </c:pt>
                <c:pt idx="38921">
                  <c:v>29.5</c:v>
                </c:pt>
                <c:pt idx="38922">
                  <c:v>29.2</c:v>
                </c:pt>
                <c:pt idx="38923">
                  <c:v>25</c:v>
                </c:pt>
                <c:pt idx="38924">
                  <c:v>22.6</c:v>
                </c:pt>
                <c:pt idx="38925">
                  <c:v>21</c:v>
                </c:pt>
                <c:pt idx="38926">
                  <c:v>19.3</c:v>
                </c:pt>
                <c:pt idx="38927">
                  <c:v>18.600000000000001</c:v>
                </c:pt>
                <c:pt idx="38928">
                  <c:v>17.600000000000001</c:v>
                </c:pt>
                <c:pt idx="38929">
                  <c:v>17.3</c:v>
                </c:pt>
                <c:pt idx="38930">
                  <c:v>16.7</c:v>
                </c:pt>
                <c:pt idx="38931">
                  <c:v>16.2</c:v>
                </c:pt>
                <c:pt idx="38932">
                  <c:v>16.2</c:v>
                </c:pt>
                <c:pt idx="38933">
                  <c:v>16.399999999999999</c:v>
                </c:pt>
                <c:pt idx="38934">
                  <c:v>16.7</c:v>
                </c:pt>
                <c:pt idx="38935">
                  <c:v>16.7</c:v>
                </c:pt>
                <c:pt idx="38936">
                  <c:v>16.600000000000001</c:v>
                </c:pt>
                <c:pt idx="38937">
                  <c:v>17</c:v>
                </c:pt>
                <c:pt idx="38938">
                  <c:v>17.3</c:v>
                </c:pt>
                <c:pt idx="38939">
                  <c:v>19.600000000000001</c:v>
                </c:pt>
                <c:pt idx="38940">
                  <c:v>21.3</c:v>
                </c:pt>
                <c:pt idx="38941">
                  <c:v>23.7</c:v>
                </c:pt>
                <c:pt idx="38942">
                  <c:v>26.3</c:v>
                </c:pt>
                <c:pt idx="38943">
                  <c:v>29.2</c:v>
                </c:pt>
                <c:pt idx="38944">
                  <c:v>29</c:v>
                </c:pt>
                <c:pt idx="38945">
                  <c:v>29.5</c:v>
                </c:pt>
                <c:pt idx="38946">
                  <c:v>29.3</c:v>
                </c:pt>
                <c:pt idx="38947">
                  <c:v>24.7</c:v>
                </c:pt>
                <c:pt idx="38948">
                  <c:v>22.8</c:v>
                </c:pt>
                <c:pt idx="38949">
                  <c:v>20.9</c:v>
                </c:pt>
                <c:pt idx="38950">
                  <c:v>18.899999999999999</c:v>
                </c:pt>
                <c:pt idx="38951">
                  <c:v>18.3</c:v>
                </c:pt>
                <c:pt idx="38952">
                  <c:v>17.899999999999999</c:v>
                </c:pt>
                <c:pt idx="38953">
                  <c:v>17.8</c:v>
                </c:pt>
                <c:pt idx="38954">
                  <c:v>17</c:v>
                </c:pt>
                <c:pt idx="38955">
                  <c:v>16.7</c:v>
                </c:pt>
                <c:pt idx="38956">
                  <c:v>16.2</c:v>
                </c:pt>
                <c:pt idx="38957">
                  <c:v>15.7</c:v>
                </c:pt>
                <c:pt idx="38958">
                  <c:v>16.100000000000001</c:v>
                </c:pt>
                <c:pt idx="38959">
                  <c:v>15.1</c:v>
                </c:pt>
                <c:pt idx="38960">
                  <c:v>16.100000000000001</c:v>
                </c:pt>
                <c:pt idx="38961">
                  <c:v>18.3</c:v>
                </c:pt>
                <c:pt idx="38962">
                  <c:v>20.399999999999999</c:v>
                </c:pt>
                <c:pt idx="38963">
                  <c:v>22.4</c:v>
                </c:pt>
                <c:pt idx="38964">
                  <c:v>24.6</c:v>
                </c:pt>
                <c:pt idx="38965">
                  <c:v>26.2</c:v>
                </c:pt>
                <c:pt idx="38966">
                  <c:v>27.3</c:v>
                </c:pt>
                <c:pt idx="38967">
                  <c:v>29</c:v>
                </c:pt>
                <c:pt idx="38968">
                  <c:v>29.2</c:v>
                </c:pt>
                <c:pt idx="38969">
                  <c:v>28.7</c:v>
                </c:pt>
                <c:pt idx="38970">
                  <c:v>27.3</c:v>
                </c:pt>
                <c:pt idx="38971">
                  <c:v>25.1</c:v>
                </c:pt>
                <c:pt idx="38972">
                  <c:v>23.1</c:v>
                </c:pt>
                <c:pt idx="38973">
                  <c:v>21</c:v>
                </c:pt>
                <c:pt idx="38974">
                  <c:v>19.899999999999999</c:v>
                </c:pt>
                <c:pt idx="38975">
                  <c:v>18.899999999999999</c:v>
                </c:pt>
                <c:pt idx="38976">
                  <c:v>18.5</c:v>
                </c:pt>
                <c:pt idx="38977">
                  <c:v>18.100000000000001</c:v>
                </c:pt>
                <c:pt idx="38978">
                  <c:v>17.399999999999999</c:v>
                </c:pt>
                <c:pt idx="38979">
                  <c:v>17.2</c:v>
                </c:pt>
                <c:pt idx="38980">
                  <c:v>17.3</c:v>
                </c:pt>
                <c:pt idx="38981">
                  <c:v>17.399999999999999</c:v>
                </c:pt>
                <c:pt idx="38982">
                  <c:v>17.399999999999999</c:v>
                </c:pt>
                <c:pt idx="38983">
                  <c:v>17.5</c:v>
                </c:pt>
                <c:pt idx="38984">
                  <c:v>17.8</c:v>
                </c:pt>
                <c:pt idx="38985">
                  <c:v>18.100000000000001</c:v>
                </c:pt>
                <c:pt idx="38986">
                  <c:v>19</c:v>
                </c:pt>
                <c:pt idx="38987">
                  <c:v>20.100000000000001</c:v>
                </c:pt>
                <c:pt idx="38988">
                  <c:v>22</c:v>
                </c:pt>
                <c:pt idx="38989">
                  <c:v>24.6</c:v>
                </c:pt>
                <c:pt idx="38990">
                  <c:v>26.5</c:v>
                </c:pt>
                <c:pt idx="38991">
                  <c:v>28.6</c:v>
                </c:pt>
                <c:pt idx="38992">
                  <c:v>29</c:v>
                </c:pt>
                <c:pt idx="38993">
                  <c:v>28.3</c:v>
                </c:pt>
                <c:pt idx="38994">
                  <c:v>27.3</c:v>
                </c:pt>
                <c:pt idx="38995">
                  <c:v>24.3</c:v>
                </c:pt>
                <c:pt idx="38996">
                  <c:v>22.1</c:v>
                </c:pt>
                <c:pt idx="38997">
                  <c:v>20.3</c:v>
                </c:pt>
                <c:pt idx="38998">
                  <c:v>19.2</c:v>
                </c:pt>
                <c:pt idx="38999">
                  <c:v>18.7</c:v>
                </c:pt>
                <c:pt idx="39000">
                  <c:v>18.3</c:v>
                </c:pt>
                <c:pt idx="39001">
                  <c:v>17.8</c:v>
                </c:pt>
                <c:pt idx="39002">
                  <c:v>17.7</c:v>
                </c:pt>
                <c:pt idx="39003">
                  <c:v>17.399999999999999</c:v>
                </c:pt>
                <c:pt idx="39004">
                  <c:v>17.100000000000001</c:v>
                </c:pt>
                <c:pt idx="39005">
                  <c:v>16.8</c:v>
                </c:pt>
                <c:pt idx="39006">
                  <c:v>16.8</c:v>
                </c:pt>
                <c:pt idx="39007">
                  <c:v>16.899999999999999</c:v>
                </c:pt>
                <c:pt idx="39008">
                  <c:v>17</c:v>
                </c:pt>
                <c:pt idx="39009">
                  <c:v>18.100000000000001</c:v>
                </c:pt>
                <c:pt idx="39010">
                  <c:v>18.899999999999999</c:v>
                </c:pt>
                <c:pt idx="39011">
                  <c:v>19.8</c:v>
                </c:pt>
                <c:pt idx="39012">
                  <c:v>21.4</c:v>
                </c:pt>
                <c:pt idx="39013">
                  <c:v>23</c:v>
                </c:pt>
                <c:pt idx="39014">
                  <c:v>25.8</c:v>
                </c:pt>
                <c:pt idx="39015">
                  <c:v>27.5</c:v>
                </c:pt>
                <c:pt idx="39016">
                  <c:v>27.4</c:v>
                </c:pt>
                <c:pt idx="39017">
                  <c:v>27.3</c:v>
                </c:pt>
                <c:pt idx="39018">
                  <c:v>26.7</c:v>
                </c:pt>
                <c:pt idx="39019">
                  <c:v>24</c:v>
                </c:pt>
                <c:pt idx="39020">
                  <c:v>21.2</c:v>
                </c:pt>
                <c:pt idx="39021">
                  <c:v>20.3</c:v>
                </c:pt>
                <c:pt idx="39022">
                  <c:v>18.899999999999999</c:v>
                </c:pt>
                <c:pt idx="39023">
                  <c:v>18.100000000000001</c:v>
                </c:pt>
                <c:pt idx="39024">
                  <c:v>17.600000000000001</c:v>
                </c:pt>
                <c:pt idx="39025">
                  <c:v>17.2</c:v>
                </c:pt>
                <c:pt idx="39026">
                  <c:v>17</c:v>
                </c:pt>
                <c:pt idx="39027">
                  <c:v>16.3</c:v>
                </c:pt>
                <c:pt idx="39028">
                  <c:v>16.100000000000001</c:v>
                </c:pt>
                <c:pt idx="39029">
                  <c:v>16.600000000000001</c:v>
                </c:pt>
                <c:pt idx="39030">
                  <c:v>16.600000000000001</c:v>
                </c:pt>
                <c:pt idx="39031">
                  <c:v>16.5</c:v>
                </c:pt>
                <c:pt idx="39032">
                  <c:v>16.5</c:v>
                </c:pt>
                <c:pt idx="39033">
                  <c:v>17.5</c:v>
                </c:pt>
                <c:pt idx="39034">
                  <c:v>18.8</c:v>
                </c:pt>
                <c:pt idx="39035">
                  <c:v>22</c:v>
                </c:pt>
                <c:pt idx="39036">
                  <c:v>23.7</c:v>
                </c:pt>
                <c:pt idx="39037">
                  <c:v>25.8</c:v>
                </c:pt>
                <c:pt idx="39038">
                  <c:v>27.6</c:v>
                </c:pt>
                <c:pt idx="39039">
                  <c:v>29</c:v>
                </c:pt>
                <c:pt idx="39040">
                  <c:v>29</c:v>
                </c:pt>
                <c:pt idx="39041">
                  <c:v>29</c:v>
                </c:pt>
                <c:pt idx="39042">
                  <c:v>27.6</c:v>
                </c:pt>
                <c:pt idx="39043">
                  <c:v>24.7</c:v>
                </c:pt>
                <c:pt idx="39044">
                  <c:v>22.3</c:v>
                </c:pt>
                <c:pt idx="39045">
                  <c:v>20.6</c:v>
                </c:pt>
                <c:pt idx="39046">
                  <c:v>19.100000000000001</c:v>
                </c:pt>
                <c:pt idx="39047">
                  <c:v>18.600000000000001</c:v>
                </c:pt>
                <c:pt idx="39048">
                  <c:v>18.100000000000001</c:v>
                </c:pt>
                <c:pt idx="39049">
                  <c:v>17.399999999999999</c:v>
                </c:pt>
                <c:pt idx="39050">
                  <c:v>17.600000000000001</c:v>
                </c:pt>
                <c:pt idx="39051">
                  <c:v>17.2</c:v>
                </c:pt>
                <c:pt idx="39052">
                  <c:v>16.7</c:v>
                </c:pt>
                <c:pt idx="39053">
                  <c:v>15.9</c:v>
                </c:pt>
                <c:pt idx="39054">
                  <c:v>15.7</c:v>
                </c:pt>
                <c:pt idx="39055">
                  <c:v>15.1</c:v>
                </c:pt>
                <c:pt idx="39235">
                  <c:v>24.4</c:v>
                </c:pt>
                <c:pt idx="39236">
                  <c:v>22.1</c:v>
                </c:pt>
                <c:pt idx="39237">
                  <c:v>20.7</c:v>
                </c:pt>
                <c:pt idx="39238">
                  <c:v>19.899999999999999</c:v>
                </c:pt>
                <c:pt idx="39239">
                  <c:v>18.399999999999999</c:v>
                </c:pt>
                <c:pt idx="39240">
                  <c:v>17.600000000000001</c:v>
                </c:pt>
                <c:pt idx="39241">
                  <c:v>18.2</c:v>
                </c:pt>
                <c:pt idx="39242">
                  <c:v>17.2</c:v>
                </c:pt>
                <c:pt idx="39243">
                  <c:v>18</c:v>
                </c:pt>
                <c:pt idx="39244">
                  <c:v>18.2</c:v>
                </c:pt>
                <c:pt idx="39245">
                  <c:v>21.2</c:v>
                </c:pt>
                <c:pt idx="39246">
                  <c:v>18.8</c:v>
                </c:pt>
                <c:pt idx="39247">
                  <c:v>16.8</c:v>
                </c:pt>
                <c:pt idx="39248">
                  <c:v>17.100000000000001</c:v>
                </c:pt>
                <c:pt idx="39249">
                  <c:v>19.600000000000001</c:v>
                </c:pt>
                <c:pt idx="39250">
                  <c:v>22.8</c:v>
                </c:pt>
                <c:pt idx="39251">
                  <c:v>23.7</c:v>
                </c:pt>
                <c:pt idx="39252">
                  <c:v>25.9</c:v>
                </c:pt>
                <c:pt idx="39253">
                  <c:v>27.6</c:v>
                </c:pt>
                <c:pt idx="39254">
                  <c:v>28.9</c:v>
                </c:pt>
                <c:pt idx="39255">
                  <c:v>30</c:v>
                </c:pt>
                <c:pt idx="39256">
                  <c:v>30.1</c:v>
                </c:pt>
                <c:pt idx="39257">
                  <c:v>30.8</c:v>
                </c:pt>
                <c:pt idx="39258">
                  <c:v>27.4</c:v>
                </c:pt>
                <c:pt idx="39259">
                  <c:v>25.1</c:v>
                </c:pt>
                <c:pt idx="39260">
                  <c:v>22.4</c:v>
                </c:pt>
                <c:pt idx="39261">
                  <c:v>20.7</c:v>
                </c:pt>
                <c:pt idx="39262">
                  <c:v>19.2</c:v>
                </c:pt>
                <c:pt idx="39263">
                  <c:v>18.5</c:v>
                </c:pt>
                <c:pt idx="39264">
                  <c:v>17.399999999999999</c:v>
                </c:pt>
                <c:pt idx="39265">
                  <c:v>19.2</c:v>
                </c:pt>
                <c:pt idx="39266">
                  <c:v>20.7</c:v>
                </c:pt>
                <c:pt idx="39267">
                  <c:v>18</c:v>
                </c:pt>
                <c:pt idx="39268">
                  <c:v>18.3</c:v>
                </c:pt>
                <c:pt idx="39269">
                  <c:v>18.3</c:v>
                </c:pt>
                <c:pt idx="39270">
                  <c:v>18.2</c:v>
                </c:pt>
                <c:pt idx="39271">
                  <c:v>18.100000000000001</c:v>
                </c:pt>
                <c:pt idx="39272">
                  <c:v>18.2</c:v>
                </c:pt>
                <c:pt idx="39273">
                  <c:v>18.5</c:v>
                </c:pt>
                <c:pt idx="39274">
                  <c:v>19.100000000000001</c:v>
                </c:pt>
                <c:pt idx="39275">
                  <c:v>19.7</c:v>
                </c:pt>
                <c:pt idx="39276">
                  <c:v>20.8</c:v>
                </c:pt>
                <c:pt idx="39277">
                  <c:v>24.2</c:v>
                </c:pt>
                <c:pt idx="39278">
                  <c:v>25.4</c:v>
                </c:pt>
                <c:pt idx="39279">
                  <c:v>26.8</c:v>
                </c:pt>
                <c:pt idx="39280">
                  <c:v>28.3</c:v>
                </c:pt>
                <c:pt idx="39281">
                  <c:v>28.5</c:v>
                </c:pt>
                <c:pt idx="39282">
                  <c:v>27.3</c:v>
                </c:pt>
                <c:pt idx="39283">
                  <c:v>25</c:v>
                </c:pt>
                <c:pt idx="39284">
                  <c:v>22.1</c:v>
                </c:pt>
                <c:pt idx="39285">
                  <c:v>20.399999999999999</c:v>
                </c:pt>
                <c:pt idx="39286">
                  <c:v>18.7</c:v>
                </c:pt>
                <c:pt idx="39287">
                  <c:v>17.600000000000001</c:v>
                </c:pt>
                <c:pt idx="39288">
                  <c:v>16.100000000000001</c:v>
                </c:pt>
                <c:pt idx="39289">
                  <c:v>17.8</c:v>
                </c:pt>
                <c:pt idx="39290">
                  <c:v>20.2</c:v>
                </c:pt>
                <c:pt idx="39291">
                  <c:v>21.4</c:v>
                </c:pt>
                <c:pt idx="39292">
                  <c:v>22.5</c:v>
                </c:pt>
                <c:pt idx="39293">
                  <c:v>21.5</c:v>
                </c:pt>
                <c:pt idx="39294">
                  <c:v>22.3</c:v>
                </c:pt>
                <c:pt idx="39295">
                  <c:v>22.2</c:v>
                </c:pt>
                <c:pt idx="39296">
                  <c:v>17.399999999999999</c:v>
                </c:pt>
                <c:pt idx="39297">
                  <c:v>18</c:v>
                </c:pt>
                <c:pt idx="39298">
                  <c:v>18.2</c:v>
                </c:pt>
                <c:pt idx="39299">
                  <c:v>19.399999999999999</c:v>
                </c:pt>
                <c:pt idx="39300">
                  <c:v>20.100000000000001</c:v>
                </c:pt>
                <c:pt idx="39301">
                  <c:v>21.4</c:v>
                </c:pt>
                <c:pt idx="39302">
                  <c:v>23.2</c:v>
                </c:pt>
                <c:pt idx="39303">
                  <c:v>26.2</c:v>
                </c:pt>
                <c:pt idx="39304">
                  <c:v>25.8</c:v>
                </c:pt>
                <c:pt idx="39305">
                  <c:v>26.2</c:v>
                </c:pt>
                <c:pt idx="39306">
                  <c:v>25.6</c:v>
                </c:pt>
                <c:pt idx="39307">
                  <c:v>23.9</c:v>
                </c:pt>
                <c:pt idx="39308">
                  <c:v>21.7</c:v>
                </c:pt>
                <c:pt idx="39309">
                  <c:v>20.3</c:v>
                </c:pt>
                <c:pt idx="39310">
                  <c:v>19.5</c:v>
                </c:pt>
                <c:pt idx="39311">
                  <c:v>18.399999999999999</c:v>
                </c:pt>
                <c:pt idx="39312">
                  <c:v>17</c:v>
                </c:pt>
                <c:pt idx="39313">
                  <c:v>16.2</c:v>
                </c:pt>
                <c:pt idx="39314">
                  <c:v>15.7</c:v>
                </c:pt>
                <c:pt idx="39315">
                  <c:v>15.1</c:v>
                </c:pt>
                <c:pt idx="39316">
                  <c:v>19.7</c:v>
                </c:pt>
                <c:pt idx="39317">
                  <c:v>16.2</c:v>
                </c:pt>
                <c:pt idx="39318">
                  <c:v>16.8</c:v>
                </c:pt>
                <c:pt idx="39319">
                  <c:v>17.5</c:v>
                </c:pt>
                <c:pt idx="39320">
                  <c:v>18.100000000000001</c:v>
                </c:pt>
                <c:pt idx="39321">
                  <c:v>18.899999999999999</c:v>
                </c:pt>
                <c:pt idx="39322">
                  <c:v>19.8</c:v>
                </c:pt>
                <c:pt idx="39323">
                  <c:v>20.8</c:v>
                </c:pt>
                <c:pt idx="39324">
                  <c:v>21.8</c:v>
                </c:pt>
                <c:pt idx="39325">
                  <c:v>24.3</c:v>
                </c:pt>
                <c:pt idx="39326">
                  <c:v>26.1</c:v>
                </c:pt>
                <c:pt idx="39327">
                  <c:v>27.1</c:v>
                </c:pt>
                <c:pt idx="39328">
                  <c:v>28.6</c:v>
                </c:pt>
                <c:pt idx="39329">
                  <c:v>28.3</c:v>
                </c:pt>
                <c:pt idx="39330">
                  <c:v>27.1</c:v>
                </c:pt>
                <c:pt idx="39331">
                  <c:v>25.5</c:v>
                </c:pt>
                <c:pt idx="39332">
                  <c:v>22.4</c:v>
                </c:pt>
                <c:pt idx="39333">
                  <c:v>20.6</c:v>
                </c:pt>
                <c:pt idx="39334">
                  <c:v>20.7</c:v>
                </c:pt>
                <c:pt idx="39335">
                  <c:v>19.3</c:v>
                </c:pt>
                <c:pt idx="39336">
                  <c:v>18.399999999999999</c:v>
                </c:pt>
                <c:pt idx="39337">
                  <c:v>18.2</c:v>
                </c:pt>
                <c:pt idx="39338">
                  <c:v>16.600000000000001</c:v>
                </c:pt>
                <c:pt idx="39339">
                  <c:v>15.2</c:v>
                </c:pt>
                <c:pt idx="39340">
                  <c:v>16.100000000000001</c:v>
                </c:pt>
                <c:pt idx="39341">
                  <c:v>16.8</c:v>
                </c:pt>
                <c:pt idx="39342">
                  <c:v>17.7</c:v>
                </c:pt>
                <c:pt idx="39343">
                  <c:v>19.399999999999999</c:v>
                </c:pt>
                <c:pt idx="39344">
                  <c:v>18.8</c:v>
                </c:pt>
                <c:pt idx="39345">
                  <c:v>18.399999999999999</c:v>
                </c:pt>
                <c:pt idx="39346">
                  <c:v>21.8</c:v>
                </c:pt>
                <c:pt idx="39347">
                  <c:v>23.3</c:v>
                </c:pt>
                <c:pt idx="39348">
                  <c:v>25.9</c:v>
                </c:pt>
                <c:pt idx="39349">
                  <c:v>27.6</c:v>
                </c:pt>
                <c:pt idx="39350">
                  <c:v>29.5</c:v>
                </c:pt>
                <c:pt idx="39351">
                  <c:v>31.5</c:v>
                </c:pt>
                <c:pt idx="39352">
                  <c:v>31.2</c:v>
                </c:pt>
                <c:pt idx="39353">
                  <c:v>30.8</c:v>
                </c:pt>
                <c:pt idx="39354">
                  <c:v>27.5</c:v>
                </c:pt>
                <c:pt idx="39355">
                  <c:v>24.3</c:v>
                </c:pt>
                <c:pt idx="39356">
                  <c:v>22.5</c:v>
                </c:pt>
                <c:pt idx="39357">
                  <c:v>21.1</c:v>
                </c:pt>
                <c:pt idx="39358">
                  <c:v>21.1</c:v>
                </c:pt>
                <c:pt idx="39359">
                  <c:v>19.8</c:v>
                </c:pt>
                <c:pt idx="39360">
                  <c:v>19.7</c:v>
                </c:pt>
                <c:pt idx="39361">
                  <c:v>19.3</c:v>
                </c:pt>
                <c:pt idx="39362">
                  <c:v>19</c:v>
                </c:pt>
                <c:pt idx="39363">
                  <c:v>18.600000000000001</c:v>
                </c:pt>
                <c:pt idx="39364">
                  <c:v>18.399999999999999</c:v>
                </c:pt>
                <c:pt idx="39365">
                  <c:v>18.3</c:v>
                </c:pt>
                <c:pt idx="39366">
                  <c:v>18.3</c:v>
                </c:pt>
                <c:pt idx="39367">
                  <c:v>17.600000000000001</c:v>
                </c:pt>
                <c:pt idx="39368">
                  <c:v>17.5</c:v>
                </c:pt>
                <c:pt idx="39369">
                  <c:v>19.2</c:v>
                </c:pt>
                <c:pt idx="39370">
                  <c:v>21.2</c:v>
                </c:pt>
                <c:pt idx="39371">
                  <c:v>22.5</c:v>
                </c:pt>
                <c:pt idx="39372">
                  <c:v>25.3</c:v>
                </c:pt>
                <c:pt idx="39373">
                  <c:v>26.1</c:v>
                </c:pt>
                <c:pt idx="39374">
                  <c:v>26.5</c:v>
                </c:pt>
                <c:pt idx="39375">
                  <c:v>29</c:v>
                </c:pt>
                <c:pt idx="39376">
                  <c:v>28.7</c:v>
                </c:pt>
                <c:pt idx="39377">
                  <c:v>29.5</c:v>
                </c:pt>
                <c:pt idx="39378">
                  <c:v>28.3</c:v>
                </c:pt>
                <c:pt idx="39379">
                  <c:v>25.9</c:v>
                </c:pt>
                <c:pt idx="39380">
                  <c:v>24.3</c:v>
                </c:pt>
                <c:pt idx="39381">
                  <c:v>22.9</c:v>
                </c:pt>
                <c:pt idx="39382">
                  <c:v>21.7</c:v>
                </c:pt>
                <c:pt idx="39383">
                  <c:v>21</c:v>
                </c:pt>
                <c:pt idx="39384">
                  <c:v>20.3</c:v>
                </c:pt>
                <c:pt idx="39385">
                  <c:v>20</c:v>
                </c:pt>
                <c:pt idx="39386">
                  <c:v>19.399999999999999</c:v>
                </c:pt>
                <c:pt idx="39387">
                  <c:v>19.2</c:v>
                </c:pt>
                <c:pt idx="39388">
                  <c:v>19.100000000000001</c:v>
                </c:pt>
                <c:pt idx="39389">
                  <c:v>18.899999999999999</c:v>
                </c:pt>
                <c:pt idx="39390">
                  <c:v>18.600000000000001</c:v>
                </c:pt>
                <c:pt idx="39391">
                  <c:v>18</c:v>
                </c:pt>
                <c:pt idx="39392">
                  <c:v>18.399999999999999</c:v>
                </c:pt>
                <c:pt idx="39393">
                  <c:v>20</c:v>
                </c:pt>
                <c:pt idx="39394">
                  <c:v>23.9</c:v>
                </c:pt>
                <c:pt idx="39395">
                  <c:v>26.4</c:v>
                </c:pt>
                <c:pt idx="39396">
                  <c:v>26.2</c:v>
                </c:pt>
                <c:pt idx="39397">
                  <c:v>29</c:v>
                </c:pt>
                <c:pt idx="39398">
                  <c:v>31.1</c:v>
                </c:pt>
                <c:pt idx="39399">
                  <c:v>32.799999999999997</c:v>
                </c:pt>
                <c:pt idx="39400">
                  <c:v>31.7</c:v>
                </c:pt>
                <c:pt idx="39401">
                  <c:v>30</c:v>
                </c:pt>
                <c:pt idx="39402">
                  <c:v>27</c:v>
                </c:pt>
                <c:pt idx="39403">
                  <c:v>24.2</c:v>
                </c:pt>
                <c:pt idx="39409">
                  <c:v>17.399999999999999</c:v>
                </c:pt>
                <c:pt idx="39410">
                  <c:v>17.3</c:v>
                </c:pt>
                <c:pt idx="39411">
                  <c:v>16.8</c:v>
                </c:pt>
                <c:pt idx="39412">
                  <c:v>17.399999999999999</c:v>
                </c:pt>
                <c:pt idx="39413">
                  <c:v>18.2</c:v>
                </c:pt>
                <c:pt idx="39414">
                  <c:v>18.899999999999999</c:v>
                </c:pt>
                <c:pt idx="39415">
                  <c:v>18.8</c:v>
                </c:pt>
                <c:pt idx="39416">
                  <c:v>18.7</c:v>
                </c:pt>
                <c:pt idx="39417">
                  <c:v>19.100000000000001</c:v>
                </c:pt>
                <c:pt idx="39418">
                  <c:v>19.8</c:v>
                </c:pt>
                <c:pt idx="39419">
                  <c:v>20.8</c:v>
                </c:pt>
                <c:pt idx="39420">
                  <c:v>23.5</c:v>
                </c:pt>
                <c:pt idx="39421">
                  <c:v>23.8</c:v>
                </c:pt>
                <c:pt idx="39422">
                  <c:v>26.5</c:v>
                </c:pt>
                <c:pt idx="39423">
                  <c:v>26.9</c:v>
                </c:pt>
                <c:pt idx="39424">
                  <c:v>27</c:v>
                </c:pt>
                <c:pt idx="39425">
                  <c:v>26.4</c:v>
                </c:pt>
                <c:pt idx="39426">
                  <c:v>24.7</c:v>
                </c:pt>
                <c:pt idx="39427">
                  <c:v>22.6</c:v>
                </c:pt>
                <c:pt idx="39428">
                  <c:v>21.2</c:v>
                </c:pt>
                <c:pt idx="39429">
                  <c:v>20.2</c:v>
                </c:pt>
                <c:pt idx="39430">
                  <c:v>19.3</c:v>
                </c:pt>
                <c:pt idx="39431">
                  <c:v>18.5</c:v>
                </c:pt>
                <c:pt idx="39432">
                  <c:v>17.899999999999999</c:v>
                </c:pt>
                <c:pt idx="39433">
                  <c:v>18</c:v>
                </c:pt>
                <c:pt idx="39434">
                  <c:v>17.399999999999999</c:v>
                </c:pt>
                <c:pt idx="39435">
                  <c:v>18.100000000000001</c:v>
                </c:pt>
                <c:pt idx="39436">
                  <c:v>18.399999999999999</c:v>
                </c:pt>
                <c:pt idx="39437">
                  <c:v>18.399999999999999</c:v>
                </c:pt>
                <c:pt idx="39438">
                  <c:v>18.5</c:v>
                </c:pt>
                <c:pt idx="39439">
                  <c:v>18.3</c:v>
                </c:pt>
                <c:pt idx="39440">
                  <c:v>18.7</c:v>
                </c:pt>
                <c:pt idx="39441">
                  <c:v>19.600000000000001</c:v>
                </c:pt>
                <c:pt idx="39442">
                  <c:v>20.399999999999999</c:v>
                </c:pt>
                <c:pt idx="39443">
                  <c:v>21.7</c:v>
                </c:pt>
                <c:pt idx="39444">
                  <c:v>25</c:v>
                </c:pt>
                <c:pt idx="39445">
                  <c:v>25.5</c:v>
                </c:pt>
                <c:pt idx="39446">
                  <c:v>25.2</c:v>
                </c:pt>
                <c:pt idx="39447">
                  <c:v>28.5</c:v>
                </c:pt>
                <c:pt idx="39448">
                  <c:v>27.5</c:v>
                </c:pt>
                <c:pt idx="39449">
                  <c:v>27.8</c:v>
                </c:pt>
                <c:pt idx="39450">
                  <c:v>26.9</c:v>
                </c:pt>
                <c:pt idx="39451">
                  <c:v>23.9</c:v>
                </c:pt>
                <c:pt idx="39452">
                  <c:v>21.9</c:v>
                </c:pt>
                <c:pt idx="39453">
                  <c:v>20.5</c:v>
                </c:pt>
                <c:pt idx="39454">
                  <c:v>18.899999999999999</c:v>
                </c:pt>
                <c:pt idx="39455">
                  <c:v>18.600000000000001</c:v>
                </c:pt>
                <c:pt idx="39456">
                  <c:v>16.7</c:v>
                </c:pt>
                <c:pt idx="39457">
                  <c:v>16.2</c:v>
                </c:pt>
                <c:pt idx="39458">
                  <c:v>16.399999999999999</c:v>
                </c:pt>
                <c:pt idx="39459">
                  <c:v>17.100000000000001</c:v>
                </c:pt>
                <c:pt idx="39460">
                  <c:v>17.100000000000001</c:v>
                </c:pt>
                <c:pt idx="39461">
                  <c:v>17.399999999999999</c:v>
                </c:pt>
                <c:pt idx="39462">
                  <c:v>17.899999999999999</c:v>
                </c:pt>
                <c:pt idx="39463">
                  <c:v>17.899999999999999</c:v>
                </c:pt>
                <c:pt idx="39464">
                  <c:v>18.2</c:v>
                </c:pt>
                <c:pt idx="39465">
                  <c:v>18.8</c:v>
                </c:pt>
                <c:pt idx="39466">
                  <c:v>19.8</c:v>
                </c:pt>
                <c:pt idx="39467">
                  <c:v>21.7</c:v>
                </c:pt>
                <c:pt idx="39468">
                  <c:v>24.1</c:v>
                </c:pt>
                <c:pt idx="39469">
                  <c:v>24.6</c:v>
                </c:pt>
                <c:pt idx="39470">
                  <c:v>26.8</c:v>
                </c:pt>
                <c:pt idx="39471">
                  <c:v>28.2</c:v>
                </c:pt>
                <c:pt idx="39472">
                  <c:v>29.2</c:v>
                </c:pt>
                <c:pt idx="39473">
                  <c:v>29</c:v>
                </c:pt>
                <c:pt idx="39474">
                  <c:v>27.5</c:v>
                </c:pt>
                <c:pt idx="39475">
                  <c:v>24.8</c:v>
                </c:pt>
                <c:pt idx="39476">
                  <c:v>22.8</c:v>
                </c:pt>
                <c:pt idx="39477">
                  <c:v>20.7</c:v>
                </c:pt>
                <c:pt idx="39478">
                  <c:v>19.399999999999999</c:v>
                </c:pt>
                <c:pt idx="39479">
                  <c:v>17.7</c:v>
                </c:pt>
                <c:pt idx="39480">
                  <c:v>17.899999999999999</c:v>
                </c:pt>
                <c:pt idx="39481">
                  <c:v>16.5</c:v>
                </c:pt>
                <c:pt idx="39482">
                  <c:v>16</c:v>
                </c:pt>
                <c:pt idx="39483">
                  <c:v>15.1</c:v>
                </c:pt>
                <c:pt idx="39484">
                  <c:v>14.4</c:v>
                </c:pt>
                <c:pt idx="39485">
                  <c:v>15.6</c:v>
                </c:pt>
                <c:pt idx="39486">
                  <c:v>17.8</c:v>
                </c:pt>
                <c:pt idx="39487">
                  <c:v>17.100000000000001</c:v>
                </c:pt>
                <c:pt idx="39488">
                  <c:v>18.100000000000001</c:v>
                </c:pt>
                <c:pt idx="39489">
                  <c:v>18.600000000000001</c:v>
                </c:pt>
                <c:pt idx="39490">
                  <c:v>20.8</c:v>
                </c:pt>
                <c:pt idx="39491">
                  <c:v>23.3</c:v>
                </c:pt>
                <c:pt idx="39492">
                  <c:v>24.6</c:v>
                </c:pt>
                <c:pt idx="39493">
                  <c:v>27</c:v>
                </c:pt>
                <c:pt idx="39494">
                  <c:v>29.8</c:v>
                </c:pt>
                <c:pt idx="39495">
                  <c:v>30.3</c:v>
                </c:pt>
                <c:pt idx="39496">
                  <c:v>30.2</c:v>
                </c:pt>
                <c:pt idx="39497">
                  <c:v>30.1</c:v>
                </c:pt>
                <c:pt idx="39498">
                  <c:v>26.3</c:v>
                </c:pt>
                <c:pt idx="39499">
                  <c:v>23.3</c:v>
                </c:pt>
                <c:pt idx="39500">
                  <c:v>21.5</c:v>
                </c:pt>
                <c:pt idx="39501">
                  <c:v>20.3</c:v>
                </c:pt>
                <c:pt idx="39502">
                  <c:v>18.8</c:v>
                </c:pt>
                <c:pt idx="39503">
                  <c:v>17.399999999999999</c:v>
                </c:pt>
                <c:pt idx="39504">
                  <c:v>17.399999999999999</c:v>
                </c:pt>
                <c:pt idx="39505">
                  <c:v>16.7</c:v>
                </c:pt>
                <c:pt idx="39506">
                  <c:v>16.5</c:v>
                </c:pt>
                <c:pt idx="39507">
                  <c:v>17.399999999999999</c:v>
                </c:pt>
                <c:pt idx="39508">
                  <c:v>17.7</c:v>
                </c:pt>
                <c:pt idx="39509">
                  <c:v>17.899999999999999</c:v>
                </c:pt>
                <c:pt idx="39510">
                  <c:v>17.899999999999999</c:v>
                </c:pt>
                <c:pt idx="39511">
                  <c:v>18</c:v>
                </c:pt>
                <c:pt idx="39512">
                  <c:v>18</c:v>
                </c:pt>
                <c:pt idx="39513">
                  <c:v>18.3</c:v>
                </c:pt>
                <c:pt idx="39514">
                  <c:v>18.600000000000001</c:v>
                </c:pt>
                <c:pt idx="39515">
                  <c:v>19.2</c:v>
                </c:pt>
                <c:pt idx="39516">
                  <c:v>23.1</c:v>
                </c:pt>
                <c:pt idx="39517">
                  <c:v>25</c:v>
                </c:pt>
                <c:pt idx="39518">
                  <c:v>27</c:v>
                </c:pt>
                <c:pt idx="39519">
                  <c:v>28.3</c:v>
                </c:pt>
                <c:pt idx="39520">
                  <c:v>29.3</c:v>
                </c:pt>
                <c:pt idx="39521">
                  <c:v>29.7</c:v>
                </c:pt>
                <c:pt idx="39522">
                  <c:v>28.5</c:v>
                </c:pt>
                <c:pt idx="39523">
                  <c:v>24.6</c:v>
                </c:pt>
                <c:pt idx="39524">
                  <c:v>21.4</c:v>
                </c:pt>
                <c:pt idx="39525">
                  <c:v>20</c:v>
                </c:pt>
                <c:pt idx="39526">
                  <c:v>19.100000000000001</c:v>
                </c:pt>
                <c:pt idx="39527">
                  <c:v>18.899999999999999</c:v>
                </c:pt>
                <c:pt idx="39528">
                  <c:v>19</c:v>
                </c:pt>
                <c:pt idx="39529">
                  <c:v>18.899999999999999</c:v>
                </c:pt>
                <c:pt idx="39530">
                  <c:v>18.600000000000001</c:v>
                </c:pt>
                <c:pt idx="39531">
                  <c:v>17.8</c:v>
                </c:pt>
                <c:pt idx="39532">
                  <c:v>17.899999999999999</c:v>
                </c:pt>
                <c:pt idx="39533">
                  <c:v>17.8</c:v>
                </c:pt>
                <c:pt idx="39534">
                  <c:v>17.899999999999999</c:v>
                </c:pt>
                <c:pt idx="39535">
                  <c:v>17.7</c:v>
                </c:pt>
                <c:pt idx="39536">
                  <c:v>17.899999999999999</c:v>
                </c:pt>
                <c:pt idx="39537">
                  <c:v>18.899999999999999</c:v>
                </c:pt>
                <c:pt idx="39538">
                  <c:v>20</c:v>
                </c:pt>
                <c:pt idx="39539">
                  <c:v>21.1</c:v>
                </c:pt>
                <c:pt idx="39540">
                  <c:v>23.5</c:v>
                </c:pt>
                <c:pt idx="39541">
                  <c:v>25.6</c:v>
                </c:pt>
                <c:pt idx="39542">
                  <c:v>26.6</c:v>
                </c:pt>
                <c:pt idx="39543">
                  <c:v>28.9</c:v>
                </c:pt>
                <c:pt idx="39544">
                  <c:v>28.8</c:v>
                </c:pt>
                <c:pt idx="39545">
                  <c:v>28.3</c:v>
                </c:pt>
                <c:pt idx="39546">
                  <c:v>28.2</c:v>
                </c:pt>
                <c:pt idx="39547">
                  <c:v>26.2</c:v>
                </c:pt>
                <c:pt idx="39548">
                  <c:v>24.3</c:v>
                </c:pt>
                <c:pt idx="39549">
                  <c:v>22.5</c:v>
                </c:pt>
                <c:pt idx="39550">
                  <c:v>20.8</c:v>
                </c:pt>
                <c:pt idx="39561">
                  <c:v>18.399999999999999</c:v>
                </c:pt>
                <c:pt idx="39562">
                  <c:v>19.2</c:v>
                </c:pt>
                <c:pt idx="39563">
                  <c:v>19.399999999999999</c:v>
                </c:pt>
                <c:pt idx="39564">
                  <c:v>20.3</c:v>
                </c:pt>
                <c:pt idx="39565">
                  <c:v>22.1</c:v>
                </c:pt>
                <c:pt idx="39566">
                  <c:v>24</c:v>
                </c:pt>
                <c:pt idx="39567">
                  <c:v>27</c:v>
                </c:pt>
                <c:pt idx="39568">
                  <c:v>28.5</c:v>
                </c:pt>
                <c:pt idx="39569">
                  <c:v>28.6</c:v>
                </c:pt>
                <c:pt idx="39570">
                  <c:v>28</c:v>
                </c:pt>
                <c:pt idx="39571">
                  <c:v>25.4</c:v>
                </c:pt>
                <c:pt idx="39572">
                  <c:v>22.4</c:v>
                </c:pt>
                <c:pt idx="39573">
                  <c:v>20.100000000000001</c:v>
                </c:pt>
                <c:pt idx="39574">
                  <c:v>19.2</c:v>
                </c:pt>
                <c:pt idx="39575">
                  <c:v>18.2</c:v>
                </c:pt>
                <c:pt idx="39576">
                  <c:v>16.5</c:v>
                </c:pt>
                <c:pt idx="39577">
                  <c:v>15.7</c:v>
                </c:pt>
                <c:pt idx="39578">
                  <c:v>14.8</c:v>
                </c:pt>
                <c:pt idx="39579">
                  <c:v>14.6</c:v>
                </c:pt>
                <c:pt idx="39580">
                  <c:v>15.3</c:v>
                </c:pt>
                <c:pt idx="39581">
                  <c:v>16.7</c:v>
                </c:pt>
                <c:pt idx="39582">
                  <c:v>17.100000000000001</c:v>
                </c:pt>
                <c:pt idx="39583">
                  <c:v>16.899999999999999</c:v>
                </c:pt>
                <c:pt idx="39584">
                  <c:v>16.899999999999999</c:v>
                </c:pt>
                <c:pt idx="39585">
                  <c:v>17.600000000000001</c:v>
                </c:pt>
                <c:pt idx="39586">
                  <c:v>18.3</c:v>
                </c:pt>
                <c:pt idx="39587">
                  <c:v>20.2</c:v>
                </c:pt>
                <c:pt idx="39588">
                  <c:v>23.2</c:v>
                </c:pt>
                <c:pt idx="39589">
                  <c:v>25.1</c:v>
                </c:pt>
                <c:pt idx="39590">
                  <c:v>26.1</c:v>
                </c:pt>
                <c:pt idx="39591">
                  <c:v>27.2</c:v>
                </c:pt>
                <c:pt idx="39592">
                  <c:v>27.1</c:v>
                </c:pt>
                <c:pt idx="39593">
                  <c:v>26.8</c:v>
                </c:pt>
                <c:pt idx="39594">
                  <c:v>24.9</c:v>
                </c:pt>
                <c:pt idx="39595">
                  <c:v>22.6</c:v>
                </c:pt>
                <c:pt idx="39596">
                  <c:v>21.2</c:v>
                </c:pt>
                <c:pt idx="39597">
                  <c:v>19.7</c:v>
                </c:pt>
                <c:pt idx="39598">
                  <c:v>18.7</c:v>
                </c:pt>
                <c:pt idx="39599">
                  <c:v>17.2</c:v>
                </c:pt>
                <c:pt idx="39600">
                  <c:v>16.5</c:v>
                </c:pt>
                <c:pt idx="39601">
                  <c:v>15.4</c:v>
                </c:pt>
                <c:pt idx="39602">
                  <c:v>14.3</c:v>
                </c:pt>
                <c:pt idx="39603">
                  <c:v>15.4</c:v>
                </c:pt>
                <c:pt idx="39604">
                  <c:v>16.3</c:v>
                </c:pt>
                <c:pt idx="39605">
                  <c:v>16.600000000000001</c:v>
                </c:pt>
                <c:pt idx="39606">
                  <c:v>16.899999999999999</c:v>
                </c:pt>
                <c:pt idx="39607">
                  <c:v>16.899999999999999</c:v>
                </c:pt>
                <c:pt idx="39608">
                  <c:v>17.3</c:v>
                </c:pt>
                <c:pt idx="39609">
                  <c:v>18.7</c:v>
                </c:pt>
                <c:pt idx="39610">
                  <c:v>20.100000000000001</c:v>
                </c:pt>
                <c:pt idx="39611">
                  <c:v>22.5</c:v>
                </c:pt>
                <c:pt idx="39612">
                  <c:v>24.5</c:v>
                </c:pt>
                <c:pt idx="39613">
                  <c:v>26.2</c:v>
                </c:pt>
                <c:pt idx="39614">
                  <c:v>28.4</c:v>
                </c:pt>
                <c:pt idx="39615">
                  <c:v>29.5</c:v>
                </c:pt>
                <c:pt idx="39616">
                  <c:v>30.6</c:v>
                </c:pt>
                <c:pt idx="39617">
                  <c:v>30.3</c:v>
                </c:pt>
                <c:pt idx="39618">
                  <c:v>27.7</c:v>
                </c:pt>
                <c:pt idx="39619">
                  <c:v>24.3</c:v>
                </c:pt>
                <c:pt idx="39620">
                  <c:v>21.5</c:v>
                </c:pt>
                <c:pt idx="39621">
                  <c:v>20.2</c:v>
                </c:pt>
                <c:pt idx="39622">
                  <c:v>18.100000000000001</c:v>
                </c:pt>
                <c:pt idx="39623">
                  <c:v>17</c:v>
                </c:pt>
                <c:pt idx="39624">
                  <c:v>16.100000000000001</c:v>
                </c:pt>
                <c:pt idx="39625">
                  <c:v>15.4</c:v>
                </c:pt>
                <c:pt idx="39626">
                  <c:v>14.3</c:v>
                </c:pt>
                <c:pt idx="39627">
                  <c:v>14</c:v>
                </c:pt>
                <c:pt idx="39628">
                  <c:v>13.6</c:v>
                </c:pt>
                <c:pt idx="39629">
                  <c:v>13.3</c:v>
                </c:pt>
                <c:pt idx="39630">
                  <c:v>12.4</c:v>
                </c:pt>
                <c:pt idx="39631">
                  <c:v>13.7</c:v>
                </c:pt>
                <c:pt idx="39632">
                  <c:v>12.1</c:v>
                </c:pt>
                <c:pt idx="39634">
                  <c:v>20.8</c:v>
                </c:pt>
                <c:pt idx="39635">
                  <c:v>23.1</c:v>
                </c:pt>
                <c:pt idx="39636">
                  <c:v>25.3</c:v>
                </c:pt>
                <c:pt idx="39637">
                  <c:v>26.9</c:v>
                </c:pt>
                <c:pt idx="39638">
                  <c:v>28.4</c:v>
                </c:pt>
                <c:pt idx="39639">
                  <c:v>29.8</c:v>
                </c:pt>
                <c:pt idx="39640">
                  <c:v>29.5</c:v>
                </c:pt>
                <c:pt idx="39641">
                  <c:v>29.3</c:v>
                </c:pt>
                <c:pt idx="39642">
                  <c:v>27.2</c:v>
                </c:pt>
                <c:pt idx="39643">
                  <c:v>23.7</c:v>
                </c:pt>
                <c:pt idx="39644">
                  <c:v>21.4</c:v>
                </c:pt>
                <c:pt idx="39645">
                  <c:v>20.100000000000001</c:v>
                </c:pt>
                <c:pt idx="39646">
                  <c:v>18.600000000000001</c:v>
                </c:pt>
                <c:pt idx="39647">
                  <c:v>17.7</c:v>
                </c:pt>
                <c:pt idx="39648">
                  <c:v>16.5</c:v>
                </c:pt>
                <c:pt idx="39649">
                  <c:v>15.3</c:v>
                </c:pt>
                <c:pt idx="39650">
                  <c:v>14.5</c:v>
                </c:pt>
                <c:pt idx="39651">
                  <c:v>13.5</c:v>
                </c:pt>
                <c:pt idx="39652">
                  <c:v>13.1</c:v>
                </c:pt>
                <c:pt idx="39653">
                  <c:v>13</c:v>
                </c:pt>
                <c:pt idx="39654">
                  <c:v>14.4</c:v>
                </c:pt>
                <c:pt idx="39655">
                  <c:v>17.8</c:v>
                </c:pt>
                <c:pt idx="39656">
                  <c:v>18.399999999999999</c:v>
                </c:pt>
                <c:pt idx="39657">
                  <c:v>17.600000000000001</c:v>
                </c:pt>
                <c:pt idx="39658">
                  <c:v>21.2</c:v>
                </c:pt>
                <c:pt idx="39659">
                  <c:v>24</c:v>
                </c:pt>
                <c:pt idx="39660">
                  <c:v>25.4</c:v>
                </c:pt>
                <c:pt idx="39661">
                  <c:v>27.6</c:v>
                </c:pt>
                <c:pt idx="39662">
                  <c:v>30</c:v>
                </c:pt>
                <c:pt idx="39663">
                  <c:v>31.6</c:v>
                </c:pt>
                <c:pt idx="39664">
                  <c:v>31.4</c:v>
                </c:pt>
                <c:pt idx="39665">
                  <c:v>31.6</c:v>
                </c:pt>
                <c:pt idx="39666">
                  <c:v>27.2</c:v>
                </c:pt>
                <c:pt idx="39667">
                  <c:v>24</c:v>
                </c:pt>
                <c:pt idx="39668">
                  <c:v>22.4</c:v>
                </c:pt>
                <c:pt idx="39669">
                  <c:v>20.399999999999999</c:v>
                </c:pt>
                <c:pt idx="39670">
                  <c:v>19.2</c:v>
                </c:pt>
                <c:pt idx="39671">
                  <c:v>17.8</c:v>
                </c:pt>
                <c:pt idx="39672">
                  <c:v>16.100000000000001</c:v>
                </c:pt>
                <c:pt idx="39673">
                  <c:v>15.6</c:v>
                </c:pt>
                <c:pt idx="39674">
                  <c:v>15.4</c:v>
                </c:pt>
                <c:pt idx="39675">
                  <c:v>14.8</c:v>
                </c:pt>
                <c:pt idx="39676">
                  <c:v>13.7</c:v>
                </c:pt>
                <c:pt idx="39677">
                  <c:v>13.2</c:v>
                </c:pt>
                <c:pt idx="39678">
                  <c:v>15.3</c:v>
                </c:pt>
                <c:pt idx="39679">
                  <c:v>19.600000000000001</c:v>
                </c:pt>
                <c:pt idx="39680">
                  <c:v>20.7</c:v>
                </c:pt>
                <c:pt idx="39681">
                  <c:v>16.7</c:v>
                </c:pt>
                <c:pt idx="39683">
                  <c:v>25.4</c:v>
                </c:pt>
                <c:pt idx="39684">
                  <c:v>27.9</c:v>
                </c:pt>
                <c:pt idx="39685">
                  <c:v>29</c:v>
                </c:pt>
                <c:pt idx="39686">
                  <c:v>30</c:v>
                </c:pt>
                <c:pt idx="39687">
                  <c:v>30.1</c:v>
                </c:pt>
                <c:pt idx="39688">
                  <c:v>29.4</c:v>
                </c:pt>
                <c:pt idx="39689">
                  <c:v>27.7</c:v>
                </c:pt>
                <c:pt idx="39690">
                  <c:v>26</c:v>
                </c:pt>
                <c:pt idx="39691">
                  <c:v>22.3</c:v>
                </c:pt>
                <c:pt idx="39692">
                  <c:v>20.7</c:v>
                </c:pt>
                <c:pt idx="39693">
                  <c:v>20.399999999999999</c:v>
                </c:pt>
                <c:pt idx="39694">
                  <c:v>19.5</c:v>
                </c:pt>
                <c:pt idx="39695">
                  <c:v>18.600000000000001</c:v>
                </c:pt>
                <c:pt idx="39696">
                  <c:v>19.100000000000001</c:v>
                </c:pt>
                <c:pt idx="39697">
                  <c:v>19</c:v>
                </c:pt>
                <c:pt idx="39698">
                  <c:v>19.399999999999999</c:v>
                </c:pt>
                <c:pt idx="39699">
                  <c:v>19</c:v>
                </c:pt>
                <c:pt idx="39700">
                  <c:v>18.3</c:v>
                </c:pt>
                <c:pt idx="39701">
                  <c:v>16.3</c:v>
                </c:pt>
                <c:pt idx="39702">
                  <c:v>15.2</c:v>
                </c:pt>
                <c:pt idx="39703">
                  <c:v>15.8</c:v>
                </c:pt>
                <c:pt idx="39704">
                  <c:v>16.8</c:v>
                </c:pt>
                <c:pt idx="39705">
                  <c:v>18.7</c:v>
                </c:pt>
                <c:pt idx="39706">
                  <c:v>21.3</c:v>
                </c:pt>
                <c:pt idx="39707">
                  <c:v>23.4</c:v>
                </c:pt>
                <c:pt idx="39708">
                  <c:v>25.3</c:v>
                </c:pt>
                <c:pt idx="39709">
                  <c:v>26.4</c:v>
                </c:pt>
                <c:pt idx="39710">
                  <c:v>27.6</c:v>
                </c:pt>
                <c:pt idx="39711">
                  <c:v>29.5</c:v>
                </c:pt>
                <c:pt idx="39712">
                  <c:v>29.3</c:v>
                </c:pt>
                <c:pt idx="39713">
                  <c:v>29.6</c:v>
                </c:pt>
                <c:pt idx="39714">
                  <c:v>28.4</c:v>
                </c:pt>
                <c:pt idx="39715">
                  <c:v>24.7</c:v>
                </c:pt>
                <c:pt idx="39716">
                  <c:v>22.3</c:v>
                </c:pt>
                <c:pt idx="39717">
                  <c:v>20.6</c:v>
                </c:pt>
                <c:pt idx="39718">
                  <c:v>18.7</c:v>
                </c:pt>
                <c:pt idx="39719">
                  <c:v>17.600000000000001</c:v>
                </c:pt>
                <c:pt idx="39720">
                  <c:v>16.7</c:v>
                </c:pt>
                <c:pt idx="39721">
                  <c:v>16</c:v>
                </c:pt>
                <c:pt idx="39722">
                  <c:v>15.8</c:v>
                </c:pt>
                <c:pt idx="39723">
                  <c:v>16.7</c:v>
                </c:pt>
                <c:pt idx="39724">
                  <c:v>17.399999999999999</c:v>
                </c:pt>
                <c:pt idx="39725">
                  <c:v>17.600000000000001</c:v>
                </c:pt>
                <c:pt idx="39726">
                  <c:v>17.7</c:v>
                </c:pt>
                <c:pt idx="39727">
                  <c:v>17.600000000000001</c:v>
                </c:pt>
                <c:pt idx="39728">
                  <c:v>17.7</c:v>
                </c:pt>
                <c:pt idx="39729">
                  <c:v>18.2</c:v>
                </c:pt>
                <c:pt idx="39730">
                  <c:v>18.899999999999999</c:v>
                </c:pt>
                <c:pt idx="39731">
                  <c:v>20.100000000000001</c:v>
                </c:pt>
                <c:pt idx="39732">
                  <c:v>22.8</c:v>
                </c:pt>
                <c:pt idx="39733">
                  <c:v>25.5</c:v>
                </c:pt>
                <c:pt idx="39734">
                  <c:v>27</c:v>
                </c:pt>
                <c:pt idx="39735">
                  <c:v>28.7</c:v>
                </c:pt>
                <c:pt idx="39736">
                  <c:v>29</c:v>
                </c:pt>
                <c:pt idx="39737">
                  <c:v>28.9</c:v>
                </c:pt>
                <c:pt idx="39738">
                  <c:v>28.1</c:v>
                </c:pt>
                <c:pt idx="39739">
                  <c:v>23.7</c:v>
                </c:pt>
                <c:pt idx="39740">
                  <c:v>21.2</c:v>
                </c:pt>
                <c:pt idx="39741">
                  <c:v>19.3</c:v>
                </c:pt>
                <c:pt idx="39742">
                  <c:v>18.2</c:v>
                </c:pt>
                <c:pt idx="39743">
                  <c:v>16.899999999999999</c:v>
                </c:pt>
                <c:pt idx="39744">
                  <c:v>15.8</c:v>
                </c:pt>
                <c:pt idx="39745">
                  <c:v>14.3</c:v>
                </c:pt>
                <c:pt idx="39746">
                  <c:v>13.2</c:v>
                </c:pt>
                <c:pt idx="39747">
                  <c:v>12.6</c:v>
                </c:pt>
                <c:pt idx="39748">
                  <c:v>12.7</c:v>
                </c:pt>
                <c:pt idx="39749">
                  <c:v>16.899999999999999</c:v>
                </c:pt>
                <c:pt idx="39750">
                  <c:v>15.3</c:v>
                </c:pt>
                <c:pt idx="39751">
                  <c:v>15.7</c:v>
                </c:pt>
                <c:pt idx="39752">
                  <c:v>16</c:v>
                </c:pt>
                <c:pt idx="39753">
                  <c:v>16.7</c:v>
                </c:pt>
                <c:pt idx="39754">
                  <c:v>17.7</c:v>
                </c:pt>
                <c:pt idx="39755">
                  <c:v>18.600000000000001</c:v>
                </c:pt>
                <c:pt idx="39756">
                  <c:v>19.2</c:v>
                </c:pt>
                <c:pt idx="39757">
                  <c:v>20.9</c:v>
                </c:pt>
                <c:pt idx="39758">
                  <c:v>23.9</c:v>
                </c:pt>
                <c:pt idx="39759">
                  <c:v>24.8</c:v>
                </c:pt>
                <c:pt idx="39760">
                  <c:v>26.2</c:v>
                </c:pt>
                <c:pt idx="39761">
                  <c:v>26.2</c:v>
                </c:pt>
                <c:pt idx="39762">
                  <c:v>25.4</c:v>
                </c:pt>
                <c:pt idx="39763">
                  <c:v>23.3</c:v>
                </c:pt>
                <c:pt idx="39764">
                  <c:v>22</c:v>
                </c:pt>
                <c:pt idx="39765">
                  <c:v>19.5</c:v>
                </c:pt>
                <c:pt idx="39766">
                  <c:v>18</c:v>
                </c:pt>
                <c:pt idx="39767">
                  <c:v>16.8</c:v>
                </c:pt>
                <c:pt idx="39768">
                  <c:v>15.9</c:v>
                </c:pt>
                <c:pt idx="39769">
                  <c:v>14.5</c:v>
                </c:pt>
                <c:pt idx="39770">
                  <c:v>13.2</c:v>
                </c:pt>
                <c:pt idx="39771">
                  <c:v>13.5</c:v>
                </c:pt>
                <c:pt idx="39772">
                  <c:v>13.5</c:v>
                </c:pt>
                <c:pt idx="39773">
                  <c:v>12.6</c:v>
                </c:pt>
                <c:pt idx="39774">
                  <c:v>13.5</c:v>
                </c:pt>
                <c:pt idx="39775">
                  <c:v>15.3</c:v>
                </c:pt>
                <c:pt idx="39776">
                  <c:v>15.7</c:v>
                </c:pt>
                <c:pt idx="39777">
                  <c:v>16.600000000000001</c:v>
                </c:pt>
                <c:pt idx="39778">
                  <c:v>18.7</c:v>
                </c:pt>
                <c:pt idx="39779">
                  <c:v>20.6</c:v>
                </c:pt>
                <c:pt idx="39780">
                  <c:v>22.1</c:v>
                </c:pt>
                <c:pt idx="39781">
                  <c:v>24.7</c:v>
                </c:pt>
                <c:pt idx="39782">
                  <c:v>25.7</c:v>
                </c:pt>
                <c:pt idx="39783">
                  <c:v>26.8</c:v>
                </c:pt>
                <c:pt idx="39784">
                  <c:v>28.1</c:v>
                </c:pt>
                <c:pt idx="39785">
                  <c:v>27.8</c:v>
                </c:pt>
                <c:pt idx="39786">
                  <c:v>26.2</c:v>
                </c:pt>
                <c:pt idx="39787">
                  <c:v>23.6</c:v>
                </c:pt>
                <c:pt idx="39788">
                  <c:v>20.7</c:v>
                </c:pt>
                <c:pt idx="39789">
                  <c:v>18.7</c:v>
                </c:pt>
                <c:pt idx="39790">
                  <c:v>17.3</c:v>
                </c:pt>
                <c:pt idx="39791">
                  <c:v>16.100000000000001</c:v>
                </c:pt>
                <c:pt idx="39792">
                  <c:v>16</c:v>
                </c:pt>
                <c:pt idx="39793">
                  <c:v>14.8</c:v>
                </c:pt>
                <c:pt idx="39794">
                  <c:v>13.7</c:v>
                </c:pt>
                <c:pt idx="39795">
                  <c:v>12.9</c:v>
                </c:pt>
                <c:pt idx="39796">
                  <c:v>12.3</c:v>
                </c:pt>
                <c:pt idx="39797">
                  <c:v>11.8</c:v>
                </c:pt>
                <c:pt idx="39798">
                  <c:v>11.5</c:v>
                </c:pt>
                <c:pt idx="39799">
                  <c:v>12</c:v>
                </c:pt>
                <c:pt idx="39800">
                  <c:v>14.4</c:v>
                </c:pt>
                <c:pt idx="39801">
                  <c:v>15.4</c:v>
                </c:pt>
                <c:pt idx="39802">
                  <c:v>19.2</c:v>
                </c:pt>
                <c:pt idx="39803">
                  <c:v>20.9</c:v>
                </c:pt>
                <c:pt idx="39804">
                  <c:v>23.4</c:v>
                </c:pt>
                <c:pt idx="39805">
                  <c:v>25.3</c:v>
                </c:pt>
                <c:pt idx="39806">
                  <c:v>26.8</c:v>
                </c:pt>
                <c:pt idx="39807">
                  <c:v>27.7</c:v>
                </c:pt>
                <c:pt idx="39808">
                  <c:v>27.2</c:v>
                </c:pt>
                <c:pt idx="39809">
                  <c:v>26.8</c:v>
                </c:pt>
                <c:pt idx="39810">
                  <c:v>25.7</c:v>
                </c:pt>
                <c:pt idx="39811">
                  <c:v>23.1</c:v>
                </c:pt>
                <c:pt idx="39812">
                  <c:v>21.5</c:v>
                </c:pt>
                <c:pt idx="39813">
                  <c:v>20.3</c:v>
                </c:pt>
                <c:pt idx="39814">
                  <c:v>19.2</c:v>
                </c:pt>
                <c:pt idx="39815">
                  <c:v>18.8</c:v>
                </c:pt>
                <c:pt idx="39816">
                  <c:v>18.399999999999999</c:v>
                </c:pt>
                <c:pt idx="39817">
                  <c:v>17.899999999999999</c:v>
                </c:pt>
                <c:pt idx="39818">
                  <c:v>15.8</c:v>
                </c:pt>
                <c:pt idx="39819">
                  <c:v>14.4</c:v>
                </c:pt>
                <c:pt idx="39820">
                  <c:v>14.6</c:v>
                </c:pt>
                <c:pt idx="39821">
                  <c:v>15.4</c:v>
                </c:pt>
                <c:pt idx="39822">
                  <c:v>15.5</c:v>
                </c:pt>
                <c:pt idx="39823">
                  <c:v>15.3</c:v>
                </c:pt>
                <c:pt idx="39824">
                  <c:v>15.6</c:v>
                </c:pt>
                <c:pt idx="39825">
                  <c:v>17.2</c:v>
                </c:pt>
                <c:pt idx="39826">
                  <c:v>20.3</c:v>
                </c:pt>
                <c:pt idx="39827">
                  <c:v>22.8</c:v>
                </c:pt>
                <c:pt idx="39828">
                  <c:v>24.7</c:v>
                </c:pt>
                <c:pt idx="39829">
                  <c:v>25.3</c:v>
                </c:pt>
                <c:pt idx="39830">
                  <c:v>27.9</c:v>
                </c:pt>
                <c:pt idx="39831">
                  <c:v>27.8</c:v>
                </c:pt>
                <c:pt idx="39832">
                  <c:v>27.9</c:v>
                </c:pt>
                <c:pt idx="39833">
                  <c:v>28.7</c:v>
                </c:pt>
                <c:pt idx="39834">
                  <c:v>28.1</c:v>
                </c:pt>
                <c:pt idx="39835">
                  <c:v>24.8</c:v>
                </c:pt>
                <c:pt idx="39836">
                  <c:v>22.6</c:v>
                </c:pt>
                <c:pt idx="39837">
                  <c:v>21</c:v>
                </c:pt>
                <c:pt idx="39838">
                  <c:v>19.8</c:v>
                </c:pt>
                <c:pt idx="39839">
                  <c:v>18.8</c:v>
                </c:pt>
                <c:pt idx="39840">
                  <c:v>17</c:v>
                </c:pt>
                <c:pt idx="39841">
                  <c:v>16.7</c:v>
                </c:pt>
                <c:pt idx="39842">
                  <c:v>17</c:v>
                </c:pt>
                <c:pt idx="39843">
                  <c:v>16.3</c:v>
                </c:pt>
                <c:pt idx="39844">
                  <c:v>16.8</c:v>
                </c:pt>
                <c:pt idx="39845">
                  <c:v>16.899999999999999</c:v>
                </c:pt>
                <c:pt idx="39846">
                  <c:v>16.7</c:v>
                </c:pt>
                <c:pt idx="39847">
                  <c:v>16.5</c:v>
                </c:pt>
                <c:pt idx="39848">
                  <c:v>16.8</c:v>
                </c:pt>
                <c:pt idx="39849">
                  <c:v>18.8</c:v>
                </c:pt>
                <c:pt idx="39850">
                  <c:v>19.8</c:v>
                </c:pt>
                <c:pt idx="39851">
                  <c:v>21.2</c:v>
                </c:pt>
                <c:pt idx="39852">
                  <c:v>23.2</c:v>
                </c:pt>
                <c:pt idx="39853">
                  <c:v>24.7</c:v>
                </c:pt>
                <c:pt idx="39854">
                  <c:v>27</c:v>
                </c:pt>
                <c:pt idx="39855">
                  <c:v>27.1</c:v>
                </c:pt>
                <c:pt idx="39856">
                  <c:v>27.3</c:v>
                </c:pt>
                <c:pt idx="39857">
                  <c:v>27</c:v>
                </c:pt>
                <c:pt idx="39858">
                  <c:v>25.3</c:v>
                </c:pt>
                <c:pt idx="39859">
                  <c:v>23.4</c:v>
                </c:pt>
                <c:pt idx="39860">
                  <c:v>20.7</c:v>
                </c:pt>
                <c:pt idx="39861">
                  <c:v>20.100000000000001</c:v>
                </c:pt>
                <c:pt idx="39862">
                  <c:v>19</c:v>
                </c:pt>
                <c:pt idx="39863">
                  <c:v>17.100000000000001</c:v>
                </c:pt>
                <c:pt idx="39864">
                  <c:v>16.600000000000001</c:v>
                </c:pt>
                <c:pt idx="39865">
                  <c:v>16.100000000000001</c:v>
                </c:pt>
                <c:pt idx="39866">
                  <c:v>15.1</c:v>
                </c:pt>
                <c:pt idx="39867">
                  <c:v>15.7</c:v>
                </c:pt>
                <c:pt idx="39868">
                  <c:v>15.5</c:v>
                </c:pt>
                <c:pt idx="39869">
                  <c:v>15</c:v>
                </c:pt>
                <c:pt idx="39870">
                  <c:v>15</c:v>
                </c:pt>
                <c:pt idx="39871">
                  <c:v>14.8</c:v>
                </c:pt>
                <c:pt idx="39872">
                  <c:v>14.8</c:v>
                </c:pt>
                <c:pt idx="39873">
                  <c:v>17.2</c:v>
                </c:pt>
                <c:pt idx="39874">
                  <c:v>19.8</c:v>
                </c:pt>
                <c:pt idx="39875">
                  <c:v>22.3</c:v>
                </c:pt>
                <c:pt idx="39876">
                  <c:v>23.4</c:v>
                </c:pt>
                <c:pt idx="39877">
                  <c:v>25.8</c:v>
                </c:pt>
                <c:pt idx="39878">
                  <c:v>27.5</c:v>
                </c:pt>
                <c:pt idx="39879">
                  <c:v>28.7</c:v>
                </c:pt>
                <c:pt idx="39880">
                  <c:v>29</c:v>
                </c:pt>
                <c:pt idx="39881">
                  <c:v>27.2</c:v>
                </c:pt>
                <c:pt idx="39882">
                  <c:v>25.3</c:v>
                </c:pt>
                <c:pt idx="39883">
                  <c:v>23.1</c:v>
                </c:pt>
                <c:pt idx="39884">
                  <c:v>21</c:v>
                </c:pt>
                <c:pt idx="39885">
                  <c:v>19.5</c:v>
                </c:pt>
                <c:pt idx="39886">
                  <c:v>18.2</c:v>
                </c:pt>
                <c:pt idx="39887">
                  <c:v>17.100000000000001</c:v>
                </c:pt>
                <c:pt idx="39888">
                  <c:v>15.6</c:v>
                </c:pt>
                <c:pt idx="39889">
                  <c:v>15.4</c:v>
                </c:pt>
                <c:pt idx="39890">
                  <c:v>14.2</c:v>
                </c:pt>
                <c:pt idx="39891">
                  <c:v>13.2</c:v>
                </c:pt>
                <c:pt idx="39892">
                  <c:v>12.6</c:v>
                </c:pt>
                <c:pt idx="39893">
                  <c:v>11.9</c:v>
                </c:pt>
                <c:pt idx="39894">
                  <c:v>12.3</c:v>
                </c:pt>
                <c:pt idx="39895">
                  <c:v>12.3</c:v>
                </c:pt>
                <c:pt idx="39896">
                  <c:v>13.3</c:v>
                </c:pt>
                <c:pt idx="39897">
                  <c:v>16.5</c:v>
                </c:pt>
                <c:pt idx="39898">
                  <c:v>19.5</c:v>
                </c:pt>
                <c:pt idx="39899">
                  <c:v>21.1</c:v>
                </c:pt>
                <c:pt idx="39900">
                  <c:v>23.8</c:v>
                </c:pt>
                <c:pt idx="39901">
                  <c:v>24.7</c:v>
                </c:pt>
                <c:pt idx="39902">
                  <c:v>26.7</c:v>
                </c:pt>
                <c:pt idx="39903">
                  <c:v>28.1</c:v>
                </c:pt>
                <c:pt idx="39904">
                  <c:v>28.4</c:v>
                </c:pt>
                <c:pt idx="39905">
                  <c:v>29</c:v>
                </c:pt>
                <c:pt idx="39906">
                  <c:v>25.6</c:v>
                </c:pt>
                <c:pt idx="39907">
                  <c:v>22.8</c:v>
                </c:pt>
                <c:pt idx="39908">
                  <c:v>20.6</c:v>
                </c:pt>
                <c:pt idx="39909">
                  <c:v>19.100000000000001</c:v>
                </c:pt>
                <c:pt idx="39910">
                  <c:v>16.8</c:v>
                </c:pt>
                <c:pt idx="39911">
                  <c:v>15.4</c:v>
                </c:pt>
                <c:pt idx="39912">
                  <c:v>14.8</c:v>
                </c:pt>
                <c:pt idx="39913">
                  <c:v>13.9</c:v>
                </c:pt>
                <c:pt idx="39914">
                  <c:v>13.2</c:v>
                </c:pt>
                <c:pt idx="39915">
                  <c:v>12.6</c:v>
                </c:pt>
                <c:pt idx="39916">
                  <c:v>12</c:v>
                </c:pt>
                <c:pt idx="39917">
                  <c:v>12.4</c:v>
                </c:pt>
                <c:pt idx="39918">
                  <c:v>12.1</c:v>
                </c:pt>
                <c:pt idx="39919">
                  <c:v>15.4</c:v>
                </c:pt>
                <c:pt idx="39920">
                  <c:v>16.100000000000001</c:v>
                </c:pt>
                <c:pt idx="39921">
                  <c:v>16.3</c:v>
                </c:pt>
                <c:pt idx="39922">
                  <c:v>19.600000000000001</c:v>
                </c:pt>
                <c:pt idx="39923">
                  <c:v>21.5</c:v>
                </c:pt>
                <c:pt idx="39924">
                  <c:v>23.5</c:v>
                </c:pt>
                <c:pt idx="39925">
                  <c:v>25.4</c:v>
                </c:pt>
                <c:pt idx="39926">
                  <c:v>27.8</c:v>
                </c:pt>
                <c:pt idx="39927">
                  <c:v>29</c:v>
                </c:pt>
                <c:pt idx="39928">
                  <c:v>29.7</c:v>
                </c:pt>
                <c:pt idx="39929">
                  <c:v>29.6</c:v>
                </c:pt>
                <c:pt idx="39930">
                  <c:v>26.5</c:v>
                </c:pt>
                <c:pt idx="39931">
                  <c:v>23.6</c:v>
                </c:pt>
                <c:pt idx="39932">
                  <c:v>21.4</c:v>
                </c:pt>
                <c:pt idx="39933">
                  <c:v>19.8</c:v>
                </c:pt>
                <c:pt idx="39934">
                  <c:v>17.8</c:v>
                </c:pt>
                <c:pt idx="39935">
                  <c:v>16.2</c:v>
                </c:pt>
                <c:pt idx="39936">
                  <c:v>15.4</c:v>
                </c:pt>
                <c:pt idx="39937">
                  <c:v>14.5</c:v>
                </c:pt>
                <c:pt idx="39938">
                  <c:v>13</c:v>
                </c:pt>
                <c:pt idx="39939">
                  <c:v>12.9</c:v>
                </c:pt>
                <c:pt idx="39941">
                  <c:v>15</c:v>
                </c:pt>
                <c:pt idx="39942">
                  <c:v>15.4</c:v>
                </c:pt>
                <c:pt idx="39943">
                  <c:v>15.7</c:v>
                </c:pt>
                <c:pt idx="39944">
                  <c:v>15.9</c:v>
                </c:pt>
                <c:pt idx="39945">
                  <c:v>16.3</c:v>
                </c:pt>
                <c:pt idx="39946">
                  <c:v>17.399999999999999</c:v>
                </c:pt>
                <c:pt idx="39947">
                  <c:v>19.5</c:v>
                </c:pt>
                <c:pt idx="39948">
                  <c:v>22.8</c:v>
                </c:pt>
                <c:pt idx="39949">
                  <c:v>24</c:v>
                </c:pt>
                <c:pt idx="39950">
                  <c:v>25.6</c:v>
                </c:pt>
                <c:pt idx="39951">
                  <c:v>26.8</c:v>
                </c:pt>
                <c:pt idx="39952">
                  <c:v>27.6</c:v>
                </c:pt>
                <c:pt idx="39953">
                  <c:v>27.3</c:v>
                </c:pt>
                <c:pt idx="39954">
                  <c:v>24.9</c:v>
                </c:pt>
                <c:pt idx="39955">
                  <c:v>22.2</c:v>
                </c:pt>
                <c:pt idx="39956">
                  <c:v>20.100000000000001</c:v>
                </c:pt>
                <c:pt idx="39957">
                  <c:v>17.899999999999999</c:v>
                </c:pt>
                <c:pt idx="39958">
                  <c:v>16.899999999999999</c:v>
                </c:pt>
                <c:pt idx="39959">
                  <c:v>16.7</c:v>
                </c:pt>
                <c:pt idx="39960">
                  <c:v>15.6</c:v>
                </c:pt>
                <c:pt idx="39961">
                  <c:v>14.1</c:v>
                </c:pt>
                <c:pt idx="39962">
                  <c:v>14.7</c:v>
                </c:pt>
                <c:pt idx="39963">
                  <c:v>15.7</c:v>
                </c:pt>
                <c:pt idx="39964">
                  <c:v>16.399999999999999</c:v>
                </c:pt>
                <c:pt idx="39965">
                  <c:v>16.5</c:v>
                </c:pt>
                <c:pt idx="39966">
                  <c:v>16.5</c:v>
                </c:pt>
                <c:pt idx="39967">
                  <c:v>16.3</c:v>
                </c:pt>
                <c:pt idx="39968">
                  <c:v>16.5</c:v>
                </c:pt>
                <c:pt idx="39969">
                  <c:v>16.899999999999999</c:v>
                </c:pt>
                <c:pt idx="39970">
                  <c:v>17.600000000000001</c:v>
                </c:pt>
                <c:pt idx="39971">
                  <c:v>19.399999999999999</c:v>
                </c:pt>
                <c:pt idx="39972">
                  <c:v>21.7</c:v>
                </c:pt>
                <c:pt idx="39973">
                  <c:v>24.2</c:v>
                </c:pt>
                <c:pt idx="39974">
                  <c:v>26.4</c:v>
                </c:pt>
                <c:pt idx="39975">
                  <c:v>28</c:v>
                </c:pt>
                <c:pt idx="39976">
                  <c:v>29</c:v>
                </c:pt>
                <c:pt idx="39977">
                  <c:v>28.9</c:v>
                </c:pt>
                <c:pt idx="39978">
                  <c:v>28.2</c:v>
                </c:pt>
                <c:pt idx="39979">
                  <c:v>24.5</c:v>
                </c:pt>
                <c:pt idx="39980">
                  <c:v>21.4</c:v>
                </c:pt>
                <c:pt idx="39981">
                  <c:v>19</c:v>
                </c:pt>
                <c:pt idx="39982">
                  <c:v>17.8</c:v>
                </c:pt>
                <c:pt idx="39983">
                  <c:v>15.9</c:v>
                </c:pt>
                <c:pt idx="39984">
                  <c:v>14.6</c:v>
                </c:pt>
                <c:pt idx="39985">
                  <c:v>14.3</c:v>
                </c:pt>
                <c:pt idx="39986">
                  <c:v>15.3</c:v>
                </c:pt>
                <c:pt idx="39987">
                  <c:v>15.8</c:v>
                </c:pt>
                <c:pt idx="39988">
                  <c:v>16.100000000000001</c:v>
                </c:pt>
                <c:pt idx="39989">
                  <c:v>15.9</c:v>
                </c:pt>
                <c:pt idx="39990">
                  <c:v>15.7</c:v>
                </c:pt>
                <c:pt idx="39991">
                  <c:v>16</c:v>
                </c:pt>
                <c:pt idx="39992">
                  <c:v>16.100000000000001</c:v>
                </c:pt>
                <c:pt idx="39993">
                  <c:v>16.8</c:v>
                </c:pt>
                <c:pt idx="39994">
                  <c:v>17.3</c:v>
                </c:pt>
                <c:pt idx="39995">
                  <c:v>18.7</c:v>
                </c:pt>
                <c:pt idx="39996">
                  <c:v>21.5</c:v>
                </c:pt>
                <c:pt idx="39997">
                  <c:v>23.8</c:v>
                </c:pt>
                <c:pt idx="39998">
                  <c:v>26.1</c:v>
                </c:pt>
                <c:pt idx="39999">
                  <c:v>27.9</c:v>
                </c:pt>
                <c:pt idx="40000">
                  <c:v>27.4</c:v>
                </c:pt>
                <c:pt idx="40001">
                  <c:v>28.1</c:v>
                </c:pt>
                <c:pt idx="40002">
                  <c:v>27.5</c:v>
                </c:pt>
                <c:pt idx="40003">
                  <c:v>25.4</c:v>
                </c:pt>
                <c:pt idx="40004">
                  <c:v>21.5</c:v>
                </c:pt>
                <c:pt idx="40005">
                  <c:v>19.3</c:v>
                </c:pt>
                <c:pt idx="40006">
                  <c:v>18</c:v>
                </c:pt>
                <c:pt idx="40007">
                  <c:v>16.5</c:v>
                </c:pt>
                <c:pt idx="40008">
                  <c:v>15.9</c:v>
                </c:pt>
                <c:pt idx="40009">
                  <c:v>14.6</c:v>
                </c:pt>
                <c:pt idx="40010">
                  <c:v>13.9</c:v>
                </c:pt>
                <c:pt idx="40011">
                  <c:v>13.1</c:v>
                </c:pt>
                <c:pt idx="40012">
                  <c:v>12.7</c:v>
                </c:pt>
                <c:pt idx="40013">
                  <c:v>12.3</c:v>
                </c:pt>
                <c:pt idx="40014">
                  <c:v>12</c:v>
                </c:pt>
                <c:pt idx="40015">
                  <c:v>11.9</c:v>
                </c:pt>
                <c:pt idx="40016">
                  <c:v>12.2</c:v>
                </c:pt>
                <c:pt idx="40018">
                  <c:v>20.9</c:v>
                </c:pt>
                <c:pt idx="40019">
                  <c:v>23.2</c:v>
                </c:pt>
                <c:pt idx="40020">
                  <c:v>24.7</c:v>
                </c:pt>
                <c:pt idx="40021">
                  <c:v>27.2</c:v>
                </c:pt>
                <c:pt idx="40022">
                  <c:v>29.2</c:v>
                </c:pt>
                <c:pt idx="40023">
                  <c:v>30.2</c:v>
                </c:pt>
                <c:pt idx="40024">
                  <c:v>30.5</c:v>
                </c:pt>
                <c:pt idx="40025">
                  <c:v>29.9</c:v>
                </c:pt>
                <c:pt idx="40026">
                  <c:v>27.5</c:v>
                </c:pt>
                <c:pt idx="40027">
                  <c:v>23.7</c:v>
                </c:pt>
                <c:pt idx="40028">
                  <c:v>21.1</c:v>
                </c:pt>
                <c:pt idx="40029">
                  <c:v>19.8</c:v>
                </c:pt>
                <c:pt idx="40030">
                  <c:v>18</c:v>
                </c:pt>
                <c:pt idx="40031">
                  <c:v>17.399999999999999</c:v>
                </c:pt>
                <c:pt idx="40032">
                  <c:v>16.7</c:v>
                </c:pt>
                <c:pt idx="40033">
                  <c:v>15.6</c:v>
                </c:pt>
                <c:pt idx="40034">
                  <c:v>14.3</c:v>
                </c:pt>
                <c:pt idx="40035">
                  <c:v>14</c:v>
                </c:pt>
                <c:pt idx="40036">
                  <c:v>13.7</c:v>
                </c:pt>
                <c:pt idx="40037">
                  <c:v>13.5</c:v>
                </c:pt>
                <c:pt idx="40038">
                  <c:v>15.2</c:v>
                </c:pt>
                <c:pt idx="40039">
                  <c:v>16</c:v>
                </c:pt>
                <c:pt idx="40040">
                  <c:v>16</c:v>
                </c:pt>
                <c:pt idx="40041">
                  <c:v>16.600000000000001</c:v>
                </c:pt>
                <c:pt idx="40042">
                  <c:v>19.3</c:v>
                </c:pt>
                <c:pt idx="40043">
                  <c:v>22.4</c:v>
                </c:pt>
                <c:pt idx="40044">
                  <c:v>24.8</c:v>
                </c:pt>
                <c:pt idx="40045">
                  <c:v>25.1</c:v>
                </c:pt>
                <c:pt idx="40046">
                  <c:v>27.5</c:v>
                </c:pt>
                <c:pt idx="40047">
                  <c:v>29.5</c:v>
                </c:pt>
                <c:pt idx="40048">
                  <c:v>30.5</c:v>
                </c:pt>
                <c:pt idx="40049">
                  <c:v>30.1</c:v>
                </c:pt>
                <c:pt idx="40050">
                  <c:v>27.7</c:v>
                </c:pt>
                <c:pt idx="40051">
                  <c:v>24</c:v>
                </c:pt>
                <c:pt idx="40067">
                  <c:v>19.399999999999999</c:v>
                </c:pt>
                <c:pt idx="40068">
                  <c:v>21</c:v>
                </c:pt>
                <c:pt idx="40069">
                  <c:v>23.1</c:v>
                </c:pt>
                <c:pt idx="40070">
                  <c:v>25.5</c:v>
                </c:pt>
                <c:pt idx="40071">
                  <c:v>28.3</c:v>
                </c:pt>
                <c:pt idx="40072">
                  <c:v>29.2</c:v>
                </c:pt>
                <c:pt idx="40073">
                  <c:v>29.4</c:v>
                </c:pt>
                <c:pt idx="40074">
                  <c:v>27.2</c:v>
                </c:pt>
                <c:pt idx="40075">
                  <c:v>24</c:v>
                </c:pt>
                <c:pt idx="40076">
                  <c:v>21.2</c:v>
                </c:pt>
                <c:pt idx="40077">
                  <c:v>19.2</c:v>
                </c:pt>
                <c:pt idx="40078">
                  <c:v>17.600000000000001</c:v>
                </c:pt>
                <c:pt idx="40079">
                  <c:v>16.3</c:v>
                </c:pt>
                <c:pt idx="40080">
                  <c:v>15.8</c:v>
                </c:pt>
                <c:pt idx="40081">
                  <c:v>16</c:v>
                </c:pt>
                <c:pt idx="40082">
                  <c:v>15.7</c:v>
                </c:pt>
                <c:pt idx="40083">
                  <c:v>16.2</c:v>
                </c:pt>
                <c:pt idx="40084">
                  <c:v>16.3</c:v>
                </c:pt>
                <c:pt idx="40085">
                  <c:v>16.600000000000001</c:v>
                </c:pt>
                <c:pt idx="40086">
                  <c:v>16.7</c:v>
                </c:pt>
                <c:pt idx="40087">
                  <c:v>17.100000000000001</c:v>
                </c:pt>
                <c:pt idx="40088">
                  <c:v>17.2</c:v>
                </c:pt>
                <c:pt idx="40089">
                  <c:v>17.8</c:v>
                </c:pt>
                <c:pt idx="40090">
                  <c:v>18.7</c:v>
                </c:pt>
                <c:pt idx="40091">
                  <c:v>19.600000000000001</c:v>
                </c:pt>
                <c:pt idx="40092">
                  <c:v>23.1</c:v>
                </c:pt>
                <c:pt idx="40093">
                  <c:v>25.1</c:v>
                </c:pt>
                <c:pt idx="40094">
                  <c:v>26.7</c:v>
                </c:pt>
                <c:pt idx="40095">
                  <c:v>28.3</c:v>
                </c:pt>
                <c:pt idx="40096">
                  <c:v>28.8</c:v>
                </c:pt>
                <c:pt idx="40097">
                  <c:v>27.9</c:v>
                </c:pt>
                <c:pt idx="40098">
                  <c:v>25.3</c:v>
                </c:pt>
                <c:pt idx="40099">
                  <c:v>23.1</c:v>
                </c:pt>
                <c:pt idx="40100">
                  <c:v>20.9</c:v>
                </c:pt>
                <c:pt idx="40101">
                  <c:v>19.600000000000001</c:v>
                </c:pt>
                <c:pt idx="40102">
                  <c:v>17.8</c:v>
                </c:pt>
                <c:pt idx="40103">
                  <c:v>16.5</c:v>
                </c:pt>
                <c:pt idx="40104">
                  <c:v>15.6</c:v>
                </c:pt>
                <c:pt idx="40105">
                  <c:v>14.8</c:v>
                </c:pt>
                <c:pt idx="40106">
                  <c:v>16.2</c:v>
                </c:pt>
                <c:pt idx="40107">
                  <c:v>16.5</c:v>
                </c:pt>
                <c:pt idx="40108">
                  <c:v>16.5</c:v>
                </c:pt>
                <c:pt idx="40109">
                  <c:v>16.600000000000001</c:v>
                </c:pt>
                <c:pt idx="40110">
                  <c:v>16.600000000000001</c:v>
                </c:pt>
                <c:pt idx="40111">
                  <c:v>16.7</c:v>
                </c:pt>
                <c:pt idx="40112">
                  <c:v>16.600000000000001</c:v>
                </c:pt>
                <c:pt idx="40113">
                  <c:v>17</c:v>
                </c:pt>
                <c:pt idx="40114">
                  <c:v>17.2</c:v>
                </c:pt>
                <c:pt idx="40115">
                  <c:v>18.100000000000001</c:v>
                </c:pt>
                <c:pt idx="40116">
                  <c:v>19.600000000000001</c:v>
                </c:pt>
                <c:pt idx="40117">
                  <c:v>22.8</c:v>
                </c:pt>
                <c:pt idx="40118">
                  <c:v>24.3</c:v>
                </c:pt>
                <c:pt idx="40119">
                  <c:v>26.5</c:v>
                </c:pt>
                <c:pt idx="40120">
                  <c:v>27.4</c:v>
                </c:pt>
                <c:pt idx="40121">
                  <c:v>27.5</c:v>
                </c:pt>
                <c:pt idx="40122">
                  <c:v>27</c:v>
                </c:pt>
                <c:pt idx="40123">
                  <c:v>24.7</c:v>
                </c:pt>
                <c:pt idx="40124">
                  <c:v>22.3</c:v>
                </c:pt>
                <c:pt idx="40125">
                  <c:v>19.8</c:v>
                </c:pt>
                <c:pt idx="40126">
                  <c:v>18.100000000000001</c:v>
                </c:pt>
                <c:pt idx="40127">
                  <c:v>17.399999999999999</c:v>
                </c:pt>
                <c:pt idx="40128">
                  <c:v>15.6</c:v>
                </c:pt>
                <c:pt idx="40129">
                  <c:v>14.3</c:v>
                </c:pt>
                <c:pt idx="40130">
                  <c:v>14.3</c:v>
                </c:pt>
                <c:pt idx="40131">
                  <c:v>14.5</c:v>
                </c:pt>
                <c:pt idx="40132">
                  <c:v>15.6</c:v>
                </c:pt>
                <c:pt idx="40133">
                  <c:v>16.3</c:v>
                </c:pt>
                <c:pt idx="40134">
                  <c:v>16.2</c:v>
                </c:pt>
                <c:pt idx="40135">
                  <c:v>16.3</c:v>
                </c:pt>
                <c:pt idx="40136">
                  <c:v>16.2</c:v>
                </c:pt>
                <c:pt idx="40137">
                  <c:v>16.5</c:v>
                </c:pt>
                <c:pt idx="40138">
                  <c:v>17</c:v>
                </c:pt>
                <c:pt idx="40139">
                  <c:v>18.100000000000001</c:v>
                </c:pt>
                <c:pt idx="40140">
                  <c:v>20.3</c:v>
                </c:pt>
                <c:pt idx="40141">
                  <c:v>22.9</c:v>
                </c:pt>
                <c:pt idx="40142">
                  <c:v>24.8</c:v>
                </c:pt>
                <c:pt idx="40143">
                  <c:v>27.7</c:v>
                </c:pt>
                <c:pt idx="40144">
                  <c:v>28.3</c:v>
                </c:pt>
                <c:pt idx="40145">
                  <c:v>28</c:v>
                </c:pt>
                <c:pt idx="40146">
                  <c:v>27.5</c:v>
                </c:pt>
                <c:pt idx="40147">
                  <c:v>24.4</c:v>
                </c:pt>
                <c:pt idx="40153">
                  <c:v>15.3</c:v>
                </c:pt>
                <c:pt idx="40154">
                  <c:v>14.3</c:v>
                </c:pt>
                <c:pt idx="40155">
                  <c:v>13.1</c:v>
                </c:pt>
                <c:pt idx="40156">
                  <c:v>12.6</c:v>
                </c:pt>
                <c:pt idx="40157">
                  <c:v>13.2</c:v>
                </c:pt>
                <c:pt idx="40158">
                  <c:v>14.7</c:v>
                </c:pt>
                <c:pt idx="40159">
                  <c:v>15.6</c:v>
                </c:pt>
                <c:pt idx="40160">
                  <c:v>15.9</c:v>
                </c:pt>
                <c:pt idx="40161">
                  <c:v>16.3</c:v>
                </c:pt>
                <c:pt idx="40162">
                  <c:v>17.100000000000001</c:v>
                </c:pt>
                <c:pt idx="40163">
                  <c:v>18.5</c:v>
                </c:pt>
                <c:pt idx="40164">
                  <c:v>20.9</c:v>
                </c:pt>
                <c:pt idx="40165">
                  <c:v>23.6</c:v>
                </c:pt>
                <c:pt idx="40166">
                  <c:v>25.6</c:v>
                </c:pt>
                <c:pt idx="40167">
                  <c:v>26.9</c:v>
                </c:pt>
                <c:pt idx="40168">
                  <c:v>28</c:v>
                </c:pt>
                <c:pt idx="40169">
                  <c:v>26.8</c:v>
                </c:pt>
                <c:pt idx="40170">
                  <c:v>24.9</c:v>
                </c:pt>
                <c:pt idx="40171">
                  <c:v>23.4</c:v>
                </c:pt>
                <c:pt idx="40172">
                  <c:v>21.2</c:v>
                </c:pt>
                <c:pt idx="40173">
                  <c:v>20</c:v>
                </c:pt>
                <c:pt idx="40174">
                  <c:v>19.2</c:v>
                </c:pt>
                <c:pt idx="40175">
                  <c:v>18.5</c:v>
                </c:pt>
                <c:pt idx="40176">
                  <c:v>17.3</c:v>
                </c:pt>
                <c:pt idx="40185">
                  <c:v>17.399999999999999</c:v>
                </c:pt>
                <c:pt idx="40186">
                  <c:v>19.100000000000001</c:v>
                </c:pt>
                <c:pt idx="40187">
                  <c:v>20.9</c:v>
                </c:pt>
                <c:pt idx="40188">
                  <c:v>24.2</c:v>
                </c:pt>
                <c:pt idx="40189">
                  <c:v>26.9</c:v>
                </c:pt>
                <c:pt idx="40190">
                  <c:v>27.9</c:v>
                </c:pt>
                <c:pt idx="40191">
                  <c:v>29</c:v>
                </c:pt>
                <c:pt idx="40192">
                  <c:v>29.8</c:v>
                </c:pt>
                <c:pt idx="40193">
                  <c:v>28.7</c:v>
                </c:pt>
                <c:pt idx="40194">
                  <c:v>25.9</c:v>
                </c:pt>
                <c:pt idx="40195">
                  <c:v>24.5</c:v>
                </c:pt>
                <c:pt idx="40196">
                  <c:v>22.9</c:v>
                </c:pt>
                <c:pt idx="40197">
                  <c:v>21.4</c:v>
                </c:pt>
                <c:pt idx="40198">
                  <c:v>19.2</c:v>
                </c:pt>
                <c:pt idx="40199">
                  <c:v>18.100000000000001</c:v>
                </c:pt>
                <c:pt idx="40200">
                  <c:v>18</c:v>
                </c:pt>
                <c:pt idx="40201">
                  <c:v>17.399999999999999</c:v>
                </c:pt>
                <c:pt idx="40202">
                  <c:v>16.5</c:v>
                </c:pt>
                <c:pt idx="40203">
                  <c:v>15.9</c:v>
                </c:pt>
                <c:pt idx="40204">
                  <c:v>16.7</c:v>
                </c:pt>
                <c:pt idx="40205">
                  <c:v>16.8</c:v>
                </c:pt>
                <c:pt idx="40206">
                  <c:v>16.8</c:v>
                </c:pt>
                <c:pt idx="40207">
                  <c:v>17.100000000000001</c:v>
                </c:pt>
                <c:pt idx="40208">
                  <c:v>17.100000000000001</c:v>
                </c:pt>
                <c:pt idx="40209">
                  <c:v>17.7</c:v>
                </c:pt>
                <c:pt idx="40210">
                  <c:v>20.3</c:v>
                </c:pt>
                <c:pt idx="40211">
                  <c:v>22.2</c:v>
                </c:pt>
                <c:pt idx="40212">
                  <c:v>23.9</c:v>
                </c:pt>
                <c:pt idx="40213">
                  <c:v>26.1</c:v>
                </c:pt>
                <c:pt idx="40214">
                  <c:v>28.4</c:v>
                </c:pt>
                <c:pt idx="40215">
                  <c:v>28.5</c:v>
                </c:pt>
                <c:pt idx="40216">
                  <c:v>28.1</c:v>
                </c:pt>
                <c:pt idx="40217">
                  <c:v>26.8</c:v>
                </c:pt>
                <c:pt idx="40218">
                  <c:v>25.1</c:v>
                </c:pt>
                <c:pt idx="40219">
                  <c:v>22.5</c:v>
                </c:pt>
                <c:pt idx="40220">
                  <c:v>21</c:v>
                </c:pt>
                <c:pt idx="40221">
                  <c:v>19.100000000000001</c:v>
                </c:pt>
                <c:pt idx="40222">
                  <c:v>18.2</c:v>
                </c:pt>
                <c:pt idx="40223">
                  <c:v>17.7</c:v>
                </c:pt>
                <c:pt idx="40224">
                  <c:v>16.899999999999999</c:v>
                </c:pt>
                <c:pt idx="40225">
                  <c:v>15.4</c:v>
                </c:pt>
                <c:pt idx="40226">
                  <c:v>15.3</c:v>
                </c:pt>
                <c:pt idx="40227">
                  <c:v>14.3</c:v>
                </c:pt>
                <c:pt idx="40228">
                  <c:v>14</c:v>
                </c:pt>
                <c:pt idx="40229">
                  <c:v>13.5</c:v>
                </c:pt>
                <c:pt idx="40230">
                  <c:v>12.9</c:v>
                </c:pt>
                <c:pt idx="40231">
                  <c:v>12.4</c:v>
                </c:pt>
                <c:pt idx="40232">
                  <c:v>12.8</c:v>
                </c:pt>
                <c:pt idx="40233">
                  <c:v>17.8</c:v>
                </c:pt>
                <c:pt idx="40234">
                  <c:v>21.1</c:v>
                </c:pt>
                <c:pt idx="40235">
                  <c:v>22.9</c:v>
                </c:pt>
                <c:pt idx="40236">
                  <c:v>24.9</c:v>
                </c:pt>
                <c:pt idx="40237">
                  <c:v>26.6</c:v>
                </c:pt>
                <c:pt idx="40238">
                  <c:v>28.7</c:v>
                </c:pt>
                <c:pt idx="40239">
                  <c:v>29.9</c:v>
                </c:pt>
                <c:pt idx="40240">
                  <c:v>30.1</c:v>
                </c:pt>
                <c:pt idx="40241">
                  <c:v>30</c:v>
                </c:pt>
                <c:pt idx="40242">
                  <c:v>27</c:v>
                </c:pt>
                <c:pt idx="40243">
                  <c:v>23.5</c:v>
                </c:pt>
                <c:pt idx="40244">
                  <c:v>20.9</c:v>
                </c:pt>
                <c:pt idx="40245">
                  <c:v>19</c:v>
                </c:pt>
                <c:pt idx="40246">
                  <c:v>17.7</c:v>
                </c:pt>
                <c:pt idx="40247">
                  <c:v>17.8</c:v>
                </c:pt>
                <c:pt idx="40248">
                  <c:v>17.100000000000001</c:v>
                </c:pt>
                <c:pt idx="40249">
                  <c:v>16.7</c:v>
                </c:pt>
                <c:pt idx="40250">
                  <c:v>17.399999999999999</c:v>
                </c:pt>
                <c:pt idx="40251">
                  <c:v>17.3</c:v>
                </c:pt>
                <c:pt idx="40252">
                  <c:v>17.399999999999999</c:v>
                </c:pt>
                <c:pt idx="40253">
                  <c:v>17.600000000000001</c:v>
                </c:pt>
                <c:pt idx="40254">
                  <c:v>17.3</c:v>
                </c:pt>
                <c:pt idx="40255">
                  <c:v>17.399999999999999</c:v>
                </c:pt>
                <c:pt idx="40256">
                  <c:v>17.5</c:v>
                </c:pt>
                <c:pt idx="40257">
                  <c:v>19.600000000000001</c:v>
                </c:pt>
                <c:pt idx="40258">
                  <c:v>22</c:v>
                </c:pt>
                <c:pt idx="40259">
                  <c:v>23.9</c:v>
                </c:pt>
                <c:pt idx="40260">
                  <c:v>25.6</c:v>
                </c:pt>
                <c:pt idx="40261">
                  <c:v>27.9</c:v>
                </c:pt>
                <c:pt idx="40262">
                  <c:v>31.1</c:v>
                </c:pt>
                <c:pt idx="40263">
                  <c:v>31.6</c:v>
                </c:pt>
                <c:pt idx="40264">
                  <c:v>31.9</c:v>
                </c:pt>
                <c:pt idx="40265">
                  <c:v>28.3</c:v>
                </c:pt>
                <c:pt idx="40266">
                  <c:v>25.4</c:v>
                </c:pt>
                <c:pt idx="40267">
                  <c:v>23.7</c:v>
                </c:pt>
                <c:pt idx="40268">
                  <c:v>21.5</c:v>
                </c:pt>
                <c:pt idx="40269">
                  <c:v>19.8</c:v>
                </c:pt>
                <c:pt idx="40270">
                  <c:v>18.600000000000001</c:v>
                </c:pt>
                <c:pt idx="40271">
                  <c:v>17.399999999999999</c:v>
                </c:pt>
                <c:pt idx="40272">
                  <c:v>16.7</c:v>
                </c:pt>
                <c:pt idx="40273">
                  <c:v>15.1</c:v>
                </c:pt>
                <c:pt idx="40274">
                  <c:v>15.1</c:v>
                </c:pt>
                <c:pt idx="40275">
                  <c:v>14.8</c:v>
                </c:pt>
                <c:pt idx="40276">
                  <c:v>13.9</c:v>
                </c:pt>
                <c:pt idx="40277">
                  <c:v>13.1</c:v>
                </c:pt>
                <c:pt idx="40278">
                  <c:v>14</c:v>
                </c:pt>
                <c:pt idx="40279">
                  <c:v>15.3</c:v>
                </c:pt>
                <c:pt idx="40280">
                  <c:v>16.5</c:v>
                </c:pt>
                <c:pt idx="40281">
                  <c:v>16.8</c:v>
                </c:pt>
                <c:pt idx="40282">
                  <c:v>18.3</c:v>
                </c:pt>
                <c:pt idx="40283">
                  <c:v>20.100000000000001</c:v>
                </c:pt>
                <c:pt idx="40284">
                  <c:v>22.6</c:v>
                </c:pt>
                <c:pt idx="40285">
                  <c:v>23.7</c:v>
                </c:pt>
                <c:pt idx="40286">
                  <c:v>26</c:v>
                </c:pt>
                <c:pt idx="40287">
                  <c:v>28</c:v>
                </c:pt>
                <c:pt idx="40288">
                  <c:v>29</c:v>
                </c:pt>
                <c:pt idx="40289">
                  <c:v>29.7</c:v>
                </c:pt>
                <c:pt idx="40290">
                  <c:v>27.4</c:v>
                </c:pt>
                <c:pt idx="40291">
                  <c:v>24.3</c:v>
                </c:pt>
                <c:pt idx="40292">
                  <c:v>22</c:v>
                </c:pt>
                <c:pt idx="40293">
                  <c:v>20</c:v>
                </c:pt>
                <c:pt idx="40294">
                  <c:v>18.399999999999999</c:v>
                </c:pt>
                <c:pt idx="40295">
                  <c:v>17.5</c:v>
                </c:pt>
                <c:pt idx="40296">
                  <c:v>16.3</c:v>
                </c:pt>
                <c:pt idx="40297">
                  <c:v>15.9</c:v>
                </c:pt>
                <c:pt idx="40298">
                  <c:v>15.4</c:v>
                </c:pt>
                <c:pt idx="40299">
                  <c:v>16</c:v>
                </c:pt>
                <c:pt idx="40300">
                  <c:v>16.100000000000001</c:v>
                </c:pt>
                <c:pt idx="40301">
                  <c:v>16.8</c:v>
                </c:pt>
                <c:pt idx="40302">
                  <c:v>16.899999999999999</c:v>
                </c:pt>
                <c:pt idx="40303">
                  <c:v>16.600000000000001</c:v>
                </c:pt>
                <c:pt idx="40304">
                  <c:v>16.899999999999999</c:v>
                </c:pt>
                <c:pt idx="40305">
                  <c:v>17.8</c:v>
                </c:pt>
                <c:pt idx="40306">
                  <c:v>19.3</c:v>
                </c:pt>
                <c:pt idx="40307">
                  <c:v>22.3</c:v>
                </c:pt>
                <c:pt idx="40308">
                  <c:v>24.9</c:v>
                </c:pt>
                <c:pt idx="40309">
                  <c:v>27.5</c:v>
                </c:pt>
                <c:pt idx="40310">
                  <c:v>30.1</c:v>
                </c:pt>
                <c:pt idx="40311">
                  <c:v>31.5</c:v>
                </c:pt>
                <c:pt idx="40312">
                  <c:v>30.6</c:v>
                </c:pt>
                <c:pt idx="40313">
                  <c:v>29.5</c:v>
                </c:pt>
                <c:pt idx="40314">
                  <c:v>26.6</c:v>
                </c:pt>
                <c:pt idx="40315">
                  <c:v>24</c:v>
                </c:pt>
                <c:pt idx="40316">
                  <c:v>21.8</c:v>
                </c:pt>
                <c:pt idx="40317">
                  <c:v>20</c:v>
                </c:pt>
                <c:pt idx="40318">
                  <c:v>18.7</c:v>
                </c:pt>
                <c:pt idx="40319">
                  <c:v>17.7</c:v>
                </c:pt>
                <c:pt idx="40320">
                  <c:v>16.2</c:v>
                </c:pt>
                <c:pt idx="40321">
                  <c:v>15.7</c:v>
                </c:pt>
                <c:pt idx="40322">
                  <c:v>15.2</c:v>
                </c:pt>
                <c:pt idx="40323">
                  <c:v>15.9</c:v>
                </c:pt>
                <c:pt idx="40324">
                  <c:v>16.3</c:v>
                </c:pt>
                <c:pt idx="40325">
                  <c:v>16.2</c:v>
                </c:pt>
                <c:pt idx="40326">
                  <c:v>16</c:v>
                </c:pt>
                <c:pt idx="40327">
                  <c:v>16.3</c:v>
                </c:pt>
                <c:pt idx="40328">
                  <c:v>16.8</c:v>
                </c:pt>
                <c:pt idx="40329">
                  <c:v>19</c:v>
                </c:pt>
                <c:pt idx="40330">
                  <c:v>21.1</c:v>
                </c:pt>
                <c:pt idx="40331">
                  <c:v>22.6</c:v>
                </c:pt>
                <c:pt idx="40332">
                  <c:v>25.4</c:v>
                </c:pt>
                <c:pt idx="40333">
                  <c:v>27</c:v>
                </c:pt>
                <c:pt idx="40334">
                  <c:v>28.1</c:v>
                </c:pt>
                <c:pt idx="40335">
                  <c:v>29.3</c:v>
                </c:pt>
                <c:pt idx="40336">
                  <c:v>30.8</c:v>
                </c:pt>
                <c:pt idx="40337">
                  <c:v>29.7</c:v>
                </c:pt>
                <c:pt idx="40338">
                  <c:v>29.1</c:v>
                </c:pt>
                <c:pt idx="40339">
                  <c:v>25.2</c:v>
                </c:pt>
                <c:pt idx="40340">
                  <c:v>23.1</c:v>
                </c:pt>
                <c:pt idx="40341">
                  <c:v>21.2</c:v>
                </c:pt>
                <c:pt idx="40342">
                  <c:v>19.899999999999999</c:v>
                </c:pt>
                <c:pt idx="40343">
                  <c:v>18.399999999999999</c:v>
                </c:pt>
                <c:pt idx="40344">
                  <c:v>17.899999999999999</c:v>
                </c:pt>
                <c:pt idx="40345">
                  <c:v>17.2</c:v>
                </c:pt>
                <c:pt idx="40346">
                  <c:v>16.8</c:v>
                </c:pt>
                <c:pt idx="40347">
                  <c:v>16.7</c:v>
                </c:pt>
                <c:pt idx="40348">
                  <c:v>16.8</c:v>
                </c:pt>
                <c:pt idx="40349">
                  <c:v>16.5</c:v>
                </c:pt>
                <c:pt idx="40350">
                  <c:v>16</c:v>
                </c:pt>
                <c:pt idx="40351">
                  <c:v>16.8</c:v>
                </c:pt>
                <c:pt idx="40352">
                  <c:v>17.2</c:v>
                </c:pt>
                <c:pt idx="40353">
                  <c:v>18.2</c:v>
                </c:pt>
                <c:pt idx="40354">
                  <c:v>18.8</c:v>
                </c:pt>
                <c:pt idx="40355">
                  <c:v>20.3</c:v>
                </c:pt>
                <c:pt idx="40356">
                  <c:v>23.2</c:v>
                </c:pt>
                <c:pt idx="40357">
                  <c:v>25</c:v>
                </c:pt>
                <c:pt idx="40358">
                  <c:v>27</c:v>
                </c:pt>
                <c:pt idx="40359">
                  <c:v>28.1</c:v>
                </c:pt>
                <c:pt idx="40360">
                  <c:v>29.3</c:v>
                </c:pt>
                <c:pt idx="40361">
                  <c:v>30.1</c:v>
                </c:pt>
                <c:pt idx="40362">
                  <c:v>27.9</c:v>
                </c:pt>
                <c:pt idx="40363">
                  <c:v>24.3</c:v>
                </c:pt>
                <c:pt idx="40364">
                  <c:v>22</c:v>
                </c:pt>
                <c:pt idx="40365">
                  <c:v>19.899999999999999</c:v>
                </c:pt>
                <c:pt idx="40366">
                  <c:v>19.100000000000001</c:v>
                </c:pt>
                <c:pt idx="40367">
                  <c:v>17.399999999999999</c:v>
                </c:pt>
                <c:pt idx="40368">
                  <c:v>16.8</c:v>
                </c:pt>
                <c:pt idx="40369">
                  <c:v>15.6</c:v>
                </c:pt>
                <c:pt idx="40370">
                  <c:v>14.7</c:v>
                </c:pt>
                <c:pt idx="40371">
                  <c:v>14.2</c:v>
                </c:pt>
                <c:pt idx="40372">
                  <c:v>14.6</c:v>
                </c:pt>
                <c:pt idx="40373">
                  <c:v>16.2</c:v>
                </c:pt>
                <c:pt idx="40374">
                  <c:v>16.600000000000001</c:v>
                </c:pt>
                <c:pt idx="40375">
                  <c:v>16.899999999999999</c:v>
                </c:pt>
                <c:pt idx="40376">
                  <c:v>17</c:v>
                </c:pt>
                <c:pt idx="40377">
                  <c:v>17.3</c:v>
                </c:pt>
                <c:pt idx="40378">
                  <c:v>18.7</c:v>
                </c:pt>
                <c:pt idx="40379">
                  <c:v>22</c:v>
                </c:pt>
                <c:pt idx="40380">
                  <c:v>24.2</c:v>
                </c:pt>
                <c:pt idx="40381">
                  <c:v>27.3</c:v>
                </c:pt>
                <c:pt idx="40382">
                  <c:v>28.7</c:v>
                </c:pt>
                <c:pt idx="40383">
                  <c:v>29.8</c:v>
                </c:pt>
                <c:pt idx="40384">
                  <c:v>30.6</c:v>
                </c:pt>
                <c:pt idx="40385">
                  <c:v>30.3</c:v>
                </c:pt>
                <c:pt idx="40386">
                  <c:v>28.6</c:v>
                </c:pt>
                <c:pt idx="40387">
                  <c:v>24.5</c:v>
                </c:pt>
                <c:pt idx="40388">
                  <c:v>21.5</c:v>
                </c:pt>
                <c:pt idx="40389">
                  <c:v>20.3</c:v>
                </c:pt>
                <c:pt idx="40390">
                  <c:v>18.7</c:v>
                </c:pt>
                <c:pt idx="40391">
                  <c:v>18</c:v>
                </c:pt>
                <c:pt idx="40392">
                  <c:v>16.899999999999999</c:v>
                </c:pt>
                <c:pt idx="40393">
                  <c:v>15.6</c:v>
                </c:pt>
                <c:pt idx="40394">
                  <c:v>15</c:v>
                </c:pt>
                <c:pt idx="40395">
                  <c:v>14.4</c:v>
                </c:pt>
                <c:pt idx="40396">
                  <c:v>15.6</c:v>
                </c:pt>
                <c:pt idx="40397">
                  <c:v>16.2</c:v>
                </c:pt>
                <c:pt idx="40398">
                  <c:v>16.7</c:v>
                </c:pt>
                <c:pt idx="40399">
                  <c:v>16.7</c:v>
                </c:pt>
                <c:pt idx="40400">
                  <c:v>16.8</c:v>
                </c:pt>
                <c:pt idx="40401">
                  <c:v>17.2</c:v>
                </c:pt>
                <c:pt idx="40402">
                  <c:v>17.8</c:v>
                </c:pt>
                <c:pt idx="40403">
                  <c:v>19.2</c:v>
                </c:pt>
                <c:pt idx="40404">
                  <c:v>22.8</c:v>
                </c:pt>
                <c:pt idx="40405">
                  <c:v>24.3</c:v>
                </c:pt>
                <c:pt idx="40406">
                  <c:v>26.1</c:v>
                </c:pt>
                <c:pt idx="40407">
                  <c:v>26.8</c:v>
                </c:pt>
                <c:pt idx="40408">
                  <c:v>28.3</c:v>
                </c:pt>
                <c:pt idx="40409">
                  <c:v>28.9</c:v>
                </c:pt>
                <c:pt idx="40410">
                  <c:v>27.9</c:v>
                </c:pt>
                <c:pt idx="40411">
                  <c:v>25.2</c:v>
                </c:pt>
                <c:pt idx="40412">
                  <c:v>22.6</c:v>
                </c:pt>
                <c:pt idx="40413">
                  <c:v>20.3</c:v>
                </c:pt>
                <c:pt idx="40414">
                  <c:v>19.3</c:v>
                </c:pt>
                <c:pt idx="40415">
                  <c:v>17.399999999999999</c:v>
                </c:pt>
                <c:pt idx="40416">
                  <c:v>16.5</c:v>
                </c:pt>
                <c:pt idx="40417">
                  <c:v>15.3</c:v>
                </c:pt>
                <c:pt idx="40418">
                  <c:v>14.1</c:v>
                </c:pt>
                <c:pt idx="40419">
                  <c:v>13.8</c:v>
                </c:pt>
                <c:pt idx="40420">
                  <c:v>14.3</c:v>
                </c:pt>
                <c:pt idx="40421">
                  <c:v>15.6</c:v>
                </c:pt>
                <c:pt idx="40422">
                  <c:v>16</c:v>
                </c:pt>
                <c:pt idx="40423">
                  <c:v>16.399999999999999</c:v>
                </c:pt>
                <c:pt idx="40424">
                  <c:v>16.600000000000001</c:v>
                </c:pt>
                <c:pt idx="40425">
                  <c:v>17</c:v>
                </c:pt>
                <c:pt idx="40426">
                  <c:v>17.8</c:v>
                </c:pt>
                <c:pt idx="40427">
                  <c:v>19.8</c:v>
                </c:pt>
                <c:pt idx="40428">
                  <c:v>23.2</c:v>
                </c:pt>
                <c:pt idx="40429">
                  <c:v>25.6</c:v>
                </c:pt>
                <c:pt idx="40430">
                  <c:v>27.5</c:v>
                </c:pt>
                <c:pt idx="40431">
                  <c:v>28.9</c:v>
                </c:pt>
                <c:pt idx="40432">
                  <c:v>29.9</c:v>
                </c:pt>
                <c:pt idx="40433">
                  <c:v>29.7</c:v>
                </c:pt>
                <c:pt idx="40434">
                  <c:v>29.3</c:v>
                </c:pt>
                <c:pt idx="40435">
                  <c:v>24.8</c:v>
                </c:pt>
                <c:pt idx="40436">
                  <c:v>21.5</c:v>
                </c:pt>
                <c:pt idx="40437">
                  <c:v>19.8</c:v>
                </c:pt>
                <c:pt idx="40438">
                  <c:v>18.100000000000001</c:v>
                </c:pt>
                <c:pt idx="40439">
                  <c:v>17.2</c:v>
                </c:pt>
                <c:pt idx="40440">
                  <c:v>16.7</c:v>
                </c:pt>
                <c:pt idx="40441">
                  <c:v>15.2</c:v>
                </c:pt>
                <c:pt idx="40442">
                  <c:v>14.6</c:v>
                </c:pt>
                <c:pt idx="40443">
                  <c:v>15.8</c:v>
                </c:pt>
                <c:pt idx="40444">
                  <c:v>16.5</c:v>
                </c:pt>
                <c:pt idx="40445">
                  <c:v>16.8</c:v>
                </c:pt>
                <c:pt idx="40446">
                  <c:v>16.899999999999999</c:v>
                </c:pt>
                <c:pt idx="40447">
                  <c:v>16.899999999999999</c:v>
                </c:pt>
                <c:pt idx="40448">
                  <c:v>17.100000000000001</c:v>
                </c:pt>
                <c:pt idx="40449">
                  <c:v>17.399999999999999</c:v>
                </c:pt>
                <c:pt idx="40450">
                  <c:v>18</c:v>
                </c:pt>
                <c:pt idx="40451">
                  <c:v>18.899999999999999</c:v>
                </c:pt>
                <c:pt idx="40452">
                  <c:v>21.7</c:v>
                </c:pt>
                <c:pt idx="40453">
                  <c:v>23.7</c:v>
                </c:pt>
                <c:pt idx="40454">
                  <c:v>24.3</c:v>
                </c:pt>
                <c:pt idx="40455">
                  <c:v>25.7</c:v>
                </c:pt>
                <c:pt idx="40456">
                  <c:v>26.5</c:v>
                </c:pt>
                <c:pt idx="40457">
                  <c:v>26.8</c:v>
                </c:pt>
                <c:pt idx="40458">
                  <c:v>26</c:v>
                </c:pt>
                <c:pt idx="40459">
                  <c:v>23.7</c:v>
                </c:pt>
                <c:pt idx="40460">
                  <c:v>21.9</c:v>
                </c:pt>
                <c:pt idx="40461">
                  <c:v>20.7</c:v>
                </c:pt>
                <c:pt idx="40462">
                  <c:v>18.899999999999999</c:v>
                </c:pt>
                <c:pt idx="40463">
                  <c:v>17.8</c:v>
                </c:pt>
                <c:pt idx="40464">
                  <c:v>16</c:v>
                </c:pt>
                <c:pt idx="40465">
                  <c:v>15.4</c:v>
                </c:pt>
                <c:pt idx="40466">
                  <c:v>14.6</c:v>
                </c:pt>
                <c:pt idx="40467">
                  <c:v>13.2</c:v>
                </c:pt>
                <c:pt idx="40468">
                  <c:v>12.7</c:v>
                </c:pt>
                <c:pt idx="40469">
                  <c:v>12.1</c:v>
                </c:pt>
                <c:pt idx="40470">
                  <c:v>12.2</c:v>
                </c:pt>
                <c:pt idx="40471">
                  <c:v>14.6</c:v>
                </c:pt>
                <c:pt idx="40472">
                  <c:v>14.5</c:v>
                </c:pt>
                <c:pt idx="40473">
                  <c:v>16.600000000000001</c:v>
                </c:pt>
                <c:pt idx="40474">
                  <c:v>17.8</c:v>
                </c:pt>
                <c:pt idx="40475">
                  <c:v>20.3</c:v>
                </c:pt>
                <c:pt idx="40476">
                  <c:v>22.8</c:v>
                </c:pt>
                <c:pt idx="40477">
                  <c:v>24.3</c:v>
                </c:pt>
                <c:pt idx="40478">
                  <c:v>26.1</c:v>
                </c:pt>
                <c:pt idx="40479">
                  <c:v>27.5</c:v>
                </c:pt>
                <c:pt idx="40480">
                  <c:v>28.3</c:v>
                </c:pt>
                <c:pt idx="40481">
                  <c:v>27.4</c:v>
                </c:pt>
                <c:pt idx="40482">
                  <c:v>27</c:v>
                </c:pt>
                <c:pt idx="40483">
                  <c:v>23.3</c:v>
                </c:pt>
                <c:pt idx="40484">
                  <c:v>20.7</c:v>
                </c:pt>
                <c:pt idx="40485">
                  <c:v>19.399999999999999</c:v>
                </c:pt>
                <c:pt idx="40486">
                  <c:v>17.899999999999999</c:v>
                </c:pt>
                <c:pt idx="40487">
                  <c:v>16.8</c:v>
                </c:pt>
                <c:pt idx="40488">
                  <c:v>15.6</c:v>
                </c:pt>
                <c:pt idx="40489">
                  <c:v>14.8</c:v>
                </c:pt>
                <c:pt idx="40490">
                  <c:v>14.3</c:v>
                </c:pt>
                <c:pt idx="40491">
                  <c:v>15.1</c:v>
                </c:pt>
                <c:pt idx="40492">
                  <c:v>14.3</c:v>
                </c:pt>
                <c:pt idx="40493">
                  <c:v>14.3</c:v>
                </c:pt>
                <c:pt idx="40494">
                  <c:v>14.3</c:v>
                </c:pt>
                <c:pt idx="40495">
                  <c:v>15.4</c:v>
                </c:pt>
                <c:pt idx="40496">
                  <c:v>15.8</c:v>
                </c:pt>
                <c:pt idx="40497">
                  <c:v>16.899999999999999</c:v>
                </c:pt>
                <c:pt idx="40498">
                  <c:v>18.100000000000001</c:v>
                </c:pt>
                <c:pt idx="40499">
                  <c:v>19.5</c:v>
                </c:pt>
                <c:pt idx="40500">
                  <c:v>21.2</c:v>
                </c:pt>
                <c:pt idx="40501">
                  <c:v>23.3</c:v>
                </c:pt>
                <c:pt idx="40502">
                  <c:v>27</c:v>
                </c:pt>
                <c:pt idx="40503">
                  <c:v>28.4</c:v>
                </c:pt>
                <c:pt idx="40504">
                  <c:v>29.4</c:v>
                </c:pt>
                <c:pt idx="40505">
                  <c:v>29.7</c:v>
                </c:pt>
                <c:pt idx="40506">
                  <c:v>28.6</c:v>
                </c:pt>
                <c:pt idx="40507">
                  <c:v>24.8</c:v>
                </c:pt>
                <c:pt idx="40508">
                  <c:v>22.2</c:v>
                </c:pt>
                <c:pt idx="40509">
                  <c:v>20.3</c:v>
                </c:pt>
                <c:pt idx="40510">
                  <c:v>19.2</c:v>
                </c:pt>
                <c:pt idx="40511">
                  <c:v>18.2</c:v>
                </c:pt>
                <c:pt idx="40512">
                  <c:v>17.3</c:v>
                </c:pt>
                <c:pt idx="40513">
                  <c:v>16.7</c:v>
                </c:pt>
                <c:pt idx="40514">
                  <c:v>15.3</c:v>
                </c:pt>
                <c:pt idx="40515">
                  <c:v>15</c:v>
                </c:pt>
                <c:pt idx="40516">
                  <c:v>13.7</c:v>
                </c:pt>
                <c:pt idx="40517">
                  <c:v>14.1</c:v>
                </c:pt>
                <c:pt idx="40518">
                  <c:v>13.2</c:v>
                </c:pt>
                <c:pt idx="40519">
                  <c:v>13.1</c:v>
                </c:pt>
                <c:pt idx="40520">
                  <c:v>15.2</c:v>
                </c:pt>
                <c:pt idx="40521">
                  <c:v>17.3</c:v>
                </c:pt>
                <c:pt idx="40522">
                  <c:v>19.8</c:v>
                </c:pt>
                <c:pt idx="40551">
                  <c:v>27.2</c:v>
                </c:pt>
                <c:pt idx="40552">
                  <c:v>27</c:v>
                </c:pt>
                <c:pt idx="40553">
                  <c:v>26.1</c:v>
                </c:pt>
                <c:pt idx="40554">
                  <c:v>25.8</c:v>
                </c:pt>
                <c:pt idx="40555">
                  <c:v>24.5</c:v>
                </c:pt>
                <c:pt idx="40556">
                  <c:v>22.6</c:v>
                </c:pt>
                <c:pt idx="40557">
                  <c:v>20</c:v>
                </c:pt>
                <c:pt idx="40558">
                  <c:v>18.899999999999999</c:v>
                </c:pt>
                <c:pt idx="40559">
                  <c:v>18.5</c:v>
                </c:pt>
                <c:pt idx="40560">
                  <c:v>17.899999999999999</c:v>
                </c:pt>
                <c:pt idx="40561">
                  <c:v>17.3</c:v>
                </c:pt>
                <c:pt idx="40562">
                  <c:v>16.899999999999999</c:v>
                </c:pt>
                <c:pt idx="40563">
                  <c:v>15.4</c:v>
                </c:pt>
                <c:pt idx="40564">
                  <c:v>14.3</c:v>
                </c:pt>
                <c:pt idx="40565">
                  <c:v>13.8</c:v>
                </c:pt>
                <c:pt idx="40566">
                  <c:v>13.5</c:v>
                </c:pt>
                <c:pt idx="40567">
                  <c:v>14.5</c:v>
                </c:pt>
                <c:pt idx="40568">
                  <c:v>15.3</c:v>
                </c:pt>
                <c:pt idx="40569">
                  <c:v>16.600000000000001</c:v>
                </c:pt>
                <c:pt idx="40570">
                  <c:v>17.899999999999999</c:v>
                </c:pt>
                <c:pt idx="40571">
                  <c:v>20.399999999999999</c:v>
                </c:pt>
                <c:pt idx="40572">
                  <c:v>23.3</c:v>
                </c:pt>
                <c:pt idx="40573">
                  <c:v>25.3</c:v>
                </c:pt>
                <c:pt idx="40574">
                  <c:v>27.5</c:v>
                </c:pt>
                <c:pt idx="40575">
                  <c:v>29.5</c:v>
                </c:pt>
                <c:pt idx="40576">
                  <c:v>30.5</c:v>
                </c:pt>
                <c:pt idx="40577">
                  <c:v>29.8</c:v>
                </c:pt>
                <c:pt idx="40578">
                  <c:v>27.9</c:v>
                </c:pt>
                <c:pt idx="40579">
                  <c:v>24.1</c:v>
                </c:pt>
                <c:pt idx="40580">
                  <c:v>21.7</c:v>
                </c:pt>
                <c:pt idx="40581">
                  <c:v>20.100000000000001</c:v>
                </c:pt>
                <c:pt idx="40582">
                  <c:v>19</c:v>
                </c:pt>
                <c:pt idx="40583">
                  <c:v>18.600000000000001</c:v>
                </c:pt>
                <c:pt idx="40584">
                  <c:v>18</c:v>
                </c:pt>
                <c:pt idx="40585">
                  <c:v>17.5</c:v>
                </c:pt>
                <c:pt idx="40586">
                  <c:v>16.8</c:v>
                </c:pt>
                <c:pt idx="40587">
                  <c:v>15.6</c:v>
                </c:pt>
                <c:pt idx="40588">
                  <c:v>14.9</c:v>
                </c:pt>
                <c:pt idx="40589">
                  <c:v>13.7</c:v>
                </c:pt>
                <c:pt idx="40590">
                  <c:v>13.4</c:v>
                </c:pt>
                <c:pt idx="40591">
                  <c:v>12.9</c:v>
                </c:pt>
                <c:pt idx="40592">
                  <c:v>14.4</c:v>
                </c:pt>
                <c:pt idx="40593">
                  <c:v>17.600000000000001</c:v>
                </c:pt>
                <c:pt idx="40594">
                  <c:v>19.8</c:v>
                </c:pt>
                <c:pt idx="40595">
                  <c:v>22</c:v>
                </c:pt>
                <c:pt idx="40596">
                  <c:v>25.3</c:v>
                </c:pt>
                <c:pt idx="40597">
                  <c:v>28.3</c:v>
                </c:pt>
                <c:pt idx="40598">
                  <c:v>29.4</c:v>
                </c:pt>
                <c:pt idx="40599">
                  <c:v>31.1</c:v>
                </c:pt>
                <c:pt idx="40600">
                  <c:v>30.1</c:v>
                </c:pt>
                <c:pt idx="40601">
                  <c:v>26.8</c:v>
                </c:pt>
                <c:pt idx="40602">
                  <c:v>25.1</c:v>
                </c:pt>
                <c:pt idx="40603">
                  <c:v>23.3</c:v>
                </c:pt>
                <c:pt idx="40604">
                  <c:v>20.9</c:v>
                </c:pt>
                <c:pt idx="40605">
                  <c:v>19.3</c:v>
                </c:pt>
                <c:pt idx="40606">
                  <c:v>18.100000000000001</c:v>
                </c:pt>
                <c:pt idx="40607">
                  <c:v>17.5</c:v>
                </c:pt>
                <c:pt idx="40608">
                  <c:v>17.3</c:v>
                </c:pt>
                <c:pt idx="40609">
                  <c:v>15.8</c:v>
                </c:pt>
                <c:pt idx="40610">
                  <c:v>15.3</c:v>
                </c:pt>
                <c:pt idx="40611">
                  <c:v>14.5</c:v>
                </c:pt>
                <c:pt idx="40612">
                  <c:v>14.8</c:v>
                </c:pt>
                <c:pt idx="40613">
                  <c:v>14</c:v>
                </c:pt>
                <c:pt idx="40614">
                  <c:v>13.1</c:v>
                </c:pt>
                <c:pt idx="40615">
                  <c:v>12.7</c:v>
                </c:pt>
                <c:pt idx="40616">
                  <c:v>13.1</c:v>
                </c:pt>
                <c:pt idx="40617">
                  <c:v>16.3</c:v>
                </c:pt>
                <c:pt idx="40618">
                  <c:v>17.8</c:v>
                </c:pt>
                <c:pt idx="40619">
                  <c:v>19.100000000000001</c:v>
                </c:pt>
                <c:pt idx="40620">
                  <c:v>21.3</c:v>
                </c:pt>
                <c:pt idx="40621">
                  <c:v>24.2</c:v>
                </c:pt>
                <c:pt idx="40622">
                  <c:v>24.5</c:v>
                </c:pt>
                <c:pt idx="40623">
                  <c:v>25.8</c:v>
                </c:pt>
                <c:pt idx="40624">
                  <c:v>27</c:v>
                </c:pt>
                <c:pt idx="40625">
                  <c:v>26.5</c:v>
                </c:pt>
                <c:pt idx="40626">
                  <c:v>25.9</c:v>
                </c:pt>
                <c:pt idx="40627">
                  <c:v>24.3</c:v>
                </c:pt>
                <c:pt idx="40628">
                  <c:v>22.8</c:v>
                </c:pt>
                <c:pt idx="40629">
                  <c:v>20.7</c:v>
                </c:pt>
                <c:pt idx="40630">
                  <c:v>19</c:v>
                </c:pt>
                <c:pt idx="40631">
                  <c:v>17.2</c:v>
                </c:pt>
                <c:pt idx="40632">
                  <c:v>16.600000000000001</c:v>
                </c:pt>
                <c:pt idx="40633">
                  <c:v>15.4</c:v>
                </c:pt>
                <c:pt idx="40634">
                  <c:v>14.9</c:v>
                </c:pt>
                <c:pt idx="40635">
                  <c:v>13.9</c:v>
                </c:pt>
                <c:pt idx="40636">
                  <c:v>14.3</c:v>
                </c:pt>
                <c:pt idx="40637">
                  <c:v>14.9</c:v>
                </c:pt>
                <c:pt idx="40638">
                  <c:v>15.7</c:v>
                </c:pt>
                <c:pt idx="40639">
                  <c:v>15.9</c:v>
                </c:pt>
                <c:pt idx="40640">
                  <c:v>16.3</c:v>
                </c:pt>
                <c:pt idx="40641">
                  <c:v>17.100000000000001</c:v>
                </c:pt>
                <c:pt idx="40642">
                  <c:v>18.399999999999999</c:v>
                </c:pt>
                <c:pt idx="40643">
                  <c:v>21.5</c:v>
                </c:pt>
                <c:pt idx="40644">
                  <c:v>23.7</c:v>
                </c:pt>
                <c:pt idx="40645">
                  <c:v>25.9</c:v>
                </c:pt>
                <c:pt idx="40646">
                  <c:v>27</c:v>
                </c:pt>
                <c:pt idx="40647">
                  <c:v>29.1</c:v>
                </c:pt>
                <c:pt idx="40648">
                  <c:v>30.1</c:v>
                </c:pt>
                <c:pt idx="40649">
                  <c:v>29</c:v>
                </c:pt>
                <c:pt idx="40650">
                  <c:v>27.2</c:v>
                </c:pt>
                <c:pt idx="40651">
                  <c:v>24.2</c:v>
                </c:pt>
                <c:pt idx="40652">
                  <c:v>21.5</c:v>
                </c:pt>
                <c:pt idx="40653">
                  <c:v>19.5</c:v>
                </c:pt>
                <c:pt idx="40654">
                  <c:v>18.600000000000001</c:v>
                </c:pt>
                <c:pt idx="40655">
                  <c:v>17.100000000000001</c:v>
                </c:pt>
                <c:pt idx="40656">
                  <c:v>16.3</c:v>
                </c:pt>
                <c:pt idx="40657">
                  <c:v>15.3</c:v>
                </c:pt>
                <c:pt idx="40658">
                  <c:v>14.3</c:v>
                </c:pt>
                <c:pt idx="40659">
                  <c:v>14.2</c:v>
                </c:pt>
                <c:pt idx="40660">
                  <c:v>13.2</c:v>
                </c:pt>
                <c:pt idx="40661">
                  <c:v>12.7</c:v>
                </c:pt>
                <c:pt idx="40662">
                  <c:v>11.8</c:v>
                </c:pt>
                <c:pt idx="40663">
                  <c:v>12</c:v>
                </c:pt>
                <c:pt idx="40664">
                  <c:v>13.8</c:v>
                </c:pt>
                <c:pt idx="40665">
                  <c:v>16.8</c:v>
                </c:pt>
                <c:pt idx="40666">
                  <c:v>19.8</c:v>
                </c:pt>
                <c:pt idx="40667">
                  <c:v>19.8</c:v>
                </c:pt>
                <c:pt idx="40668">
                  <c:v>22.5</c:v>
                </c:pt>
                <c:pt idx="40669">
                  <c:v>24</c:v>
                </c:pt>
                <c:pt idx="40670">
                  <c:v>26.6</c:v>
                </c:pt>
                <c:pt idx="40671">
                  <c:v>28.3</c:v>
                </c:pt>
                <c:pt idx="40672">
                  <c:v>28.9</c:v>
                </c:pt>
                <c:pt idx="40673">
                  <c:v>29</c:v>
                </c:pt>
                <c:pt idx="40674">
                  <c:v>27.5</c:v>
                </c:pt>
                <c:pt idx="40675">
                  <c:v>23.4</c:v>
                </c:pt>
                <c:pt idx="40676">
                  <c:v>20.7</c:v>
                </c:pt>
                <c:pt idx="40677">
                  <c:v>19.2</c:v>
                </c:pt>
                <c:pt idx="40678">
                  <c:v>17.8</c:v>
                </c:pt>
                <c:pt idx="40679">
                  <c:v>16.8</c:v>
                </c:pt>
                <c:pt idx="40680">
                  <c:v>17.100000000000001</c:v>
                </c:pt>
                <c:pt idx="40681">
                  <c:v>15.4</c:v>
                </c:pt>
                <c:pt idx="40682">
                  <c:v>15.1</c:v>
                </c:pt>
                <c:pt idx="40683">
                  <c:v>16.5</c:v>
                </c:pt>
                <c:pt idx="40684">
                  <c:v>16.899999999999999</c:v>
                </c:pt>
                <c:pt idx="40685">
                  <c:v>17.399999999999999</c:v>
                </c:pt>
                <c:pt idx="40686">
                  <c:v>17.600000000000001</c:v>
                </c:pt>
                <c:pt idx="40687">
                  <c:v>17.8</c:v>
                </c:pt>
                <c:pt idx="40688">
                  <c:v>18.100000000000001</c:v>
                </c:pt>
                <c:pt idx="40689">
                  <c:v>19.600000000000001</c:v>
                </c:pt>
                <c:pt idx="40690">
                  <c:v>20.2</c:v>
                </c:pt>
                <c:pt idx="40691">
                  <c:v>22.9</c:v>
                </c:pt>
                <c:pt idx="40692">
                  <c:v>24.8</c:v>
                </c:pt>
                <c:pt idx="40693">
                  <c:v>26.2</c:v>
                </c:pt>
                <c:pt idx="40694">
                  <c:v>28.6</c:v>
                </c:pt>
                <c:pt idx="40695">
                  <c:v>28.7</c:v>
                </c:pt>
                <c:pt idx="40696">
                  <c:v>29.8</c:v>
                </c:pt>
                <c:pt idx="40697">
                  <c:v>29.7</c:v>
                </c:pt>
                <c:pt idx="40698">
                  <c:v>28.7</c:v>
                </c:pt>
                <c:pt idx="40699">
                  <c:v>24</c:v>
                </c:pt>
                <c:pt idx="40700">
                  <c:v>21.4</c:v>
                </c:pt>
                <c:pt idx="40701">
                  <c:v>19.600000000000001</c:v>
                </c:pt>
                <c:pt idx="40702">
                  <c:v>18.399999999999999</c:v>
                </c:pt>
                <c:pt idx="40703">
                  <c:v>17.600000000000001</c:v>
                </c:pt>
                <c:pt idx="40704">
                  <c:v>16.5</c:v>
                </c:pt>
                <c:pt idx="40705">
                  <c:v>16.5</c:v>
                </c:pt>
                <c:pt idx="40706">
                  <c:v>15.8</c:v>
                </c:pt>
                <c:pt idx="40707">
                  <c:v>14.9</c:v>
                </c:pt>
                <c:pt idx="40708">
                  <c:v>14.6</c:v>
                </c:pt>
                <c:pt idx="40709">
                  <c:v>14.8</c:v>
                </c:pt>
                <c:pt idx="40710">
                  <c:v>15.6</c:v>
                </c:pt>
                <c:pt idx="40711">
                  <c:v>16.5</c:v>
                </c:pt>
                <c:pt idx="40712">
                  <c:v>17</c:v>
                </c:pt>
                <c:pt idx="40713">
                  <c:v>17.899999999999999</c:v>
                </c:pt>
                <c:pt idx="40714">
                  <c:v>18.8</c:v>
                </c:pt>
                <c:pt idx="40715">
                  <c:v>21.4</c:v>
                </c:pt>
                <c:pt idx="40716">
                  <c:v>23.7</c:v>
                </c:pt>
                <c:pt idx="40717">
                  <c:v>25.3</c:v>
                </c:pt>
                <c:pt idx="40718">
                  <c:v>26.5</c:v>
                </c:pt>
                <c:pt idx="40719">
                  <c:v>28.6</c:v>
                </c:pt>
                <c:pt idx="40720">
                  <c:v>28.5</c:v>
                </c:pt>
                <c:pt idx="40721">
                  <c:v>28.9</c:v>
                </c:pt>
                <c:pt idx="40722">
                  <c:v>28.1</c:v>
                </c:pt>
                <c:pt idx="40723">
                  <c:v>24.3</c:v>
                </c:pt>
                <c:pt idx="40724">
                  <c:v>21.7</c:v>
                </c:pt>
                <c:pt idx="40725">
                  <c:v>19.600000000000001</c:v>
                </c:pt>
                <c:pt idx="40726">
                  <c:v>18.100000000000001</c:v>
                </c:pt>
                <c:pt idx="40727">
                  <c:v>17.100000000000001</c:v>
                </c:pt>
                <c:pt idx="40728">
                  <c:v>16.8</c:v>
                </c:pt>
                <c:pt idx="40729">
                  <c:v>15.8</c:v>
                </c:pt>
                <c:pt idx="40730">
                  <c:v>16.8</c:v>
                </c:pt>
                <c:pt idx="40731">
                  <c:v>17.3</c:v>
                </c:pt>
                <c:pt idx="40732">
                  <c:v>17.399999999999999</c:v>
                </c:pt>
                <c:pt idx="40733">
                  <c:v>17.399999999999999</c:v>
                </c:pt>
                <c:pt idx="40734">
                  <c:v>17</c:v>
                </c:pt>
                <c:pt idx="40735">
                  <c:v>16.7</c:v>
                </c:pt>
                <c:pt idx="40736">
                  <c:v>16.7</c:v>
                </c:pt>
                <c:pt idx="40737">
                  <c:v>17.7</c:v>
                </c:pt>
                <c:pt idx="40738">
                  <c:v>18.899999999999999</c:v>
                </c:pt>
                <c:pt idx="40739">
                  <c:v>19.5</c:v>
                </c:pt>
                <c:pt idx="40740">
                  <c:v>21</c:v>
                </c:pt>
                <c:pt idx="40741">
                  <c:v>23.4</c:v>
                </c:pt>
                <c:pt idx="40742">
                  <c:v>25.7</c:v>
                </c:pt>
                <c:pt idx="40743">
                  <c:v>27.2</c:v>
                </c:pt>
                <c:pt idx="40744">
                  <c:v>28.8</c:v>
                </c:pt>
                <c:pt idx="40745">
                  <c:v>29.2</c:v>
                </c:pt>
                <c:pt idx="40746">
                  <c:v>27.6</c:v>
                </c:pt>
                <c:pt idx="40747">
                  <c:v>23</c:v>
                </c:pt>
                <c:pt idx="40752">
                  <c:v>16.399999999999999</c:v>
                </c:pt>
                <c:pt idx="40753">
                  <c:v>16.8</c:v>
                </c:pt>
                <c:pt idx="40754">
                  <c:v>16.7</c:v>
                </c:pt>
                <c:pt idx="40755">
                  <c:v>16.8</c:v>
                </c:pt>
                <c:pt idx="40756">
                  <c:v>16.899999999999999</c:v>
                </c:pt>
                <c:pt idx="40757">
                  <c:v>16.899999999999999</c:v>
                </c:pt>
                <c:pt idx="40758">
                  <c:v>16.899999999999999</c:v>
                </c:pt>
                <c:pt idx="40759">
                  <c:v>16.8</c:v>
                </c:pt>
                <c:pt idx="40760">
                  <c:v>16.899999999999999</c:v>
                </c:pt>
                <c:pt idx="40761">
                  <c:v>17.7</c:v>
                </c:pt>
                <c:pt idx="40762">
                  <c:v>19.100000000000001</c:v>
                </c:pt>
                <c:pt idx="40763">
                  <c:v>22</c:v>
                </c:pt>
                <c:pt idx="40764">
                  <c:v>24.2</c:v>
                </c:pt>
                <c:pt idx="40765">
                  <c:v>25.9</c:v>
                </c:pt>
                <c:pt idx="40766">
                  <c:v>27.1</c:v>
                </c:pt>
                <c:pt idx="40767">
                  <c:v>27.6</c:v>
                </c:pt>
                <c:pt idx="40768">
                  <c:v>28.1</c:v>
                </c:pt>
                <c:pt idx="40773">
                  <c:v>20.9</c:v>
                </c:pt>
                <c:pt idx="40774">
                  <c:v>19.899999999999999</c:v>
                </c:pt>
                <c:pt idx="40775">
                  <c:v>19.5</c:v>
                </c:pt>
                <c:pt idx="40776">
                  <c:v>19</c:v>
                </c:pt>
                <c:pt idx="40777">
                  <c:v>17.600000000000001</c:v>
                </c:pt>
                <c:pt idx="40778">
                  <c:v>17.3</c:v>
                </c:pt>
                <c:pt idx="40779">
                  <c:v>17.399999999999999</c:v>
                </c:pt>
                <c:pt idx="40780">
                  <c:v>17.399999999999999</c:v>
                </c:pt>
                <c:pt idx="40781">
                  <c:v>16.3</c:v>
                </c:pt>
                <c:pt idx="40782">
                  <c:v>16.100000000000001</c:v>
                </c:pt>
                <c:pt idx="40783">
                  <c:v>16.100000000000001</c:v>
                </c:pt>
                <c:pt idx="40784">
                  <c:v>16.3</c:v>
                </c:pt>
                <c:pt idx="40785">
                  <c:v>18</c:v>
                </c:pt>
                <c:pt idx="40786">
                  <c:v>19.600000000000001</c:v>
                </c:pt>
                <c:pt idx="40787">
                  <c:v>22.4</c:v>
                </c:pt>
                <c:pt idx="40788">
                  <c:v>25.3</c:v>
                </c:pt>
                <c:pt idx="40789">
                  <c:v>25.6</c:v>
                </c:pt>
                <c:pt idx="40790">
                  <c:v>26.8</c:v>
                </c:pt>
                <c:pt idx="40791">
                  <c:v>28.1</c:v>
                </c:pt>
                <c:pt idx="40792">
                  <c:v>27.9</c:v>
                </c:pt>
                <c:pt idx="40793">
                  <c:v>28.3</c:v>
                </c:pt>
                <c:pt idx="40794">
                  <c:v>27.1</c:v>
                </c:pt>
                <c:pt idx="40795">
                  <c:v>24</c:v>
                </c:pt>
                <c:pt idx="40796">
                  <c:v>21.5</c:v>
                </c:pt>
                <c:pt idx="40797">
                  <c:v>20.6</c:v>
                </c:pt>
                <c:pt idx="40798">
                  <c:v>18.2</c:v>
                </c:pt>
                <c:pt idx="40799">
                  <c:v>16.8</c:v>
                </c:pt>
                <c:pt idx="40800">
                  <c:v>15.9</c:v>
                </c:pt>
                <c:pt idx="40801">
                  <c:v>15.1</c:v>
                </c:pt>
                <c:pt idx="40802">
                  <c:v>15.2</c:v>
                </c:pt>
                <c:pt idx="40803">
                  <c:v>15.4</c:v>
                </c:pt>
                <c:pt idx="40804">
                  <c:v>14.4</c:v>
                </c:pt>
                <c:pt idx="40805">
                  <c:v>13.9</c:v>
                </c:pt>
                <c:pt idx="40806">
                  <c:v>13.7</c:v>
                </c:pt>
                <c:pt idx="40807">
                  <c:v>15.1</c:v>
                </c:pt>
                <c:pt idx="40808">
                  <c:v>16.2</c:v>
                </c:pt>
                <c:pt idx="40809">
                  <c:v>17.3</c:v>
                </c:pt>
                <c:pt idx="40810">
                  <c:v>18.5</c:v>
                </c:pt>
                <c:pt idx="40811">
                  <c:v>20</c:v>
                </c:pt>
                <c:pt idx="40812">
                  <c:v>22.6</c:v>
                </c:pt>
                <c:pt idx="40813">
                  <c:v>24.6</c:v>
                </c:pt>
                <c:pt idx="40814">
                  <c:v>26.4</c:v>
                </c:pt>
                <c:pt idx="40815">
                  <c:v>28.3</c:v>
                </c:pt>
                <c:pt idx="40816">
                  <c:v>29.4</c:v>
                </c:pt>
                <c:pt idx="40817">
                  <c:v>28.6</c:v>
                </c:pt>
                <c:pt idx="40818">
                  <c:v>26.7</c:v>
                </c:pt>
                <c:pt idx="40819">
                  <c:v>24</c:v>
                </c:pt>
                <c:pt idx="40820">
                  <c:v>21.4</c:v>
                </c:pt>
                <c:pt idx="40821">
                  <c:v>19.7</c:v>
                </c:pt>
                <c:pt idx="40822">
                  <c:v>18</c:v>
                </c:pt>
                <c:pt idx="40823">
                  <c:v>17</c:v>
                </c:pt>
                <c:pt idx="40824">
                  <c:v>16.7</c:v>
                </c:pt>
                <c:pt idx="40825">
                  <c:v>15.9</c:v>
                </c:pt>
                <c:pt idx="40826">
                  <c:v>15.2</c:v>
                </c:pt>
                <c:pt idx="40827">
                  <c:v>13.9</c:v>
                </c:pt>
                <c:pt idx="40828">
                  <c:v>15</c:v>
                </c:pt>
                <c:pt idx="40829">
                  <c:v>15.7</c:v>
                </c:pt>
                <c:pt idx="40830">
                  <c:v>15.9</c:v>
                </c:pt>
                <c:pt idx="40831">
                  <c:v>16.5</c:v>
                </c:pt>
                <c:pt idx="40832">
                  <c:v>16.7</c:v>
                </c:pt>
                <c:pt idx="40833">
                  <c:v>17.5</c:v>
                </c:pt>
                <c:pt idx="40834">
                  <c:v>18.899999999999999</c:v>
                </c:pt>
                <c:pt idx="40835">
                  <c:v>20.7</c:v>
                </c:pt>
                <c:pt idx="40836">
                  <c:v>22.3</c:v>
                </c:pt>
                <c:pt idx="40837">
                  <c:v>25.2</c:v>
                </c:pt>
                <c:pt idx="40838">
                  <c:v>27.1</c:v>
                </c:pt>
                <c:pt idx="40839">
                  <c:v>28.2</c:v>
                </c:pt>
                <c:pt idx="40840">
                  <c:v>29.4</c:v>
                </c:pt>
                <c:pt idx="40841">
                  <c:v>28.8</c:v>
                </c:pt>
                <c:pt idx="40842">
                  <c:v>24.9</c:v>
                </c:pt>
                <c:pt idx="40843">
                  <c:v>22</c:v>
                </c:pt>
                <c:pt idx="40844">
                  <c:v>19.899999999999999</c:v>
                </c:pt>
                <c:pt idx="40845">
                  <c:v>18.8</c:v>
                </c:pt>
                <c:pt idx="40846">
                  <c:v>17.8</c:v>
                </c:pt>
                <c:pt idx="40847">
                  <c:v>16.600000000000001</c:v>
                </c:pt>
                <c:pt idx="40848">
                  <c:v>15.9</c:v>
                </c:pt>
                <c:pt idx="40849">
                  <c:v>14.8</c:v>
                </c:pt>
                <c:pt idx="40850">
                  <c:v>14.9</c:v>
                </c:pt>
                <c:pt idx="40851">
                  <c:v>15.9</c:v>
                </c:pt>
                <c:pt idx="40852">
                  <c:v>16.600000000000001</c:v>
                </c:pt>
                <c:pt idx="40853">
                  <c:v>16.7</c:v>
                </c:pt>
                <c:pt idx="40854">
                  <c:v>16.8</c:v>
                </c:pt>
                <c:pt idx="40855">
                  <c:v>16.8</c:v>
                </c:pt>
                <c:pt idx="40856">
                  <c:v>17.2</c:v>
                </c:pt>
                <c:pt idx="40857">
                  <c:v>17.899999999999999</c:v>
                </c:pt>
                <c:pt idx="40858">
                  <c:v>19.3</c:v>
                </c:pt>
                <c:pt idx="40859">
                  <c:v>21.4</c:v>
                </c:pt>
                <c:pt idx="40860">
                  <c:v>23.9</c:v>
                </c:pt>
                <c:pt idx="40861">
                  <c:v>25.3</c:v>
                </c:pt>
                <c:pt idx="40862">
                  <c:v>26.5</c:v>
                </c:pt>
                <c:pt idx="40863">
                  <c:v>27.8</c:v>
                </c:pt>
                <c:pt idx="40864">
                  <c:v>28.2</c:v>
                </c:pt>
                <c:pt idx="40865">
                  <c:v>28.1</c:v>
                </c:pt>
                <c:pt idx="40866">
                  <c:v>25.6</c:v>
                </c:pt>
                <c:pt idx="40867">
                  <c:v>23.2</c:v>
                </c:pt>
                <c:pt idx="40868">
                  <c:v>21.3</c:v>
                </c:pt>
                <c:pt idx="40869">
                  <c:v>19.600000000000001</c:v>
                </c:pt>
                <c:pt idx="40870">
                  <c:v>18.5</c:v>
                </c:pt>
                <c:pt idx="40871">
                  <c:v>16.8</c:v>
                </c:pt>
                <c:pt idx="40872">
                  <c:v>15.9</c:v>
                </c:pt>
                <c:pt idx="40873">
                  <c:v>16.2</c:v>
                </c:pt>
                <c:pt idx="40874">
                  <c:v>14.5</c:v>
                </c:pt>
                <c:pt idx="40875">
                  <c:v>13.7</c:v>
                </c:pt>
                <c:pt idx="40876">
                  <c:v>13.2</c:v>
                </c:pt>
                <c:pt idx="40877">
                  <c:v>12.8</c:v>
                </c:pt>
                <c:pt idx="40878">
                  <c:v>12.7</c:v>
                </c:pt>
                <c:pt idx="40879">
                  <c:v>13.1</c:v>
                </c:pt>
                <c:pt idx="40880">
                  <c:v>14.8</c:v>
                </c:pt>
                <c:pt idx="40881">
                  <c:v>16.899999999999999</c:v>
                </c:pt>
                <c:pt idx="40882">
                  <c:v>18</c:v>
                </c:pt>
                <c:pt idx="40883">
                  <c:v>20.100000000000001</c:v>
                </c:pt>
                <c:pt idx="40884">
                  <c:v>22.8</c:v>
                </c:pt>
                <c:pt idx="40885">
                  <c:v>24.5</c:v>
                </c:pt>
                <c:pt idx="40886">
                  <c:v>27.3</c:v>
                </c:pt>
                <c:pt idx="40887">
                  <c:v>28.9</c:v>
                </c:pt>
                <c:pt idx="40888">
                  <c:v>29.9</c:v>
                </c:pt>
                <c:pt idx="40889">
                  <c:v>28.1</c:v>
                </c:pt>
                <c:pt idx="40890">
                  <c:v>25.3</c:v>
                </c:pt>
                <c:pt idx="40891">
                  <c:v>22.8</c:v>
                </c:pt>
                <c:pt idx="40892">
                  <c:v>20.9</c:v>
                </c:pt>
                <c:pt idx="40893">
                  <c:v>19.600000000000001</c:v>
                </c:pt>
                <c:pt idx="40894">
                  <c:v>18.100000000000001</c:v>
                </c:pt>
                <c:pt idx="40895">
                  <c:v>17.100000000000001</c:v>
                </c:pt>
                <c:pt idx="40896">
                  <c:v>15.7</c:v>
                </c:pt>
                <c:pt idx="40897">
                  <c:v>15.1</c:v>
                </c:pt>
                <c:pt idx="40898">
                  <c:v>14.2</c:v>
                </c:pt>
                <c:pt idx="40899">
                  <c:v>13.7</c:v>
                </c:pt>
                <c:pt idx="40900">
                  <c:v>12.9</c:v>
                </c:pt>
                <c:pt idx="40901">
                  <c:v>12.9</c:v>
                </c:pt>
                <c:pt idx="40902">
                  <c:v>13.4</c:v>
                </c:pt>
                <c:pt idx="40903">
                  <c:v>14.5</c:v>
                </c:pt>
                <c:pt idx="40904">
                  <c:v>15.6</c:v>
                </c:pt>
                <c:pt idx="40905">
                  <c:v>17.3</c:v>
                </c:pt>
                <c:pt idx="40906">
                  <c:v>18.2</c:v>
                </c:pt>
                <c:pt idx="40907">
                  <c:v>20.6</c:v>
                </c:pt>
                <c:pt idx="40908">
                  <c:v>23.1</c:v>
                </c:pt>
                <c:pt idx="40909">
                  <c:v>25.3</c:v>
                </c:pt>
                <c:pt idx="40910">
                  <c:v>26.1</c:v>
                </c:pt>
                <c:pt idx="40911">
                  <c:v>28</c:v>
                </c:pt>
                <c:pt idx="40912">
                  <c:v>28.4</c:v>
                </c:pt>
                <c:pt idx="40913">
                  <c:v>28.6</c:v>
                </c:pt>
                <c:pt idx="40914">
                  <c:v>26.7</c:v>
                </c:pt>
                <c:pt idx="40915">
                  <c:v>23.8</c:v>
                </c:pt>
                <c:pt idx="40916">
                  <c:v>21.5</c:v>
                </c:pt>
                <c:pt idx="40917">
                  <c:v>20.100000000000001</c:v>
                </c:pt>
                <c:pt idx="40918">
                  <c:v>19.3</c:v>
                </c:pt>
                <c:pt idx="40919">
                  <c:v>18.5</c:v>
                </c:pt>
                <c:pt idx="40920">
                  <c:v>17.600000000000001</c:v>
                </c:pt>
                <c:pt idx="40921">
                  <c:v>17.100000000000001</c:v>
                </c:pt>
                <c:pt idx="40922">
                  <c:v>16.399999999999999</c:v>
                </c:pt>
                <c:pt idx="40923">
                  <c:v>16.899999999999999</c:v>
                </c:pt>
                <c:pt idx="40924">
                  <c:v>16.3</c:v>
                </c:pt>
                <c:pt idx="40925">
                  <c:v>16.5</c:v>
                </c:pt>
                <c:pt idx="40926">
                  <c:v>15.7</c:v>
                </c:pt>
                <c:pt idx="40927">
                  <c:v>14.9</c:v>
                </c:pt>
                <c:pt idx="40928">
                  <c:v>15.2</c:v>
                </c:pt>
                <c:pt idx="40929">
                  <c:v>20.399999999999999</c:v>
                </c:pt>
                <c:pt idx="40930">
                  <c:v>21.1</c:v>
                </c:pt>
                <c:pt idx="40931">
                  <c:v>23.4</c:v>
                </c:pt>
                <c:pt idx="40932">
                  <c:v>26.1</c:v>
                </c:pt>
                <c:pt idx="40933">
                  <c:v>27.6</c:v>
                </c:pt>
                <c:pt idx="40934">
                  <c:v>28.7</c:v>
                </c:pt>
                <c:pt idx="40935">
                  <c:v>30.6</c:v>
                </c:pt>
                <c:pt idx="40936">
                  <c:v>30.3</c:v>
                </c:pt>
                <c:pt idx="40937">
                  <c:v>29.2</c:v>
                </c:pt>
                <c:pt idx="40938">
                  <c:v>26.8</c:v>
                </c:pt>
                <c:pt idx="40939">
                  <c:v>23.7</c:v>
                </c:pt>
                <c:pt idx="40940">
                  <c:v>21.4</c:v>
                </c:pt>
                <c:pt idx="40941">
                  <c:v>20.399999999999999</c:v>
                </c:pt>
                <c:pt idx="40942">
                  <c:v>18.8</c:v>
                </c:pt>
                <c:pt idx="40943">
                  <c:v>17.5</c:v>
                </c:pt>
                <c:pt idx="40944">
                  <c:v>16.899999999999999</c:v>
                </c:pt>
                <c:pt idx="40945">
                  <c:v>16.7</c:v>
                </c:pt>
                <c:pt idx="40946">
                  <c:v>17</c:v>
                </c:pt>
                <c:pt idx="40947">
                  <c:v>17.3</c:v>
                </c:pt>
                <c:pt idx="40948">
                  <c:v>17.100000000000001</c:v>
                </c:pt>
                <c:pt idx="40949">
                  <c:v>17.3</c:v>
                </c:pt>
                <c:pt idx="40950">
                  <c:v>17.3</c:v>
                </c:pt>
                <c:pt idx="40951">
                  <c:v>17.3</c:v>
                </c:pt>
                <c:pt idx="40952">
                  <c:v>17.2</c:v>
                </c:pt>
                <c:pt idx="40953">
                  <c:v>18.600000000000001</c:v>
                </c:pt>
                <c:pt idx="40954">
                  <c:v>21.4</c:v>
                </c:pt>
                <c:pt idx="40955">
                  <c:v>24.3</c:v>
                </c:pt>
                <c:pt idx="40956">
                  <c:v>25.8</c:v>
                </c:pt>
                <c:pt idx="40957">
                  <c:v>26.7</c:v>
                </c:pt>
                <c:pt idx="40958">
                  <c:v>27.8</c:v>
                </c:pt>
                <c:pt idx="40959">
                  <c:v>29.6</c:v>
                </c:pt>
                <c:pt idx="40960">
                  <c:v>31.1</c:v>
                </c:pt>
                <c:pt idx="40961">
                  <c:v>30.5</c:v>
                </c:pt>
                <c:pt idx="40962">
                  <c:v>25.3</c:v>
                </c:pt>
                <c:pt idx="40963">
                  <c:v>22.8</c:v>
                </c:pt>
                <c:pt idx="40964">
                  <c:v>21</c:v>
                </c:pt>
                <c:pt idx="40965">
                  <c:v>19.3</c:v>
                </c:pt>
                <c:pt idx="40966">
                  <c:v>18.2</c:v>
                </c:pt>
                <c:pt idx="40967">
                  <c:v>16.899999999999999</c:v>
                </c:pt>
                <c:pt idx="40968">
                  <c:v>16.5</c:v>
                </c:pt>
                <c:pt idx="40969">
                  <c:v>15.3</c:v>
                </c:pt>
                <c:pt idx="40970">
                  <c:v>14.3</c:v>
                </c:pt>
                <c:pt idx="40971">
                  <c:v>13.9</c:v>
                </c:pt>
                <c:pt idx="40972">
                  <c:v>13.9</c:v>
                </c:pt>
                <c:pt idx="40973">
                  <c:v>14.7</c:v>
                </c:pt>
                <c:pt idx="40974">
                  <c:v>15.4</c:v>
                </c:pt>
                <c:pt idx="40975">
                  <c:v>15.9</c:v>
                </c:pt>
                <c:pt idx="40976">
                  <c:v>16.7</c:v>
                </c:pt>
                <c:pt idx="40977">
                  <c:v>17.899999999999999</c:v>
                </c:pt>
                <c:pt idx="40978">
                  <c:v>20.399999999999999</c:v>
                </c:pt>
                <c:pt idx="40979">
                  <c:v>22.6</c:v>
                </c:pt>
                <c:pt idx="40980">
                  <c:v>24.9</c:v>
                </c:pt>
                <c:pt idx="40981">
                  <c:v>27</c:v>
                </c:pt>
                <c:pt idx="40982">
                  <c:v>28.9</c:v>
                </c:pt>
                <c:pt idx="40983">
                  <c:v>30.3</c:v>
                </c:pt>
                <c:pt idx="40984">
                  <c:v>30.6</c:v>
                </c:pt>
                <c:pt idx="40985">
                  <c:v>30</c:v>
                </c:pt>
                <c:pt idx="40986">
                  <c:v>26.3</c:v>
                </c:pt>
                <c:pt idx="40987">
                  <c:v>23.5</c:v>
                </c:pt>
                <c:pt idx="40988">
                  <c:v>21.2</c:v>
                </c:pt>
                <c:pt idx="40989">
                  <c:v>19.5</c:v>
                </c:pt>
                <c:pt idx="40990">
                  <c:v>18.3</c:v>
                </c:pt>
                <c:pt idx="40991">
                  <c:v>16.899999999999999</c:v>
                </c:pt>
                <c:pt idx="40992">
                  <c:v>16.2</c:v>
                </c:pt>
                <c:pt idx="40993">
                  <c:v>15.6</c:v>
                </c:pt>
                <c:pt idx="40994">
                  <c:v>15.1</c:v>
                </c:pt>
                <c:pt idx="40995">
                  <c:v>14</c:v>
                </c:pt>
                <c:pt idx="40996">
                  <c:v>14</c:v>
                </c:pt>
                <c:pt idx="40997">
                  <c:v>14.2</c:v>
                </c:pt>
                <c:pt idx="40998">
                  <c:v>14.8</c:v>
                </c:pt>
                <c:pt idx="40999">
                  <c:v>15.3</c:v>
                </c:pt>
                <c:pt idx="41000">
                  <c:v>15.7</c:v>
                </c:pt>
                <c:pt idx="41001">
                  <c:v>16.600000000000001</c:v>
                </c:pt>
                <c:pt idx="41002">
                  <c:v>17.8</c:v>
                </c:pt>
                <c:pt idx="41003">
                  <c:v>19.600000000000001</c:v>
                </c:pt>
                <c:pt idx="41004">
                  <c:v>22.2</c:v>
                </c:pt>
                <c:pt idx="41005">
                  <c:v>23.9</c:v>
                </c:pt>
                <c:pt idx="41006">
                  <c:v>25.8</c:v>
                </c:pt>
                <c:pt idx="41007">
                  <c:v>27.2</c:v>
                </c:pt>
                <c:pt idx="41008">
                  <c:v>27.9</c:v>
                </c:pt>
                <c:pt idx="41009">
                  <c:v>28.4</c:v>
                </c:pt>
                <c:pt idx="41010">
                  <c:v>26.8</c:v>
                </c:pt>
                <c:pt idx="41011">
                  <c:v>24</c:v>
                </c:pt>
                <c:pt idx="41012">
                  <c:v>21.5</c:v>
                </c:pt>
                <c:pt idx="41013">
                  <c:v>19.7</c:v>
                </c:pt>
                <c:pt idx="41014">
                  <c:v>18.100000000000001</c:v>
                </c:pt>
                <c:pt idx="41015">
                  <c:v>16.5</c:v>
                </c:pt>
                <c:pt idx="41016">
                  <c:v>15.9</c:v>
                </c:pt>
                <c:pt idx="41017">
                  <c:v>14.8</c:v>
                </c:pt>
                <c:pt idx="41018">
                  <c:v>13.9</c:v>
                </c:pt>
                <c:pt idx="41019">
                  <c:v>14.3</c:v>
                </c:pt>
                <c:pt idx="41020">
                  <c:v>13.7</c:v>
                </c:pt>
                <c:pt idx="41021">
                  <c:v>12.5</c:v>
                </c:pt>
                <c:pt idx="41022">
                  <c:v>12.3</c:v>
                </c:pt>
                <c:pt idx="41023">
                  <c:v>11.6</c:v>
                </c:pt>
                <c:pt idx="41024">
                  <c:v>13.5</c:v>
                </c:pt>
                <c:pt idx="41025">
                  <c:v>18.5</c:v>
                </c:pt>
                <c:pt idx="41026">
                  <c:v>21</c:v>
                </c:pt>
                <c:pt idx="41027">
                  <c:v>23.4</c:v>
                </c:pt>
                <c:pt idx="41028">
                  <c:v>26.1</c:v>
                </c:pt>
                <c:pt idx="41029">
                  <c:v>28.4</c:v>
                </c:pt>
                <c:pt idx="41030">
                  <c:v>30.3</c:v>
                </c:pt>
                <c:pt idx="41031">
                  <c:v>32</c:v>
                </c:pt>
                <c:pt idx="41032">
                  <c:v>30.3</c:v>
                </c:pt>
                <c:pt idx="41033">
                  <c:v>29.2</c:v>
                </c:pt>
                <c:pt idx="41034">
                  <c:v>25.6</c:v>
                </c:pt>
                <c:pt idx="41035">
                  <c:v>23.1</c:v>
                </c:pt>
                <c:pt idx="41036">
                  <c:v>20.7</c:v>
                </c:pt>
                <c:pt idx="41037">
                  <c:v>19.2</c:v>
                </c:pt>
                <c:pt idx="41038">
                  <c:v>17.8</c:v>
                </c:pt>
                <c:pt idx="41039">
                  <c:v>16.399999999999999</c:v>
                </c:pt>
                <c:pt idx="41040">
                  <c:v>15.7</c:v>
                </c:pt>
                <c:pt idx="41041">
                  <c:v>15.1</c:v>
                </c:pt>
                <c:pt idx="41042">
                  <c:v>14.9</c:v>
                </c:pt>
                <c:pt idx="41043">
                  <c:v>16</c:v>
                </c:pt>
                <c:pt idx="41044">
                  <c:v>16.399999999999999</c:v>
                </c:pt>
                <c:pt idx="41045">
                  <c:v>16.399999999999999</c:v>
                </c:pt>
                <c:pt idx="41046">
                  <c:v>16.3</c:v>
                </c:pt>
                <c:pt idx="41047">
                  <c:v>16.3</c:v>
                </c:pt>
                <c:pt idx="41048">
                  <c:v>16.7</c:v>
                </c:pt>
                <c:pt idx="41049">
                  <c:v>17.5</c:v>
                </c:pt>
                <c:pt idx="41050">
                  <c:v>19.8</c:v>
                </c:pt>
                <c:pt idx="41051">
                  <c:v>22.2</c:v>
                </c:pt>
                <c:pt idx="41052">
                  <c:v>25.4</c:v>
                </c:pt>
                <c:pt idx="41053">
                  <c:v>26.4</c:v>
                </c:pt>
                <c:pt idx="41054">
                  <c:v>28.2</c:v>
                </c:pt>
                <c:pt idx="41055">
                  <c:v>29.1</c:v>
                </c:pt>
                <c:pt idx="41056">
                  <c:v>29.4</c:v>
                </c:pt>
                <c:pt idx="41057">
                  <c:v>29.7</c:v>
                </c:pt>
                <c:pt idx="41058">
                  <c:v>28.4</c:v>
                </c:pt>
                <c:pt idx="41059">
                  <c:v>24.8</c:v>
                </c:pt>
                <c:pt idx="41060">
                  <c:v>22.1</c:v>
                </c:pt>
                <c:pt idx="41061">
                  <c:v>19.8</c:v>
                </c:pt>
                <c:pt idx="41062">
                  <c:v>18.3</c:v>
                </c:pt>
                <c:pt idx="41063">
                  <c:v>17.3</c:v>
                </c:pt>
                <c:pt idx="41064">
                  <c:v>16.399999999999999</c:v>
                </c:pt>
                <c:pt idx="41065">
                  <c:v>15.3</c:v>
                </c:pt>
                <c:pt idx="41066">
                  <c:v>14.6</c:v>
                </c:pt>
                <c:pt idx="41067">
                  <c:v>14</c:v>
                </c:pt>
                <c:pt idx="41068">
                  <c:v>13.2</c:v>
                </c:pt>
                <c:pt idx="41069">
                  <c:v>12.9</c:v>
                </c:pt>
                <c:pt idx="41070">
                  <c:v>12.1</c:v>
                </c:pt>
                <c:pt idx="41071">
                  <c:v>11.8</c:v>
                </c:pt>
                <c:pt idx="41072">
                  <c:v>13.4</c:v>
                </c:pt>
                <c:pt idx="41073">
                  <c:v>18.2</c:v>
                </c:pt>
                <c:pt idx="41074">
                  <c:v>20.399999999999999</c:v>
                </c:pt>
                <c:pt idx="41075">
                  <c:v>23.1</c:v>
                </c:pt>
                <c:pt idx="41076">
                  <c:v>25.4</c:v>
                </c:pt>
                <c:pt idx="41077">
                  <c:v>27.9</c:v>
                </c:pt>
                <c:pt idx="41078">
                  <c:v>29.5</c:v>
                </c:pt>
                <c:pt idx="41079">
                  <c:v>31.9</c:v>
                </c:pt>
                <c:pt idx="41080">
                  <c:v>32.200000000000003</c:v>
                </c:pt>
                <c:pt idx="41081">
                  <c:v>30.3</c:v>
                </c:pt>
                <c:pt idx="41082">
                  <c:v>26.7</c:v>
                </c:pt>
                <c:pt idx="41083">
                  <c:v>23.9</c:v>
                </c:pt>
                <c:pt idx="41084">
                  <c:v>21.2</c:v>
                </c:pt>
                <c:pt idx="41085">
                  <c:v>19.899999999999999</c:v>
                </c:pt>
                <c:pt idx="41086">
                  <c:v>18.899999999999999</c:v>
                </c:pt>
                <c:pt idx="41087">
                  <c:v>17.399999999999999</c:v>
                </c:pt>
                <c:pt idx="41088">
                  <c:v>17</c:v>
                </c:pt>
                <c:pt idx="41089">
                  <c:v>16.5</c:v>
                </c:pt>
                <c:pt idx="41090">
                  <c:v>15.9</c:v>
                </c:pt>
                <c:pt idx="41091">
                  <c:v>15.2</c:v>
                </c:pt>
                <c:pt idx="41092">
                  <c:v>14.3</c:v>
                </c:pt>
                <c:pt idx="41093">
                  <c:v>14.1</c:v>
                </c:pt>
                <c:pt idx="41094">
                  <c:v>14.7</c:v>
                </c:pt>
                <c:pt idx="41095">
                  <c:v>14.9</c:v>
                </c:pt>
                <c:pt idx="41096">
                  <c:v>15.6</c:v>
                </c:pt>
                <c:pt idx="41097">
                  <c:v>18.2</c:v>
                </c:pt>
                <c:pt idx="41098">
                  <c:v>18.899999999999999</c:v>
                </c:pt>
                <c:pt idx="41099">
                  <c:v>22.6</c:v>
                </c:pt>
                <c:pt idx="41100">
                  <c:v>24.8</c:v>
                </c:pt>
                <c:pt idx="41101">
                  <c:v>26.8</c:v>
                </c:pt>
                <c:pt idx="41102">
                  <c:v>28.7</c:v>
                </c:pt>
                <c:pt idx="41103">
                  <c:v>29.6</c:v>
                </c:pt>
                <c:pt idx="41104">
                  <c:v>29.8</c:v>
                </c:pt>
                <c:pt idx="41105">
                  <c:v>27.9</c:v>
                </c:pt>
                <c:pt idx="41106">
                  <c:v>26</c:v>
                </c:pt>
                <c:pt idx="41107">
                  <c:v>23.3</c:v>
                </c:pt>
                <c:pt idx="41108">
                  <c:v>21.2</c:v>
                </c:pt>
                <c:pt idx="41109">
                  <c:v>19.600000000000001</c:v>
                </c:pt>
                <c:pt idx="41110">
                  <c:v>18.7</c:v>
                </c:pt>
                <c:pt idx="41111">
                  <c:v>17.8</c:v>
                </c:pt>
                <c:pt idx="41112">
                  <c:v>16.3</c:v>
                </c:pt>
                <c:pt idx="41113">
                  <c:v>16.100000000000001</c:v>
                </c:pt>
                <c:pt idx="41114">
                  <c:v>15.7</c:v>
                </c:pt>
                <c:pt idx="41115">
                  <c:v>14.8</c:v>
                </c:pt>
                <c:pt idx="41116">
                  <c:v>14.8</c:v>
                </c:pt>
                <c:pt idx="41117">
                  <c:v>14.6</c:v>
                </c:pt>
                <c:pt idx="41118">
                  <c:v>14</c:v>
                </c:pt>
                <c:pt idx="41119">
                  <c:v>14</c:v>
                </c:pt>
                <c:pt idx="41120">
                  <c:v>15.5</c:v>
                </c:pt>
                <c:pt idx="41121">
                  <c:v>17.399999999999999</c:v>
                </c:pt>
                <c:pt idx="41122">
                  <c:v>18.2</c:v>
                </c:pt>
                <c:pt idx="41123">
                  <c:v>21.2</c:v>
                </c:pt>
                <c:pt idx="41124">
                  <c:v>24.4</c:v>
                </c:pt>
                <c:pt idx="41125">
                  <c:v>25.7</c:v>
                </c:pt>
                <c:pt idx="41126">
                  <c:v>27.4</c:v>
                </c:pt>
                <c:pt idx="41127">
                  <c:v>29.2</c:v>
                </c:pt>
                <c:pt idx="41128">
                  <c:v>29</c:v>
                </c:pt>
                <c:pt idx="41129">
                  <c:v>27.9</c:v>
                </c:pt>
                <c:pt idx="41130">
                  <c:v>25.7</c:v>
                </c:pt>
                <c:pt idx="41131">
                  <c:v>23.1</c:v>
                </c:pt>
                <c:pt idx="41132">
                  <c:v>20.6</c:v>
                </c:pt>
                <c:pt idx="41133">
                  <c:v>19.100000000000001</c:v>
                </c:pt>
                <c:pt idx="41134">
                  <c:v>17.8</c:v>
                </c:pt>
                <c:pt idx="41135">
                  <c:v>16.7</c:v>
                </c:pt>
                <c:pt idx="41136">
                  <c:v>16.399999999999999</c:v>
                </c:pt>
                <c:pt idx="41137">
                  <c:v>15.7</c:v>
                </c:pt>
                <c:pt idx="41138">
                  <c:v>14.6</c:v>
                </c:pt>
                <c:pt idx="41139">
                  <c:v>15.3</c:v>
                </c:pt>
                <c:pt idx="41140">
                  <c:v>16.2</c:v>
                </c:pt>
                <c:pt idx="41141">
                  <c:v>16.3</c:v>
                </c:pt>
                <c:pt idx="41142">
                  <c:v>16.3</c:v>
                </c:pt>
                <c:pt idx="41143">
                  <c:v>16.100000000000001</c:v>
                </c:pt>
                <c:pt idx="41144">
                  <c:v>16.5</c:v>
                </c:pt>
                <c:pt idx="41145">
                  <c:v>17</c:v>
                </c:pt>
                <c:pt idx="41146">
                  <c:v>17.8</c:v>
                </c:pt>
                <c:pt idx="41147">
                  <c:v>20.3</c:v>
                </c:pt>
                <c:pt idx="41148">
                  <c:v>22.7</c:v>
                </c:pt>
                <c:pt idx="41149">
                  <c:v>24.7</c:v>
                </c:pt>
                <c:pt idx="41150">
                  <c:v>26.6</c:v>
                </c:pt>
                <c:pt idx="41151">
                  <c:v>28</c:v>
                </c:pt>
                <c:pt idx="41152">
                  <c:v>28.7</c:v>
                </c:pt>
                <c:pt idx="41153">
                  <c:v>29.4</c:v>
                </c:pt>
                <c:pt idx="41154">
                  <c:v>26.2</c:v>
                </c:pt>
                <c:pt idx="41155">
                  <c:v>22.7</c:v>
                </c:pt>
                <c:pt idx="41156">
                  <c:v>20.7</c:v>
                </c:pt>
                <c:pt idx="41157">
                  <c:v>19.3</c:v>
                </c:pt>
                <c:pt idx="41158">
                  <c:v>18.2</c:v>
                </c:pt>
                <c:pt idx="41159">
                  <c:v>16.8</c:v>
                </c:pt>
                <c:pt idx="41160">
                  <c:v>15.6</c:v>
                </c:pt>
                <c:pt idx="41161">
                  <c:v>14.5</c:v>
                </c:pt>
                <c:pt idx="41162">
                  <c:v>14.3</c:v>
                </c:pt>
                <c:pt idx="41163">
                  <c:v>13.8</c:v>
                </c:pt>
                <c:pt idx="41164">
                  <c:v>13.7</c:v>
                </c:pt>
                <c:pt idx="41165">
                  <c:v>13.2</c:v>
                </c:pt>
                <c:pt idx="41166">
                  <c:v>13.6</c:v>
                </c:pt>
                <c:pt idx="41167">
                  <c:v>13.7</c:v>
                </c:pt>
                <c:pt idx="41168">
                  <c:v>15.3</c:v>
                </c:pt>
                <c:pt idx="41169">
                  <c:v>17.600000000000001</c:v>
                </c:pt>
                <c:pt idx="41170">
                  <c:v>20.3</c:v>
                </c:pt>
                <c:pt idx="41171">
                  <c:v>20.8</c:v>
                </c:pt>
                <c:pt idx="41172">
                  <c:v>24.6</c:v>
                </c:pt>
                <c:pt idx="41173">
                  <c:v>26.3</c:v>
                </c:pt>
                <c:pt idx="41174">
                  <c:v>28.4</c:v>
                </c:pt>
                <c:pt idx="41175">
                  <c:v>30.1</c:v>
                </c:pt>
                <c:pt idx="41176">
                  <c:v>31.1</c:v>
                </c:pt>
                <c:pt idx="41177">
                  <c:v>29.6</c:v>
                </c:pt>
                <c:pt idx="41178">
                  <c:v>25.3</c:v>
                </c:pt>
                <c:pt idx="41179">
                  <c:v>23.4</c:v>
                </c:pt>
                <c:pt idx="41180">
                  <c:v>21.2</c:v>
                </c:pt>
                <c:pt idx="41181">
                  <c:v>20</c:v>
                </c:pt>
                <c:pt idx="41182">
                  <c:v>18.5</c:v>
                </c:pt>
                <c:pt idx="41183">
                  <c:v>17.3</c:v>
                </c:pt>
                <c:pt idx="41184">
                  <c:v>16.5</c:v>
                </c:pt>
                <c:pt idx="41185">
                  <c:v>15.7</c:v>
                </c:pt>
                <c:pt idx="41186">
                  <c:v>15.1</c:v>
                </c:pt>
                <c:pt idx="41187">
                  <c:v>14.3</c:v>
                </c:pt>
                <c:pt idx="41188">
                  <c:v>14.8</c:v>
                </c:pt>
                <c:pt idx="41189">
                  <c:v>14.2</c:v>
                </c:pt>
                <c:pt idx="41190">
                  <c:v>13</c:v>
                </c:pt>
                <c:pt idx="41191">
                  <c:v>14.2</c:v>
                </c:pt>
                <c:pt idx="41192">
                  <c:v>15.8</c:v>
                </c:pt>
                <c:pt idx="41193">
                  <c:v>19.3</c:v>
                </c:pt>
                <c:pt idx="41194">
                  <c:v>21.4</c:v>
                </c:pt>
                <c:pt idx="41195">
                  <c:v>22.1</c:v>
                </c:pt>
                <c:pt idx="41196">
                  <c:v>24.7</c:v>
                </c:pt>
                <c:pt idx="41197">
                  <c:v>26.2</c:v>
                </c:pt>
                <c:pt idx="41198">
                  <c:v>28.8</c:v>
                </c:pt>
                <c:pt idx="41199">
                  <c:v>28.4</c:v>
                </c:pt>
                <c:pt idx="41200">
                  <c:v>28.9</c:v>
                </c:pt>
                <c:pt idx="41201">
                  <c:v>28.1</c:v>
                </c:pt>
                <c:pt idx="41202">
                  <c:v>26.1</c:v>
                </c:pt>
                <c:pt idx="41203">
                  <c:v>24.8</c:v>
                </c:pt>
                <c:pt idx="41204">
                  <c:v>23.1</c:v>
                </c:pt>
                <c:pt idx="41205">
                  <c:v>21.2</c:v>
                </c:pt>
                <c:pt idx="41206">
                  <c:v>19.8</c:v>
                </c:pt>
                <c:pt idx="41207">
                  <c:v>18.5</c:v>
                </c:pt>
                <c:pt idx="41208">
                  <c:v>17.899999999999999</c:v>
                </c:pt>
                <c:pt idx="41209">
                  <c:v>17.8</c:v>
                </c:pt>
                <c:pt idx="41210">
                  <c:v>17.7</c:v>
                </c:pt>
                <c:pt idx="41211">
                  <c:v>17.3</c:v>
                </c:pt>
                <c:pt idx="41212">
                  <c:v>17</c:v>
                </c:pt>
                <c:pt idx="41213">
                  <c:v>16.8</c:v>
                </c:pt>
                <c:pt idx="41214">
                  <c:v>16.7</c:v>
                </c:pt>
                <c:pt idx="41215">
                  <c:v>16.5</c:v>
                </c:pt>
                <c:pt idx="41216">
                  <c:v>18.100000000000001</c:v>
                </c:pt>
                <c:pt idx="41217">
                  <c:v>19.600000000000001</c:v>
                </c:pt>
                <c:pt idx="41218">
                  <c:v>22.8</c:v>
                </c:pt>
                <c:pt idx="41219">
                  <c:v>23.5</c:v>
                </c:pt>
                <c:pt idx="41220">
                  <c:v>25.4</c:v>
                </c:pt>
                <c:pt idx="41221">
                  <c:v>26.4</c:v>
                </c:pt>
                <c:pt idx="41222">
                  <c:v>27.5</c:v>
                </c:pt>
                <c:pt idx="41223">
                  <c:v>27.8</c:v>
                </c:pt>
                <c:pt idx="41224">
                  <c:v>28.5</c:v>
                </c:pt>
                <c:pt idx="41225">
                  <c:v>27.1</c:v>
                </c:pt>
                <c:pt idx="41226">
                  <c:v>25.1</c:v>
                </c:pt>
                <c:pt idx="41227">
                  <c:v>22.4</c:v>
                </c:pt>
                <c:pt idx="41228">
                  <c:v>20.399999999999999</c:v>
                </c:pt>
                <c:pt idx="41229">
                  <c:v>20</c:v>
                </c:pt>
                <c:pt idx="41230">
                  <c:v>19.3</c:v>
                </c:pt>
                <c:pt idx="41231">
                  <c:v>18.7</c:v>
                </c:pt>
                <c:pt idx="41232">
                  <c:v>18.2</c:v>
                </c:pt>
                <c:pt idx="41233">
                  <c:v>16.5</c:v>
                </c:pt>
                <c:pt idx="41234">
                  <c:v>16</c:v>
                </c:pt>
                <c:pt idx="41235">
                  <c:v>15.1</c:v>
                </c:pt>
                <c:pt idx="41236">
                  <c:v>14.3</c:v>
                </c:pt>
                <c:pt idx="41237">
                  <c:v>14.2</c:v>
                </c:pt>
                <c:pt idx="41238">
                  <c:v>14.1</c:v>
                </c:pt>
                <c:pt idx="41239">
                  <c:v>14.4</c:v>
                </c:pt>
                <c:pt idx="41240">
                  <c:v>15.1</c:v>
                </c:pt>
                <c:pt idx="41241">
                  <c:v>17.2</c:v>
                </c:pt>
                <c:pt idx="41242">
                  <c:v>20.2</c:v>
                </c:pt>
                <c:pt idx="41243">
                  <c:v>22.6</c:v>
                </c:pt>
                <c:pt idx="41244">
                  <c:v>25.6</c:v>
                </c:pt>
                <c:pt idx="41245">
                  <c:v>26.4</c:v>
                </c:pt>
                <c:pt idx="41246">
                  <c:v>28</c:v>
                </c:pt>
                <c:pt idx="41247">
                  <c:v>29.5</c:v>
                </c:pt>
                <c:pt idx="41248">
                  <c:v>30.3</c:v>
                </c:pt>
                <c:pt idx="41249">
                  <c:v>30.9</c:v>
                </c:pt>
                <c:pt idx="41250">
                  <c:v>27.3</c:v>
                </c:pt>
                <c:pt idx="41251">
                  <c:v>22.8</c:v>
                </c:pt>
                <c:pt idx="41252">
                  <c:v>20.100000000000001</c:v>
                </c:pt>
                <c:pt idx="41253">
                  <c:v>18.5</c:v>
                </c:pt>
                <c:pt idx="41254">
                  <c:v>17.100000000000001</c:v>
                </c:pt>
                <c:pt idx="41255">
                  <c:v>16.100000000000001</c:v>
                </c:pt>
                <c:pt idx="41256">
                  <c:v>15.3</c:v>
                </c:pt>
                <c:pt idx="41257">
                  <c:v>14.8</c:v>
                </c:pt>
                <c:pt idx="41258">
                  <c:v>13.8</c:v>
                </c:pt>
                <c:pt idx="41259">
                  <c:v>14.9</c:v>
                </c:pt>
                <c:pt idx="41260">
                  <c:v>15.4</c:v>
                </c:pt>
                <c:pt idx="41261">
                  <c:v>16</c:v>
                </c:pt>
                <c:pt idx="41262">
                  <c:v>16</c:v>
                </c:pt>
                <c:pt idx="41263">
                  <c:v>15.9</c:v>
                </c:pt>
                <c:pt idx="41264">
                  <c:v>16.3</c:v>
                </c:pt>
                <c:pt idx="41265">
                  <c:v>17.100000000000001</c:v>
                </c:pt>
                <c:pt idx="41266">
                  <c:v>19</c:v>
                </c:pt>
                <c:pt idx="41267">
                  <c:v>22</c:v>
                </c:pt>
                <c:pt idx="41268">
                  <c:v>24.9</c:v>
                </c:pt>
                <c:pt idx="41269">
                  <c:v>26.6</c:v>
                </c:pt>
                <c:pt idx="41270">
                  <c:v>28.3</c:v>
                </c:pt>
                <c:pt idx="41271">
                  <c:v>29.3</c:v>
                </c:pt>
                <c:pt idx="41272">
                  <c:v>30.3</c:v>
                </c:pt>
                <c:pt idx="41273">
                  <c:v>28.8</c:v>
                </c:pt>
                <c:pt idx="41274">
                  <c:v>25.3</c:v>
                </c:pt>
                <c:pt idx="41275">
                  <c:v>22.3</c:v>
                </c:pt>
                <c:pt idx="41276">
                  <c:v>20</c:v>
                </c:pt>
                <c:pt idx="41277">
                  <c:v>18.2</c:v>
                </c:pt>
                <c:pt idx="41278">
                  <c:v>17.100000000000001</c:v>
                </c:pt>
                <c:pt idx="41279">
                  <c:v>16.100000000000001</c:v>
                </c:pt>
                <c:pt idx="41280">
                  <c:v>15.5</c:v>
                </c:pt>
                <c:pt idx="41281">
                  <c:v>14.3</c:v>
                </c:pt>
                <c:pt idx="41282">
                  <c:v>15.3</c:v>
                </c:pt>
                <c:pt idx="41283">
                  <c:v>15.6</c:v>
                </c:pt>
                <c:pt idx="41284">
                  <c:v>15.9</c:v>
                </c:pt>
                <c:pt idx="41285">
                  <c:v>15.9</c:v>
                </c:pt>
                <c:pt idx="41286">
                  <c:v>15.7</c:v>
                </c:pt>
                <c:pt idx="41287">
                  <c:v>15.7</c:v>
                </c:pt>
                <c:pt idx="41288">
                  <c:v>16.100000000000001</c:v>
                </c:pt>
                <c:pt idx="41289">
                  <c:v>17.3</c:v>
                </c:pt>
                <c:pt idx="41290">
                  <c:v>18.600000000000001</c:v>
                </c:pt>
                <c:pt idx="41291">
                  <c:v>21.7</c:v>
                </c:pt>
                <c:pt idx="41292">
                  <c:v>23.4</c:v>
                </c:pt>
                <c:pt idx="41293">
                  <c:v>25</c:v>
                </c:pt>
                <c:pt idx="41294">
                  <c:v>27</c:v>
                </c:pt>
                <c:pt idx="41295">
                  <c:v>27.9</c:v>
                </c:pt>
                <c:pt idx="41296">
                  <c:v>28.2</c:v>
                </c:pt>
                <c:pt idx="41297">
                  <c:v>28.5</c:v>
                </c:pt>
                <c:pt idx="41298">
                  <c:v>27.1</c:v>
                </c:pt>
                <c:pt idx="41299">
                  <c:v>24.3</c:v>
                </c:pt>
                <c:pt idx="41300">
                  <c:v>21.4</c:v>
                </c:pt>
                <c:pt idx="41301">
                  <c:v>18.899999999999999</c:v>
                </c:pt>
                <c:pt idx="41302">
                  <c:v>17.8</c:v>
                </c:pt>
                <c:pt idx="41303">
                  <c:v>16.2</c:v>
                </c:pt>
                <c:pt idx="41304">
                  <c:v>15.6</c:v>
                </c:pt>
                <c:pt idx="41305">
                  <c:v>14.4</c:v>
                </c:pt>
                <c:pt idx="41306">
                  <c:v>13.5</c:v>
                </c:pt>
                <c:pt idx="41307">
                  <c:v>13.5</c:v>
                </c:pt>
                <c:pt idx="41308">
                  <c:v>13.9</c:v>
                </c:pt>
                <c:pt idx="41309">
                  <c:v>15</c:v>
                </c:pt>
                <c:pt idx="41310">
                  <c:v>15.3</c:v>
                </c:pt>
                <c:pt idx="41311">
                  <c:v>15.4</c:v>
                </c:pt>
                <c:pt idx="41312">
                  <c:v>15.7</c:v>
                </c:pt>
                <c:pt idx="41313">
                  <c:v>17.100000000000001</c:v>
                </c:pt>
                <c:pt idx="41314">
                  <c:v>19.399999999999999</c:v>
                </c:pt>
                <c:pt idx="41315">
                  <c:v>22.3</c:v>
                </c:pt>
                <c:pt idx="41316">
                  <c:v>24.8</c:v>
                </c:pt>
                <c:pt idx="41317">
                  <c:v>26.2</c:v>
                </c:pt>
                <c:pt idx="41318">
                  <c:v>29.2</c:v>
                </c:pt>
                <c:pt idx="41319">
                  <c:v>30.5</c:v>
                </c:pt>
                <c:pt idx="41320">
                  <c:v>30.3</c:v>
                </c:pt>
                <c:pt idx="41321">
                  <c:v>30.1</c:v>
                </c:pt>
                <c:pt idx="41322">
                  <c:v>26.8</c:v>
                </c:pt>
                <c:pt idx="41323">
                  <c:v>23.7</c:v>
                </c:pt>
                <c:pt idx="41324">
                  <c:v>21.1</c:v>
                </c:pt>
                <c:pt idx="41325">
                  <c:v>19.399999999999999</c:v>
                </c:pt>
                <c:pt idx="41326">
                  <c:v>18.100000000000001</c:v>
                </c:pt>
                <c:pt idx="41327">
                  <c:v>16.2</c:v>
                </c:pt>
                <c:pt idx="41328">
                  <c:v>15.6</c:v>
                </c:pt>
                <c:pt idx="41329">
                  <c:v>15</c:v>
                </c:pt>
                <c:pt idx="41330">
                  <c:v>14</c:v>
                </c:pt>
                <c:pt idx="41331">
                  <c:v>13.1</c:v>
                </c:pt>
                <c:pt idx="41332">
                  <c:v>12.3</c:v>
                </c:pt>
                <c:pt idx="41333">
                  <c:v>11.9</c:v>
                </c:pt>
                <c:pt idx="41334">
                  <c:v>11.5</c:v>
                </c:pt>
                <c:pt idx="41335">
                  <c:v>11.4</c:v>
                </c:pt>
                <c:pt idx="41336">
                  <c:v>13.1</c:v>
                </c:pt>
                <c:pt idx="41337">
                  <c:v>16.7</c:v>
                </c:pt>
                <c:pt idx="41338">
                  <c:v>19.399999999999999</c:v>
                </c:pt>
                <c:pt idx="41339">
                  <c:v>21.5</c:v>
                </c:pt>
                <c:pt idx="41340">
                  <c:v>24.5</c:v>
                </c:pt>
                <c:pt idx="41341">
                  <c:v>26.8</c:v>
                </c:pt>
                <c:pt idx="41342">
                  <c:v>28.8</c:v>
                </c:pt>
                <c:pt idx="41343">
                  <c:v>29.9</c:v>
                </c:pt>
                <c:pt idx="41344">
                  <c:v>30.6</c:v>
                </c:pt>
                <c:pt idx="41345">
                  <c:v>30.5</c:v>
                </c:pt>
                <c:pt idx="41346">
                  <c:v>28.2</c:v>
                </c:pt>
                <c:pt idx="41347">
                  <c:v>23.4</c:v>
                </c:pt>
                <c:pt idx="41348">
                  <c:v>20.399999999999999</c:v>
                </c:pt>
                <c:pt idx="41349">
                  <c:v>18.5</c:v>
                </c:pt>
                <c:pt idx="41350">
                  <c:v>17.8</c:v>
                </c:pt>
                <c:pt idx="41351">
                  <c:v>16.3</c:v>
                </c:pt>
                <c:pt idx="41352">
                  <c:v>16.2</c:v>
                </c:pt>
                <c:pt idx="41353">
                  <c:v>15.5</c:v>
                </c:pt>
                <c:pt idx="41354">
                  <c:v>14.9</c:v>
                </c:pt>
                <c:pt idx="41355">
                  <c:v>15.3</c:v>
                </c:pt>
                <c:pt idx="41356">
                  <c:v>15.3</c:v>
                </c:pt>
                <c:pt idx="41357">
                  <c:v>15.6</c:v>
                </c:pt>
                <c:pt idx="41358">
                  <c:v>15.4</c:v>
                </c:pt>
                <c:pt idx="41359">
                  <c:v>14.9</c:v>
                </c:pt>
                <c:pt idx="41360">
                  <c:v>16</c:v>
                </c:pt>
                <c:pt idx="41361">
                  <c:v>18</c:v>
                </c:pt>
                <c:pt idx="41362">
                  <c:v>19.399999999999999</c:v>
                </c:pt>
                <c:pt idx="41363">
                  <c:v>21.7</c:v>
                </c:pt>
                <c:pt idx="41364">
                  <c:v>24.5</c:v>
                </c:pt>
                <c:pt idx="41365">
                  <c:v>25.6</c:v>
                </c:pt>
                <c:pt idx="41366">
                  <c:v>28.1</c:v>
                </c:pt>
                <c:pt idx="41367">
                  <c:v>28.6</c:v>
                </c:pt>
                <c:pt idx="41368">
                  <c:v>29.8</c:v>
                </c:pt>
                <c:pt idx="41369">
                  <c:v>28.9</c:v>
                </c:pt>
                <c:pt idx="41370">
                  <c:v>27.5</c:v>
                </c:pt>
                <c:pt idx="41371">
                  <c:v>25.2</c:v>
                </c:pt>
                <c:pt idx="41372">
                  <c:v>22</c:v>
                </c:pt>
                <c:pt idx="41373">
                  <c:v>19.899999999999999</c:v>
                </c:pt>
                <c:pt idx="41374">
                  <c:v>18.7</c:v>
                </c:pt>
                <c:pt idx="41375">
                  <c:v>17.399999999999999</c:v>
                </c:pt>
                <c:pt idx="41376">
                  <c:v>16.600000000000001</c:v>
                </c:pt>
                <c:pt idx="41377">
                  <c:v>15.9</c:v>
                </c:pt>
                <c:pt idx="41378">
                  <c:v>15.9</c:v>
                </c:pt>
                <c:pt idx="41379">
                  <c:v>15.3</c:v>
                </c:pt>
                <c:pt idx="41380">
                  <c:v>14.3</c:v>
                </c:pt>
                <c:pt idx="41381">
                  <c:v>13.1</c:v>
                </c:pt>
                <c:pt idx="41382">
                  <c:v>12.9</c:v>
                </c:pt>
                <c:pt idx="41383">
                  <c:v>14.3</c:v>
                </c:pt>
                <c:pt idx="41384">
                  <c:v>15.6</c:v>
                </c:pt>
                <c:pt idx="41385">
                  <c:v>17.5</c:v>
                </c:pt>
                <c:pt idx="41386">
                  <c:v>19.8</c:v>
                </c:pt>
                <c:pt idx="41387">
                  <c:v>21.7</c:v>
                </c:pt>
                <c:pt idx="41388">
                  <c:v>24.4</c:v>
                </c:pt>
                <c:pt idx="41389">
                  <c:v>26.7</c:v>
                </c:pt>
                <c:pt idx="41390">
                  <c:v>28.5</c:v>
                </c:pt>
                <c:pt idx="41391">
                  <c:v>29.5</c:v>
                </c:pt>
                <c:pt idx="41392">
                  <c:v>30.8</c:v>
                </c:pt>
                <c:pt idx="41393">
                  <c:v>30.5</c:v>
                </c:pt>
                <c:pt idx="41394">
                  <c:v>25.6</c:v>
                </c:pt>
                <c:pt idx="41395">
                  <c:v>23</c:v>
                </c:pt>
                <c:pt idx="41396">
                  <c:v>20.6</c:v>
                </c:pt>
                <c:pt idx="41397">
                  <c:v>19.399999999999999</c:v>
                </c:pt>
                <c:pt idx="41398">
                  <c:v>18.5</c:v>
                </c:pt>
                <c:pt idx="41399">
                  <c:v>17.399999999999999</c:v>
                </c:pt>
                <c:pt idx="41400">
                  <c:v>16.399999999999999</c:v>
                </c:pt>
                <c:pt idx="41401">
                  <c:v>15.8</c:v>
                </c:pt>
                <c:pt idx="41402">
                  <c:v>15.1</c:v>
                </c:pt>
                <c:pt idx="41403">
                  <c:v>15.1</c:v>
                </c:pt>
                <c:pt idx="41404">
                  <c:v>15.3</c:v>
                </c:pt>
                <c:pt idx="41405">
                  <c:v>15.4</c:v>
                </c:pt>
                <c:pt idx="41406">
                  <c:v>15.1</c:v>
                </c:pt>
                <c:pt idx="41407">
                  <c:v>14.5</c:v>
                </c:pt>
                <c:pt idx="41408">
                  <c:v>14.9</c:v>
                </c:pt>
                <c:pt idx="41409">
                  <c:v>17.8</c:v>
                </c:pt>
                <c:pt idx="41410">
                  <c:v>20.100000000000001</c:v>
                </c:pt>
                <c:pt idx="41411">
                  <c:v>22.2</c:v>
                </c:pt>
                <c:pt idx="41412">
                  <c:v>23.9</c:v>
                </c:pt>
                <c:pt idx="41413">
                  <c:v>27.6</c:v>
                </c:pt>
                <c:pt idx="41414">
                  <c:v>29</c:v>
                </c:pt>
                <c:pt idx="41415">
                  <c:v>29</c:v>
                </c:pt>
                <c:pt idx="41416">
                  <c:v>29.4</c:v>
                </c:pt>
                <c:pt idx="41417">
                  <c:v>27.9</c:v>
                </c:pt>
                <c:pt idx="41418">
                  <c:v>24.5</c:v>
                </c:pt>
                <c:pt idx="41419">
                  <c:v>21.8</c:v>
                </c:pt>
                <c:pt idx="41420">
                  <c:v>20.2</c:v>
                </c:pt>
                <c:pt idx="41421">
                  <c:v>19.5</c:v>
                </c:pt>
                <c:pt idx="41422">
                  <c:v>18.600000000000001</c:v>
                </c:pt>
                <c:pt idx="41423">
                  <c:v>17.5</c:v>
                </c:pt>
                <c:pt idx="41424">
                  <c:v>17.7</c:v>
                </c:pt>
                <c:pt idx="41425">
                  <c:v>16.3</c:v>
                </c:pt>
                <c:pt idx="41426">
                  <c:v>16</c:v>
                </c:pt>
                <c:pt idx="41427">
                  <c:v>16</c:v>
                </c:pt>
                <c:pt idx="41428">
                  <c:v>16.8</c:v>
                </c:pt>
                <c:pt idx="41429">
                  <c:v>16.7</c:v>
                </c:pt>
                <c:pt idx="41430">
                  <c:v>16.8</c:v>
                </c:pt>
                <c:pt idx="41431">
                  <c:v>16.7</c:v>
                </c:pt>
                <c:pt idx="41432">
                  <c:v>17.600000000000001</c:v>
                </c:pt>
                <c:pt idx="41433">
                  <c:v>18.7</c:v>
                </c:pt>
                <c:pt idx="41434">
                  <c:v>20.6</c:v>
                </c:pt>
                <c:pt idx="41435">
                  <c:v>22.5</c:v>
                </c:pt>
                <c:pt idx="41436">
                  <c:v>24.2</c:v>
                </c:pt>
                <c:pt idx="41437">
                  <c:v>24.7</c:v>
                </c:pt>
                <c:pt idx="41438">
                  <c:v>25.6</c:v>
                </c:pt>
                <c:pt idx="41439">
                  <c:v>26.5</c:v>
                </c:pt>
                <c:pt idx="41440">
                  <c:v>26.8</c:v>
                </c:pt>
                <c:pt idx="41441">
                  <c:v>25.9</c:v>
                </c:pt>
                <c:pt idx="41442">
                  <c:v>24.1</c:v>
                </c:pt>
                <c:pt idx="41443">
                  <c:v>22.6</c:v>
                </c:pt>
                <c:pt idx="41456">
                  <c:v>16.8</c:v>
                </c:pt>
                <c:pt idx="41457">
                  <c:v>17.8</c:v>
                </c:pt>
                <c:pt idx="41458">
                  <c:v>20</c:v>
                </c:pt>
                <c:pt idx="41459">
                  <c:v>22.4</c:v>
                </c:pt>
                <c:pt idx="41460">
                  <c:v>24.8</c:v>
                </c:pt>
                <c:pt idx="41461">
                  <c:v>25.4</c:v>
                </c:pt>
                <c:pt idx="41462">
                  <c:v>25.9</c:v>
                </c:pt>
                <c:pt idx="41463">
                  <c:v>26.7</c:v>
                </c:pt>
                <c:pt idx="41464">
                  <c:v>26.7</c:v>
                </c:pt>
                <c:pt idx="41465">
                  <c:v>26.8</c:v>
                </c:pt>
                <c:pt idx="41466">
                  <c:v>25</c:v>
                </c:pt>
                <c:pt idx="41467">
                  <c:v>21.9</c:v>
                </c:pt>
                <c:pt idx="41468">
                  <c:v>19.899999999999999</c:v>
                </c:pt>
                <c:pt idx="41469">
                  <c:v>18.600000000000001</c:v>
                </c:pt>
                <c:pt idx="41470">
                  <c:v>17.5</c:v>
                </c:pt>
                <c:pt idx="41471">
                  <c:v>16.8</c:v>
                </c:pt>
                <c:pt idx="41472">
                  <c:v>16.8</c:v>
                </c:pt>
                <c:pt idx="41473">
                  <c:v>15.6</c:v>
                </c:pt>
                <c:pt idx="41474">
                  <c:v>15.5</c:v>
                </c:pt>
                <c:pt idx="41475">
                  <c:v>15.7</c:v>
                </c:pt>
                <c:pt idx="41476">
                  <c:v>15.6</c:v>
                </c:pt>
                <c:pt idx="41477">
                  <c:v>15.4</c:v>
                </c:pt>
                <c:pt idx="41478">
                  <c:v>15.1</c:v>
                </c:pt>
                <c:pt idx="41479">
                  <c:v>14.9</c:v>
                </c:pt>
                <c:pt idx="41480">
                  <c:v>15.9</c:v>
                </c:pt>
                <c:pt idx="41481">
                  <c:v>17.8</c:v>
                </c:pt>
                <c:pt idx="41482">
                  <c:v>20.100000000000001</c:v>
                </c:pt>
                <c:pt idx="41483">
                  <c:v>22.1</c:v>
                </c:pt>
                <c:pt idx="41484">
                  <c:v>24.4</c:v>
                </c:pt>
                <c:pt idx="41485">
                  <c:v>26.7</c:v>
                </c:pt>
                <c:pt idx="41486">
                  <c:v>28.1</c:v>
                </c:pt>
                <c:pt idx="41487">
                  <c:v>28.9</c:v>
                </c:pt>
                <c:pt idx="41488">
                  <c:v>29.3</c:v>
                </c:pt>
                <c:pt idx="41489">
                  <c:v>28</c:v>
                </c:pt>
                <c:pt idx="41490">
                  <c:v>24.8</c:v>
                </c:pt>
                <c:pt idx="41491">
                  <c:v>22.7</c:v>
                </c:pt>
                <c:pt idx="41492">
                  <c:v>21.2</c:v>
                </c:pt>
                <c:pt idx="41493">
                  <c:v>20</c:v>
                </c:pt>
                <c:pt idx="41494">
                  <c:v>19.3</c:v>
                </c:pt>
                <c:pt idx="41495">
                  <c:v>18.600000000000001</c:v>
                </c:pt>
                <c:pt idx="41496">
                  <c:v>17.600000000000001</c:v>
                </c:pt>
                <c:pt idx="41497">
                  <c:v>16.899999999999999</c:v>
                </c:pt>
                <c:pt idx="41504">
                  <c:v>16.5</c:v>
                </c:pt>
                <c:pt idx="41505">
                  <c:v>17.3</c:v>
                </c:pt>
                <c:pt idx="41506">
                  <c:v>20</c:v>
                </c:pt>
                <c:pt idx="41507">
                  <c:v>22.6</c:v>
                </c:pt>
                <c:pt idx="41508">
                  <c:v>24.2</c:v>
                </c:pt>
                <c:pt idx="41509">
                  <c:v>26.3</c:v>
                </c:pt>
                <c:pt idx="41510">
                  <c:v>28</c:v>
                </c:pt>
                <c:pt idx="41511">
                  <c:v>29.2</c:v>
                </c:pt>
                <c:pt idx="41512">
                  <c:v>29.8</c:v>
                </c:pt>
                <c:pt idx="41513">
                  <c:v>29.7</c:v>
                </c:pt>
                <c:pt idx="41514">
                  <c:v>25.6</c:v>
                </c:pt>
                <c:pt idx="41515">
                  <c:v>22.9</c:v>
                </c:pt>
                <c:pt idx="41516">
                  <c:v>20.399999999999999</c:v>
                </c:pt>
                <c:pt idx="41517">
                  <c:v>19</c:v>
                </c:pt>
                <c:pt idx="41518">
                  <c:v>17.7</c:v>
                </c:pt>
                <c:pt idx="41519">
                  <c:v>17.399999999999999</c:v>
                </c:pt>
                <c:pt idx="41520">
                  <c:v>16.600000000000001</c:v>
                </c:pt>
                <c:pt idx="41521">
                  <c:v>16</c:v>
                </c:pt>
                <c:pt idx="41522">
                  <c:v>15.1</c:v>
                </c:pt>
                <c:pt idx="41523">
                  <c:v>15.4</c:v>
                </c:pt>
                <c:pt idx="41524">
                  <c:v>14.7</c:v>
                </c:pt>
                <c:pt idx="41525">
                  <c:v>15.1</c:v>
                </c:pt>
                <c:pt idx="41526">
                  <c:v>15.4</c:v>
                </c:pt>
                <c:pt idx="41527">
                  <c:v>14.8</c:v>
                </c:pt>
                <c:pt idx="41528">
                  <c:v>16</c:v>
                </c:pt>
                <c:pt idx="41529">
                  <c:v>17.5</c:v>
                </c:pt>
                <c:pt idx="41530">
                  <c:v>18.399999999999999</c:v>
                </c:pt>
                <c:pt idx="41531">
                  <c:v>20.3</c:v>
                </c:pt>
                <c:pt idx="41532">
                  <c:v>22.9</c:v>
                </c:pt>
                <c:pt idx="41533">
                  <c:v>24.6</c:v>
                </c:pt>
                <c:pt idx="41534">
                  <c:v>25.9</c:v>
                </c:pt>
                <c:pt idx="41535">
                  <c:v>26.8</c:v>
                </c:pt>
                <c:pt idx="41536">
                  <c:v>26.5</c:v>
                </c:pt>
                <c:pt idx="41537">
                  <c:v>25.9</c:v>
                </c:pt>
                <c:pt idx="41538">
                  <c:v>23.6</c:v>
                </c:pt>
                <c:pt idx="41539">
                  <c:v>22.3</c:v>
                </c:pt>
                <c:pt idx="41540">
                  <c:v>20.9</c:v>
                </c:pt>
                <c:pt idx="41541">
                  <c:v>18.5</c:v>
                </c:pt>
                <c:pt idx="41542">
                  <c:v>18.399999999999999</c:v>
                </c:pt>
                <c:pt idx="41543">
                  <c:v>18</c:v>
                </c:pt>
                <c:pt idx="41544">
                  <c:v>17.600000000000001</c:v>
                </c:pt>
                <c:pt idx="41545">
                  <c:v>17.2</c:v>
                </c:pt>
                <c:pt idx="41546">
                  <c:v>17</c:v>
                </c:pt>
                <c:pt idx="41547">
                  <c:v>16.5</c:v>
                </c:pt>
                <c:pt idx="41548">
                  <c:v>15.3</c:v>
                </c:pt>
                <c:pt idx="41549">
                  <c:v>14.3</c:v>
                </c:pt>
                <c:pt idx="41550">
                  <c:v>14.3</c:v>
                </c:pt>
                <c:pt idx="41551">
                  <c:v>14.3</c:v>
                </c:pt>
                <c:pt idx="41552">
                  <c:v>15.6</c:v>
                </c:pt>
                <c:pt idx="41553">
                  <c:v>16.899999999999999</c:v>
                </c:pt>
                <c:pt idx="41554">
                  <c:v>20.3</c:v>
                </c:pt>
                <c:pt idx="41555">
                  <c:v>22</c:v>
                </c:pt>
                <c:pt idx="41556">
                  <c:v>23.8</c:v>
                </c:pt>
                <c:pt idx="41557">
                  <c:v>24.9</c:v>
                </c:pt>
                <c:pt idx="41558">
                  <c:v>26.7</c:v>
                </c:pt>
                <c:pt idx="41559">
                  <c:v>27.7</c:v>
                </c:pt>
                <c:pt idx="41560">
                  <c:v>28.8</c:v>
                </c:pt>
                <c:pt idx="41561">
                  <c:v>27.4</c:v>
                </c:pt>
                <c:pt idx="41562">
                  <c:v>25</c:v>
                </c:pt>
                <c:pt idx="41563">
                  <c:v>21.8</c:v>
                </c:pt>
                <c:pt idx="41564">
                  <c:v>19.899999999999999</c:v>
                </c:pt>
                <c:pt idx="41565">
                  <c:v>18.600000000000001</c:v>
                </c:pt>
                <c:pt idx="41566">
                  <c:v>17</c:v>
                </c:pt>
                <c:pt idx="41567">
                  <c:v>16</c:v>
                </c:pt>
                <c:pt idx="41568">
                  <c:v>15.4</c:v>
                </c:pt>
                <c:pt idx="41569">
                  <c:v>14.9</c:v>
                </c:pt>
                <c:pt idx="41570">
                  <c:v>14.3</c:v>
                </c:pt>
                <c:pt idx="41571">
                  <c:v>14.9</c:v>
                </c:pt>
                <c:pt idx="41572">
                  <c:v>15.9</c:v>
                </c:pt>
                <c:pt idx="41573">
                  <c:v>15.7</c:v>
                </c:pt>
                <c:pt idx="41574">
                  <c:v>15.9</c:v>
                </c:pt>
                <c:pt idx="41575">
                  <c:v>15.9</c:v>
                </c:pt>
                <c:pt idx="41576">
                  <c:v>16.399999999999999</c:v>
                </c:pt>
                <c:pt idx="41577">
                  <c:v>17.100000000000001</c:v>
                </c:pt>
                <c:pt idx="41578">
                  <c:v>19.3</c:v>
                </c:pt>
                <c:pt idx="41579">
                  <c:v>21.7</c:v>
                </c:pt>
                <c:pt idx="41580">
                  <c:v>23.4</c:v>
                </c:pt>
                <c:pt idx="41581">
                  <c:v>24.4</c:v>
                </c:pt>
                <c:pt idx="41582">
                  <c:v>26.7</c:v>
                </c:pt>
                <c:pt idx="41583">
                  <c:v>26.5</c:v>
                </c:pt>
                <c:pt idx="41584">
                  <c:v>26</c:v>
                </c:pt>
                <c:pt idx="41585">
                  <c:v>25.6</c:v>
                </c:pt>
                <c:pt idx="41586">
                  <c:v>23.8</c:v>
                </c:pt>
                <c:pt idx="41587">
                  <c:v>21.2</c:v>
                </c:pt>
                <c:pt idx="41588">
                  <c:v>19.7</c:v>
                </c:pt>
                <c:pt idx="41589">
                  <c:v>18.2</c:v>
                </c:pt>
                <c:pt idx="41590">
                  <c:v>17.100000000000001</c:v>
                </c:pt>
                <c:pt idx="41591">
                  <c:v>16.7</c:v>
                </c:pt>
                <c:pt idx="41592">
                  <c:v>15.1</c:v>
                </c:pt>
                <c:pt idx="41593">
                  <c:v>14.3</c:v>
                </c:pt>
                <c:pt idx="41594">
                  <c:v>13.3</c:v>
                </c:pt>
                <c:pt idx="41595">
                  <c:v>13.3</c:v>
                </c:pt>
                <c:pt idx="41596">
                  <c:v>13.7</c:v>
                </c:pt>
                <c:pt idx="41597">
                  <c:v>14.1</c:v>
                </c:pt>
                <c:pt idx="41598">
                  <c:v>13.2</c:v>
                </c:pt>
                <c:pt idx="41599">
                  <c:v>12.8</c:v>
                </c:pt>
                <c:pt idx="41600">
                  <c:v>14.8</c:v>
                </c:pt>
                <c:pt idx="41601">
                  <c:v>17.899999999999999</c:v>
                </c:pt>
                <c:pt idx="41602">
                  <c:v>20.9</c:v>
                </c:pt>
                <c:pt idx="41603">
                  <c:v>23.2</c:v>
                </c:pt>
                <c:pt idx="41604">
                  <c:v>25.3</c:v>
                </c:pt>
                <c:pt idx="41605">
                  <c:v>27.6</c:v>
                </c:pt>
                <c:pt idx="41606">
                  <c:v>29.8</c:v>
                </c:pt>
                <c:pt idx="41607">
                  <c:v>30.9</c:v>
                </c:pt>
                <c:pt idx="41608">
                  <c:v>30.3</c:v>
                </c:pt>
                <c:pt idx="41609">
                  <c:v>27.6</c:v>
                </c:pt>
                <c:pt idx="41610">
                  <c:v>25.3</c:v>
                </c:pt>
                <c:pt idx="41611">
                  <c:v>22.4</c:v>
                </c:pt>
                <c:pt idx="41612">
                  <c:v>20.100000000000001</c:v>
                </c:pt>
                <c:pt idx="41613">
                  <c:v>18.399999999999999</c:v>
                </c:pt>
                <c:pt idx="41614">
                  <c:v>17.100000000000001</c:v>
                </c:pt>
                <c:pt idx="41615">
                  <c:v>17.100000000000001</c:v>
                </c:pt>
                <c:pt idx="41616">
                  <c:v>16</c:v>
                </c:pt>
                <c:pt idx="41617">
                  <c:v>15.2</c:v>
                </c:pt>
                <c:pt idx="41618">
                  <c:v>14.6</c:v>
                </c:pt>
                <c:pt idx="41619">
                  <c:v>14</c:v>
                </c:pt>
                <c:pt idx="41620">
                  <c:v>13.7</c:v>
                </c:pt>
                <c:pt idx="41621">
                  <c:v>13.4</c:v>
                </c:pt>
                <c:pt idx="41622">
                  <c:v>14</c:v>
                </c:pt>
                <c:pt idx="41623">
                  <c:v>14.8</c:v>
                </c:pt>
                <c:pt idx="41624">
                  <c:v>15.6</c:v>
                </c:pt>
                <c:pt idx="41625">
                  <c:v>16.5</c:v>
                </c:pt>
                <c:pt idx="41626">
                  <c:v>20.6</c:v>
                </c:pt>
                <c:pt idx="41627">
                  <c:v>23</c:v>
                </c:pt>
                <c:pt idx="41628">
                  <c:v>25.9</c:v>
                </c:pt>
                <c:pt idx="41629">
                  <c:v>27.4</c:v>
                </c:pt>
                <c:pt idx="41630">
                  <c:v>28.6</c:v>
                </c:pt>
                <c:pt idx="41631">
                  <c:v>29.5</c:v>
                </c:pt>
                <c:pt idx="41632">
                  <c:v>31</c:v>
                </c:pt>
                <c:pt idx="41633">
                  <c:v>29.3</c:v>
                </c:pt>
                <c:pt idx="41634">
                  <c:v>26.2</c:v>
                </c:pt>
                <c:pt idx="41635">
                  <c:v>22.6</c:v>
                </c:pt>
                <c:pt idx="41636">
                  <c:v>20.8</c:v>
                </c:pt>
                <c:pt idx="41637">
                  <c:v>19.7</c:v>
                </c:pt>
                <c:pt idx="41638">
                  <c:v>19.2</c:v>
                </c:pt>
                <c:pt idx="41639">
                  <c:v>18.600000000000001</c:v>
                </c:pt>
                <c:pt idx="41640">
                  <c:v>17.3</c:v>
                </c:pt>
                <c:pt idx="41641">
                  <c:v>17</c:v>
                </c:pt>
                <c:pt idx="41642">
                  <c:v>16.3</c:v>
                </c:pt>
                <c:pt idx="41643">
                  <c:v>16</c:v>
                </c:pt>
                <c:pt idx="41644">
                  <c:v>15.6</c:v>
                </c:pt>
                <c:pt idx="41645">
                  <c:v>15.2</c:v>
                </c:pt>
                <c:pt idx="41646">
                  <c:v>14.3</c:v>
                </c:pt>
                <c:pt idx="41647">
                  <c:v>14.5</c:v>
                </c:pt>
                <c:pt idx="41648">
                  <c:v>15.9</c:v>
                </c:pt>
                <c:pt idx="41649">
                  <c:v>19.100000000000001</c:v>
                </c:pt>
                <c:pt idx="41650">
                  <c:v>22.3</c:v>
                </c:pt>
                <c:pt idx="41651">
                  <c:v>25.1</c:v>
                </c:pt>
                <c:pt idx="41652">
                  <c:v>25.6</c:v>
                </c:pt>
                <c:pt idx="41653">
                  <c:v>28.7</c:v>
                </c:pt>
                <c:pt idx="41654">
                  <c:v>29.9</c:v>
                </c:pt>
                <c:pt idx="41655">
                  <c:v>31</c:v>
                </c:pt>
                <c:pt idx="41656">
                  <c:v>30.6</c:v>
                </c:pt>
                <c:pt idx="41657">
                  <c:v>28.1</c:v>
                </c:pt>
                <c:pt idx="41658">
                  <c:v>25.1</c:v>
                </c:pt>
                <c:pt idx="41659">
                  <c:v>22.5</c:v>
                </c:pt>
                <c:pt idx="41660">
                  <c:v>20.100000000000001</c:v>
                </c:pt>
                <c:pt idx="41661">
                  <c:v>18.899999999999999</c:v>
                </c:pt>
                <c:pt idx="41662">
                  <c:v>17.7</c:v>
                </c:pt>
                <c:pt idx="41663">
                  <c:v>17</c:v>
                </c:pt>
                <c:pt idx="41664">
                  <c:v>16.5</c:v>
                </c:pt>
                <c:pt idx="41665">
                  <c:v>16.100000000000001</c:v>
                </c:pt>
                <c:pt idx="41666">
                  <c:v>15.6</c:v>
                </c:pt>
                <c:pt idx="41667">
                  <c:v>15.9</c:v>
                </c:pt>
                <c:pt idx="41668">
                  <c:v>15.9</c:v>
                </c:pt>
                <c:pt idx="41669">
                  <c:v>16.2</c:v>
                </c:pt>
                <c:pt idx="41670">
                  <c:v>16.399999999999999</c:v>
                </c:pt>
                <c:pt idx="41671">
                  <c:v>16.3</c:v>
                </c:pt>
                <c:pt idx="41672">
                  <c:v>16.8</c:v>
                </c:pt>
                <c:pt idx="41673">
                  <c:v>17.8</c:v>
                </c:pt>
                <c:pt idx="41674">
                  <c:v>20.2</c:v>
                </c:pt>
                <c:pt idx="41675">
                  <c:v>23.7</c:v>
                </c:pt>
                <c:pt idx="41676">
                  <c:v>25.6</c:v>
                </c:pt>
                <c:pt idx="41677">
                  <c:v>28.3</c:v>
                </c:pt>
                <c:pt idx="41678">
                  <c:v>29.9</c:v>
                </c:pt>
                <c:pt idx="41679">
                  <c:v>30.9</c:v>
                </c:pt>
                <c:pt idx="41680">
                  <c:v>31.5</c:v>
                </c:pt>
                <c:pt idx="41681">
                  <c:v>30.1</c:v>
                </c:pt>
                <c:pt idx="41682">
                  <c:v>26.6</c:v>
                </c:pt>
                <c:pt idx="41683">
                  <c:v>23.2</c:v>
                </c:pt>
                <c:pt idx="41684">
                  <c:v>20.5</c:v>
                </c:pt>
                <c:pt idx="41685">
                  <c:v>18.7</c:v>
                </c:pt>
                <c:pt idx="41686">
                  <c:v>17.8</c:v>
                </c:pt>
                <c:pt idx="41687">
                  <c:v>17</c:v>
                </c:pt>
                <c:pt idx="41688">
                  <c:v>16.7</c:v>
                </c:pt>
                <c:pt idx="41689">
                  <c:v>16.8</c:v>
                </c:pt>
                <c:pt idx="41690">
                  <c:v>16.5</c:v>
                </c:pt>
                <c:pt idx="41691">
                  <c:v>16.2</c:v>
                </c:pt>
                <c:pt idx="41692">
                  <c:v>16.899999999999999</c:v>
                </c:pt>
                <c:pt idx="41693">
                  <c:v>16.7</c:v>
                </c:pt>
                <c:pt idx="41694">
                  <c:v>16.7</c:v>
                </c:pt>
                <c:pt idx="41695">
                  <c:v>16.5</c:v>
                </c:pt>
                <c:pt idx="41696">
                  <c:v>17.600000000000001</c:v>
                </c:pt>
                <c:pt idx="41697">
                  <c:v>19.8</c:v>
                </c:pt>
                <c:pt idx="41698">
                  <c:v>21.3</c:v>
                </c:pt>
                <c:pt idx="41699">
                  <c:v>24.1</c:v>
                </c:pt>
                <c:pt idx="41700">
                  <c:v>26</c:v>
                </c:pt>
                <c:pt idx="41701">
                  <c:v>27.6</c:v>
                </c:pt>
                <c:pt idx="41702">
                  <c:v>29</c:v>
                </c:pt>
                <c:pt idx="41703">
                  <c:v>30.1</c:v>
                </c:pt>
                <c:pt idx="41704">
                  <c:v>30.8</c:v>
                </c:pt>
                <c:pt idx="41705">
                  <c:v>29.4</c:v>
                </c:pt>
                <c:pt idx="41706">
                  <c:v>25.1</c:v>
                </c:pt>
                <c:pt idx="41707">
                  <c:v>22.1</c:v>
                </c:pt>
                <c:pt idx="41708">
                  <c:v>20.3</c:v>
                </c:pt>
                <c:pt idx="41709">
                  <c:v>19.399999999999999</c:v>
                </c:pt>
                <c:pt idx="41710">
                  <c:v>18.399999999999999</c:v>
                </c:pt>
                <c:pt idx="41711">
                  <c:v>17.600000000000001</c:v>
                </c:pt>
                <c:pt idx="41712">
                  <c:v>16.8</c:v>
                </c:pt>
                <c:pt idx="41713">
                  <c:v>15.8</c:v>
                </c:pt>
                <c:pt idx="41714">
                  <c:v>15</c:v>
                </c:pt>
                <c:pt idx="41715">
                  <c:v>14.3</c:v>
                </c:pt>
                <c:pt idx="41716">
                  <c:v>14.8</c:v>
                </c:pt>
                <c:pt idx="41717">
                  <c:v>14.5</c:v>
                </c:pt>
                <c:pt idx="41718">
                  <c:v>14.5</c:v>
                </c:pt>
                <c:pt idx="41719">
                  <c:v>15.3</c:v>
                </c:pt>
                <c:pt idx="41720">
                  <c:v>15.9</c:v>
                </c:pt>
                <c:pt idx="41721">
                  <c:v>17.600000000000001</c:v>
                </c:pt>
                <c:pt idx="41722">
                  <c:v>20.399999999999999</c:v>
                </c:pt>
                <c:pt idx="41723">
                  <c:v>23.1</c:v>
                </c:pt>
                <c:pt idx="41724">
                  <c:v>26.1</c:v>
                </c:pt>
                <c:pt idx="41725">
                  <c:v>28.9</c:v>
                </c:pt>
                <c:pt idx="41726">
                  <c:v>28.4</c:v>
                </c:pt>
                <c:pt idx="41727">
                  <c:v>30.1</c:v>
                </c:pt>
                <c:pt idx="41728">
                  <c:v>30.6</c:v>
                </c:pt>
                <c:pt idx="41729">
                  <c:v>28.6</c:v>
                </c:pt>
                <c:pt idx="41730">
                  <c:v>24.5</c:v>
                </c:pt>
                <c:pt idx="41731">
                  <c:v>21.5</c:v>
                </c:pt>
                <c:pt idx="41732">
                  <c:v>19.600000000000001</c:v>
                </c:pt>
                <c:pt idx="41733">
                  <c:v>18.2</c:v>
                </c:pt>
                <c:pt idx="41734">
                  <c:v>17.8</c:v>
                </c:pt>
                <c:pt idx="41735">
                  <c:v>16.5</c:v>
                </c:pt>
                <c:pt idx="41736">
                  <c:v>16.3</c:v>
                </c:pt>
                <c:pt idx="41737">
                  <c:v>16</c:v>
                </c:pt>
                <c:pt idx="41738">
                  <c:v>15.1</c:v>
                </c:pt>
                <c:pt idx="41739">
                  <c:v>13.9</c:v>
                </c:pt>
                <c:pt idx="41740">
                  <c:v>13.7</c:v>
                </c:pt>
                <c:pt idx="41741">
                  <c:v>13.5</c:v>
                </c:pt>
                <c:pt idx="41742">
                  <c:v>13.1</c:v>
                </c:pt>
                <c:pt idx="41743">
                  <c:v>12.7</c:v>
                </c:pt>
                <c:pt idx="41744">
                  <c:v>14.3</c:v>
                </c:pt>
                <c:pt idx="41745">
                  <c:v>18.7</c:v>
                </c:pt>
                <c:pt idx="41746">
                  <c:v>21.1</c:v>
                </c:pt>
                <c:pt idx="41747">
                  <c:v>23.7</c:v>
                </c:pt>
                <c:pt idx="41748">
                  <c:v>25.4</c:v>
                </c:pt>
                <c:pt idx="41749">
                  <c:v>27.6</c:v>
                </c:pt>
                <c:pt idx="41750">
                  <c:v>29.2</c:v>
                </c:pt>
                <c:pt idx="41751">
                  <c:v>30.1</c:v>
                </c:pt>
                <c:pt idx="41752">
                  <c:v>31.1</c:v>
                </c:pt>
                <c:pt idx="41753">
                  <c:v>29.6</c:v>
                </c:pt>
                <c:pt idx="41754">
                  <c:v>24.7</c:v>
                </c:pt>
                <c:pt idx="41755">
                  <c:v>22.3</c:v>
                </c:pt>
                <c:pt idx="41756">
                  <c:v>21</c:v>
                </c:pt>
                <c:pt idx="41757">
                  <c:v>20.100000000000001</c:v>
                </c:pt>
                <c:pt idx="41758">
                  <c:v>18.8</c:v>
                </c:pt>
                <c:pt idx="41759">
                  <c:v>17.8</c:v>
                </c:pt>
                <c:pt idx="41760">
                  <c:v>17.600000000000001</c:v>
                </c:pt>
                <c:pt idx="41761">
                  <c:v>17.600000000000001</c:v>
                </c:pt>
                <c:pt idx="41762">
                  <c:v>16.8</c:v>
                </c:pt>
                <c:pt idx="41763">
                  <c:v>16.7</c:v>
                </c:pt>
                <c:pt idx="41764">
                  <c:v>16.7</c:v>
                </c:pt>
                <c:pt idx="41765">
                  <c:v>16.3</c:v>
                </c:pt>
                <c:pt idx="41766">
                  <c:v>15.7</c:v>
                </c:pt>
                <c:pt idx="41767">
                  <c:v>14.9</c:v>
                </c:pt>
                <c:pt idx="41768">
                  <c:v>16.399999999999999</c:v>
                </c:pt>
                <c:pt idx="41769">
                  <c:v>18.399999999999999</c:v>
                </c:pt>
                <c:pt idx="41770">
                  <c:v>20.100000000000001</c:v>
                </c:pt>
                <c:pt idx="41771">
                  <c:v>23.2</c:v>
                </c:pt>
                <c:pt idx="41772">
                  <c:v>23.7</c:v>
                </c:pt>
                <c:pt idx="41773">
                  <c:v>26.7</c:v>
                </c:pt>
                <c:pt idx="41774">
                  <c:v>27.9</c:v>
                </c:pt>
                <c:pt idx="41775">
                  <c:v>28.6</c:v>
                </c:pt>
                <c:pt idx="41776">
                  <c:v>29.1</c:v>
                </c:pt>
                <c:pt idx="41777">
                  <c:v>29.4</c:v>
                </c:pt>
                <c:pt idx="41778">
                  <c:v>28.9</c:v>
                </c:pt>
                <c:pt idx="41779">
                  <c:v>26.7</c:v>
                </c:pt>
                <c:pt idx="41780">
                  <c:v>24</c:v>
                </c:pt>
                <c:pt idx="41781">
                  <c:v>21.8</c:v>
                </c:pt>
                <c:pt idx="41782">
                  <c:v>20.2</c:v>
                </c:pt>
                <c:pt idx="41783">
                  <c:v>19</c:v>
                </c:pt>
                <c:pt idx="41784">
                  <c:v>18.5</c:v>
                </c:pt>
                <c:pt idx="41785">
                  <c:v>17.8</c:v>
                </c:pt>
                <c:pt idx="41786">
                  <c:v>17</c:v>
                </c:pt>
                <c:pt idx="41787">
                  <c:v>16.2</c:v>
                </c:pt>
                <c:pt idx="41788">
                  <c:v>15.9</c:v>
                </c:pt>
                <c:pt idx="41789">
                  <c:v>16.600000000000001</c:v>
                </c:pt>
                <c:pt idx="41790">
                  <c:v>16.7</c:v>
                </c:pt>
                <c:pt idx="41791">
                  <c:v>16.5</c:v>
                </c:pt>
                <c:pt idx="41792">
                  <c:v>17.399999999999999</c:v>
                </c:pt>
                <c:pt idx="41793">
                  <c:v>19</c:v>
                </c:pt>
                <c:pt idx="41794">
                  <c:v>20.9</c:v>
                </c:pt>
                <c:pt idx="41795">
                  <c:v>23.2</c:v>
                </c:pt>
                <c:pt idx="41796">
                  <c:v>25.1</c:v>
                </c:pt>
                <c:pt idx="41797">
                  <c:v>26.8</c:v>
                </c:pt>
                <c:pt idx="41798">
                  <c:v>31.2</c:v>
                </c:pt>
                <c:pt idx="41799">
                  <c:v>31.9</c:v>
                </c:pt>
                <c:pt idx="41800">
                  <c:v>32.4</c:v>
                </c:pt>
                <c:pt idx="41801">
                  <c:v>29.3</c:v>
                </c:pt>
                <c:pt idx="41802">
                  <c:v>26.5</c:v>
                </c:pt>
                <c:pt idx="41803">
                  <c:v>22.7</c:v>
                </c:pt>
                <c:pt idx="41804">
                  <c:v>21.1</c:v>
                </c:pt>
                <c:pt idx="41805">
                  <c:v>19</c:v>
                </c:pt>
                <c:pt idx="41806">
                  <c:v>18.3</c:v>
                </c:pt>
                <c:pt idx="41807">
                  <c:v>17.899999999999999</c:v>
                </c:pt>
                <c:pt idx="41808">
                  <c:v>17.399999999999999</c:v>
                </c:pt>
                <c:pt idx="41809">
                  <c:v>17.600000000000001</c:v>
                </c:pt>
                <c:pt idx="41810">
                  <c:v>17.3</c:v>
                </c:pt>
                <c:pt idx="41811">
                  <c:v>17.100000000000001</c:v>
                </c:pt>
                <c:pt idx="41812">
                  <c:v>17.100000000000001</c:v>
                </c:pt>
                <c:pt idx="41813">
                  <c:v>17.2</c:v>
                </c:pt>
                <c:pt idx="41814">
                  <c:v>17.3</c:v>
                </c:pt>
                <c:pt idx="41815">
                  <c:v>17.3</c:v>
                </c:pt>
                <c:pt idx="41816">
                  <c:v>17.7</c:v>
                </c:pt>
                <c:pt idx="41817">
                  <c:v>18.399999999999999</c:v>
                </c:pt>
                <c:pt idx="41818">
                  <c:v>19.8</c:v>
                </c:pt>
                <c:pt idx="41819">
                  <c:v>21.3</c:v>
                </c:pt>
                <c:pt idx="41820">
                  <c:v>22.9</c:v>
                </c:pt>
                <c:pt idx="41821">
                  <c:v>25.1</c:v>
                </c:pt>
                <c:pt idx="41822">
                  <c:v>27.1</c:v>
                </c:pt>
                <c:pt idx="41823">
                  <c:v>27</c:v>
                </c:pt>
                <c:pt idx="41824">
                  <c:v>28.5</c:v>
                </c:pt>
                <c:pt idx="41825">
                  <c:v>29.2</c:v>
                </c:pt>
                <c:pt idx="41826">
                  <c:v>27.3</c:v>
                </c:pt>
                <c:pt idx="41827">
                  <c:v>24</c:v>
                </c:pt>
                <c:pt idx="41828">
                  <c:v>21.6</c:v>
                </c:pt>
                <c:pt idx="41829">
                  <c:v>20.7</c:v>
                </c:pt>
                <c:pt idx="41830">
                  <c:v>19.899999999999999</c:v>
                </c:pt>
                <c:pt idx="41831">
                  <c:v>19</c:v>
                </c:pt>
                <c:pt idx="41832">
                  <c:v>18.899999999999999</c:v>
                </c:pt>
                <c:pt idx="41833">
                  <c:v>18.3</c:v>
                </c:pt>
                <c:pt idx="41834">
                  <c:v>18.2</c:v>
                </c:pt>
                <c:pt idx="41835">
                  <c:v>17.600000000000001</c:v>
                </c:pt>
                <c:pt idx="41836">
                  <c:v>22.7</c:v>
                </c:pt>
                <c:pt idx="41837">
                  <c:v>24.9</c:v>
                </c:pt>
                <c:pt idx="41838">
                  <c:v>26.6</c:v>
                </c:pt>
                <c:pt idx="41839">
                  <c:v>27.6</c:v>
                </c:pt>
                <c:pt idx="41840">
                  <c:v>25.6</c:v>
                </c:pt>
                <c:pt idx="41841">
                  <c:v>17</c:v>
                </c:pt>
                <c:pt idx="41842">
                  <c:v>18.899999999999999</c:v>
                </c:pt>
                <c:pt idx="41843">
                  <c:v>22.1</c:v>
                </c:pt>
                <c:pt idx="41844">
                  <c:v>24.8</c:v>
                </c:pt>
                <c:pt idx="41845">
                  <c:v>26.7</c:v>
                </c:pt>
                <c:pt idx="41846">
                  <c:v>28.7</c:v>
                </c:pt>
                <c:pt idx="41847">
                  <c:v>30.7</c:v>
                </c:pt>
                <c:pt idx="41848">
                  <c:v>29.7</c:v>
                </c:pt>
                <c:pt idx="41849">
                  <c:v>27.6</c:v>
                </c:pt>
                <c:pt idx="41850">
                  <c:v>25.1</c:v>
                </c:pt>
                <c:pt idx="41851">
                  <c:v>23.2</c:v>
                </c:pt>
                <c:pt idx="41852">
                  <c:v>22</c:v>
                </c:pt>
                <c:pt idx="41853">
                  <c:v>20.9</c:v>
                </c:pt>
                <c:pt idx="41854">
                  <c:v>20</c:v>
                </c:pt>
                <c:pt idx="41855">
                  <c:v>19.3</c:v>
                </c:pt>
                <c:pt idx="41856">
                  <c:v>18.899999999999999</c:v>
                </c:pt>
                <c:pt idx="41857">
                  <c:v>17.899999999999999</c:v>
                </c:pt>
                <c:pt idx="41858">
                  <c:v>17.600000000000001</c:v>
                </c:pt>
                <c:pt idx="41859">
                  <c:v>17.3</c:v>
                </c:pt>
                <c:pt idx="41860">
                  <c:v>17.5</c:v>
                </c:pt>
                <c:pt idx="41861">
                  <c:v>17.399999999999999</c:v>
                </c:pt>
                <c:pt idx="41862">
                  <c:v>16.8</c:v>
                </c:pt>
                <c:pt idx="41863">
                  <c:v>16.8</c:v>
                </c:pt>
                <c:pt idx="41864">
                  <c:v>17.600000000000001</c:v>
                </c:pt>
                <c:pt idx="41865">
                  <c:v>20.3</c:v>
                </c:pt>
                <c:pt idx="41866">
                  <c:v>22.6</c:v>
                </c:pt>
                <c:pt idx="41867">
                  <c:v>25.6</c:v>
                </c:pt>
                <c:pt idx="41868">
                  <c:v>27.6</c:v>
                </c:pt>
                <c:pt idx="41869">
                  <c:v>30.1</c:v>
                </c:pt>
                <c:pt idx="41870">
                  <c:v>31.6</c:v>
                </c:pt>
                <c:pt idx="41871">
                  <c:v>33.299999999999997</c:v>
                </c:pt>
                <c:pt idx="41872">
                  <c:v>32.200000000000003</c:v>
                </c:pt>
                <c:pt idx="41873">
                  <c:v>30.7</c:v>
                </c:pt>
                <c:pt idx="41874">
                  <c:v>26.9</c:v>
                </c:pt>
                <c:pt idx="41875">
                  <c:v>25.3</c:v>
                </c:pt>
                <c:pt idx="41876">
                  <c:v>23.6</c:v>
                </c:pt>
                <c:pt idx="41877">
                  <c:v>22.3</c:v>
                </c:pt>
                <c:pt idx="41878">
                  <c:v>20.7</c:v>
                </c:pt>
                <c:pt idx="41879">
                  <c:v>19.8</c:v>
                </c:pt>
                <c:pt idx="41880">
                  <c:v>19</c:v>
                </c:pt>
                <c:pt idx="41881">
                  <c:v>18.899999999999999</c:v>
                </c:pt>
                <c:pt idx="41882">
                  <c:v>18.3</c:v>
                </c:pt>
                <c:pt idx="41883">
                  <c:v>18.3</c:v>
                </c:pt>
                <c:pt idx="41884">
                  <c:v>17.600000000000001</c:v>
                </c:pt>
                <c:pt idx="41885">
                  <c:v>17.3</c:v>
                </c:pt>
                <c:pt idx="41886">
                  <c:v>16.8</c:v>
                </c:pt>
                <c:pt idx="41887">
                  <c:v>16.600000000000001</c:v>
                </c:pt>
                <c:pt idx="41888">
                  <c:v>17.8</c:v>
                </c:pt>
                <c:pt idx="41889">
                  <c:v>19.899999999999999</c:v>
                </c:pt>
                <c:pt idx="41890">
                  <c:v>22.3</c:v>
                </c:pt>
                <c:pt idx="41891">
                  <c:v>24.8</c:v>
                </c:pt>
                <c:pt idx="41892">
                  <c:v>26.7</c:v>
                </c:pt>
                <c:pt idx="41893">
                  <c:v>28.5</c:v>
                </c:pt>
                <c:pt idx="41894">
                  <c:v>29.8</c:v>
                </c:pt>
                <c:pt idx="41895">
                  <c:v>31.3</c:v>
                </c:pt>
                <c:pt idx="41896">
                  <c:v>31.6</c:v>
                </c:pt>
                <c:pt idx="41897">
                  <c:v>31.1</c:v>
                </c:pt>
                <c:pt idx="41898">
                  <c:v>27.2</c:v>
                </c:pt>
                <c:pt idx="41899">
                  <c:v>24.4</c:v>
                </c:pt>
                <c:pt idx="41900">
                  <c:v>22.4</c:v>
                </c:pt>
                <c:pt idx="41901">
                  <c:v>21</c:v>
                </c:pt>
                <c:pt idx="41902">
                  <c:v>20.3</c:v>
                </c:pt>
                <c:pt idx="41903">
                  <c:v>19.100000000000001</c:v>
                </c:pt>
                <c:pt idx="41904">
                  <c:v>18.5</c:v>
                </c:pt>
                <c:pt idx="41905">
                  <c:v>18</c:v>
                </c:pt>
                <c:pt idx="41906">
                  <c:v>17.5</c:v>
                </c:pt>
                <c:pt idx="41907">
                  <c:v>17.100000000000001</c:v>
                </c:pt>
                <c:pt idx="41908">
                  <c:v>17.2</c:v>
                </c:pt>
                <c:pt idx="41909">
                  <c:v>17.3</c:v>
                </c:pt>
                <c:pt idx="41910">
                  <c:v>17.3</c:v>
                </c:pt>
                <c:pt idx="41911">
                  <c:v>17.399999999999999</c:v>
                </c:pt>
                <c:pt idx="41912">
                  <c:v>18.399999999999999</c:v>
                </c:pt>
                <c:pt idx="41913">
                  <c:v>21.7</c:v>
                </c:pt>
                <c:pt idx="41914">
                  <c:v>22.2</c:v>
                </c:pt>
                <c:pt idx="41915">
                  <c:v>26</c:v>
                </c:pt>
                <c:pt idx="41916">
                  <c:v>27.6</c:v>
                </c:pt>
                <c:pt idx="41917">
                  <c:v>29.2</c:v>
                </c:pt>
                <c:pt idx="41918">
                  <c:v>30.1</c:v>
                </c:pt>
                <c:pt idx="41919">
                  <c:v>30.5</c:v>
                </c:pt>
                <c:pt idx="41920">
                  <c:v>31.3</c:v>
                </c:pt>
                <c:pt idx="41921">
                  <c:v>31.1</c:v>
                </c:pt>
                <c:pt idx="41922">
                  <c:v>27.2</c:v>
                </c:pt>
                <c:pt idx="41923">
                  <c:v>24.5</c:v>
                </c:pt>
                <c:pt idx="41924">
                  <c:v>22.9</c:v>
                </c:pt>
                <c:pt idx="41925">
                  <c:v>21.7</c:v>
                </c:pt>
                <c:pt idx="41926">
                  <c:v>20.9</c:v>
                </c:pt>
                <c:pt idx="41927">
                  <c:v>19.899999999999999</c:v>
                </c:pt>
                <c:pt idx="41928">
                  <c:v>18.5</c:v>
                </c:pt>
                <c:pt idx="41929">
                  <c:v>18.100000000000001</c:v>
                </c:pt>
                <c:pt idx="41930">
                  <c:v>17.5</c:v>
                </c:pt>
                <c:pt idx="41931">
                  <c:v>17.100000000000001</c:v>
                </c:pt>
                <c:pt idx="41932">
                  <c:v>17.3</c:v>
                </c:pt>
                <c:pt idx="41933">
                  <c:v>17.399999999999999</c:v>
                </c:pt>
                <c:pt idx="41934">
                  <c:v>17.100000000000001</c:v>
                </c:pt>
                <c:pt idx="41935">
                  <c:v>17.100000000000001</c:v>
                </c:pt>
                <c:pt idx="41936">
                  <c:v>17.5</c:v>
                </c:pt>
                <c:pt idx="41937">
                  <c:v>18.600000000000001</c:v>
                </c:pt>
                <c:pt idx="41938">
                  <c:v>21.8</c:v>
                </c:pt>
                <c:pt idx="41939">
                  <c:v>23.8</c:v>
                </c:pt>
                <c:pt idx="41940">
                  <c:v>26.1</c:v>
                </c:pt>
                <c:pt idx="41941">
                  <c:v>28.6</c:v>
                </c:pt>
                <c:pt idx="41942">
                  <c:v>30.4</c:v>
                </c:pt>
                <c:pt idx="41943">
                  <c:v>31.5</c:v>
                </c:pt>
                <c:pt idx="41944">
                  <c:v>31.6</c:v>
                </c:pt>
                <c:pt idx="41945">
                  <c:v>29.6</c:v>
                </c:pt>
                <c:pt idx="41946">
                  <c:v>25.5</c:v>
                </c:pt>
                <c:pt idx="41947">
                  <c:v>23.8</c:v>
                </c:pt>
                <c:pt idx="41948">
                  <c:v>21.8</c:v>
                </c:pt>
                <c:pt idx="41949">
                  <c:v>20.100000000000001</c:v>
                </c:pt>
                <c:pt idx="41950">
                  <c:v>19.8</c:v>
                </c:pt>
                <c:pt idx="41951">
                  <c:v>19</c:v>
                </c:pt>
                <c:pt idx="41952">
                  <c:v>18.399999999999999</c:v>
                </c:pt>
                <c:pt idx="41953">
                  <c:v>17.8</c:v>
                </c:pt>
                <c:pt idx="41954">
                  <c:v>17.3</c:v>
                </c:pt>
                <c:pt idx="41955">
                  <c:v>16.8</c:v>
                </c:pt>
                <c:pt idx="41956">
                  <c:v>16.399999999999999</c:v>
                </c:pt>
                <c:pt idx="41957">
                  <c:v>16.7</c:v>
                </c:pt>
                <c:pt idx="41958">
                  <c:v>17</c:v>
                </c:pt>
                <c:pt idx="41959">
                  <c:v>16.8</c:v>
                </c:pt>
                <c:pt idx="41960">
                  <c:v>16.899999999999999</c:v>
                </c:pt>
                <c:pt idx="41961">
                  <c:v>17.8</c:v>
                </c:pt>
                <c:pt idx="41962">
                  <c:v>19.3</c:v>
                </c:pt>
                <c:pt idx="41963">
                  <c:v>22.4</c:v>
                </c:pt>
                <c:pt idx="41964">
                  <c:v>24.3</c:v>
                </c:pt>
                <c:pt idx="41965">
                  <c:v>27.3</c:v>
                </c:pt>
                <c:pt idx="41966">
                  <c:v>29</c:v>
                </c:pt>
                <c:pt idx="41967">
                  <c:v>29.5</c:v>
                </c:pt>
                <c:pt idx="41968">
                  <c:v>30.4</c:v>
                </c:pt>
                <c:pt idx="41969">
                  <c:v>29.8</c:v>
                </c:pt>
                <c:pt idx="41970">
                  <c:v>25.8</c:v>
                </c:pt>
                <c:pt idx="41971">
                  <c:v>22.6</c:v>
                </c:pt>
                <c:pt idx="41972">
                  <c:v>20.399999999999999</c:v>
                </c:pt>
                <c:pt idx="41973">
                  <c:v>19</c:v>
                </c:pt>
                <c:pt idx="41974">
                  <c:v>17.600000000000001</c:v>
                </c:pt>
                <c:pt idx="41975">
                  <c:v>16.399999999999999</c:v>
                </c:pt>
                <c:pt idx="41976">
                  <c:v>16.399999999999999</c:v>
                </c:pt>
                <c:pt idx="41977">
                  <c:v>15.2</c:v>
                </c:pt>
                <c:pt idx="41978">
                  <c:v>14.5</c:v>
                </c:pt>
                <c:pt idx="41979">
                  <c:v>14</c:v>
                </c:pt>
                <c:pt idx="41980">
                  <c:v>14.4</c:v>
                </c:pt>
                <c:pt idx="41981">
                  <c:v>15.5</c:v>
                </c:pt>
                <c:pt idx="41982">
                  <c:v>16.100000000000001</c:v>
                </c:pt>
                <c:pt idx="41983">
                  <c:v>16</c:v>
                </c:pt>
                <c:pt idx="41984">
                  <c:v>16.2</c:v>
                </c:pt>
                <c:pt idx="41985">
                  <c:v>17</c:v>
                </c:pt>
                <c:pt idx="41986">
                  <c:v>19.100000000000001</c:v>
                </c:pt>
                <c:pt idx="41996">
                  <c:v>21.5</c:v>
                </c:pt>
                <c:pt idx="41997">
                  <c:v>20.3</c:v>
                </c:pt>
                <c:pt idx="41998">
                  <c:v>18.7</c:v>
                </c:pt>
                <c:pt idx="41999">
                  <c:v>17.7</c:v>
                </c:pt>
                <c:pt idx="42000">
                  <c:v>16.2</c:v>
                </c:pt>
                <c:pt idx="42001">
                  <c:v>16.2</c:v>
                </c:pt>
                <c:pt idx="42002">
                  <c:v>16.399999999999999</c:v>
                </c:pt>
                <c:pt idx="42003">
                  <c:v>16.600000000000001</c:v>
                </c:pt>
                <c:pt idx="42004">
                  <c:v>16.2</c:v>
                </c:pt>
                <c:pt idx="42005">
                  <c:v>15.9</c:v>
                </c:pt>
                <c:pt idx="42006">
                  <c:v>16.100000000000001</c:v>
                </c:pt>
                <c:pt idx="42007">
                  <c:v>16.2</c:v>
                </c:pt>
                <c:pt idx="42008">
                  <c:v>16.7</c:v>
                </c:pt>
                <c:pt idx="42009">
                  <c:v>18.100000000000001</c:v>
                </c:pt>
                <c:pt idx="42010">
                  <c:v>19.399999999999999</c:v>
                </c:pt>
                <c:pt idx="42011">
                  <c:v>20.6</c:v>
                </c:pt>
                <c:pt idx="42012">
                  <c:v>22.8</c:v>
                </c:pt>
                <c:pt idx="42013">
                  <c:v>23.7</c:v>
                </c:pt>
                <c:pt idx="42014">
                  <c:v>26.1</c:v>
                </c:pt>
                <c:pt idx="42015">
                  <c:v>28.4</c:v>
                </c:pt>
                <c:pt idx="42016">
                  <c:v>29.9</c:v>
                </c:pt>
                <c:pt idx="42017">
                  <c:v>29.6</c:v>
                </c:pt>
                <c:pt idx="42018">
                  <c:v>27</c:v>
                </c:pt>
                <c:pt idx="42019">
                  <c:v>23.5</c:v>
                </c:pt>
                <c:pt idx="42020">
                  <c:v>20.8</c:v>
                </c:pt>
                <c:pt idx="42021">
                  <c:v>19.3</c:v>
                </c:pt>
                <c:pt idx="42022">
                  <c:v>18.600000000000001</c:v>
                </c:pt>
                <c:pt idx="42023">
                  <c:v>17.399999999999999</c:v>
                </c:pt>
                <c:pt idx="42024">
                  <c:v>16</c:v>
                </c:pt>
                <c:pt idx="42025">
                  <c:v>15.8</c:v>
                </c:pt>
                <c:pt idx="42026">
                  <c:v>14.9</c:v>
                </c:pt>
                <c:pt idx="42027">
                  <c:v>14.3</c:v>
                </c:pt>
                <c:pt idx="42028">
                  <c:v>14.6</c:v>
                </c:pt>
                <c:pt idx="42029">
                  <c:v>15</c:v>
                </c:pt>
                <c:pt idx="42030">
                  <c:v>15.9</c:v>
                </c:pt>
                <c:pt idx="42031">
                  <c:v>16</c:v>
                </c:pt>
                <c:pt idx="42032">
                  <c:v>16.3</c:v>
                </c:pt>
                <c:pt idx="42033">
                  <c:v>16.5</c:v>
                </c:pt>
                <c:pt idx="42034">
                  <c:v>17.899999999999999</c:v>
                </c:pt>
                <c:pt idx="42035">
                  <c:v>19.2</c:v>
                </c:pt>
                <c:pt idx="42036">
                  <c:v>21.4</c:v>
                </c:pt>
                <c:pt idx="42037">
                  <c:v>23.9</c:v>
                </c:pt>
                <c:pt idx="42038">
                  <c:v>26.3</c:v>
                </c:pt>
                <c:pt idx="42039">
                  <c:v>27.9</c:v>
                </c:pt>
                <c:pt idx="42040">
                  <c:v>29.2</c:v>
                </c:pt>
                <c:pt idx="42041">
                  <c:v>28.7</c:v>
                </c:pt>
                <c:pt idx="42042">
                  <c:v>27.9</c:v>
                </c:pt>
                <c:pt idx="42043">
                  <c:v>23.5</c:v>
                </c:pt>
                <c:pt idx="42044">
                  <c:v>20.100000000000001</c:v>
                </c:pt>
                <c:pt idx="42045">
                  <c:v>18.600000000000001</c:v>
                </c:pt>
                <c:pt idx="42046">
                  <c:v>17.399999999999999</c:v>
                </c:pt>
                <c:pt idx="42047">
                  <c:v>16.7</c:v>
                </c:pt>
                <c:pt idx="42048">
                  <c:v>15.6</c:v>
                </c:pt>
                <c:pt idx="42049">
                  <c:v>14.8</c:v>
                </c:pt>
                <c:pt idx="42050">
                  <c:v>13.9</c:v>
                </c:pt>
                <c:pt idx="42051">
                  <c:v>14</c:v>
                </c:pt>
                <c:pt idx="42052">
                  <c:v>13.7</c:v>
                </c:pt>
                <c:pt idx="42053">
                  <c:v>13</c:v>
                </c:pt>
                <c:pt idx="42054">
                  <c:v>12.2</c:v>
                </c:pt>
                <c:pt idx="42055">
                  <c:v>13.1</c:v>
                </c:pt>
                <c:pt idx="42056">
                  <c:v>15.6</c:v>
                </c:pt>
                <c:pt idx="42057">
                  <c:v>17.600000000000001</c:v>
                </c:pt>
                <c:pt idx="42058">
                  <c:v>20</c:v>
                </c:pt>
                <c:pt idx="42059">
                  <c:v>23</c:v>
                </c:pt>
                <c:pt idx="42060">
                  <c:v>24.1</c:v>
                </c:pt>
                <c:pt idx="42061">
                  <c:v>26.5</c:v>
                </c:pt>
                <c:pt idx="42062">
                  <c:v>28.5</c:v>
                </c:pt>
                <c:pt idx="42063">
                  <c:v>29.2</c:v>
                </c:pt>
                <c:pt idx="42064">
                  <c:v>30.3</c:v>
                </c:pt>
                <c:pt idx="42065">
                  <c:v>31.2</c:v>
                </c:pt>
                <c:pt idx="42066">
                  <c:v>25.6</c:v>
                </c:pt>
                <c:pt idx="42067">
                  <c:v>22.9</c:v>
                </c:pt>
                <c:pt idx="42068">
                  <c:v>20.9</c:v>
                </c:pt>
                <c:pt idx="42069">
                  <c:v>19.2</c:v>
                </c:pt>
                <c:pt idx="42070">
                  <c:v>18.3</c:v>
                </c:pt>
                <c:pt idx="42071">
                  <c:v>17.899999999999999</c:v>
                </c:pt>
                <c:pt idx="42072">
                  <c:v>17.399999999999999</c:v>
                </c:pt>
                <c:pt idx="42073">
                  <c:v>17.2</c:v>
                </c:pt>
                <c:pt idx="42074">
                  <c:v>17</c:v>
                </c:pt>
                <c:pt idx="42075">
                  <c:v>16.3</c:v>
                </c:pt>
                <c:pt idx="42076">
                  <c:v>15.7</c:v>
                </c:pt>
                <c:pt idx="42077">
                  <c:v>15.2</c:v>
                </c:pt>
                <c:pt idx="42078">
                  <c:v>14.2</c:v>
                </c:pt>
                <c:pt idx="42079">
                  <c:v>13.5</c:v>
                </c:pt>
                <c:pt idx="42080">
                  <c:v>15.8</c:v>
                </c:pt>
                <c:pt idx="42081">
                  <c:v>20.100000000000001</c:v>
                </c:pt>
                <c:pt idx="42082">
                  <c:v>22.3</c:v>
                </c:pt>
                <c:pt idx="42083">
                  <c:v>24.4</c:v>
                </c:pt>
                <c:pt idx="42084">
                  <c:v>25.7</c:v>
                </c:pt>
                <c:pt idx="42085">
                  <c:v>27.9</c:v>
                </c:pt>
                <c:pt idx="42086">
                  <c:v>30</c:v>
                </c:pt>
                <c:pt idx="42087">
                  <c:v>30.8</c:v>
                </c:pt>
                <c:pt idx="42088">
                  <c:v>31.2</c:v>
                </c:pt>
                <c:pt idx="42089">
                  <c:v>28.6</c:v>
                </c:pt>
                <c:pt idx="42090">
                  <c:v>25.6</c:v>
                </c:pt>
                <c:pt idx="42091">
                  <c:v>22.2</c:v>
                </c:pt>
                <c:pt idx="42092">
                  <c:v>20.3</c:v>
                </c:pt>
                <c:pt idx="42093">
                  <c:v>19.399999999999999</c:v>
                </c:pt>
                <c:pt idx="42094">
                  <c:v>18.5</c:v>
                </c:pt>
                <c:pt idx="42095">
                  <c:v>18.2</c:v>
                </c:pt>
                <c:pt idx="42096">
                  <c:v>17.5</c:v>
                </c:pt>
                <c:pt idx="42097">
                  <c:v>16.7</c:v>
                </c:pt>
                <c:pt idx="42098">
                  <c:v>16.7</c:v>
                </c:pt>
                <c:pt idx="42099">
                  <c:v>16.899999999999999</c:v>
                </c:pt>
                <c:pt idx="42100">
                  <c:v>16.8</c:v>
                </c:pt>
                <c:pt idx="42101">
                  <c:v>16.3</c:v>
                </c:pt>
                <c:pt idx="42102">
                  <c:v>16</c:v>
                </c:pt>
                <c:pt idx="42103">
                  <c:v>18.7</c:v>
                </c:pt>
                <c:pt idx="42104">
                  <c:v>16.5</c:v>
                </c:pt>
                <c:pt idx="42105">
                  <c:v>20.3</c:v>
                </c:pt>
                <c:pt idx="42106">
                  <c:v>20.3</c:v>
                </c:pt>
                <c:pt idx="42107">
                  <c:v>24</c:v>
                </c:pt>
                <c:pt idx="42108">
                  <c:v>26</c:v>
                </c:pt>
                <c:pt idx="42109">
                  <c:v>28.7</c:v>
                </c:pt>
                <c:pt idx="42110">
                  <c:v>29.6</c:v>
                </c:pt>
                <c:pt idx="42111">
                  <c:v>29.8</c:v>
                </c:pt>
                <c:pt idx="42112">
                  <c:v>30.1</c:v>
                </c:pt>
                <c:pt idx="42113">
                  <c:v>28.4</c:v>
                </c:pt>
                <c:pt idx="42114">
                  <c:v>25.7</c:v>
                </c:pt>
                <c:pt idx="42115">
                  <c:v>23.7</c:v>
                </c:pt>
                <c:pt idx="42116">
                  <c:v>22.1</c:v>
                </c:pt>
                <c:pt idx="42117">
                  <c:v>19.8</c:v>
                </c:pt>
                <c:pt idx="42118">
                  <c:v>20.3</c:v>
                </c:pt>
                <c:pt idx="42119">
                  <c:v>20.3</c:v>
                </c:pt>
                <c:pt idx="42120">
                  <c:v>19.5</c:v>
                </c:pt>
                <c:pt idx="42121">
                  <c:v>18.399999999999999</c:v>
                </c:pt>
                <c:pt idx="42122">
                  <c:v>18.100000000000001</c:v>
                </c:pt>
                <c:pt idx="42123">
                  <c:v>18.2</c:v>
                </c:pt>
                <c:pt idx="42124">
                  <c:v>17.899999999999999</c:v>
                </c:pt>
                <c:pt idx="42125">
                  <c:v>17.899999999999999</c:v>
                </c:pt>
                <c:pt idx="42126">
                  <c:v>17.8</c:v>
                </c:pt>
                <c:pt idx="42127">
                  <c:v>17.8</c:v>
                </c:pt>
                <c:pt idx="42128">
                  <c:v>18.100000000000001</c:v>
                </c:pt>
                <c:pt idx="42129">
                  <c:v>20.6</c:v>
                </c:pt>
                <c:pt idx="42130">
                  <c:v>21.8</c:v>
                </c:pt>
                <c:pt idx="42131">
                  <c:v>24.5</c:v>
                </c:pt>
                <c:pt idx="42132">
                  <c:v>26.1</c:v>
                </c:pt>
                <c:pt idx="42133">
                  <c:v>27.6</c:v>
                </c:pt>
                <c:pt idx="42134">
                  <c:v>31.2</c:v>
                </c:pt>
                <c:pt idx="42135">
                  <c:v>30.9</c:v>
                </c:pt>
                <c:pt idx="42136">
                  <c:v>31.2</c:v>
                </c:pt>
                <c:pt idx="42137">
                  <c:v>31.2</c:v>
                </c:pt>
                <c:pt idx="42138">
                  <c:v>29.2</c:v>
                </c:pt>
                <c:pt idx="42139">
                  <c:v>25.3</c:v>
                </c:pt>
                <c:pt idx="42140">
                  <c:v>23.2</c:v>
                </c:pt>
                <c:pt idx="42141">
                  <c:v>21.2</c:v>
                </c:pt>
                <c:pt idx="42142">
                  <c:v>19.399999999999999</c:v>
                </c:pt>
                <c:pt idx="42143">
                  <c:v>17.899999999999999</c:v>
                </c:pt>
                <c:pt idx="42144">
                  <c:v>17.5</c:v>
                </c:pt>
                <c:pt idx="42145">
                  <c:v>17.600000000000001</c:v>
                </c:pt>
                <c:pt idx="42146">
                  <c:v>17.5</c:v>
                </c:pt>
                <c:pt idx="42147">
                  <c:v>17.2</c:v>
                </c:pt>
                <c:pt idx="42148">
                  <c:v>16.899999999999999</c:v>
                </c:pt>
                <c:pt idx="42149">
                  <c:v>16.600000000000001</c:v>
                </c:pt>
                <c:pt idx="42150">
                  <c:v>16.8</c:v>
                </c:pt>
                <c:pt idx="42151">
                  <c:v>16.600000000000001</c:v>
                </c:pt>
                <c:pt idx="42152">
                  <c:v>17.3</c:v>
                </c:pt>
                <c:pt idx="42153">
                  <c:v>18.2</c:v>
                </c:pt>
                <c:pt idx="42154">
                  <c:v>18.899999999999999</c:v>
                </c:pt>
                <c:pt idx="42155">
                  <c:v>20</c:v>
                </c:pt>
                <c:pt idx="42156">
                  <c:v>22.9</c:v>
                </c:pt>
                <c:pt idx="42157">
                  <c:v>24.7</c:v>
                </c:pt>
                <c:pt idx="42158">
                  <c:v>25.5</c:v>
                </c:pt>
                <c:pt idx="42159">
                  <c:v>27.3</c:v>
                </c:pt>
                <c:pt idx="42160">
                  <c:v>28.1</c:v>
                </c:pt>
                <c:pt idx="42161">
                  <c:v>26.6</c:v>
                </c:pt>
                <c:pt idx="42162">
                  <c:v>26.7</c:v>
                </c:pt>
                <c:pt idx="42163">
                  <c:v>24.7</c:v>
                </c:pt>
                <c:pt idx="42164">
                  <c:v>21.8</c:v>
                </c:pt>
                <c:pt idx="42165">
                  <c:v>20.7</c:v>
                </c:pt>
                <c:pt idx="42166">
                  <c:v>19.399999999999999</c:v>
                </c:pt>
                <c:pt idx="42167">
                  <c:v>18.8</c:v>
                </c:pt>
                <c:pt idx="42168">
                  <c:v>18.2</c:v>
                </c:pt>
                <c:pt idx="42169">
                  <c:v>17.2</c:v>
                </c:pt>
                <c:pt idx="42170">
                  <c:v>16.8</c:v>
                </c:pt>
                <c:pt idx="42171">
                  <c:v>16.7</c:v>
                </c:pt>
                <c:pt idx="42172">
                  <c:v>16.3</c:v>
                </c:pt>
                <c:pt idx="42173">
                  <c:v>16</c:v>
                </c:pt>
                <c:pt idx="42174">
                  <c:v>15.2</c:v>
                </c:pt>
                <c:pt idx="42175">
                  <c:v>14.3</c:v>
                </c:pt>
                <c:pt idx="42176">
                  <c:v>17.3</c:v>
                </c:pt>
                <c:pt idx="42177">
                  <c:v>20.8</c:v>
                </c:pt>
                <c:pt idx="42178">
                  <c:v>21.8</c:v>
                </c:pt>
                <c:pt idx="42179">
                  <c:v>25.3</c:v>
                </c:pt>
                <c:pt idx="42180">
                  <c:v>26.2</c:v>
                </c:pt>
                <c:pt idx="42181">
                  <c:v>28.6</c:v>
                </c:pt>
                <c:pt idx="42182">
                  <c:v>30.8</c:v>
                </c:pt>
                <c:pt idx="42183">
                  <c:v>30.6</c:v>
                </c:pt>
                <c:pt idx="42184">
                  <c:v>30.8</c:v>
                </c:pt>
                <c:pt idx="42185">
                  <c:v>27.3</c:v>
                </c:pt>
                <c:pt idx="42186">
                  <c:v>23.4</c:v>
                </c:pt>
                <c:pt idx="42187">
                  <c:v>21.4</c:v>
                </c:pt>
                <c:pt idx="42188">
                  <c:v>20.100000000000001</c:v>
                </c:pt>
                <c:pt idx="42189">
                  <c:v>19.399999999999999</c:v>
                </c:pt>
                <c:pt idx="42190">
                  <c:v>18.7</c:v>
                </c:pt>
                <c:pt idx="42191">
                  <c:v>18.5</c:v>
                </c:pt>
                <c:pt idx="42192">
                  <c:v>18</c:v>
                </c:pt>
                <c:pt idx="42193">
                  <c:v>17.7</c:v>
                </c:pt>
                <c:pt idx="42194">
                  <c:v>17.3</c:v>
                </c:pt>
                <c:pt idx="42195">
                  <c:v>16.8</c:v>
                </c:pt>
                <c:pt idx="42196">
                  <c:v>16.8</c:v>
                </c:pt>
                <c:pt idx="42197">
                  <c:v>16.3</c:v>
                </c:pt>
                <c:pt idx="42198">
                  <c:v>16.7</c:v>
                </c:pt>
                <c:pt idx="42199">
                  <c:v>17.100000000000001</c:v>
                </c:pt>
                <c:pt idx="42200">
                  <c:v>17.399999999999999</c:v>
                </c:pt>
                <c:pt idx="42201">
                  <c:v>18.600000000000001</c:v>
                </c:pt>
                <c:pt idx="42202">
                  <c:v>19.5</c:v>
                </c:pt>
                <c:pt idx="42203">
                  <c:v>21.8</c:v>
                </c:pt>
                <c:pt idx="42204">
                  <c:v>23.7</c:v>
                </c:pt>
                <c:pt idx="42205">
                  <c:v>25.7</c:v>
                </c:pt>
                <c:pt idx="42206">
                  <c:v>28.2</c:v>
                </c:pt>
                <c:pt idx="42207">
                  <c:v>29.7</c:v>
                </c:pt>
                <c:pt idx="42208">
                  <c:v>29.9</c:v>
                </c:pt>
                <c:pt idx="42209">
                  <c:v>27.6</c:v>
                </c:pt>
                <c:pt idx="42210">
                  <c:v>24.1</c:v>
                </c:pt>
                <c:pt idx="42211">
                  <c:v>21.2</c:v>
                </c:pt>
                <c:pt idx="42212">
                  <c:v>19.600000000000001</c:v>
                </c:pt>
                <c:pt idx="42213">
                  <c:v>18.5</c:v>
                </c:pt>
                <c:pt idx="42214">
                  <c:v>18</c:v>
                </c:pt>
                <c:pt idx="42215">
                  <c:v>17</c:v>
                </c:pt>
                <c:pt idx="42216">
                  <c:v>15.9</c:v>
                </c:pt>
                <c:pt idx="42217">
                  <c:v>16.7</c:v>
                </c:pt>
                <c:pt idx="42218">
                  <c:v>14.8</c:v>
                </c:pt>
                <c:pt idx="42219">
                  <c:v>15.3</c:v>
                </c:pt>
                <c:pt idx="42220">
                  <c:v>16.2</c:v>
                </c:pt>
                <c:pt idx="42221">
                  <c:v>16.399999999999999</c:v>
                </c:pt>
                <c:pt idx="42222">
                  <c:v>16.7</c:v>
                </c:pt>
                <c:pt idx="42223">
                  <c:v>17</c:v>
                </c:pt>
                <c:pt idx="42224">
                  <c:v>17.7</c:v>
                </c:pt>
                <c:pt idx="42225">
                  <c:v>19.3</c:v>
                </c:pt>
                <c:pt idx="42226">
                  <c:v>21.7</c:v>
                </c:pt>
                <c:pt idx="42227">
                  <c:v>24.2</c:v>
                </c:pt>
                <c:pt idx="42228">
                  <c:v>25.4</c:v>
                </c:pt>
                <c:pt idx="42229">
                  <c:v>27.3</c:v>
                </c:pt>
                <c:pt idx="42230">
                  <c:v>28.2</c:v>
                </c:pt>
                <c:pt idx="42231">
                  <c:v>28.7</c:v>
                </c:pt>
                <c:pt idx="42232">
                  <c:v>29.5</c:v>
                </c:pt>
                <c:pt idx="42233">
                  <c:v>27.7</c:v>
                </c:pt>
                <c:pt idx="42234">
                  <c:v>24.5</c:v>
                </c:pt>
                <c:pt idx="42235">
                  <c:v>22</c:v>
                </c:pt>
                <c:pt idx="42242">
                  <c:v>13.7</c:v>
                </c:pt>
                <c:pt idx="42243">
                  <c:v>12.5</c:v>
                </c:pt>
                <c:pt idx="42244">
                  <c:v>12.6</c:v>
                </c:pt>
                <c:pt idx="42245">
                  <c:v>12.4</c:v>
                </c:pt>
                <c:pt idx="42246">
                  <c:v>12.3</c:v>
                </c:pt>
                <c:pt idx="42247">
                  <c:v>12.3</c:v>
                </c:pt>
                <c:pt idx="42248">
                  <c:v>14.8</c:v>
                </c:pt>
                <c:pt idx="42249">
                  <c:v>16.2</c:v>
                </c:pt>
                <c:pt idx="42250">
                  <c:v>18.2</c:v>
                </c:pt>
                <c:pt idx="42251">
                  <c:v>21</c:v>
                </c:pt>
                <c:pt idx="42252">
                  <c:v>23.4</c:v>
                </c:pt>
                <c:pt idx="42253">
                  <c:v>24.5</c:v>
                </c:pt>
                <c:pt idx="42254">
                  <c:v>26.5</c:v>
                </c:pt>
                <c:pt idx="42255">
                  <c:v>27.9</c:v>
                </c:pt>
                <c:pt idx="42256">
                  <c:v>29.7</c:v>
                </c:pt>
                <c:pt idx="42257">
                  <c:v>26.4</c:v>
                </c:pt>
                <c:pt idx="42258">
                  <c:v>24</c:v>
                </c:pt>
                <c:pt idx="42259">
                  <c:v>21.7</c:v>
                </c:pt>
                <c:pt idx="42260">
                  <c:v>19.399999999999999</c:v>
                </c:pt>
                <c:pt idx="42261">
                  <c:v>18.399999999999999</c:v>
                </c:pt>
                <c:pt idx="42262">
                  <c:v>16.8</c:v>
                </c:pt>
                <c:pt idx="42263">
                  <c:v>17.399999999999999</c:v>
                </c:pt>
                <c:pt idx="42264">
                  <c:v>15.7</c:v>
                </c:pt>
                <c:pt idx="42265">
                  <c:v>15.6</c:v>
                </c:pt>
                <c:pt idx="42266">
                  <c:v>15</c:v>
                </c:pt>
                <c:pt idx="42267">
                  <c:v>16.100000000000001</c:v>
                </c:pt>
                <c:pt idx="42268">
                  <c:v>16.2</c:v>
                </c:pt>
                <c:pt idx="42269">
                  <c:v>16.399999999999999</c:v>
                </c:pt>
                <c:pt idx="42270">
                  <c:v>16.600000000000001</c:v>
                </c:pt>
                <c:pt idx="42271">
                  <c:v>16.600000000000001</c:v>
                </c:pt>
                <c:pt idx="42272">
                  <c:v>17.399999999999999</c:v>
                </c:pt>
                <c:pt idx="42273">
                  <c:v>18.399999999999999</c:v>
                </c:pt>
                <c:pt idx="42274">
                  <c:v>20.3</c:v>
                </c:pt>
                <c:pt idx="42275">
                  <c:v>21.8</c:v>
                </c:pt>
                <c:pt idx="42276">
                  <c:v>24.7</c:v>
                </c:pt>
                <c:pt idx="42277">
                  <c:v>25.9</c:v>
                </c:pt>
                <c:pt idx="42278">
                  <c:v>28.3</c:v>
                </c:pt>
                <c:pt idx="42279">
                  <c:v>29.1</c:v>
                </c:pt>
                <c:pt idx="42280">
                  <c:v>30</c:v>
                </c:pt>
                <c:pt idx="42281">
                  <c:v>29.7</c:v>
                </c:pt>
                <c:pt idx="42282">
                  <c:v>26.2</c:v>
                </c:pt>
                <c:pt idx="42283">
                  <c:v>22.9</c:v>
                </c:pt>
                <c:pt idx="42284">
                  <c:v>22.1</c:v>
                </c:pt>
                <c:pt idx="42285">
                  <c:v>21.3</c:v>
                </c:pt>
                <c:pt idx="42286">
                  <c:v>19.899999999999999</c:v>
                </c:pt>
                <c:pt idx="42287">
                  <c:v>19.2</c:v>
                </c:pt>
                <c:pt idx="42288">
                  <c:v>18.5</c:v>
                </c:pt>
                <c:pt idx="42289">
                  <c:v>18.3</c:v>
                </c:pt>
                <c:pt idx="42290">
                  <c:v>17.600000000000001</c:v>
                </c:pt>
                <c:pt idx="42291">
                  <c:v>17.100000000000001</c:v>
                </c:pt>
                <c:pt idx="42292">
                  <c:v>17</c:v>
                </c:pt>
                <c:pt idx="42293">
                  <c:v>16.8</c:v>
                </c:pt>
                <c:pt idx="42294">
                  <c:v>16.899999999999999</c:v>
                </c:pt>
                <c:pt idx="42295">
                  <c:v>16</c:v>
                </c:pt>
                <c:pt idx="42296">
                  <c:v>17.3</c:v>
                </c:pt>
                <c:pt idx="42297">
                  <c:v>19</c:v>
                </c:pt>
                <c:pt idx="42298">
                  <c:v>20.9</c:v>
                </c:pt>
                <c:pt idx="42299">
                  <c:v>22.9</c:v>
                </c:pt>
                <c:pt idx="42300">
                  <c:v>25.4</c:v>
                </c:pt>
                <c:pt idx="42301">
                  <c:v>26.7</c:v>
                </c:pt>
                <c:pt idx="42305">
                  <c:v>29.3</c:v>
                </c:pt>
                <c:pt idx="42306">
                  <c:v>24.8</c:v>
                </c:pt>
                <c:pt idx="42307">
                  <c:v>22.5</c:v>
                </c:pt>
                <c:pt idx="42308">
                  <c:v>20.7</c:v>
                </c:pt>
                <c:pt idx="42309">
                  <c:v>19.2</c:v>
                </c:pt>
                <c:pt idx="42310">
                  <c:v>17.899999999999999</c:v>
                </c:pt>
                <c:pt idx="42311">
                  <c:v>17.899999999999999</c:v>
                </c:pt>
                <c:pt idx="42312">
                  <c:v>16.2</c:v>
                </c:pt>
                <c:pt idx="42313">
                  <c:v>14.9</c:v>
                </c:pt>
                <c:pt idx="42314">
                  <c:v>14.9</c:v>
                </c:pt>
                <c:pt idx="42315">
                  <c:v>15.9</c:v>
                </c:pt>
                <c:pt idx="42316">
                  <c:v>16.3</c:v>
                </c:pt>
                <c:pt idx="42317">
                  <c:v>16.2</c:v>
                </c:pt>
                <c:pt idx="42318">
                  <c:v>15.4</c:v>
                </c:pt>
                <c:pt idx="42319">
                  <c:v>14</c:v>
                </c:pt>
                <c:pt idx="42320">
                  <c:v>15.9</c:v>
                </c:pt>
                <c:pt idx="42321">
                  <c:v>19.100000000000001</c:v>
                </c:pt>
                <c:pt idx="42322">
                  <c:v>21.2</c:v>
                </c:pt>
                <c:pt idx="42323">
                  <c:v>22.4</c:v>
                </c:pt>
                <c:pt idx="42324">
                  <c:v>22.9</c:v>
                </c:pt>
                <c:pt idx="42325">
                  <c:v>26.5</c:v>
                </c:pt>
                <c:pt idx="42326">
                  <c:v>28.3</c:v>
                </c:pt>
                <c:pt idx="42327">
                  <c:v>30.2</c:v>
                </c:pt>
                <c:pt idx="42328">
                  <c:v>30.7</c:v>
                </c:pt>
                <c:pt idx="42329">
                  <c:v>28.7</c:v>
                </c:pt>
                <c:pt idx="42330">
                  <c:v>25.4</c:v>
                </c:pt>
                <c:pt idx="42331">
                  <c:v>22.4</c:v>
                </c:pt>
                <c:pt idx="42332">
                  <c:v>21.1</c:v>
                </c:pt>
                <c:pt idx="42333">
                  <c:v>19.899999999999999</c:v>
                </c:pt>
                <c:pt idx="42334">
                  <c:v>19.7</c:v>
                </c:pt>
                <c:pt idx="42335">
                  <c:v>19.2</c:v>
                </c:pt>
                <c:pt idx="42336">
                  <c:v>18.5</c:v>
                </c:pt>
                <c:pt idx="42337">
                  <c:v>18.399999999999999</c:v>
                </c:pt>
                <c:pt idx="42338">
                  <c:v>17.600000000000001</c:v>
                </c:pt>
                <c:pt idx="42339">
                  <c:v>17.100000000000001</c:v>
                </c:pt>
                <c:pt idx="42340">
                  <c:v>16.8</c:v>
                </c:pt>
                <c:pt idx="42341">
                  <c:v>16.100000000000001</c:v>
                </c:pt>
                <c:pt idx="42342">
                  <c:v>16.100000000000001</c:v>
                </c:pt>
                <c:pt idx="42343">
                  <c:v>15.7</c:v>
                </c:pt>
                <c:pt idx="42344">
                  <c:v>17.3</c:v>
                </c:pt>
                <c:pt idx="42345">
                  <c:v>19.8</c:v>
                </c:pt>
                <c:pt idx="42346">
                  <c:v>22.3</c:v>
                </c:pt>
                <c:pt idx="42347">
                  <c:v>24.3</c:v>
                </c:pt>
                <c:pt idx="42348">
                  <c:v>26.4</c:v>
                </c:pt>
                <c:pt idx="42349">
                  <c:v>27.2</c:v>
                </c:pt>
                <c:pt idx="42350">
                  <c:v>28.8</c:v>
                </c:pt>
                <c:pt idx="42351">
                  <c:v>29.4</c:v>
                </c:pt>
                <c:pt idx="42352">
                  <c:v>29.4</c:v>
                </c:pt>
                <c:pt idx="42353">
                  <c:v>27.9</c:v>
                </c:pt>
                <c:pt idx="42354">
                  <c:v>24.7</c:v>
                </c:pt>
                <c:pt idx="42355">
                  <c:v>22.5</c:v>
                </c:pt>
                <c:pt idx="42356">
                  <c:v>21</c:v>
                </c:pt>
                <c:pt idx="42357">
                  <c:v>19.8</c:v>
                </c:pt>
                <c:pt idx="42358">
                  <c:v>18.5</c:v>
                </c:pt>
                <c:pt idx="42359">
                  <c:v>18.399999999999999</c:v>
                </c:pt>
                <c:pt idx="42360">
                  <c:v>18.100000000000001</c:v>
                </c:pt>
                <c:pt idx="42361">
                  <c:v>18.100000000000001</c:v>
                </c:pt>
                <c:pt idx="42362">
                  <c:v>17.2</c:v>
                </c:pt>
                <c:pt idx="42363">
                  <c:v>16</c:v>
                </c:pt>
                <c:pt idx="42364">
                  <c:v>16.399999999999999</c:v>
                </c:pt>
                <c:pt idx="42365">
                  <c:v>15.6</c:v>
                </c:pt>
                <c:pt idx="42366">
                  <c:v>15.5</c:v>
                </c:pt>
                <c:pt idx="42367">
                  <c:v>15.7</c:v>
                </c:pt>
                <c:pt idx="42368">
                  <c:v>16.8</c:v>
                </c:pt>
                <c:pt idx="42369">
                  <c:v>18.2</c:v>
                </c:pt>
                <c:pt idx="42370">
                  <c:v>20.9</c:v>
                </c:pt>
                <c:pt idx="42371">
                  <c:v>23.4</c:v>
                </c:pt>
                <c:pt idx="42372">
                  <c:v>24.7</c:v>
                </c:pt>
                <c:pt idx="42373">
                  <c:v>28.1</c:v>
                </c:pt>
                <c:pt idx="42374">
                  <c:v>29.2</c:v>
                </c:pt>
                <c:pt idx="42375">
                  <c:v>30</c:v>
                </c:pt>
                <c:pt idx="42376">
                  <c:v>30</c:v>
                </c:pt>
                <c:pt idx="42377">
                  <c:v>29.1</c:v>
                </c:pt>
                <c:pt idx="42378">
                  <c:v>26.5</c:v>
                </c:pt>
                <c:pt idx="42379">
                  <c:v>23.9</c:v>
                </c:pt>
                <c:pt idx="42380">
                  <c:v>21.8</c:v>
                </c:pt>
                <c:pt idx="42381">
                  <c:v>20.100000000000001</c:v>
                </c:pt>
                <c:pt idx="42382">
                  <c:v>18.899999999999999</c:v>
                </c:pt>
                <c:pt idx="42383">
                  <c:v>18.7</c:v>
                </c:pt>
                <c:pt idx="42384">
                  <c:v>18.7</c:v>
                </c:pt>
                <c:pt idx="42385">
                  <c:v>17.7</c:v>
                </c:pt>
                <c:pt idx="42386">
                  <c:v>17.8</c:v>
                </c:pt>
                <c:pt idx="42387">
                  <c:v>17.600000000000001</c:v>
                </c:pt>
                <c:pt idx="42388">
                  <c:v>17.3</c:v>
                </c:pt>
                <c:pt idx="42389">
                  <c:v>16.899999999999999</c:v>
                </c:pt>
                <c:pt idx="42390">
                  <c:v>17.100000000000001</c:v>
                </c:pt>
                <c:pt idx="42391">
                  <c:v>17.100000000000001</c:v>
                </c:pt>
                <c:pt idx="42392">
                  <c:v>18.399999999999999</c:v>
                </c:pt>
                <c:pt idx="42393">
                  <c:v>21.5</c:v>
                </c:pt>
                <c:pt idx="42394">
                  <c:v>23</c:v>
                </c:pt>
                <c:pt idx="42395">
                  <c:v>26.4</c:v>
                </c:pt>
                <c:pt idx="42396">
                  <c:v>28.5</c:v>
                </c:pt>
                <c:pt idx="42397">
                  <c:v>30.2</c:v>
                </c:pt>
                <c:pt idx="42398">
                  <c:v>30.9</c:v>
                </c:pt>
                <c:pt idx="42399">
                  <c:v>32.6</c:v>
                </c:pt>
                <c:pt idx="42400">
                  <c:v>31.9</c:v>
                </c:pt>
                <c:pt idx="42401">
                  <c:v>29.8</c:v>
                </c:pt>
                <c:pt idx="42402">
                  <c:v>27.2</c:v>
                </c:pt>
                <c:pt idx="42403">
                  <c:v>23.7</c:v>
                </c:pt>
                <c:pt idx="42404">
                  <c:v>21.7</c:v>
                </c:pt>
                <c:pt idx="42405">
                  <c:v>20.3</c:v>
                </c:pt>
                <c:pt idx="42406">
                  <c:v>19.3</c:v>
                </c:pt>
                <c:pt idx="42407">
                  <c:v>18.899999999999999</c:v>
                </c:pt>
                <c:pt idx="42408">
                  <c:v>18.899999999999999</c:v>
                </c:pt>
                <c:pt idx="42409">
                  <c:v>18.399999999999999</c:v>
                </c:pt>
                <c:pt idx="42410">
                  <c:v>18</c:v>
                </c:pt>
                <c:pt idx="42411">
                  <c:v>17.399999999999999</c:v>
                </c:pt>
                <c:pt idx="42412">
                  <c:v>17</c:v>
                </c:pt>
                <c:pt idx="42413">
                  <c:v>16.899999999999999</c:v>
                </c:pt>
                <c:pt idx="42414">
                  <c:v>17.100000000000001</c:v>
                </c:pt>
                <c:pt idx="42415">
                  <c:v>16.8</c:v>
                </c:pt>
                <c:pt idx="42416">
                  <c:v>17.399999999999999</c:v>
                </c:pt>
                <c:pt idx="42417">
                  <c:v>18.899999999999999</c:v>
                </c:pt>
                <c:pt idx="42418">
                  <c:v>20.100000000000001</c:v>
                </c:pt>
                <c:pt idx="42419">
                  <c:v>21.5</c:v>
                </c:pt>
                <c:pt idx="42420">
                  <c:v>22.7</c:v>
                </c:pt>
                <c:pt idx="42421">
                  <c:v>25.4</c:v>
                </c:pt>
                <c:pt idx="42422">
                  <c:v>29.3</c:v>
                </c:pt>
                <c:pt idx="42423">
                  <c:v>31.7</c:v>
                </c:pt>
                <c:pt idx="42424">
                  <c:v>33.1</c:v>
                </c:pt>
                <c:pt idx="42425">
                  <c:v>32.299999999999997</c:v>
                </c:pt>
                <c:pt idx="42426">
                  <c:v>27.7</c:v>
                </c:pt>
                <c:pt idx="42427">
                  <c:v>25.2</c:v>
                </c:pt>
                <c:pt idx="42428">
                  <c:v>23.7</c:v>
                </c:pt>
                <c:pt idx="42429">
                  <c:v>22.8</c:v>
                </c:pt>
                <c:pt idx="42430">
                  <c:v>21.7</c:v>
                </c:pt>
                <c:pt idx="42431">
                  <c:v>19.8</c:v>
                </c:pt>
                <c:pt idx="42432">
                  <c:v>18.5</c:v>
                </c:pt>
                <c:pt idx="42433">
                  <c:v>17.5</c:v>
                </c:pt>
                <c:pt idx="42434">
                  <c:v>17.5</c:v>
                </c:pt>
                <c:pt idx="42435">
                  <c:v>17.2</c:v>
                </c:pt>
                <c:pt idx="42436">
                  <c:v>16.600000000000001</c:v>
                </c:pt>
                <c:pt idx="42437">
                  <c:v>16.3</c:v>
                </c:pt>
                <c:pt idx="42438">
                  <c:v>16</c:v>
                </c:pt>
                <c:pt idx="42439">
                  <c:v>16.2</c:v>
                </c:pt>
                <c:pt idx="42440">
                  <c:v>17.100000000000001</c:v>
                </c:pt>
                <c:pt idx="42441">
                  <c:v>19.5</c:v>
                </c:pt>
                <c:pt idx="42442">
                  <c:v>21.8</c:v>
                </c:pt>
                <c:pt idx="42443">
                  <c:v>24.8</c:v>
                </c:pt>
                <c:pt idx="42444">
                  <c:v>26.6</c:v>
                </c:pt>
                <c:pt idx="42445">
                  <c:v>28.4</c:v>
                </c:pt>
                <c:pt idx="42446">
                  <c:v>30.6</c:v>
                </c:pt>
                <c:pt idx="42447">
                  <c:v>31.3</c:v>
                </c:pt>
                <c:pt idx="42448">
                  <c:v>32.4</c:v>
                </c:pt>
                <c:pt idx="42449">
                  <c:v>31.1</c:v>
                </c:pt>
                <c:pt idx="42450">
                  <c:v>27.8</c:v>
                </c:pt>
                <c:pt idx="42451">
                  <c:v>23.6</c:v>
                </c:pt>
                <c:pt idx="42452">
                  <c:v>21.1</c:v>
                </c:pt>
                <c:pt idx="42453">
                  <c:v>19.8</c:v>
                </c:pt>
                <c:pt idx="42454">
                  <c:v>18.8</c:v>
                </c:pt>
                <c:pt idx="42455">
                  <c:v>17.8</c:v>
                </c:pt>
                <c:pt idx="42456">
                  <c:v>17.2</c:v>
                </c:pt>
                <c:pt idx="42457">
                  <c:v>16.7</c:v>
                </c:pt>
                <c:pt idx="42458">
                  <c:v>16.2</c:v>
                </c:pt>
                <c:pt idx="42459">
                  <c:v>15.6</c:v>
                </c:pt>
                <c:pt idx="42460">
                  <c:v>14.9</c:v>
                </c:pt>
                <c:pt idx="42461">
                  <c:v>14.1</c:v>
                </c:pt>
                <c:pt idx="42462">
                  <c:v>13.1</c:v>
                </c:pt>
                <c:pt idx="42463">
                  <c:v>12.9</c:v>
                </c:pt>
                <c:pt idx="42464">
                  <c:v>16.399999999999999</c:v>
                </c:pt>
                <c:pt idx="42465">
                  <c:v>20.6</c:v>
                </c:pt>
                <c:pt idx="42466">
                  <c:v>22.7</c:v>
                </c:pt>
                <c:pt idx="42467">
                  <c:v>25.6</c:v>
                </c:pt>
                <c:pt idx="42468">
                  <c:v>28</c:v>
                </c:pt>
                <c:pt idx="42469">
                  <c:v>30.5</c:v>
                </c:pt>
                <c:pt idx="42470">
                  <c:v>32.200000000000003</c:v>
                </c:pt>
                <c:pt idx="42471">
                  <c:v>32.799999999999997</c:v>
                </c:pt>
                <c:pt idx="42472">
                  <c:v>32.200000000000003</c:v>
                </c:pt>
                <c:pt idx="42473">
                  <c:v>30.1</c:v>
                </c:pt>
                <c:pt idx="42474">
                  <c:v>27.2</c:v>
                </c:pt>
                <c:pt idx="42475">
                  <c:v>24.3</c:v>
                </c:pt>
                <c:pt idx="42476">
                  <c:v>22.6</c:v>
                </c:pt>
                <c:pt idx="42477">
                  <c:v>21.7</c:v>
                </c:pt>
                <c:pt idx="42478">
                  <c:v>21.2</c:v>
                </c:pt>
                <c:pt idx="42479">
                  <c:v>20.7</c:v>
                </c:pt>
                <c:pt idx="42480">
                  <c:v>19.2</c:v>
                </c:pt>
                <c:pt idx="42481">
                  <c:v>17.600000000000001</c:v>
                </c:pt>
                <c:pt idx="42482">
                  <c:v>17.100000000000001</c:v>
                </c:pt>
                <c:pt idx="42483">
                  <c:v>17</c:v>
                </c:pt>
                <c:pt idx="42484">
                  <c:v>16.5</c:v>
                </c:pt>
                <c:pt idx="42485">
                  <c:v>15.7</c:v>
                </c:pt>
                <c:pt idx="42486">
                  <c:v>15</c:v>
                </c:pt>
                <c:pt idx="42487">
                  <c:v>15.3</c:v>
                </c:pt>
                <c:pt idx="42488">
                  <c:v>18.2</c:v>
                </c:pt>
                <c:pt idx="42489">
                  <c:v>21.4</c:v>
                </c:pt>
                <c:pt idx="42490">
                  <c:v>24.1</c:v>
                </c:pt>
                <c:pt idx="42491">
                  <c:v>26.8</c:v>
                </c:pt>
                <c:pt idx="42492">
                  <c:v>29.2</c:v>
                </c:pt>
                <c:pt idx="42493">
                  <c:v>31.9</c:v>
                </c:pt>
                <c:pt idx="42494">
                  <c:v>32.799999999999997</c:v>
                </c:pt>
                <c:pt idx="42495">
                  <c:v>33.4</c:v>
                </c:pt>
                <c:pt idx="42496">
                  <c:v>32.799999999999997</c:v>
                </c:pt>
                <c:pt idx="42497">
                  <c:v>30.1</c:v>
                </c:pt>
                <c:pt idx="42498">
                  <c:v>26.8</c:v>
                </c:pt>
                <c:pt idx="42499">
                  <c:v>25.4</c:v>
                </c:pt>
                <c:pt idx="42500">
                  <c:v>23.7</c:v>
                </c:pt>
                <c:pt idx="42501">
                  <c:v>22.1</c:v>
                </c:pt>
                <c:pt idx="42502">
                  <c:v>20.6</c:v>
                </c:pt>
                <c:pt idx="42503">
                  <c:v>19.2</c:v>
                </c:pt>
                <c:pt idx="42504">
                  <c:v>18.399999999999999</c:v>
                </c:pt>
                <c:pt idx="42505">
                  <c:v>17.899999999999999</c:v>
                </c:pt>
                <c:pt idx="42506">
                  <c:v>17.3</c:v>
                </c:pt>
                <c:pt idx="42507">
                  <c:v>17.399999999999999</c:v>
                </c:pt>
                <c:pt idx="42508">
                  <c:v>17.5</c:v>
                </c:pt>
                <c:pt idx="42509">
                  <c:v>17.399999999999999</c:v>
                </c:pt>
                <c:pt idx="42510">
                  <c:v>16.8</c:v>
                </c:pt>
                <c:pt idx="42511">
                  <c:v>16.8</c:v>
                </c:pt>
                <c:pt idx="42512">
                  <c:v>18.3</c:v>
                </c:pt>
                <c:pt idx="42513">
                  <c:v>19.5</c:v>
                </c:pt>
                <c:pt idx="42514">
                  <c:v>22.2</c:v>
                </c:pt>
                <c:pt idx="42515">
                  <c:v>24.7</c:v>
                </c:pt>
                <c:pt idx="42516">
                  <c:v>27.3</c:v>
                </c:pt>
                <c:pt idx="42517">
                  <c:v>29.6</c:v>
                </c:pt>
                <c:pt idx="42518">
                  <c:v>31.2</c:v>
                </c:pt>
                <c:pt idx="42519">
                  <c:v>32</c:v>
                </c:pt>
                <c:pt idx="42520">
                  <c:v>32</c:v>
                </c:pt>
                <c:pt idx="42521">
                  <c:v>30.8</c:v>
                </c:pt>
                <c:pt idx="42522">
                  <c:v>27.4</c:v>
                </c:pt>
                <c:pt idx="42523">
                  <c:v>25.1</c:v>
                </c:pt>
                <c:pt idx="42524">
                  <c:v>23.3</c:v>
                </c:pt>
                <c:pt idx="42525">
                  <c:v>21</c:v>
                </c:pt>
                <c:pt idx="42526">
                  <c:v>20.100000000000001</c:v>
                </c:pt>
                <c:pt idx="42527">
                  <c:v>18.5</c:v>
                </c:pt>
                <c:pt idx="42528">
                  <c:v>18.2</c:v>
                </c:pt>
                <c:pt idx="42529">
                  <c:v>17.899999999999999</c:v>
                </c:pt>
                <c:pt idx="42530">
                  <c:v>17.399999999999999</c:v>
                </c:pt>
                <c:pt idx="42531">
                  <c:v>17.2</c:v>
                </c:pt>
                <c:pt idx="42532">
                  <c:v>17.2</c:v>
                </c:pt>
                <c:pt idx="42533">
                  <c:v>16.8</c:v>
                </c:pt>
                <c:pt idx="42534">
                  <c:v>16.8</c:v>
                </c:pt>
                <c:pt idx="42535">
                  <c:v>17.100000000000001</c:v>
                </c:pt>
                <c:pt idx="42536">
                  <c:v>17.600000000000001</c:v>
                </c:pt>
                <c:pt idx="42537">
                  <c:v>18.3</c:v>
                </c:pt>
                <c:pt idx="42538">
                  <c:v>19.3</c:v>
                </c:pt>
                <c:pt idx="42539">
                  <c:v>21.6</c:v>
                </c:pt>
                <c:pt idx="42540">
                  <c:v>24</c:v>
                </c:pt>
                <c:pt idx="42541">
                  <c:v>25.3</c:v>
                </c:pt>
                <c:pt idx="42542">
                  <c:v>28.6</c:v>
                </c:pt>
                <c:pt idx="42543">
                  <c:v>30</c:v>
                </c:pt>
                <c:pt idx="42544">
                  <c:v>29.8</c:v>
                </c:pt>
                <c:pt idx="42545">
                  <c:v>30</c:v>
                </c:pt>
                <c:pt idx="42546">
                  <c:v>25.9</c:v>
                </c:pt>
                <c:pt idx="42547">
                  <c:v>23.3</c:v>
                </c:pt>
                <c:pt idx="42548">
                  <c:v>21.6</c:v>
                </c:pt>
                <c:pt idx="42549">
                  <c:v>20.399999999999999</c:v>
                </c:pt>
                <c:pt idx="42550">
                  <c:v>19.3</c:v>
                </c:pt>
                <c:pt idx="42551">
                  <c:v>18.8</c:v>
                </c:pt>
                <c:pt idx="42552">
                  <c:v>18.399999999999999</c:v>
                </c:pt>
                <c:pt idx="42553">
                  <c:v>17.899999999999999</c:v>
                </c:pt>
                <c:pt idx="42554">
                  <c:v>17.3</c:v>
                </c:pt>
                <c:pt idx="42555">
                  <c:v>17</c:v>
                </c:pt>
                <c:pt idx="42556">
                  <c:v>16.7</c:v>
                </c:pt>
                <c:pt idx="42557">
                  <c:v>15.9</c:v>
                </c:pt>
                <c:pt idx="42558">
                  <c:v>15.7</c:v>
                </c:pt>
                <c:pt idx="42559">
                  <c:v>15.7</c:v>
                </c:pt>
                <c:pt idx="42560">
                  <c:v>18.8</c:v>
                </c:pt>
                <c:pt idx="42561">
                  <c:v>21.2</c:v>
                </c:pt>
                <c:pt idx="42562">
                  <c:v>23.2</c:v>
                </c:pt>
                <c:pt idx="42563">
                  <c:v>26.2</c:v>
                </c:pt>
                <c:pt idx="42564">
                  <c:v>27</c:v>
                </c:pt>
                <c:pt idx="42565">
                  <c:v>28.9</c:v>
                </c:pt>
                <c:pt idx="42566">
                  <c:v>30.1</c:v>
                </c:pt>
                <c:pt idx="42567">
                  <c:v>31.1</c:v>
                </c:pt>
                <c:pt idx="42568">
                  <c:v>31.1</c:v>
                </c:pt>
                <c:pt idx="42569">
                  <c:v>28.5</c:v>
                </c:pt>
                <c:pt idx="42570">
                  <c:v>25.1</c:v>
                </c:pt>
                <c:pt idx="42571">
                  <c:v>23</c:v>
                </c:pt>
                <c:pt idx="42572">
                  <c:v>22.2</c:v>
                </c:pt>
                <c:pt idx="42573">
                  <c:v>20.7</c:v>
                </c:pt>
                <c:pt idx="42574">
                  <c:v>20.2</c:v>
                </c:pt>
                <c:pt idx="42575">
                  <c:v>19.100000000000001</c:v>
                </c:pt>
                <c:pt idx="42576">
                  <c:v>19.399999999999999</c:v>
                </c:pt>
                <c:pt idx="42577">
                  <c:v>19.600000000000001</c:v>
                </c:pt>
                <c:pt idx="42578">
                  <c:v>19.600000000000001</c:v>
                </c:pt>
                <c:pt idx="42579">
                  <c:v>19.5</c:v>
                </c:pt>
                <c:pt idx="42580">
                  <c:v>19</c:v>
                </c:pt>
                <c:pt idx="42581">
                  <c:v>18.899999999999999</c:v>
                </c:pt>
                <c:pt idx="42582">
                  <c:v>18.7</c:v>
                </c:pt>
                <c:pt idx="42583">
                  <c:v>17.3</c:v>
                </c:pt>
                <c:pt idx="42584">
                  <c:v>18.7</c:v>
                </c:pt>
                <c:pt idx="42585">
                  <c:v>21.7</c:v>
                </c:pt>
                <c:pt idx="42586">
                  <c:v>24.9</c:v>
                </c:pt>
                <c:pt idx="42587">
                  <c:v>25.8</c:v>
                </c:pt>
                <c:pt idx="42588">
                  <c:v>28.7</c:v>
                </c:pt>
                <c:pt idx="42589">
                  <c:v>30.2</c:v>
                </c:pt>
                <c:pt idx="42590">
                  <c:v>31.5</c:v>
                </c:pt>
                <c:pt idx="42591">
                  <c:v>30.9</c:v>
                </c:pt>
                <c:pt idx="42592">
                  <c:v>31.4</c:v>
                </c:pt>
                <c:pt idx="42593">
                  <c:v>26.9</c:v>
                </c:pt>
                <c:pt idx="42594">
                  <c:v>24.8</c:v>
                </c:pt>
                <c:pt idx="42595">
                  <c:v>23.1</c:v>
                </c:pt>
                <c:pt idx="42596">
                  <c:v>22.2</c:v>
                </c:pt>
                <c:pt idx="42597">
                  <c:v>21.7</c:v>
                </c:pt>
                <c:pt idx="42598">
                  <c:v>21</c:v>
                </c:pt>
                <c:pt idx="42599">
                  <c:v>20.7</c:v>
                </c:pt>
                <c:pt idx="42600">
                  <c:v>20.100000000000001</c:v>
                </c:pt>
                <c:pt idx="42601">
                  <c:v>19</c:v>
                </c:pt>
                <c:pt idx="42602">
                  <c:v>19.2</c:v>
                </c:pt>
                <c:pt idx="42603">
                  <c:v>19</c:v>
                </c:pt>
                <c:pt idx="42604">
                  <c:v>18.899999999999999</c:v>
                </c:pt>
                <c:pt idx="42605">
                  <c:v>18.3</c:v>
                </c:pt>
                <c:pt idx="42606">
                  <c:v>18.100000000000001</c:v>
                </c:pt>
                <c:pt idx="42607">
                  <c:v>18</c:v>
                </c:pt>
                <c:pt idx="42608">
                  <c:v>19</c:v>
                </c:pt>
                <c:pt idx="42609">
                  <c:v>21.9</c:v>
                </c:pt>
                <c:pt idx="42610">
                  <c:v>24.3</c:v>
                </c:pt>
                <c:pt idx="42611">
                  <c:v>25.4</c:v>
                </c:pt>
                <c:pt idx="42612">
                  <c:v>27.5</c:v>
                </c:pt>
                <c:pt idx="42613">
                  <c:v>29.8</c:v>
                </c:pt>
                <c:pt idx="42614">
                  <c:v>30.8</c:v>
                </c:pt>
                <c:pt idx="42615">
                  <c:v>32.299999999999997</c:v>
                </c:pt>
                <c:pt idx="42616">
                  <c:v>32.1</c:v>
                </c:pt>
                <c:pt idx="42617">
                  <c:v>32</c:v>
                </c:pt>
                <c:pt idx="42618">
                  <c:v>26.7</c:v>
                </c:pt>
                <c:pt idx="42619">
                  <c:v>24.3</c:v>
                </c:pt>
                <c:pt idx="42620">
                  <c:v>23.5</c:v>
                </c:pt>
                <c:pt idx="42621">
                  <c:v>22.2</c:v>
                </c:pt>
                <c:pt idx="42622">
                  <c:v>21.3</c:v>
                </c:pt>
                <c:pt idx="42623">
                  <c:v>20.8</c:v>
                </c:pt>
                <c:pt idx="42624">
                  <c:v>20.6</c:v>
                </c:pt>
                <c:pt idx="42625">
                  <c:v>20</c:v>
                </c:pt>
                <c:pt idx="42626">
                  <c:v>19.2</c:v>
                </c:pt>
                <c:pt idx="42627">
                  <c:v>18.8</c:v>
                </c:pt>
                <c:pt idx="42628">
                  <c:v>18.100000000000001</c:v>
                </c:pt>
                <c:pt idx="42629">
                  <c:v>20.2</c:v>
                </c:pt>
                <c:pt idx="42630">
                  <c:v>25.8</c:v>
                </c:pt>
                <c:pt idx="42631">
                  <c:v>26.8</c:v>
                </c:pt>
                <c:pt idx="42632">
                  <c:v>22.6</c:v>
                </c:pt>
                <c:pt idx="42633">
                  <c:v>20.399999999999999</c:v>
                </c:pt>
                <c:pt idx="42634">
                  <c:v>22.6</c:v>
                </c:pt>
                <c:pt idx="42635">
                  <c:v>24.3</c:v>
                </c:pt>
                <c:pt idx="42636">
                  <c:v>27.3</c:v>
                </c:pt>
                <c:pt idx="42637">
                  <c:v>28.8</c:v>
                </c:pt>
                <c:pt idx="42638">
                  <c:v>30.9</c:v>
                </c:pt>
                <c:pt idx="42639">
                  <c:v>31.1</c:v>
                </c:pt>
                <c:pt idx="42640">
                  <c:v>31.7</c:v>
                </c:pt>
                <c:pt idx="42641">
                  <c:v>29.1</c:v>
                </c:pt>
                <c:pt idx="42642">
                  <c:v>26.7</c:v>
                </c:pt>
                <c:pt idx="42643">
                  <c:v>25.1</c:v>
                </c:pt>
                <c:pt idx="42644">
                  <c:v>23.8</c:v>
                </c:pt>
                <c:pt idx="42645">
                  <c:v>22.5</c:v>
                </c:pt>
                <c:pt idx="42646">
                  <c:v>21.7</c:v>
                </c:pt>
                <c:pt idx="42647">
                  <c:v>20</c:v>
                </c:pt>
                <c:pt idx="42648">
                  <c:v>19.7</c:v>
                </c:pt>
                <c:pt idx="42649">
                  <c:v>18.899999999999999</c:v>
                </c:pt>
                <c:pt idx="42650">
                  <c:v>18.2</c:v>
                </c:pt>
                <c:pt idx="42651">
                  <c:v>18.7</c:v>
                </c:pt>
                <c:pt idx="42652">
                  <c:v>18.5</c:v>
                </c:pt>
                <c:pt idx="42653">
                  <c:v>18.399999999999999</c:v>
                </c:pt>
                <c:pt idx="42654">
                  <c:v>18.399999999999999</c:v>
                </c:pt>
                <c:pt idx="42655">
                  <c:v>18.100000000000001</c:v>
                </c:pt>
                <c:pt idx="42656">
                  <c:v>19.2</c:v>
                </c:pt>
                <c:pt idx="42657">
                  <c:v>20.399999999999999</c:v>
                </c:pt>
                <c:pt idx="42658">
                  <c:v>22.3</c:v>
                </c:pt>
                <c:pt idx="42659">
                  <c:v>24.6</c:v>
                </c:pt>
                <c:pt idx="42660">
                  <c:v>28.1</c:v>
                </c:pt>
                <c:pt idx="42661">
                  <c:v>30.4</c:v>
                </c:pt>
                <c:pt idx="42662">
                  <c:v>33</c:v>
                </c:pt>
                <c:pt idx="42663">
                  <c:v>33.6</c:v>
                </c:pt>
                <c:pt idx="42664">
                  <c:v>33.299999999999997</c:v>
                </c:pt>
                <c:pt idx="42665">
                  <c:v>31.4</c:v>
                </c:pt>
                <c:pt idx="42666">
                  <c:v>27.8</c:v>
                </c:pt>
                <c:pt idx="42667">
                  <c:v>24.9</c:v>
                </c:pt>
                <c:pt idx="42668">
                  <c:v>23.1</c:v>
                </c:pt>
                <c:pt idx="42669">
                  <c:v>22</c:v>
                </c:pt>
                <c:pt idx="42670">
                  <c:v>20.9</c:v>
                </c:pt>
                <c:pt idx="42671">
                  <c:v>20.100000000000001</c:v>
                </c:pt>
                <c:pt idx="42672">
                  <c:v>19.8</c:v>
                </c:pt>
                <c:pt idx="42673">
                  <c:v>18.8</c:v>
                </c:pt>
                <c:pt idx="42674">
                  <c:v>18.100000000000001</c:v>
                </c:pt>
                <c:pt idx="42675">
                  <c:v>17.600000000000001</c:v>
                </c:pt>
                <c:pt idx="42676">
                  <c:v>17.899999999999999</c:v>
                </c:pt>
                <c:pt idx="42677">
                  <c:v>17.899999999999999</c:v>
                </c:pt>
                <c:pt idx="42678">
                  <c:v>17.5</c:v>
                </c:pt>
                <c:pt idx="42679">
                  <c:v>17.8</c:v>
                </c:pt>
                <c:pt idx="42680">
                  <c:v>18.399999999999999</c:v>
                </c:pt>
                <c:pt idx="42681">
                  <c:v>19.8</c:v>
                </c:pt>
                <c:pt idx="42682">
                  <c:v>21.4</c:v>
                </c:pt>
                <c:pt idx="42683">
                  <c:v>24.3</c:v>
                </c:pt>
                <c:pt idx="42684">
                  <c:v>26.9</c:v>
                </c:pt>
                <c:pt idx="42685">
                  <c:v>29.7</c:v>
                </c:pt>
                <c:pt idx="42686">
                  <c:v>30.7</c:v>
                </c:pt>
                <c:pt idx="42687">
                  <c:v>32.200000000000003</c:v>
                </c:pt>
                <c:pt idx="42688">
                  <c:v>32.4</c:v>
                </c:pt>
                <c:pt idx="42689">
                  <c:v>30.9</c:v>
                </c:pt>
                <c:pt idx="42690">
                  <c:v>27.3</c:v>
                </c:pt>
                <c:pt idx="42691">
                  <c:v>24.3</c:v>
                </c:pt>
                <c:pt idx="42692">
                  <c:v>22.2</c:v>
                </c:pt>
                <c:pt idx="42693">
                  <c:v>20.7</c:v>
                </c:pt>
                <c:pt idx="42694">
                  <c:v>19.600000000000001</c:v>
                </c:pt>
                <c:pt idx="42695">
                  <c:v>18.899999999999999</c:v>
                </c:pt>
                <c:pt idx="42696">
                  <c:v>17.600000000000001</c:v>
                </c:pt>
                <c:pt idx="42697">
                  <c:v>17.399999999999999</c:v>
                </c:pt>
                <c:pt idx="42698">
                  <c:v>16.7</c:v>
                </c:pt>
                <c:pt idx="42699">
                  <c:v>16.600000000000001</c:v>
                </c:pt>
                <c:pt idx="42700">
                  <c:v>16.399999999999999</c:v>
                </c:pt>
                <c:pt idx="42701">
                  <c:v>17.3</c:v>
                </c:pt>
                <c:pt idx="42702">
                  <c:v>17.399999999999999</c:v>
                </c:pt>
                <c:pt idx="42703">
                  <c:v>17.399999999999999</c:v>
                </c:pt>
                <c:pt idx="42704">
                  <c:v>17.899999999999999</c:v>
                </c:pt>
                <c:pt idx="42705">
                  <c:v>18.600000000000001</c:v>
                </c:pt>
                <c:pt idx="42706">
                  <c:v>20.3</c:v>
                </c:pt>
                <c:pt idx="42707">
                  <c:v>23.4</c:v>
                </c:pt>
                <c:pt idx="42708">
                  <c:v>26.1</c:v>
                </c:pt>
                <c:pt idx="42709">
                  <c:v>28</c:v>
                </c:pt>
                <c:pt idx="42710">
                  <c:v>29.9</c:v>
                </c:pt>
                <c:pt idx="42711">
                  <c:v>31.2</c:v>
                </c:pt>
                <c:pt idx="42712">
                  <c:v>32.1</c:v>
                </c:pt>
                <c:pt idx="42713">
                  <c:v>30.5</c:v>
                </c:pt>
                <c:pt idx="42714">
                  <c:v>27.8</c:v>
                </c:pt>
                <c:pt idx="42715">
                  <c:v>24.2</c:v>
                </c:pt>
                <c:pt idx="42716">
                  <c:v>21.7</c:v>
                </c:pt>
                <c:pt idx="42717">
                  <c:v>20.2</c:v>
                </c:pt>
                <c:pt idx="42718">
                  <c:v>19.3</c:v>
                </c:pt>
                <c:pt idx="42719">
                  <c:v>18.399999999999999</c:v>
                </c:pt>
                <c:pt idx="42720">
                  <c:v>17.5</c:v>
                </c:pt>
                <c:pt idx="42721">
                  <c:v>17</c:v>
                </c:pt>
                <c:pt idx="42722">
                  <c:v>16.600000000000001</c:v>
                </c:pt>
                <c:pt idx="42723">
                  <c:v>16.3</c:v>
                </c:pt>
                <c:pt idx="42724">
                  <c:v>17.3</c:v>
                </c:pt>
                <c:pt idx="42725">
                  <c:v>17.399999999999999</c:v>
                </c:pt>
                <c:pt idx="42726">
                  <c:v>17.8</c:v>
                </c:pt>
                <c:pt idx="42727">
                  <c:v>17.8</c:v>
                </c:pt>
                <c:pt idx="42728">
                  <c:v>18</c:v>
                </c:pt>
                <c:pt idx="42729">
                  <c:v>18.7</c:v>
                </c:pt>
                <c:pt idx="42730">
                  <c:v>21.1</c:v>
                </c:pt>
                <c:pt idx="42731">
                  <c:v>23.7</c:v>
                </c:pt>
                <c:pt idx="42732">
                  <c:v>25.9</c:v>
                </c:pt>
                <c:pt idx="42733">
                  <c:v>27.2</c:v>
                </c:pt>
                <c:pt idx="42734">
                  <c:v>28.7</c:v>
                </c:pt>
                <c:pt idx="42735">
                  <c:v>30.5</c:v>
                </c:pt>
                <c:pt idx="42736">
                  <c:v>31.1</c:v>
                </c:pt>
                <c:pt idx="42737">
                  <c:v>29.8</c:v>
                </c:pt>
                <c:pt idx="42738">
                  <c:v>27.9</c:v>
                </c:pt>
                <c:pt idx="42739">
                  <c:v>23.7</c:v>
                </c:pt>
                <c:pt idx="42740">
                  <c:v>21.6</c:v>
                </c:pt>
                <c:pt idx="42741">
                  <c:v>20.100000000000001</c:v>
                </c:pt>
                <c:pt idx="42742">
                  <c:v>18.899999999999999</c:v>
                </c:pt>
                <c:pt idx="42743">
                  <c:v>17.5</c:v>
                </c:pt>
                <c:pt idx="42744">
                  <c:v>17</c:v>
                </c:pt>
                <c:pt idx="42745">
                  <c:v>16.7</c:v>
                </c:pt>
                <c:pt idx="42746">
                  <c:v>15.1</c:v>
                </c:pt>
                <c:pt idx="42747">
                  <c:v>14.6</c:v>
                </c:pt>
                <c:pt idx="42748">
                  <c:v>13.5</c:v>
                </c:pt>
                <c:pt idx="42749">
                  <c:v>14.8</c:v>
                </c:pt>
                <c:pt idx="42750">
                  <c:v>15.7</c:v>
                </c:pt>
                <c:pt idx="42751">
                  <c:v>16.5</c:v>
                </c:pt>
                <c:pt idx="42752">
                  <c:v>17.3</c:v>
                </c:pt>
                <c:pt idx="42753">
                  <c:v>17.899999999999999</c:v>
                </c:pt>
                <c:pt idx="42754">
                  <c:v>19.5</c:v>
                </c:pt>
                <c:pt idx="42755">
                  <c:v>22.3</c:v>
                </c:pt>
                <c:pt idx="42756">
                  <c:v>25</c:v>
                </c:pt>
                <c:pt idx="42757">
                  <c:v>28.1</c:v>
                </c:pt>
                <c:pt idx="42758">
                  <c:v>30.6</c:v>
                </c:pt>
                <c:pt idx="42759">
                  <c:v>31.2</c:v>
                </c:pt>
                <c:pt idx="42760">
                  <c:v>31.7</c:v>
                </c:pt>
                <c:pt idx="42761">
                  <c:v>30.5</c:v>
                </c:pt>
                <c:pt idx="42762">
                  <c:v>27.3</c:v>
                </c:pt>
                <c:pt idx="42763">
                  <c:v>23.7</c:v>
                </c:pt>
                <c:pt idx="42764">
                  <c:v>21.2</c:v>
                </c:pt>
                <c:pt idx="42765">
                  <c:v>19.8</c:v>
                </c:pt>
                <c:pt idx="42766">
                  <c:v>18.899999999999999</c:v>
                </c:pt>
                <c:pt idx="42767">
                  <c:v>17.3</c:v>
                </c:pt>
                <c:pt idx="42768">
                  <c:v>16.7</c:v>
                </c:pt>
                <c:pt idx="42769">
                  <c:v>15.7</c:v>
                </c:pt>
                <c:pt idx="42770">
                  <c:v>15.4</c:v>
                </c:pt>
                <c:pt idx="42771">
                  <c:v>16.5</c:v>
                </c:pt>
                <c:pt idx="42772">
                  <c:v>16.7</c:v>
                </c:pt>
                <c:pt idx="42773">
                  <c:v>17.100000000000001</c:v>
                </c:pt>
                <c:pt idx="42774">
                  <c:v>17.3</c:v>
                </c:pt>
                <c:pt idx="42775">
                  <c:v>17.5</c:v>
                </c:pt>
                <c:pt idx="42776">
                  <c:v>17.899999999999999</c:v>
                </c:pt>
                <c:pt idx="42777">
                  <c:v>18.600000000000001</c:v>
                </c:pt>
                <c:pt idx="42778">
                  <c:v>19.2</c:v>
                </c:pt>
                <c:pt idx="42779">
                  <c:v>20.3</c:v>
                </c:pt>
                <c:pt idx="42780">
                  <c:v>22.2</c:v>
                </c:pt>
                <c:pt idx="42781">
                  <c:v>23.8</c:v>
                </c:pt>
                <c:pt idx="42782">
                  <c:v>25.9</c:v>
                </c:pt>
                <c:pt idx="42783">
                  <c:v>26.8</c:v>
                </c:pt>
                <c:pt idx="42784">
                  <c:v>26.8</c:v>
                </c:pt>
                <c:pt idx="42785">
                  <c:v>26.5</c:v>
                </c:pt>
                <c:pt idx="42786">
                  <c:v>25.3</c:v>
                </c:pt>
                <c:pt idx="42787">
                  <c:v>22.3</c:v>
                </c:pt>
                <c:pt idx="42788">
                  <c:v>20.399999999999999</c:v>
                </c:pt>
                <c:pt idx="42789">
                  <c:v>19.100000000000001</c:v>
                </c:pt>
                <c:pt idx="42790">
                  <c:v>17.899999999999999</c:v>
                </c:pt>
                <c:pt idx="42791">
                  <c:v>16.7</c:v>
                </c:pt>
                <c:pt idx="42792">
                  <c:v>15.7</c:v>
                </c:pt>
                <c:pt idx="42793">
                  <c:v>15.4</c:v>
                </c:pt>
                <c:pt idx="42794">
                  <c:v>14.5</c:v>
                </c:pt>
                <c:pt idx="42795">
                  <c:v>13.7</c:v>
                </c:pt>
                <c:pt idx="42796">
                  <c:v>13.7</c:v>
                </c:pt>
                <c:pt idx="42797">
                  <c:v>14.4</c:v>
                </c:pt>
                <c:pt idx="42798">
                  <c:v>15.5</c:v>
                </c:pt>
                <c:pt idx="42799">
                  <c:v>15.9</c:v>
                </c:pt>
                <c:pt idx="42800">
                  <c:v>16.399999999999999</c:v>
                </c:pt>
                <c:pt idx="42801">
                  <c:v>17.399999999999999</c:v>
                </c:pt>
                <c:pt idx="42802">
                  <c:v>18.399999999999999</c:v>
                </c:pt>
                <c:pt idx="42803">
                  <c:v>19.5</c:v>
                </c:pt>
                <c:pt idx="42804">
                  <c:v>19.899999999999999</c:v>
                </c:pt>
                <c:pt idx="42805">
                  <c:v>22.3</c:v>
                </c:pt>
                <c:pt idx="42806">
                  <c:v>24.9</c:v>
                </c:pt>
                <c:pt idx="42807">
                  <c:v>26</c:v>
                </c:pt>
                <c:pt idx="42808">
                  <c:v>27.6</c:v>
                </c:pt>
                <c:pt idx="42809">
                  <c:v>27.8</c:v>
                </c:pt>
                <c:pt idx="42810">
                  <c:v>27.9</c:v>
                </c:pt>
                <c:pt idx="42811">
                  <c:v>24.3</c:v>
                </c:pt>
                <c:pt idx="42812">
                  <c:v>21.8</c:v>
                </c:pt>
                <c:pt idx="42813">
                  <c:v>20.3</c:v>
                </c:pt>
                <c:pt idx="42814">
                  <c:v>18.399999999999999</c:v>
                </c:pt>
                <c:pt idx="42815">
                  <c:v>17.399999999999999</c:v>
                </c:pt>
                <c:pt idx="42816">
                  <c:v>16.7</c:v>
                </c:pt>
                <c:pt idx="42817">
                  <c:v>15.4</c:v>
                </c:pt>
                <c:pt idx="42818">
                  <c:v>14.5</c:v>
                </c:pt>
                <c:pt idx="42819">
                  <c:v>13.2</c:v>
                </c:pt>
                <c:pt idx="42820">
                  <c:v>13.8</c:v>
                </c:pt>
                <c:pt idx="42821">
                  <c:v>15.4</c:v>
                </c:pt>
                <c:pt idx="42822">
                  <c:v>18.100000000000001</c:v>
                </c:pt>
                <c:pt idx="42823">
                  <c:v>17</c:v>
                </c:pt>
                <c:pt idx="42824">
                  <c:v>15.6</c:v>
                </c:pt>
                <c:pt idx="42825">
                  <c:v>18.5</c:v>
                </c:pt>
                <c:pt idx="42826">
                  <c:v>21.4</c:v>
                </c:pt>
                <c:pt idx="42827">
                  <c:v>22.4</c:v>
                </c:pt>
                <c:pt idx="42828">
                  <c:v>25.1</c:v>
                </c:pt>
                <c:pt idx="42829">
                  <c:v>26.1</c:v>
                </c:pt>
                <c:pt idx="42830">
                  <c:v>27</c:v>
                </c:pt>
                <c:pt idx="42831">
                  <c:v>28.4</c:v>
                </c:pt>
                <c:pt idx="42832">
                  <c:v>28.3</c:v>
                </c:pt>
                <c:pt idx="42833">
                  <c:v>27.2</c:v>
                </c:pt>
                <c:pt idx="42834">
                  <c:v>24.9</c:v>
                </c:pt>
                <c:pt idx="42835">
                  <c:v>22.5</c:v>
                </c:pt>
                <c:pt idx="42836">
                  <c:v>21.4</c:v>
                </c:pt>
                <c:pt idx="42837">
                  <c:v>19.3</c:v>
                </c:pt>
                <c:pt idx="42838">
                  <c:v>18.8</c:v>
                </c:pt>
                <c:pt idx="42839">
                  <c:v>17</c:v>
                </c:pt>
                <c:pt idx="42840">
                  <c:v>15.8</c:v>
                </c:pt>
                <c:pt idx="42841">
                  <c:v>15</c:v>
                </c:pt>
                <c:pt idx="42842">
                  <c:v>14.2</c:v>
                </c:pt>
                <c:pt idx="42843">
                  <c:v>14</c:v>
                </c:pt>
                <c:pt idx="42844">
                  <c:v>13.5</c:v>
                </c:pt>
                <c:pt idx="42845">
                  <c:v>13.7</c:v>
                </c:pt>
                <c:pt idx="42846">
                  <c:v>19.5</c:v>
                </c:pt>
                <c:pt idx="42847">
                  <c:v>21</c:v>
                </c:pt>
                <c:pt idx="42848">
                  <c:v>15.4</c:v>
                </c:pt>
                <c:pt idx="42849">
                  <c:v>17.2</c:v>
                </c:pt>
                <c:pt idx="42850">
                  <c:v>19</c:v>
                </c:pt>
                <c:pt idx="42851">
                  <c:v>20.7</c:v>
                </c:pt>
                <c:pt idx="42852">
                  <c:v>22.3</c:v>
                </c:pt>
                <c:pt idx="42853">
                  <c:v>23.7</c:v>
                </c:pt>
                <c:pt idx="42854">
                  <c:v>25.1</c:v>
                </c:pt>
                <c:pt idx="42855">
                  <c:v>24.3</c:v>
                </c:pt>
                <c:pt idx="42856">
                  <c:v>24.9</c:v>
                </c:pt>
                <c:pt idx="42857">
                  <c:v>23.7</c:v>
                </c:pt>
                <c:pt idx="42858">
                  <c:v>21.7</c:v>
                </c:pt>
                <c:pt idx="42859">
                  <c:v>20.7</c:v>
                </c:pt>
                <c:pt idx="42860">
                  <c:v>19.8</c:v>
                </c:pt>
                <c:pt idx="42861">
                  <c:v>17.7</c:v>
                </c:pt>
                <c:pt idx="42862">
                  <c:v>16.7</c:v>
                </c:pt>
                <c:pt idx="42863">
                  <c:v>16.3</c:v>
                </c:pt>
                <c:pt idx="42864">
                  <c:v>16</c:v>
                </c:pt>
                <c:pt idx="42865">
                  <c:v>15.9</c:v>
                </c:pt>
                <c:pt idx="42866">
                  <c:v>17.5</c:v>
                </c:pt>
                <c:pt idx="42867">
                  <c:v>17.3</c:v>
                </c:pt>
                <c:pt idx="42868">
                  <c:v>17.399999999999999</c:v>
                </c:pt>
                <c:pt idx="42869">
                  <c:v>17.8</c:v>
                </c:pt>
                <c:pt idx="42870">
                  <c:v>17.899999999999999</c:v>
                </c:pt>
                <c:pt idx="42871">
                  <c:v>17.899999999999999</c:v>
                </c:pt>
                <c:pt idx="42872">
                  <c:v>18.7</c:v>
                </c:pt>
                <c:pt idx="42873">
                  <c:v>19.3</c:v>
                </c:pt>
                <c:pt idx="42874">
                  <c:v>20.2</c:v>
                </c:pt>
                <c:pt idx="42875">
                  <c:v>22.6</c:v>
                </c:pt>
                <c:pt idx="42876">
                  <c:v>24.5</c:v>
                </c:pt>
                <c:pt idx="42877">
                  <c:v>27.1</c:v>
                </c:pt>
                <c:pt idx="42878">
                  <c:v>27.3</c:v>
                </c:pt>
                <c:pt idx="42879">
                  <c:v>28.7</c:v>
                </c:pt>
                <c:pt idx="42880">
                  <c:v>30.5</c:v>
                </c:pt>
                <c:pt idx="42881">
                  <c:v>30</c:v>
                </c:pt>
                <c:pt idx="42882">
                  <c:v>28.7</c:v>
                </c:pt>
                <c:pt idx="42883">
                  <c:v>25.7</c:v>
                </c:pt>
                <c:pt idx="42884">
                  <c:v>23.1</c:v>
                </c:pt>
                <c:pt idx="42885">
                  <c:v>20.100000000000001</c:v>
                </c:pt>
                <c:pt idx="42886">
                  <c:v>18.2</c:v>
                </c:pt>
                <c:pt idx="42887">
                  <c:v>17.8</c:v>
                </c:pt>
                <c:pt idx="42888">
                  <c:v>15.9</c:v>
                </c:pt>
                <c:pt idx="42889">
                  <c:v>13.8</c:v>
                </c:pt>
                <c:pt idx="42890">
                  <c:v>13.4</c:v>
                </c:pt>
                <c:pt idx="42891">
                  <c:v>12.1</c:v>
                </c:pt>
                <c:pt idx="42892">
                  <c:v>20.2</c:v>
                </c:pt>
                <c:pt idx="42893">
                  <c:v>21.5</c:v>
                </c:pt>
                <c:pt idx="42894">
                  <c:v>21.9</c:v>
                </c:pt>
                <c:pt idx="42895">
                  <c:v>17.100000000000001</c:v>
                </c:pt>
                <c:pt idx="42896">
                  <c:v>15.4</c:v>
                </c:pt>
                <c:pt idx="42897">
                  <c:v>16.2</c:v>
                </c:pt>
                <c:pt idx="42898">
                  <c:v>17.5</c:v>
                </c:pt>
                <c:pt idx="42899">
                  <c:v>20.100000000000001</c:v>
                </c:pt>
                <c:pt idx="42900">
                  <c:v>22.1</c:v>
                </c:pt>
                <c:pt idx="42901">
                  <c:v>24</c:v>
                </c:pt>
                <c:pt idx="42902">
                  <c:v>26.6</c:v>
                </c:pt>
                <c:pt idx="42903">
                  <c:v>29</c:v>
                </c:pt>
                <c:pt idx="42904">
                  <c:v>30.1</c:v>
                </c:pt>
                <c:pt idx="42905">
                  <c:v>29.7</c:v>
                </c:pt>
                <c:pt idx="42906">
                  <c:v>27.3</c:v>
                </c:pt>
                <c:pt idx="42907">
                  <c:v>23.6</c:v>
                </c:pt>
                <c:pt idx="42908">
                  <c:v>21.9</c:v>
                </c:pt>
                <c:pt idx="42909">
                  <c:v>20.6</c:v>
                </c:pt>
                <c:pt idx="42910">
                  <c:v>19.2</c:v>
                </c:pt>
                <c:pt idx="42911">
                  <c:v>16.3</c:v>
                </c:pt>
                <c:pt idx="42912">
                  <c:v>14.8</c:v>
                </c:pt>
                <c:pt idx="42913">
                  <c:v>13.1</c:v>
                </c:pt>
                <c:pt idx="42914">
                  <c:v>11.6</c:v>
                </c:pt>
                <c:pt idx="42915">
                  <c:v>13.2</c:v>
                </c:pt>
                <c:pt idx="42916">
                  <c:v>11</c:v>
                </c:pt>
                <c:pt idx="42917">
                  <c:v>13.5</c:v>
                </c:pt>
                <c:pt idx="42918">
                  <c:v>14.8</c:v>
                </c:pt>
                <c:pt idx="42919">
                  <c:v>15.7</c:v>
                </c:pt>
                <c:pt idx="42920">
                  <c:v>17.7</c:v>
                </c:pt>
                <c:pt idx="42921">
                  <c:v>19.600000000000001</c:v>
                </c:pt>
                <c:pt idx="42922">
                  <c:v>22.3</c:v>
                </c:pt>
                <c:pt idx="42923">
                  <c:v>24.2</c:v>
                </c:pt>
                <c:pt idx="42926">
                  <c:v>30</c:v>
                </c:pt>
                <c:pt idx="42927">
                  <c:v>30.6</c:v>
                </c:pt>
                <c:pt idx="42928">
                  <c:v>31.2</c:v>
                </c:pt>
                <c:pt idx="42929">
                  <c:v>30.7</c:v>
                </c:pt>
                <c:pt idx="42930">
                  <c:v>29.4</c:v>
                </c:pt>
                <c:pt idx="42931">
                  <c:v>23.6</c:v>
                </c:pt>
                <c:pt idx="42932">
                  <c:v>21.4</c:v>
                </c:pt>
                <c:pt idx="42933">
                  <c:v>19.600000000000001</c:v>
                </c:pt>
                <c:pt idx="42934">
                  <c:v>17.100000000000001</c:v>
                </c:pt>
                <c:pt idx="42935">
                  <c:v>15.4</c:v>
                </c:pt>
                <c:pt idx="42936">
                  <c:v>14.3</c:v>
                </c:pt>
                <c:pt idx="42937">
                  <c:v>13.5</c:v>
                </c:pt>
                <c:pt idx="42938">
                  <c:v>11.7</c:v>
                </c:pt>
                <c:pt idx="42939">
                  <c:v>11.2</c:v>
                </c:pt>
                <c:pt idx="42940">
                  <c:v>15.4</c:v>
                </c:pt>
                <c:pt idx="42941">
                  <c:v>10.7</c:v>
                </c:pt>
                <c:pt idx="42942">
                  <c:v>15.5</c:v>
                </c:pt>
                <c:pt idx="42943">
                  <c:v>17.3</c:v>
                </c:pt>
                <c:pt idx="42944">
                  <c:v>14.8</c:v>
                </c:pt>
                <c:pt idx="42945">
                  <c:v>19.399999999999999</c:v>
                </c:pt>
                <c:pt idx="42946">
                  <c:v>23</c:v>
                </c:pt>
                <c:pt idx="42947">
                  <c:v>24.5</c:v>
                </c:pt>
                <c:pt idx="42948">
                  <c:v>26.4</c:v>
                </c:pt>
                <c:pt idx="42949">
                  <c:v>29.5</c:v>
                </c:pt>
                <c:pt idx="42950">
                  <c:v>30.8</c:v>
                </c:pt>
                <c:pt idx="42951">
                  <c:v>31.7</c:v>
                </c:pt>
                <c:pt idx="42952">
                  <c:v>31.6</c:v>
                </c:pt>
                <c:pt idx="42953">
                  <c:v>30.6</c:v>
                </c:pt>
                <c:pt idx="42954">
                  <c:v>26.2</c:v>
                </c:pt>
                <c:pt idx="42955">
                  <c:v>24.1</c:v>
                </c:pt>
                <c:pt idx="42956">
                  <c:v>22.4</c:v>
                </c:pt>
                <c:pt idx="42957">
                  <c:v>19.8</c:v>
                </c:pt>
                <c:pt idx="42958">
                  <c:v>18.2</c:v>
                </c:pt>
                <c:pt idx="42959">
                  <c:v>16.7</c:v>
                </c:pt>
                <c:pt idx="42960">
                  <c:v>15.4</c:v>
                </c:pt>
                <c:pt idx="42961">
                  <c:v>14</c:v>
                </c:pt>
                <c:pt idx="42962">
                  <c:v>13.6</c:v>
                </c:pt>
                <c:pt idx="42963">
                  <c:v>14</c:v>
                </c:pt>
                <c:pt idx="42964">
                  <c:v>13.4</c:v>
                </c:pt>
                <c:pt idx="42965">
                  <c:v>16.2</c:v>
                </c:pt>
                <c:pt idx="42966">
                  <c:v>15.4</c:v>
                </c:pt>
                <c:pt idx="42967">
                  <c:v>20.5</c:v>
                </c:pt>
                <c:pt idx="42968">
                  <c:v>15.2</c:v>
                </c:pt>
                <c:pt idx="42969">
                  <c:v>16.5</c:v>
                </c:pt>
                <c:pt idx="42970">
                  <c:v>19.7</c:v>
                </c:pt>
                <c:pt idx="42971">
                  <c:v>22.2</c:v>
                </c:pt>
                <c:pt idx="42972">
                  <c:v>25</c:v>
                </c:pt>
                <c:pt idx="42973">
                  <c:v>28.1</c:v>
                </c:pt>
                <c:pt idx="42974">
                  <c:v>29.7</c:v>
                </c:pt>
                <c:pt idx="42975">
                  <c:v>30.8</c:v>
                </c:pt>
                <c:pt idx="42976">
                  <c:v>31</c:v>
                </c:pt>
                <c:pt idx="42977">
                  <c:v>30.8</c:v>
                </c:pt>
                <c:pt idx="42978">
                  <c:v>27.5</c:v>
                </c:pt>
                <c:pt idx="42979">
                  <c:v>24</c:v>
                </c:pt>
                <c:pt idx="42980">
                  <c:v>21.5</c:v>
                </c:pt>
                <c:pt idx="42981">
                  <c:v>20</c:v>
                </c:pt>
                <c:pt idx="42982">
                  <c:v>18.2</c:v>
                </c:pt>
                <c:pt idx="42983">
                  <c:v>17</c:v>
                </c:pt>
                <c:pt idx="42984">
                  <c:v>15.6</c:v>
                </c:pt>
                <c:pt idx="42985">
                  <c:v>14</c:v>
                </c:pt>
                <c:pt idx="42986">
                  <c:v>14.2</c:v>
                </c:pt>
                <c:pt idx="42987">
                  <c:v>12.7</c:v>
                </c:pt>
                <c:pt idx="42988">
                  <c:v>12.3</c:v>
                </c:pt>
                <c:pt idx="42989">
                  <c:v>14.6</c:v>
                </c:pt>
                <c:pt idx="42990">
                  <c:v>15.7</c:v>
                </c:pt>
                <c:pt idx="42991">
                  <c:v>16.399999999999999</c:v>
                </c:pt>
                <c:pt idx="42992">
                  <c:v>17.100000000000001</c:v>
                </c:pt>
                <c:pt idx="42993">
                  <c:v>17.399999999999999</c:v>
                </c:pt>
                <c:pt idx="42994">
                  <c:v>18.7</c:v>
                </c:pt>
                <c:pt idx="42995">
                  <c:v>21.2</c:v>
                </c:pt>
                <c:pt idx="42996">
                  <c:v>22.9</c:v>
                </c:pt>
                <c:pt idx="42997">
                  <c:v>26.5</c:v>
                </c:pt>
                <c:pt idx="42998">
                  <c:v>28.5</c:v>
                </c:pt>
                <c:pt idx="42999">
                  <c:v>29.7</c:v>
                </c:pt>
                <c:pt idx="43000">
                  <c:v>31.2</c:v>
                </c:pt>
                <c:pt idx="43001">
                  <c:v>31</c:v>
                </c:pt>
                <c:pt idx="43002">
                  <c:v>27.8</c:v>
                </c:pt>
                <c:pt idx="43003">
                  <c:v>24</c:v>
                </c:pt>
                <c:pt idx="43004">
                  <c:v>21.4</c:v>
                </c:pt>
                <c:pt idx="43005">
                  <c:v>19.7</c:v>
                </c:pt>
                <c:pt idx="43006">
                  <c:v>17.5</c:v>
                </c:pt>
                <c:pt idx="43007">
                  <c:v>16.100000000000001</c:v>
                </c:pt>
                <c:pt idx="43008">
                  <c:v>14.5</c:v>
                </c:pt>
                <c:pt idx="43009">
                  <c:v>13</c:v>
                </c:pt>
                <c:pt idx="43010">
                  <c:v>12.1</c:v>
                </c:pt>
                <c:pt idx="43011">
                  <c:v>11.4</c:v>
                </c:pt>
                <c:pt idx="43012">
                  <c:v>12.9</c:v>
                </c:pt>
                <c:pt idx="43013">
                  <c:v>15.1</c:v>
                </c:pt>
                <c:pt idx="43014">
                  <c:v>16.2</c:v>
                </c:pt>
                <c:pt idx="43015">
                  <c:v>16.3</c:v>
                </c:pt>
                <c:pt idx="43016">
                  <c:v>16.7</c:v>
                </c:pt>
                <c:pt idx="43017">
                  <c:v>17.2</c:v>
                </c:pt>
                <c:pt idx="43018">
                  <c:v>17.600000000000001</c:v>
                </c:pt>
                <c:pt idx="43019">
                  <c:v>20</c:v>
                </c:pt>
                <c:pt idx="43020">
                  <c:v>22.8</c:v>
                </c:pt>
                <c:pt idx="43021">
                  <c:v>25.7</c:v>
                </c:pt>
                <c:pt idx="43022">
                  <c:v>28</c:v>
                </c:pt>
                <c:pt idx="43023">
                  <c:v>28.7</c:v>
                </c:pt>
                <c:pt idx="43024">
                  <c:v>29.8</c:v>
                </c:pt>
                <c:pt idx="43025">
                  <c:v>30.6</c:v>
                </c:pt>
                <c:pt idx="43026">
                  <c:v>28.2</c:v>
                </c:pt>
                <c:pt idx="43027">
                  <c:v>24.2</c:v>
                </c:pt>
                <c:pt idx="43028">
                  <c:v>21.1</c:v>
                </c:pt>
                <c:pt idx="43029">
                  <c:v>19.3</c:v>
                </c:pt>
                <c:pt idx="43030">
                  <c:v>17.3</c:v>
                </c:pt>
                <c:pt idx="43031">
                  <c:v>16.7</c:v>
                </c:pt>
                <c:pt idx="43032">
                  <c:v>14.2</c:v>
                </c:pt>
                <c:pt idx="43033">
                  <c:v>13.1</c:v>
                </c:pt>
                <c:pt idx="43034">
                  <c:v>11.6</c:v>
                </c:pt>
                <c:pt idx="43035">
                  <c:v>12.1</c:v>
                </c:pt>
                <c:pt idx="43036">
                  <c:v>10.199999999999999</c:v>
                </c:pt>
                <c:pt idx="43037">
                  <c:v>11.2</c:v>
                </c:pt>
                <c:pt idx="43038">
                  <c:v>14</c:v>
                </c:pt>
                <c:pt idx="43039">
                  <c:v>13.1</c:v>
                </c:pt>
                <c:pt idx="43040">
                  <c:v>13.7</c:v>
                </c:pt>
                <c:pt idx="43041">
                  <c:v>18.7</c:v>
                </c:pt>
                <c:pt idx="43042">
                  <c:v>21.2</c:v>
                </c:pt>
                <c:pt idx="43043">
                  <c:v>23.4</c:v>
                </c:pt>
                <c:pt idx="43044">
                  <c:v>25.8</c:v>
                </c:pt>
                <c:pt idx="43045">
                  <c:v>27.5</c:v>
                </c:pt>
                <c:pt idx="43046">
                  <c:v>29.5</c:v>
                </c:pt>
                <c:pt idx="43047">
                  <c:v>30</c:v>
                </c:pt>
                <c:pt idx="43048">
                  <c:v>30.2</c:v>
                </c:pt>
                <c:pt idx="43049">
                  <c:v>28.4</c:v>
                </c:pt>
                <c:pt idx="43050">
                  <c:v>25.5</c:v>
                </c:pt>
                <c:pt idx="43051">
                  <c:v>22.8</c:v>
                </c:pt>
                <c:pt idx="43052">
                  <c:v>20.6</c:v>
                </c:pt>
                <c:pt idx="43053">
                  <c:v>18.600000000000001</c:v>
                </c:pt>
                <c:pt idx="43054">
                  <c:v>17.399999999999999</c:v>
                </c:pt>
                <c:pt idx="43055">
                  <c:v>16.399999999999999</c:v>
                </c:pt>
                <c:pt idx="43056">
                  <c:v>13.7</c:v>
                </c:pt>
                <c:pt idx="43057">
                  <c:v>12.8</c:v>
                </c:pt>
                <c:pt idx="43058">
                  <c:v>12.1</c:v>
                </c:pt>
                <c:pt idx="43059">
                  <c:v>10.4</c:v>
                </c:pt>
                <c:pt idx="43060">
                  <c:v>13.1</c:v>
                </c:pt>
                <c:pt idx="43061">
                  <c:v>19</c:v>
                </c:pt>
                <c:pt idx="43062">
                  <c:v>18.3</c:v>
                </c:pt>
                <c:pt idx="43063">
                  <c:v>15.4</c:v>
                </c:pt>
                <c:pt idx="43064">
                  <c:v>14.8</c:v>
                </c:pt>
                <c:pt idx="43065">
                  <c:v>16.3</c:v>
                </c:pt>
                <c:pt idx="43066">
                  <c:v>17.899999999999999</c:v>
                </c:pt>
                <c:pt idx="43067">
                  <c:v>19.100000000000001</c:v>
                </c:pt>
                <c:pt idx="43068">
                  <c:v>22.3</c:v>
                </c:pt>
                <c:pt idx="43069">
                  <c:v>26</c:v>
                </c:pt>
                <c:pt idx="43070">
                  <c:v>28.5</c:v>
                </c:pt>
                <c:pt idx="43071">
                  <c:v>30.7</c:v>
                </c:pt>
                <c:pt idx="43072">
                  <c:v>30.9</c:v>
                </c:pt>
                <c:pt idx="43073">
                  <c:v>30.1</c:v>
                </c:pt>
                <c:pt idx="43074">
                  <c:v>26.7</c:v>
                </c:pt>
                <c:pt idx="43075">
                  <c:v>23.6</c:v>
                </c:pt>
                <c:pt idx="43081">
                  <c:v>13.1</c:v>
                </c:pt>
                <c:pt idx="43082">
                  <c:v>12.1</c:v>
                </c:pt>
                <c:pt idx="43083">
                  <c:v>13.9</c:v>
                </c:pt>
                <c:pt idx="43084">
                  <c:v>19.3</c:v>
                </c:pt>
                <c:pt idx="43085">
                  <c:v>20.8</c:v>
                </c:pt>
                <c:pt idx="43086">
                  <c:v>23.8</c:v>
                </c:pt>
                <c:pt idx="43087">
                  <c:v>22.5</c:v>
                </c:pt>
                <c:pt idx="43088">
                  <c:v>15.1</c:v>
                </c:pt>
                <c:pt idx="43089">
                  <c:v>16.3</c:v>
                </c:pt>
                <c:pt idx="43090">
                  <c:v>17.3</c:v>
                </c:pt>
                <c:pt idx="43091">
                  <c:v>21.1</c:v>
                </c:pt>
                <c:pt idx="43092">
                  <c:v>23.4</c:v>
                </c:pt>
                <c:pt idx="43093">
                  <c:v>25.7</c:v>
                </c:pt>
                <c:pt idx="43094">
                  <c:v>28.4</c:v>
                </c:pt>
                <c:pt idx="43095">
                  <c:v>30.6</c:v>
                </c:pt>
                <c:pt idx="43096">
                  <c:v>31.2</c:v>
                </c:pt>
                <c:pt idx="43097">
                  <c:v>31.1</c:v>
                </c:pt>
                <c:pt idx="43098">
                  <c:v>27.9</c:v>
                </c:pt>
                <c:pt idx="43099">
                  <c:v>24.4</c:v>
                </c:pt>
                <c:pt idx="43100">
                  <c:v>21.4</c:v>
                </c:pt>
                <c:pt idx="43101">
                  <c:v>20.2</c:v>
                </c:pt>
                <c:pt idx="43102">
                  <c:v>18.2</c:v>
                </c:pt>
                <c:pt idx="43103">
                  <c:v>15.8</c:v>
                </c:pt>
                <c:pt idx="43104">
                  <c:v>15.8</c:v>
                </c:pt>
                <c:pt idx="43105">
                  <c:v>15.4</c:v>
                </c:pt>
                <c:pt idx="43106">
                  <c:v>14.4</c:v>
                </c:pt>
                <c:pt idx="43107">
                  <c:v>13.2</c:v>
                </c:pt>
                <c:pt idx="43108">
                  <c:v>12.6</c:v>
                </c:pt>
                <c:pt idx="43109">
                  <c:v>17.8</c:v>
                </c:pt>
                <c:pt idx="43110">
                  <c:v>16.399999999999999</c:v>
                </c:pt>
                <c:pt idx="43111">
                  <c:v>18.100000000000001</c:v>
                </c:pt>
                <c:pt idx="43112">
                  <c:v>14</c:v>
                </c:pt>
                <c:pt idx="43113">
                  <c:v>17.3</c:v>
                </c:pt>
                <c:pt idx="43114">
                  <c:v>20.6</c:v>
                </c:pt>
                <c:pt idx="43115">
                  <c:v>23.7</c:v>
                </c:pt>
                <c:pt idx="43116">
                  <c:v>26.4</c:v>
                </c:pt>
                <c:pt idx="43117">
                  <c:v>29.3</c:v>
                </c:pt>
                <c:pt idx="43118">
                  <c:v>31.6</c:v>
                </c:pt>
                <c:pt idx="43119">
                  <c:v>32.6</c:v>
                </c:pt>
                <c:pt idx="43120">
                  <c:v>32.6</c:v>
                </c:pt>
                <c:pt idx="43121">
                  <c:v>30</c:v>
                </c:pt>
                <c:pt idx="43122">
                  <c:v>26.8</c:v>
                </c:pt>
                <c:pt idx="43123">
                  <c:v>24.2</c:v>
                </c:pt>
                <c:pt idx="43124">
                  <c:v>21.6</c:v>
                </c:pt>
                <c:pt idx="43125">
                  <c:v>20.6</c:v>
                </c:pt>
                <c:pt idx="43126">
                  <c:v>18.5</c:v>
                </c:pt>
                <c:pt idx="43127">
                  <c:v>18</c:v>
                </c:pt>
                <c:pt idx="43128">
                  <c:v>17.8</c:v>
                </c:pt>
                <c:pt idx="43129">
                  <c:v>17.3</c:v>
                </c:pt>
                <c:pt idx="43130">
                  <c:v>16.399999999999999</c:v>
                </c:pt>
                <c:pt idx="43131">
                  <c:v>15.6</c:v>
                </c:pt>
                <c:pt idx="43132">
                  <c:v>14</c:v>
                </c:pt>
                <c:pt idx="43133">
                  <c:v>13.9</c:v>
                </c:pt>
                <c:pt idx="43134">
                  <c:v>14.8</c:v>
                </c:pt>
                <c:pt idx="43135">
                  <c:v>15</c:v>
                </c:pt>
                <c:pt idx="43136">
                  <c:v>16.8</c:v>
                </c:pt>
                <c:pt idx="43137">
                  <c:v>21.1</c:v>
                </c:pt>
                <c:pt idx="43138">
                  <c:v>22.8</c:v>
                </c:pt>
                <c:pt idx="43139">
                  <c:v>25.4</c:v>
                </c:pt>
                <c:pt idx="43140">
                  <c:v>26.4</c:v>
                </c:pt>
                <c:pt idx="43141">
                  <c:v>28.9</c:v>
                </c:pt>
                <c:pt idx="43142">
                  <c:v>31.4</c:v>
                </c:pt>
                <c:pt idx="43143">
                  <c:v>31.7</c:v>
                </c:pt>
                <c:pt idx="43144">
                  <c:v>31.4</c:v>
                </c:pt>
                <c:pt idx="43145">
                  <c:v>31</c:v>
                </c:pt>
                <c:pt idx="43146">
                  <c:v>26.1</c:v>
                </c:pt>
                <c:pt idx="43147">
                  <c:v>23.6</c:v>
                </c:pt>
                <c:pt idx="43148">
                  <c:v>22.6</c:v>
                </c:pt>
                <c:pt idx="43149">
                  <c:v>22</c:v>
                </c:pt>
                <c:pt idx="43150">
                  <c:v>21.6</c:v>
                </c:pt>
                <c:pt idx="43151">
                  <c:v>20.6</c:v>
                </c:pt>
                <c:pt idx="43152">
                  <c:v>19.8</c:v>
                </c:pt>
                <c:pt idx="43153">
                  <c:v>19.399999999999999</c:v>
                </c:pt>
                <c:pt idx="43154">
                  <c:v>19</c:v>
                </c:pt>
                <c:pt idx="43155">
                  <c:v>18.899999999999999</c:v>
                </c:pt>
                <c:pt idx="43156">
                  <c:v>18</c:v>
                </c:pt>
                <c:pt idx="43157">
                  <c:v>17</c:v>
                </c:pt>
                <c:pt idx="43158">
                  <c:v>16.100000000000001</c:v>
                </c:pt>
                <c:pt idx="43159">
                  <c:v>15.7</c:v>
                </c:pt>
                <c:pt idx="43160">
                  <c:v>17</c:v>
                </c:pt>
                <c:pt idx="43161">
                  <c:v>19.8</c:v>
                </c:pt>
                <c:pt idx="43162">
                  <c:v>22.4</c:v>
                </c:pt>
                <c:pt idx="43163">
                  <c:v>25.6</c:v>
                </c:pt>
                <c:pt idx="43164">
                  <c:v>27.6</c:v>
                </c:pt>
                <c:pt idx="43165">
                  <c:v>28.7</c:v>
                </c:pt>
                <c:pt idx="43166">
                  <c:v>30.1</c:v>
                </c:pt>
                <c:pt idx="43167">
                  <c:v>30</c:v>
                </c:pt>
                <c:pt idx="43168">
                  <c:v>30.2</c:v>
                </c:pt>
                <c:pt idx="43169">
                  <c:v>28.6</c:v>
                </c:pt>
                <c:pt idx="43170">
                  <c:v>26.5</c:v>
                </c:pt>
                <c:pt idx="43171">
                  <c:v>24.8</c:v>
                </c:pt>
                <c:pt idx="43172">
                  <c:v>24.3</c:v>
                </c:pt>
                <c:pt idx="43173">
                  <c:v>23.2</c:v>
                </c:pt>
                <c:pt idx="43174">
                  <c:v>22</c:v>
                </c:pt>
                <c:pt idx="43175">
                  <c:v>21.1</c:v>
                </c:pt>
                <c:pt idx="43176">
                  <c:v>20.2</c:v>
                </c:pt>
                <c:pt idx="43177">
                  <c:v>19.8</c:v>
                </c:pt>
                <c:pt idx="43178">
                  <c:v>19.2</c:v>
                </c:pt>
                <c:pt idx="43179">
                  <c:v>18.5</c:v>
                </c:pt>
                <c:pt idx="43180">
                  <c:v>18.5</c:v>
                </c:pt>
                <c:pt idx="43181">
                  <c:v>18.3</c:v>
                </c:pt>
                <c:pt idx="43182">
                  <c:v>18</c:v>
                </c:pt>
                <c:pt idx="43183">
                  <c:v>17.8</c:v>
                </c:pt>
                <c:pt idx="43184">
                  <c:v>18.7</c:v>
                </c:pt>
                <c:pt idx="43185">
                  <c:v>20.6</c:v>
                </c:pt>
                <c:pt idx="43186">
                  <c:v>23.6</c:v>
                </c:pt>
                <c:pt idx="43187">
                  <c:v>25.3</c:v>
                </c:pt>
                <c:pt idx="43188">
                  <c:v>27.9</c:v>
                </c:pt>
                <c:pt idx="43189">
                  <c:v>28.4</c:v>
                </c:pt>
                <c:pt idx="43190">
                  <c:v>28.7</c:v>
                </c:pt>
                <c:pt idx="43191">
                  <c:v>29.2</c:v>
                </c:pt>
                <c:pt idx="43192">
                  <c:v>28.6</c:v>
                </c:pt>
                <c:pt idx="43193">
                  <c:v>29</c:v>
                </c:pt>
                <c:pt idx="43194">
                  <c:v>26.3</c:v>
                </c:pt>
                <c:pt idx="43195">
                  <c:v>23.2</c:v>
                </c:pt>
                <c:pt idx="43196">
                  <c:v>21.6</c:v>
                </c:pt>
                <c:pt idx="43197">
                  <c:v>20.2</c:v>
                </c:pt>
                <c:pt idx="43198">
                  <c:v>19</c:v>
                </c:pt>
                <c:pt idx="43199">
                  <c:v>18.7</c:v>
                </c:pt>
                <c:pt idx="43200">
                  <c:v>17.899999999999999</c:v>
                </c:pt>
                <c:pt idx="43201">
                  <c:v>17.3</c:v>
                </c:pt>
                <c:pt idx="43202">
                  <c:v>18.2</c:v>
                </c:pt>
                <c:pt idx="43203">
                  <c:v>16.899999999999999</c:v>
                </c:pt>
                <c:pt idx="43204">
                  <c:v>15.2</c:v>
                </c:pt>
                <c:pt idx="43205">
                  <c:v>15.3</c:v>
                </c:pt>
                <c:pt idx="43206">
                  <c:v>15.5</c:v>
                </c:pt>
                <c:pt idx="43207">
                  <c:v>16.2</c:v>
                </c:pt>
                <c:pt idx="43208">
                  <c:v>17.7</c:v>
                </c:pt>
                <c:pt idx="43209">
                  <c:v>21.8</c:v>
                </c:pt>
                <c:pt idx="43210">
                  <c:v>23.8</c:v>
                </c:pt>
                <c:pt idx="43211">
                  <c:v>25.8</c:v>
                </c:pt>
                <c:pt idx="43212">
                  <c:v>27.7</c:v>
                </c:pt>
                <c:pt idx="43213">
                  <c:v>29.7</c:v>
                </c:pt>
                <c:pt idx="43214">
                  <c:v>31.6</c:v>
                </c:pt>
                <c:pt idx="43215">
                  <c:v>31.7</c:v>
                </c:pt>
                <c:pt idx="43216">
                  <c:v>32.6</c:v>
                </c:pt>
                <c:pt idx="43217">
                  <c:v>30.6</c:v>
                </c:pt>
                <c:pt idx="43218">
                  <c:v>27.4</c:v>
                </c:pt>
                <c:pt idx="43219">
                  <c:v>24.7</c:v>
                </c:pt>
                <c:pt idx="43220">
                  <c:v>22.6</c:v>
                </c:pt>
                <c:pt idx="43221">
                  <c:v>21.4</c:v>
                </c:pt>
                <c:pt idx="43222">
                  <c:v>19.899999999999999</c:v>
                </c:pt>
                <c:pt idx="43223">
                  <c:v>19.2</c:v>
                </c:pt>
                <c:pt idx="43224">
                  <c:v>17.8</c:v>
                </c:pt>
                <c:pt idx="43225">
                  <c:v>16.8</c:v>
                </c:pt>
                <c:pt idx="43226">
                  <c:v>15.8</c:v>
                </c:pt>
                <c:pt idx="43227">
                  <c:v>15.8</c:v>
                </c:pt>
                <c:pt idx="43228">
                  <c:v>14.8</c:v>
                </c:pt>
                <c:pt idx="43229">
                  <c:v>13.7</c:v>
                </c:pt>
                <c:pt idx="43230">
                  <c:v>13.2</c:v>
                </c:pt>
                <c:pt idx="43231">
                  <c:v>13.6</c:v>
                </c:pt>
                <c:pt idx="43232">
                  <c:v>16.7</c:v>
                </c:pt>
                <c:pt idx="43233">
                  <c:v>19</c:v>
                </c:pt>
                <c:pt idx="43234">
                  <c:v>20.7</c:v>
                </c:pt>
                <c:pt idx="43235">
                  <c:v>23.8</c:v>
                </c:pt>
                <c:pt idx="43236">
                  <c:v>25.4</c:v>
                </c:pt>
                <c:pt idx="43237">
                  <c:v>27.6</c:v>
                </c:pt>
                <c:pt idx="43238">
                  <c:v>29.8</c:v>
                </c:pt>
                <c:pt idx="43239">
                  <c:v>30.1</c:v>
                </c:pt>
                <c:pt idx="43240">
                  <c:v>31.5</c:v>
                </c:pt>
                <c:pt idx="43241">
                  <c:v>30.9</c:v>
                </c:pt>
                <c:pt idx="43242">
                  <c:v>27.6</c:v>
                </c:pt>
                <c:pt idx="43243">
                  <c:v>24.8</c:v>
                </c:pt>
                <c:pt idx="43244">
                  <c:v>22.6</c:v>
                </c:pt>
                <c:pt idx="43245">
                  <c:v>21.2</c:v>
                </c:pt>
                <c:pt idx="43246">
                  <c:v>19.100000000000001</c:v>
                </c:pt>
                <c:pt idx="43247">
                  <c:v>18.399999999999999</c:v>
                </c:pt>
                <c:pt idx="43248">
                  <c:v>16.600000000000001</c:v>
                </c:pt>
                <c:pt idx="43249">
                  <c:v>16.2</c:v>
                </c:pt>
                <c:pt idx="43250">
                  <c:v>14.3</c:v>
                </c:pt>
                <c:pt idx="43251">
                  <c:v>14.3</c:v>
                </c:pt>
                <c:pt idx="43252">
                  <c:v>13.4</c:v>
                </c:pt>
                <c:pt idx="43253">
                  <c:v>13.7</c:v>
                </c:pt>
                <c:pt idx="43254">
                  <c:v>13.4</c:v>
                </c:pt>
                <c:pt idx="43255">
                  <c:v>13.4</c:v>
                </c:pt>
                <c:pt idx="43256">
                  <c:v>14.8</c:v>
                </c:pt>
                <c:pt idx="43257">
                  <c:v>20.8</c:v>
                </c:pt>
                <c:pt idx="43258">
                  <c:v>23.2</c:v>
                </c:pt>
                <c:pt idx="43259">
                  <c:v>26.2</c:v>
                </c:pt>
                <c:pt idx="43260">
                  <c:v>28.6</c:v>
                </c:pt>
                <c:pt idx="43261">
                  <c:v>31.7</c:v>
                </c:pt>
                <c:pt idx="43262">
                  <c:v>32.299999999999997</c:v>
                </c:pt>
                <c:pt idx="43263">
                  <c:v>33.9</c:v>
                </c:pt>
                <c:pt idx="43264">
                  <c:v>33.6</c:v>
                </c:pt>
                <c:pt idx="43265">
                  <c:v>32</c:v>
                </c:pt>
                <c:pt idx="43266">
                  <c:v>29.4</c:v>
                </c:pt>
                <c:pt idx="43267">
                  <c:v>26.1</c:v>
                </c:pt>
                <c:pt idx="43268">
                  <c:v>23.4</c:v>
                </c:pt>
                <c:pt idx="43269">
                  <c:v>21.1</c:v>
                </c:pt>
                <c:pt idx="43270">
                  <c:v>19.8</c:v>
                </c:pt>
                <c:pt idx="43271">
                  <c:v>18.600000000000001</c:v>
                </c:pt>
                <c:pt idx="43272">
                  <c:v>17.899999999999999</c:v>
                </c:pt>
                <c:pt idx="43273">
                  <c:v>18.5</c:v>
                </c:pt>
                <c:pt idx="43274">
                  <c:v>18.8</c:v>
                </c:pt>
                <c:pt idx="43275">
                  <c:v>18.7</c:v>
                </c:pt>
                <c:pt idx="43276">
                  <c:v>18.600000000000001</c:v>
                </c:pt>
                <c:pt idx="43277">
                  <c:v>18.7</c:v>
                </c:pt>
                <c:pt idx="43278">
                  <c:v>18.5</c:v>
                </c:pt>
                <c:pt idx="43279">
                  <c:v>18.5</c:v>
                </c:pt>
                <c:pt idx="43280">
                  <c:v>18.7</c:v>
                </c:pt>
                <c:pt idx="43281">
                  <c:v>19.2</c:v>
                </c:pt>
                <c:pt idx="43282">
                  <c:v>20.100000000000001</c:v>
                </c:pt>
                <c:pt idx="43283">
                  <c:v>21.8</c:v>
                </c:pt>
                <c:pt idx="43284">
                  <c:v>24.8</c:v>
                </c:pt>
                <c:pt idx="43285">
                  <c:v>26.9</c:v>
                </c:pt>
                <c:pt idx="43286">
                  <c:v>28.3</c:v>
                </c:pt>
                <c:pt idx="43287">
                  <c:v>30</c:v>
                </c:pt>
                <c:pt idx="43288">
                  <c:v>30.2</c:v>
                </c:pt>
                <c:pt idx="43289">
                  <c:v>30.6</c:v>
                </c:pt>
                <c:pt idx="43290">
                  <c:v>26.8</c:v>
                </c:pt>
                <c:pt idx="43291">
                  <c:v>23.7</c:v>
                </c:pt>
                <c:pt idx="43292">
                  <c:v>21.9</c:v>
                </c:pt>
                <c:pt idx="43293">
                  <c:v>21.5</c:v>
                </c:pt>
                <c:pt idx="43294">
                  <c:v>20.6</c:v>
                </c:pt>
                <c:pt idx="43298">
                  <c:v>16.3</c:v>
                </c:pt>
                <c:pt idx="43299">
                  <c:v>15.6</c:v>
                </c:pt>
                <c:pt idx="43300">
                  <c:v>14.9</c:v>
                </c:pt>
                <c:pt idx="43301">
                  <c:v>14.6</c:v>
                </c:pt>
                <c:pt idx="43302">
                  <c:v>14.7</c:v>
                </c:pt>
                <c:pt idx="43303">
                  <c:v>14.3</c:v>
                </c:pt>
                <c:pt idx="43304">
                  <c:v>16.899999999999999</c:v>
                </c:pt>
                <c:pt idx="43305">
                  <c:v>21.2</c:v>
                </c:pt>
                <c:pt idx="43306">
                  <c:v>23.1</c:v>
                </c:pt>
                <c:pt idx="43307">
                  <c:v>25.1</c:v>
                </c:pt>
                <c:pt idx="43308">
                  <c:v>27.2</c:v>
                </c:pt>
                <c:pt idx="43309">
                  <c:v>29.3</c:v>
                </c:pt>
                <c:pt idx="43310">
                  <c:v>30.9</c:v>
                </c:pt>
                <c:pt idx="43311">
                  <c:v>31.4</c:v>
                </c:pt>
                <c:pt idx="43312">
                  <c:v>32.4</c:v>
                </c:pt>
                <c:pt idx="43313">
                  <c:v>30.6</c:v>
                </c:pt>
                <c:pt idx="43314">
                  <c:v>28.4</c:v>
                </c:pt>
                <c:pt idx="43315">
                  <c:v>25.2</c:v>
                </c:pt>
                <c:pt idx="43316">
                  <c:v>23.9</c:v>
                </c:pt>
                <c:pt idx="43317">
                  <c:v>22.9</c:v>
                </c:pt>
                <c:pt idx="43318">
                  <c:v>22</c:v>
                </c:pt>
                <c:pt idx="43319">
                  <c:v>20.6</c:v>
                </c:pt>
                <c:pt idx="43320">
                  <c:v>20.3</c:v>
                </c:pt>
                <c:pt idx="43321">
                  <c:v>20</c:v>
                </c:pt>
                <c:pt idx="43322">
                  <c:v>20.100000000000001</c:v>
                </c:pt>
                <c:pt idx="43323">
                  <c:v>19.8</c:v>
                </c:pt>
                <c:pt idx="43324">
                  <c:v>19.600000000000001</c:v>
                </c:pt>
                <c:pt idx="43325">
                  <c:v>19.600000000000001</c:v>
                </c:pt>
                <c:pt idx="43326">
                  <c:v>19.2</c:v>
                </c:pt>
                <c:pt idx="43327">
                  <c:v>19.2</c:v>
                </c:pt>
                <c:pt idx="43328">
                  <c:v>19.600000000000001</c:v>
                </c:pt>
                <c:pt idx="43329">
                  <c:v>22</c:v>
                </c:pt>
                <c:pt idx="43330">
                  <c:v>22.4</c:v>
                </c:pt>
                <c:pt idx="43331">
                  <c:v>24.3</c:v>
                </c:pt>
                <c:pt idx="43332">
                  <c:v>25.5</c:v>
                </c:pt>
                <c:pt idx="43333">
                  <c:v>27</c:v>
                </c:pt>
                <c:pt idx="43334">
                  <c:v>28.7</c:v>
                </c:pt>
                <c:pt idx="43335">
                  <c:v>28.9</c:v>
                </c:pt>
                <c:pt idx="43336">
                  <c:v>29.7</c:v>
                </c:pt>
                <c:pt idx="43337">
                  <c:v>29</c:v>
                </c:pt>
                <c:pt idx="43338">
                  <c:v>27.6</c:v>
                </c:pt>
                <c:pt idx="43339">
                  <c:v>24.3</c:v>
                </c:pt>
                <c:pt idx="43340">
                  <c:v>22.5</c:v>
                </c:pt>
                <c:pt idx="43341">
                  <c:v>21.5</c:v>
                </c:pt>
                <c:pt idx="43342">
                  <c:v>20.8</c:v>
                </c:pt>
                <c:pt idx="43343">
                  <c:v>20.5</c:v>
                </c:pt>
                <c:pt idx="43344">
                  <c:v>20.100000000000001</c:v>
                </c:pt>
                <c:pt idx="43345">
                  <c:v>19.2</c:v>
                </c:pt>
                <c:pt idx="43346">
                  <c:v>18.5</c:v>
                </c:pt>
                <c:pt idx="43347">
                  <c:v>18.2</c:v>
                </c:pt>
                <c:pt idx="43348">
                  <c:v>18.7</c:v>
                </c:pt>
                <c:pt idx="43349">
                  <c:v>19</c:v>
                </c:pt>
                <c:pt idx="43350">
                  <c:v>18.3</c:v>
                </c:pt>
                <c:pt idx="43351">
                  <c:v>17.7</c:v>
                </c:pt>
                <c:pt idx="43352">
                  <c:v>19</c:v>
                </c:pt>
                <c:pt idx="43353">
                  <c:v>21.3</c:v>
                </c:pt>
                <c:pt idx="43354">
                  <c:v>25.5</c:v>
                </c:pt>
                <c:pt idx="43355">
                  <c:v>27.1</c:v>
                </c:pt>
                <c:pt idx="43356">
                  <c:v>29.4</c:v>
                </c:pt>
                <c:pt idx="43357">
                  <c:v>31.4</c:v>
                </c:pt>
                <c:pt idx="43358">
                  <c:v>32.700000000000003</c:v>
                </c:pt>
                <c:pt idx="43359">
                  <c:v>33.1</c:v>
                </c:pt>
                <c:pt idx="43360">
                  <c:v>33.9</c:v>
                </c:pt>
                <c:pt idx="43361">
                  <c:v>30.5</c:v>
                </c:pt>
                <c:pt idx="43362">
                  <c:v>27.4</c:v>
                </c:pt>
                <c:pt idx="43363">
                  <c:v>24.8</c:v>
                </c:pt>
                <c:pt idx="43364">
                  <c:v>23.4</c:v>
                </c:pt>
                <c:pt idx="43365">
                  <c:v>21.8</c:v>
                </c:pt>
                <c:pt idx="43366">
                  <c:v>21.1</c:v>
                </c:pt>
                <c:pt idx="43367">
                  <c:v>20.6</c:v>
                </c:pt>
                <c:pt idx="43368">
                  <c:v>20.7</c:v>
                </c:pt>
                <c:pt idx="43369">
                  <c:v>20.399999999999999</c:v>
                </c:pt>
                <c:pt idx="43370">
                  <c:v>19.8</c:v>
                </c:pt>
                <c:pt idx="43371">
                  <c:v>19.399999999999999</c:v>
                </c:pt>
                <c:pt idx="43372">
                  <c:v>18.600000000000001</c:v>
                </c:pt>
                <c:pt idx="43373">
                  <c:v>18.7</c:v>
                </c:pt>
                <c:pt idx="43374">
                  <c:v>18.399999999999999</c:v>
                </c:pt>
                <c:pt idx="43375">
                  <c:v>17.399999999999999</c:v>
                </c:pt>
                <c:pt idx="43376">
                  <c:v>18.100000000000001</c:v>
                </c:pt>
                <c:pt idx="43377">
                  <c:v>19.600000000000001</c:v>
                </c:pt>
                <c:pt idx="43378">
                  <c:v>20.9</c:v>
                </c:pt>
                <c:pt idx="43379">
                  <c:v>22.7</c:v>
                </c:pt>
                <c:pt idx="43380">
                  <c:v>24.5</c:v>
                </c:pt>
                <c:pt idx="43381">
                  <c:v>25.6</c:v>
                </c:pt>
                <c:pt idx="43382">
                  <c:v>28.4</c:v>
                </c:pt>
                <c:pt idx="43383">
                  <c:v>30.9</c:v>
                </c:pt>
                <c:pt idx="43384">
                  <c:v>32.6</c:v>
                </c:pt>
                <c:pt idx="43385">
                  <c:v>32.5</c:v>
                </c:pt>
                <c:pt idx="43386">
                  <c:v>31.8</c:v>
                </c:pt>
                <c:pt idx="43387">
                  <c:v>29</c:v>
                </c:pt>
                <c:pt idx="43388">
                  <c:v>27.3</c:v>
                </c:pt>
                <c:pt idx="43389">
                  <c:v>26.2</c:v>
                </c:pt>
                <c:pt idx="43390">
                  <c:v>24.8</c:v>
                </c:pt>
                <c:pt idx="43391">
                  <c:v>23.4</c:v>
                </c:pt>
                <c:pt idx="43392">
                  <c:v>22.3</c:v>
                </c:pt>
                <c:pt idx="43393">
                  <c:v>21.3</c:v>
                </c:pt>
                <c:pt idx="43394">
                  <c:v>20.6</c:v>
                </c:pt>
                <c:pt idx="43395">
                  <c:v>19.8</c:v>
                </c:pt>
                <c:pt idx="43396">
                  <c:v>19.7</c:v>
                </c:pt>
                <c:pt idx="43397">
                  <c:v>18.7</c:v>
                </c:pt>
                <c:pt idx="43398">
                  <c:v>18.3</c:v>
                </c:pt>
                <c:pt idx="43399">
                  <c:v>18</c:v>
                </c:pt>
                <c:pt idx="43400">
                  <c:v>18.8</c:v>
                </c:pt>
                <c:pt idx="43401">
                  <c:v>22.8</c:v>
                </c:pt>
                <c:pt idx="43402">
                  <c:v>25.4</c:v>
                </c:pt>
                <c:pt idx="43403">
                  <c:v>26.8</c:v>
                </c:pt>
                <c:pt idx="43404">
                  <c:v>29.3</c:v>
                </c:pt>
                <c:pt idx="43405">
                  <c:v>31</c:v>
                </c:pt>
                <c:pt idx="43406">
                  <c:v>32.5</c:v>
                </c:pt>
                <c:pt idx="43407">
                  <c:v>32.200000000000003</c:v>
                </c:pt>
                <c:pt idx="43408">
                  <c:v>32.9</c:v>
                </c:pt>
                <c:pt idx="43409">
                  <c:v>31</c:v>
                </c:pt>
                <c:pt idx="43410">
                  <c:v>28.4</c:v>
                </c:pt>
                <c:pt idx="43411">
                  <c:v>25.6</c:v>
                </c:pt>
                <c:pt idx="43412">
                  <c:v>24.5</c:v>
                </c:pt>
                <c:pt idx="43413">
                  <c:v>24.2</c:v>
                </c:pt>
                <c:pt idx="43414">
                  <c:v>22.9</c:v>
                </c:pt>
                <c:pt idx="43415">
                  <c:v>22.5</c:v>
                </c:pt>
                <c:pt idx="43416">
                  <c:v>22.3</c:v>
                </c:pt>
                <c:pt idx="43417">
                  <c:v>21.8</c:v>
                </c:pt>
                <c:pt idx="43418">
                  <c:v>21.4</c:v>
                </c:pt>
                <c:pt idx="43419">
                  <c:v>21</c:v>
                </c:pt>
                <c:pt idx="43420">
                  <c:v>20.5</c:v>
                </c:pt>
                <c:pt idx="43421">
                  <c:v>20.3</c:v>
                </c:pt>
                <c:pt idx="43422">
                  <c:v>19.899999999999999</c:v>
                </c:pt>
                <c:pt idx="43423">
                  <c:v>19.8</c:v>
                </c:pt>
                <c:pt idx="43424">
                  <c:v>21.1</c:v>
                </c:pt>
                <c:pt idx="43425">
                  <c:v>22.3</c:v>
                </c:pt>
                <c:pt idx="43426">
                  <c:v>25.8</c:v>
                </c:pt>
                <c:pt idx="43427">
                  <c:v>26.8</c:v>
                </c:pt>
                <c:pt idx="43428">
                  <c:v>27.5</c:v>
                </c:pt>
                <c:pt idx="43429">
                  <c:v>30.7</c:v>
                </c:pt>
                <c:pt idx="43430">
                  <c:v>32.299999999999997</c:v>
                </c:pt>
                <c:pt idx="43431">
                  <c:v>33.299999999999997</c:v>
                </c:pt>
                <c:pt idx="43432">
                  <c:v>33.6</c:v>
                </c:pt>
                <c:pt idx="43433">
                  <c:v>33.4</c:v>
                </c:pt>
                <c:pt idx="43434">
                  <c:v>29.2</c:v>
                </c:pt>
                <c:pt idx="43435">
                  <c:v>25.9</c:v>
                </c:pt>
                <c:pt idx="43436">
                  <c:v>24.9</c:v>
                </c:pt>
                <c:pt idx="43437">
                  <c:v>23.7</c:v>
                </c:pt>
                <c:pt idx="43438">
                  <c:v>22.5</c:v>
                </c:pt>
                <c:pt idx="43439">
                  <c:v>21.4</c:v>
                </c:pt>
                <c:pt idx="43440">
                  <c:v>20.8</c:v>
                </c:pt>
                <c:pt idx="43441">
                  <c:v>20.399999999999999</c:v>
                </c:pt>
                <c:pt idx="43442">
                  <c:v>20.399999999999999</c:v>
                </c:pt>
                <c:pt idx="43443">
                  <c:v>20.100000000000001</c:v>
                </c:pt>
                <c:pt idx="43444">
                  <c:v>20</c:v>
                </c:pt>
                <c:pt idx="43445">
                  <c:v>20</c:v>
                </c:pt>
                <c:pt idx="43446">
                  <c:v>19.899999999999999</c:v>
                </c:pt>
                <c:pt idx="43447">
                  <c:v>19.7</c:v>
                </c:pt>
                <c:pt idx="43448">
                  <c:v>20.100000000000001</c:v>
                </c:pt>
                <c:pt idx="43449">
                  <c:v>21.2</c:v>
                </c:pt>
                <c:pt idx="43450">
                  <c:v>22.6</c:v>
                </c:pt>
                <c:pt idx="43451">
                  <c:v>23.4</c:v>
                </c:pt>
                <c:pt idx="43452">
                  <c:v>25.2</c:v>
                </c:pt>
                <c:pt idx="43453">
                  <c:v>25.5</c:v>
                </c:pt>
                <c:pt idx="43454">
                  <c:v>28.2</c:v>
                </c:pt>
                <c:pt idx="43455">
                  <c:v>30.8</c:v>
                </c:pt>
                <c:pt idx="43456">
                  <c:v>31.9</c:v>
                </c:pt>
                <c:pt idx="43457">
                  <c:v>30.7</c:v>
                </c:pt>
                <c:pt idx="43458">
                  <c:v>28.2</c:v>
                </c:pt>
                <c:pt idx="43459">
                  <c:v>26.2</c:v>
                </c:pt>
                <c:pt idx="43460">
                  <c:v>24.6</c:v>
                </c:pt>
                <c:pt idx="43461">
                  <c:v>24</c:v>
                </c:pt>
                <c:pt idx="43462">
                  <c:v>22.8</c:v>
                </c:pt>
                <c:pt idx="43463">
                  <c:v>21.6</c:v>
                </c:pt>
                <c:pt idx="43464">
                  <c:v>21.9</c:v>
                </c:pt>
                <c:pt idx="43465">
                  <c:v>21.3</c:v>
                </c:pt>
                <c:pt idx="43466">
                  <c:v>20.9</c:v>
                </c:pt>
                <c:pt idx="43467">
                  <c:v>20.9</c:v>
                </c:pt>
                <c:pt idx="43468">
                  <c:v>19.8</c:v>
                </c:pt>
                <c:pt idx="43469">
                  <c:v>19.600000000000001</c:v>
                </c:pt>
                <c:pt idx="43470">
                  <c:v>18.399999999999999</c:v>
                </c:pt>
                <c:pt idx="43471">
                  <c:v>18.2</c:v>
                </c:pt>
                <c:pt idx="43472">
                  <c:v>19.600000000000001</c:v>
                </c:pt>
                <c:pt idx="43473">
                  <c:v>22.4</c:v>
                </c:pt>
                <c:pt idx="43474">
                  <c:v>25.1</c:v>
                </c:pt>
                <c:pt idx="43475">
                  <c:v>27.1</c:v>
                </c:pt>
                <c:pt idx="43476">
                  <c:v>30.1</c:v>
                </c:pt>
                <c:pt idx="43477">
                  <c:v>31.5</c:v>
                </c:pt>
                <c:pt idx="43478">
                  <c:v>33.6</c:v>
                </c:pt>
                <c:pt idx="43479">
                  <c:v>35.6</c:v>
                </c:pt>
                <c:pt idx="43480">
                  <c:v>34.6</c:v>
                </c:pt>
                <c:pt idx="43481">
                  <c:v>33</c:v>
                </c:pt>
                <c:pt idx="43482">
                  <c:v>29.4</c:v>
                </c:pt>
                <c:pt idx="43483">
                  <c:v>26.7</c:v>
                </c:pt>
                <c:pt idx="43484">
                  <c:v>24.7</c:v>
                </c:pt>
                <c:pt idx="43485">
                  <c:v>23.4</c:v>
                </c:pt>
                <c:pt idx="43486">
                  <c:v>22.8</c:v>
                </c:pt>
                <c:pt idx="43487">
                  <c:v>22.6</c:v>
                </c:pt>
                <c:pt idx="43488">
                  <c:v>22</c:v>
                </c:pt>
                <c:pt idx="43489">
                  <c:v>21.4</c:v>
                </c:pt>
                <c:pt idx="43490">
                  <c:v>21.6</c:v>
                </c:pt>
                <c:pt idx="43491">
                  <c:v>21.1</c:v>
                </c:pt>
                <c:pt idx="43492">
                  <c:v>20.7</c:v>
                </c:pt>
                <c:pt idx="43493">
                  <c:v>20.399999999999999</c:v>
                </c:pt>
                <c:pt idx="43494">
                  <c:v>19.5</c:v>
                </c:pt>
                <c:pt idx="43495">
                  <c:v>19.3</c:v>
                </c:pt>
                <c:pt idx="43496">
                  <c:v>20.399999999999999</c:v>
                </c:pt>
                <c:pt idx="43497">
                  <c:v>24</c:v>
                </c:pt>
                <c:pt idx="43498">
                  <c:v>26.2</c:v>
                </c:pt>
                <c:pt idx="43499">
                  <c:v>27.7</c:v>
                </c:pt>
                <c:pt idx="43500">
                  <c:v>28.5</c:v>
                </c:pt>
                <c:pt idx="43501">
                  <c:v>29.8</c:v>
                </c:pt>
                <c:pt idx="43502">
                  <c:v>32.200000000000003</c:v>
                </c:pt>
                <c:pt idx="43503">
                  <c:v>32.799999999999997</c:v>
                </c:pt>
                <c:pt idx="43504">
                  <c:v>32.9</c:v>
                </c:pt>
                <c:pt idx="43505">
                  <c:v>31.9</c:v>
                </c:pt>
                <c:pt idx="43506">
                  <c:v>30.1</c:v>
                </c:pt>
                <c:pt idx="43507">
                  <c:v>27.3</c:v>
                </c:pt>
                <c:pt idx="43508">
                  <c:v>25.4</c:v>
                </c:pt>
                <c:pt idx="43509">
                  <c:v>24.9</c:v>
                </c:pt>
                <c:pt idx="43510">
                  <c:v>24.2</c:v>
                </c:pt>
                <c:pt idx="43511">
                  <c:v>23.6</c:v>
                </c:pt>
                <c:pt idx="43512">
                  <c:v>22.3</c:v>
                </c:pt>
                <c:pt idx="43513">
                  <c:v>22</c:v>
                </c:pt>
                <c:pt idx="43514">
                  <c:v>21.8</c:v>
                </c:pt>
                <c:pt idx="43515">
                  <c:v>21.4</c:v>
                </c:pt>
                <c:pt idx="43516">
                  <c:v>21.4</c:v>
                </c:pt>
                <c:pt idx="43517">
                  <c:v>21.2</c:v>
                </c:pt>
                <c:pt idx="43518">
                  <c:v>20.399999999999999</c:v>
                </c:pt>
                <c:pt idx="43519">
                  <c:v>20.100000000000001</c:v>
                </c:pt>
                <c:pt idx="43520">
                  <c:v>20.9</c:v>
                </c:pt>
                <c:pt idx="43521">
                  <c:v>22.4</c:v>
                </c:pt>
                <c:pt idx="43522">
                  <c:v>24.3</c:v>
                </c:pt>
                <c:pt idx="43523">
                  <c:v>27.9</c:v>
                </c:pt>
                <c:pt idx="43524">
                  <c:v>28.8</c:v>
                </c:pt>
                <c:pt idx="43525">
                  <c:v>31.1</c:v>
                </c:pt>
                <c:pt idx="43526">
                  <c:v>31.7</c:v>
                </c:pt>
                <c:pt idx="43527">
                  <c:v>33.1</c:v>
                </c:pt>
                <c:pt idx="43528">
                  <c:v>33</c:v>
                </c:pt>
                <c:pt idx="43529">
                  <c:v>30.2</c:v>
                </c:pt>
                <c:pt idx="43530">
                  <c:v>28.4</c:v>
                </c:pt>
                <c:pt idx="43531">
                  <c:v>27.1</c:v>
                </c:pt>
                <c:pt idx="43532">
                  <c:v>25.7</c:v>
                </c:pt>
                <c:pt idx="43533">
                  <c:v>25.2</c:v>
                </c:pt>
                <c:pt idx="43534">
                  <c:v>24.9</c:v>
                </c:pt>
                <c:pt idx="43535">
                  <c:v>24.6</c:v>
                </c:pt>
                <c:pt idx="43536">
                  <c:v>23.2</c:v>
                </c:pt>
                <c:pt idx="43537">
                  <c:v>23.7</c:v>
                </c:pt>
                <c:pt idx="43538">
                  <c:v>21.2</c:v>
                </c:pt>
                <c:pt idx="43539">
                  <c:v>19.3</c:v>
                </c:pt>
                <c:pt idx="43540">
                  <c:v>19</c:v>
                </c:pt>
                <c:pt idx="43541">
                  <c:v>18.600000000000001</c:v>
                </c:pt>
                <c:pt idx="43542">
                  <c:v>18.7</c:v>
                </c:pt>
                <c:pt idx="43543">
                  <c:v>19.2</c:v>
                </c:pt>
                <c:pt idx="43544">
                  <c:v>20.5</c:v>
                </c:pt>
                <c:pt idx="43545">
                  <c:v>22</c:v>
                </c:pt>
                <c:pt idx="43546">
                  <c:v>26.6</c:v>
                </c:pt>
                <c:pt idx="43547">
                  <c:v>27.8</c:v>
                </c:pt>
                <c:pt idx="43548">
                  <c:v>29.9</c:v>
                </c:pt>
                <c:pt idx="43549">
                  <c:v>30.6</c:v>
                </c:pt>
                <c:pt idx="43550">
                  <c:v>32</c:v>
                </c:pt>
                <c:pt idx="43551">
                  <c:v>31.6</c:v>
                </c:pt>
                <c:pt idx="43552">
                  <c:v>29.9</c:v>
                </c:pt>
                <c:pt idx="43553">
                  <c:v>28.9</c:v>
                </c:pt>
                <c:pt idx="43554">
                  <c:v>27.9</c:v>
                </c:pt>
                <c:pt idx="43555">
                  <c:v>26.4</c:v>
                </c:pt>
                <c:pt idx="43556">
                  <c:v>24.7</c:v>
                </c:pt>
                <c:pt idx="43557">
                  <c:v>24.3</c:v>
                </c:pt>
                <c:pt idx="43558">
                  <c:v>24.2</c:v>
                </c:pt>
                <c:pt idx="43559">
                  <c:v>24</c:v>
                </c:pt>
                <c:pt idx="43560">
                  <c:v>23.9</c:v>
                </c:pt>
                <c:pt idx="43561">
                  <c:v>23.2</c:v>
                </c:pt>
                <c:pt idx="43562">
                  <c:v>23.4</c:v>
                </c:pt>
                <c:pt idx="43563">
                  <c:v>22.7</c:v>
                </c:pt>
                <c:pt idx="43564">
                  <c:v>22.5</c:v>
                </c:pt>
                <c:pt idx="43565">
                  <c:v>22.9</c:v>
                </c:pt>
                <c:pt idx="43566">
                  <c:v>22.1</c:v>
                </c:pt>
                <c:pt idx="43567">
                  <c:v>22</c:v>
                </c:pt>
                <c:pt idx="43568">
                  <c:v>22.4</c:v>
                </c:pt>
                <c:pt idx="43569">
                  <c:v>22.6</c:v>
                </c:pt>
                <c:pt idx="43570">
                  <c:v>23</c:v>
                </c:pt>
                <c:pt idx="43571">
                  <c:v>25.9</c:v>
                </c:pt>
                <c:pt idx="43572">
                  <c:v>27.3</c:v>
                </c:pt>
                <c:pt idx="43573">
                  <c:v>30</c:v>
                </c:pt>
                <c:pt idx="43574">
                  <c:v>31.9</c:v>
                </c:pt>
                <c:pt idx="43575">
                  <c:v>30.8</c:v>
                </c:pt>
                <c:pt idx="43576">
                  <c:v>28.9</c:v>
                </c:pt>
                <c:pt idx="43577">
                  <c:v>28.6</c:v>
                </c:pt>
                <c:pt idx="43578">
                  <c:v>28.7</c:v>
                </c:pt>
                <c:pt idx="43579">
                  <c:v>27.5</c:v>
                </c:pt>
                <c:pt idx="43580">
                  <c:v>24.7</c:v>
                </c:pt>
                <c:pt idx="43581">
                  <c:v>24.5</c:v>
                </c:pt>
                <c:pt idx="43582">
                  <c:v>23.6</c:v>
                </c:pt>
                <c:pt idx="43583">
                  <c:v>22.3</c:v>
                </c:pt>
                <c:pt idx="43584">
                  <c:v>21.3</c:v>
                </c:pt>
                <c:pt idx="43585">
                  <c:v>20.6</c:v>
                </c:pt>
                <c:pt idx="43586">
                  <c:v>20.9</c:v>
                </c:pt>
                <c:pt idx="43587">
                  <c:v>20.6</c:v>
                </c:pt>
                <c:pt idx="43588">
                  <c:v>20.100000000000001</c:v>
                </c:pt>
                <c:pt idx="43589">
                  <c:v>19.5</c:v>
                </c:pt>
                <c:pt idx="43590">
                  <c:v>19.100000000000001</c:v>
                </c:pt>
                <c:pt idx="43591">
                  <c:v>19.600000000000001</c:v>
                </c:pt>
                <c:pt idx="43592">
                  <c:v>20.2</c:v>
                </c:pt>
                <c:pt idx="43593">
                  <c:v>21.5</c:v>
                </c:pt>
                <c:pt idx="43594">
                  <c:v>24.3</c:v>
                </c:pt>
                <c:pt idx="43595">
                  <c:v>28.3</c:v>
                </c:pt>
                <c:pt idx="43596">
                  <c:v>29.9</c:v>
                </c:pt>
                <c:pt idx="43597">
                  <c:v>30.9</c:v>
                </c:pt>
                <c:pt idx="43598">
                  <c:v>31.8</c:v>
                </c:pt>
                <c:pt idx="43599">
                  <c:v>30.8</c:v>
                </c:pt>
                <c:pt idx="43600">
                  <c:v>30</c:v>
                </c:pt>
                <c:pt idx="43601">
                  <c:v>29</c:v>
                </c:pt>
                <c:pt idx="43602">
                  <c:v>28.1</c:v>
                </c:pt>
                <c:pt idx="43603">
                  <c:v>25.8</c:v>
                </c:pt>
                <c:pt idx="43604">
                  <c:v>24.5</c:v>
                </c:pt>
                <c:pt idx="43605">
                  <c:v>24.1</c:v>
                </c:pt>
                <c:pt idx="43606">
                  <c:v>23.2</c:v>
                </c:pt>
                <c:pt idx="43607">
                  <c:v>23</c:v>
                </c:pt>
                <c:pt idx="43608">
                  <c:v>22.7</c:v>
                </c:pt>
                <c:pt idx="43609">
                  <c:v>21.9</c:v>
                </c:pt>
                <c:pt idx="43610">
                  <c:v>22</c:v>
                </c:pt>
                <c:pt idx="43611">
                  <c:v>21.8</c:v>
                </c:pt>
                <c:pt idx="43612">
                  <c:v>21.4</c:v>
                </c:pt>
                <c:pt idx="43613">
                  <c:v>20.6</c:v>
                </c:pt>
                <c:pt idx="43614">
                  <c:v>19.8</c:v>
                </c:pt>
                <c:pt idx="43615">
                  <c:v>18.399999999999999</c:v>
                </c:pt>
                <c:pt idx="43616">
                  <c:v>21.2</c:v>
                </c:pt>
                <c:pt idx="43617">
                  <c:v>24</c:v>
                </c:pt>
                <c:pt idx="43618">
                  <c:v>25.9</c:v>
                </c:pt>
                <c:pt idx="43619">
                  <c:v>28.1</c:v>
                </c:pt>
                <c:pt idx="43620">
                  <c:v>29.7</c:v>
                </c:pt>
                <c:pt idx="43621">
                  <c:v>31.8</c:v>
                </c:pt>
                <c:pt idx="43622">
                  <c:v>33.1</c:v>
                </c:pt>
                <c:pt idx="43623">
                  <c:v>33</c:v>
                </c:pt>
                <c:pt idx="43624">
                  <c:v>31.6</c:v>
                </c:pt>
                <c:pt idx="43625">
                  <c:v>30</c:v>
                </c:pt>
                <c:pt idx="43626">
                  <c:v>28.2</c:v>
                </c:pt>
                <c:pt idx="43627">
                  <c:v>26.5</c:v>
                </c:pt>
                <c:pt idx="43628">
                  <c:v>25.1</c:v>
                </c:pt>
                <c:pt idx="43629">
                  <c:v>24.3</c:v>
                </c:pt>
                <c:pt idx="43630">
                  <c:v>24</c:v>
                </c:pt>
                <c:pt idx="43631">
                  <c:v>23.5</c:v>
                </c:pt>
                <c:pt idx="43632">
                  <c:v>23.1</c:v>
                </c:pt>
                <c:pt idx="43633">
                  <c:v>22.7</c:v>
                </c:pt>
                <c:pt idx="43634">
                  <c:v>22.6</c:v>
                </c:pt>
                <c:pt idx="43635">
                  <c:v>22.1</c:v>
                </c:pt>
                <c:pt idx="43636">
                  <c:v>21.7</c:v>
                </c:pt>
                <c:pt idx="43637">
                  <c:v>20.6</c:v>
                </c:pt>
                <c:pt idx="43638">
                  <c:v>20.5</c:v>
                </c:pt>
                <c:pt idx="43639">
                  <c:v>20.9</c:v>
                </c:pt>
                <c:pt idx="43640">
                  <c:v>21.4</c:v>
                </c:pt>
                <c:pt idx="43641">
                  <c:v>23.3</c:v>
                </c:pt>
                <c:pt idx="43642">
                  <c:v>25.9</c:v>
                </c:pt>
                <c:pt idx="43643">
                  <c:v>27.4</c:v>
                </c:pt>
                <c:pt idx="43644">
                  <c:v>29.5</c:v>
                </c:pt>
                <c:pt idx="43645">
                  <c:v>32.200000000000003</c:v>
                </c:pt>
                <c:pt idx="43646">
                  <c:v>33.4</c:v>
                </c:pt>
                <c:pt idx="43647">
                  <c:v>33.6</c:v>
                </c:pt>
                <c:pt idx="43648">
                  <c:v>33.6</c:v>
                </c:pt>
                <c:pt idx="43649">
                  <c:v>30.9</c:v>
                </c:pt>
                <c:pt idx="43650">
                  <c:v>29</c:v>
                </c:pt>
                <c:pt idx="43651">
                  <c:v>26.8</c:v>
                </c:pt>
                <c:pt idx="43652">
                  <c:v>25.1</c:v>
                </c:pt>
                <c:pt idx="43653">
                  <c:v>24.4</c:v>
                </c:pt>
                <c:pt idx="43654">
                  <c:v>23.7</c:v>
                </c:pt>
                <c:pt idx="43658">
                  <c:v>21.2</c:v>
                </c:pt>
                <c:pt idx="43659">
                  <c:v>21.4</c:v>
                </c:pt>
                <c:pt idx="43660">
                  <c:v>21</c:v>
                </c:pt>
                <c:pt idx="43661">
                  <c:v>20.6</c:v>
                </c:pt>
                <c:pt idx="43662">
                  <c:v>20.399999999999999</c:v>
                </c:pt>
                <c:pt idx="43663">
                  <c:v>20.3</c:v>
                </c:pt>
                <c:pt idx="43664">
                  <c:v>21.3</c:v>
                </c:pt>
                <c:pt idx="43665">
                  <c:v>22.8</c:v>
                </c:pt>
                <c:pt idx="43666">
                  <c:v>26.2</c:v>
                </c:pt>
                <c:pt idx="43667">
                  <c:v>29</c:v>
                </c:pt>
                <c:pt idx="43668">
                  <c:v>31.2</c:v>
                </c:pt>
                <c:pt idx="43669">
                  <c:v>32.299999999999997</c:v>
                </c:pt>
                <c:pt idx="43670">
                  <c:v>33.700000000000003</c:v>
                </c:pt>
                <c:pt idx="43671">
                  <c:v>35.799999999999997</c:v>
                </c:pt>
                <c:pt idx="43672">
                  <c:v>35.6</c:v>
                </c:pt>
                <c:pt idx="43673">
                  <c:v>33.9</c:v>
                </c:pt>
                <c:pt idx="43674">
                  <c:v>30.3</c:v>
                </c:pt>
                <c:pt idx="43675">
                  <c:v>27.8</c:v>
                </c:pt>
                <c:pt idx="43676">
                  <c:v>26.6</c:v>
                </c:pt>
                <c:pt idx="43677">
                  <c:v>25.6</c:v>
                </c:pt>
                <c:pt idx="43678">
                  <c:v>24.3</c:v>
                </c:pt>
                <c:pt idx="43679">
                  <c:v>23.4</c:v>
                </c:pt>
                <c:pt idx="43680">
                  <c:v>22.9</c:v>
                </c:pt>
                <c:pt idx="43681">
                  <c:v>21.9</c:v>
                </c:pt>
                <c:pt idx="43682">
                  <c:v>34.4</c:v>
                </c:pt>
                <c:pt idx="43683">
                  <c:v>35.1</c:v>
                </c:pt>
                <c:pt idx="43684">
                  <c:v>35.299999999999997</c:v>
                </c:pt>
                <c:pt idx="43685">
                  <c:v>35</c:v>
                </c:pt>
                <c:pt idx="43686">
                  <c:v>34.200000000000003</c:v>
                </c:pt>
                <c:pt idx="43687">
                  <c:v>34.700000000000003</c:v>
                </c:pt>
                <c:pt idx="43688">
                  <c:v>30.9</c:v>
                </c:pt>
                <c:pt idx="43689">
                  <c:v>21.2</c:v>
                </c:pt>
                <c:pt idx="43690">
                  <c:v>22</c:v>
                </c:pt>
                <c:pt idx="43691">
                  <c:v>22.6</c:v>
                </c:pt>
                <c:pt idx="43692">
                  <c:v>23.1</c:v>
                </c:pt>
                <c:pt idx="43693">
                  <c:v>24.2</c:v>
                </c:pt>
                <c:pt idx="43694">
                  <c:v>24</c:v>
                </c:pt>
                <c:pt idx="43695">
                  <c:v>24.6</c:v>
                </c:pt>
                <c:pt idx="43696">
                  <c:v>25.3</c:v>
                </c:pt>
                <c:pt idx="43697">
                  <c:v>25</c:v>
                </c:pt>
                <c:pt idx="43698">
                  <c:v>24.8</c:v>
                </c:pt>
                <c:pt idx="43699">
                  <c:v>24.3</c:v>
                </c:pt>
                <c:pt idx="43700">
                  <c:v>24.2</c:v>
                </c:pt>
                <c:pt idx="43701">
                  <c:v>23.1</c:v>
                </c:pt>
                <c:pt idx="43702">
                  <c:v>22.1</c:v>
                </c:pt>
                <c:pt idx="43703">
                  <c:v>21.9</c:v>
                </c:pt>
                <c:pt idx="43704">
                  <c:v>21.6</c:v>
                </c:pt>
                <c:pt idx="43705">
                  <c:v>21.3</c:v>
                </c:pt>
                <c:pt idx="43706">
                  <c:v>21.2</c:v>
                </c:pt>
                <c:pt idx="43707">
                  <c:v>20.9</c:v>
                </c:pt>
                <c:pt idx="43708">
                  <c:v>20.399999999999999</c:v>
                </c:pt>
                <c:pt idx="43709">
                  <c:v>20.3</c:v>
                </c:pt>
                <c:pt idx="43710">
                  <c:v>20.100000000000001</c:v>
                </c:pt>
                <c:pt idx="43711">
                  <c:v>20.2</c:v>
                </c:pt>
                <c:pt idx="43712">
                  <c:v>20.8</c:v>
                </c:pt>
                <c:pt idx="43713">
                  <c:v>21.8</c:v>
                </c:pt>
                <c:pt idx="43714">
                  <c:v>22.7</c:v>
                </c:pt>
                <c:pt idx="43715">
                  <c:v>22.9</c:v>
                </c:pt>
                <c:pt idx="43716">
                  <c:v>22</c:v>
                </c:pt>
                <c:pt idx="43717">
                  <c:v>23.2</c:v>
                </c:pt>
                <c:pt idx="43718">
                  <c:v>26.4</c:v>
                </c:pt>
                <c:pt idx="43719">
                  <c:v>27.6</c:v>
                </c:pt>
                <c:pt idx="43720">
                  <c:v>30.1</c:v>
                </c:pt>
                <c:pt idx="43721">
                  <c:v>31.3</c:v>
                </c:pt>
                <c:pt idx="43722">
                  <c:v>29.6</c:v>
                </c:pt>
                <c:pt idx="43723">
                  <c:v>28.3</c:v>
                </c:pt>
                <c:pt idx="43724">
                  <c:v>26.1</c:v>
                </c:pt>
                <c:pt idx="43725">
                  <c:v>25.4</c:v>
                </c:pt>
                <c:pt idx="43726">
                  <c:v>23.7</c:v>
                </c:pt>
                <c:pt idx="43727">
                  <c:v>23.3</c:v>
                </c:pt>
                <c:pt idx="43728">
                  <c:v>22.4</c:v>
                </c:pt>
                <c:pt idx="43729">
                  <c:v>21.4</c:v>
                </c:pt>
                <c:pt idx="43730">
                  <c:v>21.6</c:v>
                </c:pt>
                <c:pt idx="43731">
                  <c:v>21.1</c:v>
                </c:pt>
                <c:pt idx="43732">
                  <c:v>20.399999999999999</c:v>
                </c:pt>
                <c:pt idx="43733">
                  <c:v>19.600000000000001</c:v>
                </c:pt>
                <c:pt idx="43734">
                  <c:v>19.8</c:v>
                </c:pt>
                <c:pt idx="43735">
                  <c:v>19.3</c:v>
                </c:pt>
                <c:pt idx="43736">
                  <c:v>19.399999999999999</c:v>
                </c:pt>
                <c:pt idx="43737">
                  <c:v>20.7</c:v>
                </c:pt>
                <c:pt idx="43738">
                  <c:v>22.3</c:v>
                </c:pt>
                <c:pt idx="43739">
                  <c:v>24.7</c:v>
                </c:pt>
                <c:pt idx="43740">
                  <c:v>26.8</c:v>
                </c:pt>
                <c:pt idx="43741">
                  <c:v>28.6</c:v>
                </c:pt>
                <c:pt idx="43742">
                  <c:v>31.4</c:v>
                </c:pt>
                <c:pt idx="43743">
                  <c:v>31.9</c:v>
                </c:pt>
                <c:pt idx="43744">
                  <c:v>33.4</c:v>
                </c:pt>
                <c:pt idx="43745">
                  <c:v>33</c:v>
                </c:pt>
                <c:pt idx="43746">
                  <c:v>30.4</c:v>
                </c:pt>
                <c:pt idx="43747">
                  <c:v>27.6</c:v>
                </c:pt>
                <c:pt idx="43748">
                  <c:v>25.5</c:v>
                </c:pt>
                <c:pt idx="43749">
                  <c:v>23.6</c:v>
                </c:pt>
                <c:pt idx="43750">
                  <c:v>23.1</c:v>
                </c:pt>
                <c:pt idx="43751">
                  <c:v>21.3</c:v>
                </c:pt>
                <c:pt idx="43752">
                  <c:v>20.3</c:v>
                </c:pt>
                <c:pt idx="43753">
                  <c:v>20</c:v>
                </c:pt>
                <c:pt idx="43754">
                  <c:v>19.899999999999999</c:v>
                </c:pt>
                <c:pt idx="43755">
                  <c:v>18.100000000000001</c:v>
                </c:pt>
                <c:pt idx="43756">
                  <c:v>18.100000000000001</c:v>
                </c:pt>
                <c:pt idx="43757">
                  <c:v>17.600000000000001</c:v>
                </c:pt>
                <c:pt idx="43758">
                  <c:v>18.8</c:v>
                </c:pt>
                <c:pt idx="43759">
                  <c:v>19.399999999999999</c:v>
                </c:pt>
                <c:pt idx="43760">
                  <c:v>20.3</c:v>
                </c:pt>
                <c:pt idx="43761">
                  <c:v>21.7</c:v>
                </c:pt>
                <c:pt idx="43762">
                  <c:v>22.5</c:v>
                </c:pt>
                <c:pt idx="43763">
                  <c:v>25.1</c:v>
                </c:pt>
                <c:pt idx="43764">
                  <c:v>28.1</c:v>
                </c:pt>
                <c:pt idx="43765">
                  <c:v>30.5</c:v>
                </c:pt>
                <c:pt idx="43766">
                  <c:v>31.5</c:v>
                </c:pt>
                <c:pt idx="43767">
                  <c:v>33.4</c:v>
                </c:pt>
                <c:pt idx="43768">
                  <c:v>33.6</c:v>
                </c:pt>
                <c:pt idx="43769">
                  <c:v>33.6</c:v>
                </c:pt>
                <c:pt idx="43770">
                  <c:v>30</c:v>
                </c:pt>
                <c:pt idx="43771">
                  <c:v>26.5</c:v>
                </c:pt>
                <c:pt idx="43772">
                  <c:v>24.5</c:v>
                </c:pt>
                <c:pt idx="43773">
                  <c:v>23.9</c:v>
                </c:pt>
                <c:pt idx="43774">
                  <c:v>22.3</c:v>
                </c:pt>
                <c:pt idx="43775">
                  <c:v>21.2</c:v>
                </c:pt>
                <c:pt idx="43776">
                  <c:v>20</c:v>
                </c:pt>
                <c:pt idx="43777">
                  <c:v>21.3</c:v>
                </c:pt>
                <c:pt idx="43778">
                  <c:v>21.4</c:v>
                </c:pt>
                <c:pt idx="43779">
                  <c:v>21.7</c:v>
                </c:pt>
                <c:pt idx="43780">
                  <c:v>21.2</c:v>
                </c:pt>
                <c:pt idx="43781">
                  <c:v>21</c:v>
                </c:pt>
                <c:pt idx="43782">
                  <c:v>21.2</c:v>
                </c:pt>
                <c:pt idx="43783">
                  <c:v>21.1</c:v>
                </c:pt>
                <c:pt idx="43784">
                  <c:v>21.5</c:v>
                </c:pt>
                <c:pt idx="43785">
                  <c:v>22.8</c:v>
                </c:pt>
                <c:pt idx="43786">
                  <c:v>25.7</c:v>
                </c:pt>
                <c:pt idx="43787">
                  <c:v>27.5</c:v>
                </c:pt>
                <c:pt idx="43788">
                  <c:v>29.7</c:v>
                </c:pt>
                <c:pt idx="43789">
                  <c:v>30.1</c:v>
                </c:pt>
                <c:pt idx="43790">
                  <c:v>31.6</c:v>
                </c:pt>
                <c:pt idx="43791">
                  <c:v>31.3</c:v>
                </c:pt>
                <c:pt idx="43792">
                  <c:v>31.6</c:v>
                </c:pt>
                <c:pt idx="43793">
                  <c:v>30.9</c:v>
                </c:pt>
                <c:pt idx="43794">
                  <c:v>28.9</c:v>
                </c:pt>
                <c:pt idx="43795">
                  <c:v>26.3</c:v>
                </c:pt>
                <c:pt idx="43796">
                  <c:v>25</c:v>
                </c:pt>
                <c:pt idx="43797">
                  <c:v>24.7</c:v>
                </c:pt>
                <c:pt idx="43798">
                  <c:v>23.2</c:v>
                </c:pt>
                <c:pt idx="43799">
                  <c:v>22.4</c:v>
                </c:pt>
                <c:pt idx="43800">
                  <c:v>22</c:v>
                </c:pt>
                <c:pt idx="43801">
                  <c:v>21.6</c:v>
                </c:pt>
                <c:pt idx="43802">
                  <c:v>20.100000000000001</c:v>
                </c:pt>
                <c:pt idx="43803">
                  <c:v>20.399999999999999</c:v>
                </c:pt>
                <c:pt idx="43804">
                  <c:v>20.399999999999999</c:v>
                </c:pt>
                <c:pt idx="43805">
                  <c:v>20.6</c:v>
                </c:pt>
                <c:pt idx="43806">
                  <c:v>20.9</c:v>
                </c:pt>
                <c:pt idx="43807">
                  <c:v>20.8</c:v>
                </c:pt>
                <c:pt idx="43808">
                  <c:v>21.2</c:v>
                </c:pt>
                <c:pt idx="43809">
                  <c:v>22.7</c:v>
                </c:pt>
                <c:pt idx="43810">
                  <c:v>24</c:v>
                </c:pt>
                <c:pt idx="43811">
                  <c:v>25</c:v>
                </c:pt>
                <c:pt idx="43812">
                  <c:v>29.2</c:v>
                </c:pt>
                <c:pt idx="43813">
                  <c:v>31.1</c:v>
                </c:pt>
                <c:pt idx="43814">
                  <c:v>32.1</c:v>
                </c:pt>
                <c:pt idx="43815">
                  <c:v>32.6</c:v>
                </c:pt>
                <c:pt idx="43816">
                  <c:v>31.7</c:v>
                </c:pt>
                <c:pt idx="43817">
                  <c:v>30.6</c:v>
                </c:pt>
                <c:pt idx="43818">
                  <c:v>29.9</c:v>
                </c:pt>
                <c:pt idx="43819">
                  <c:v>26.5</c:v>
                </c:pt>
                <c:pt idx="43820">
                  <c:v>25.6</c:v>
                </c:pt>
                <c:pt idx="43821">
                  <c:v>25</c:v>
                </c:pt>
                <c:pt idx="43822">
                  <c:v>24.7</c:v>
                </c:pt>
                <c:pt idx="43823">
                  <c:v>23.5</c:v>
                </c:pt>
                <c:pt idx="43824">
                  <c:v>22.6</c:v>
                </c:pt>
              </c:numCache>
            </c:numRef>
          </c:xVal>
          <c:yVal>
            <c:numRef>
              <c:f>'Tmed-H-Comp ECI2'!$N$3:$N$43827</c:f>
              <c:numCache>
                <c:formatCode>#,##0.0</c:formatCode>
                <c:ptCount val="43825"/>
                <c:pt idx="0">
                  <c:v>21.710419053935539</c:v>
                </c:pt>
                <c:pt idx="1">
                  <c:v>21.321533404970516</c:v>
                </c:pt>
                <c:pt idx="2">
                  <c:v>20.959567468512088</c:v>
                </c:pt>
                <c:pt idx="3">
                  <c:v>20.619601628423613</c:v>
                </c:pt>
                <c:pt idx="4">
                  <c:v>20.298053942140896</c:v>
                </c:pt>
                <c:pt idx="5">
                  <c:v>19.992220332360496</c:v>
                </c:pt>
                <c:pt idx="6">
                  <c:v>18.399999999999999</c:v>
                </c:pt>
                <c:pt idx="7">
                  <c:v>20.431683678703084</c:v>
                </c:pt>
                <c:pt idx="8">
                  <c:v>22.401635676910324</c:v>
                </c:pt>
                <c:pt idx="9">
                  <c:v>24.25</c:v>
                </c:pt>
                <c:pt idx="10">
                  <c:v>25.92061503333251</c:v>
                </c:pt>
                <c:pt idx="11">
                  <c:v>27.362719984492045</c:v>
                </c:pt>
                <c:pt idx="12">
                  <c:v>28.532497224277932</c:v>
                </c:pt>
                <c:pt idx="13">
                  <c:v>29.394403663195128</c:v>
                </c:pt>
                <c:pt idx="14">
                  <c:v>29.922250710242835</c:v>
                </c:pt>
                <c:pt idx="15">
                  <c:v>30.1</c:v>
                </c:pt>
                <c:pt idx="16">
                  <c:v>29.83083802695991</c:v>
                </c:pt>
                <c:pt idx="17">
                  <c:v>29.064329578275633</c:v>
                </c:pt>
                <c:pt idx="18">
                  <c:v>27.917168616842957</c:v>
                </c:pt>
                <c:pt idx="19">
                  <c:v>24.582533876141206</c:v>
                </c:pt>
                <c:pt idx="20">
                  <c:v>23.761783734256042</c:v>
                </c:pt>
                <c:pt idx="21">
                  <c:v>23.131999999999998</c:v>
                </c:pt>
                <c:pt idx="22">
                  <c:v>22.601067752282407</c:v>
                </c:pt>
                <c:pt idx="23">
                  <c:v>22.133307051938715</c:v>
                </c:pt>
                <c:pt idx="24">
                  <c:v>22.164326199161366</c:v>
                </c:pt>
                <c:pt idx="25">
                  <c:v>21.629608431834463</c:v>
                </c:pt>
                <c:pt idx="26">
                  <c:v>21.131905269204118</c:v>
                </c:pt>
                <c:pt idx="27">
                  <c:v>20.664452239082465</c:v>
                </c:pt>
                <c:pt idx="28">
                  <c:v>20.222324170443734</c:v>
                </c:pt>
                <c:pt idx="29">
                  <c:v>19.801802956995679</c:v>
                </c:pt>
                <c:pt idx="30">
                  <c:v>19.7</c:v>
                </c:pt>
                <c:pt idx="31">
                  <c:v>22.131074487337024</c:v>
                </c:pt>
                <c:pt idx="32">
                  <c:v>24.488282006559363</c:v>
                </c:pt>
                <c:pt idx="33">
                  <c:v>26.7</c:v>
                </c:pt>
                <c:pt idx="34">
                  <c:v>28.699026535611551</c:v>
                </c:pt>
                <c:pt idx="35">
                  <c:v>30.424622203665692</c:v>
                </c:pt>
                <c:pt idx="36">
                  <c:v>31.824355652982142</c:v>
                </c:pt>
                <c:pt idx="37">
                  <c:v>32.85569669100272</c:v>
                </c:pt>
                <c:pt idx="38">
                  <c:v>33.487308542170915</c:v>
                </c:pt>
                <c:pt idx="39">
                  <c:v>31.426000000000002</c:v>
                </c:pt>
                <c:pt idx="40">
                  <c:v>31.055902287069877</c:v>
                </c:pt>
                <c:pt idx="41">
                  <c:v>30.001953170128996</c:v>
                </c:pt>
                <c:pt idx="42">
                  <c:v>28.424606848159069</c:v>
                </c:pt>
                <c:pt idx="43">
                  <c:v>26.113484079694157</c:v>
                </c:pt>
                <c:pt idx="44">
                  <c:v>24.98495263460206</c:v>
                </c:pt>
                <c:pt idx="45">
                  <c:v>24.119</c:v>
                </c:pt>
                <c:pt idx="46">
                  <c:v>23.388968159388313</c:v>
                </c:pt>
                <c:pt idx="47">
                  <c:v>22.745797196415733</c:v>
                </c:pt>
                <c:pt idx="48">
                  <c:v>23.600383340560857</c:v>
                </c:pt>
                <c:pt idx="49">
                  <c:v>23.155408415302805</c:v>
                </c:pt>
                <c:pt idx="50">
                  <c:v>22.74123585339364</c:v>
                </c:pt>
                <c:pt idx="51">
                  <c:v>22.352236478677021</c:v>
                </c:pt>
                <c:pt idx="52">
                  <c:v>21.984311722257374</c:v>
                </c:pt>
                <c:pt idx="53">
                  <c:v>21.634367495681722</c:v>
                </c:pt>
                <c:pt idx="54">
                  <c:v>19.399999999999999</c:v>
                </c:pt>
                <c:pt idx="55">
                  <c:v>21.796344851803639</c:v>
                </c:pt>
                <c:pt idx="56">
                  <c:v>24.119877977894227</c:v>
                </c:pt>
                <c:pt idx="57">
                  <c:v>26.3</c:v>
                </c:pt>
                <c:pt idx="58">
                  <c:v>28.270469013674244</c:v>
                </c:pt>
                <c:pt idx="59">
                  <c:v>29.9714133150419</c:v>
                </c:pt>
                <c:pt idx="60">
                  <c:v>31.351150572225254</c:v>
                </c:pt>
                <c:pt idx="61">
                  <c:v>32.367758166845533</c:v>
                </c:pt>
                <c:pt idx="62">
                  <c:v>32.990346991568472</c:v>
                </c:pt>
                <c:pt idx="63">
                  <c:v>30.61</c:v>
                </c:pt>
                <c:pt idx="64">
                  <c:v>30.302016588540667</c:v>
                </c:pt>
                <c:pt idx="65">
                  <c:v>29.42495403668077</c:v>
                </c:pt>
                <c:pt idx="66">
                  <c:v>28.112337167349153</c:v>
                </c:pt>
                <c:pt idx="67">
                  <c:v>26.886745492892342</c:v>
                </c:pt>
                <c:pt idx="68">
                  <c:v>25.947617926696822</c:v>
                </c:pt>
                <c:pt idx="69">
                  <c:v>25.227</c:v>
                </c:pt>
                <c:pt idx="70">
                  <c:v>24.61949098578468</c:v>
                </c:pt>
                <c:pt idx="71">
                  <c:v>24.084264799814491</c:v>
                </c:pt>
                <c:pt idx="72">
                  <c:v>23.735700007652671</c:v>
                </c:pt>
                <c:pt idx="73">
                  <c:v>23.77100008265829</c:v>
                </c:pt>
                <c:pt idx="74">
                  <c:v>23.353347079052408</c:v>
                </c:pt>
                <c:pt idx="75">
                  <c:v>22.961078802027245</c:v>
                </c:pt>
                <c:pt idx="76">
                  <c:v>22.961078802027245</c:v>
                </c:pt>
                <c:pt idx="77">
                  <c:v>22.590062240931804</c:v>
                </c:pt>
                <c:pt idx="78">
                  <c:v>22.237177306569798</c:v>
                </c:pt>
                <c:pt idx="79">
                  <c:v>21.3</c:v>
                </c:pt>
                <c:pt idx="80">
                  <c:v>23.487967038603323</c:v>
                </c:pt>
                <c:pt idx="81">
                  <c:v>25.609453805903428</c:v>
                </c:pt>
                <c:pt idx="82">
                  <c:v>27.599999999999998</c:v>
                </c:pt>
                <c:pt idx="83">
                  <c:v>29.399123882050393</c:v>
                </c:pt>
                <c:pt idx="84">
                  <c:v>30.952159983299122</c:v>
                </c:pt>
                <c:pt idx="85">
                  <c:v>32.211920087683922</c:v>
                </c:pt>
                <c:pt idx="86">
                  <c:v>33.140127021902444</c:v>
                </c:pt>
                <c:pt idx="87">
                  <c:v>33.70857768795382</c:v>
                </c:pt>
                <c:pt idx="88">
                  <c:v>30.643999999999998</c:v>
                </c:pt>
                <c:pt idx="89">
                  <c:v>30.33342849264605</c:v>
                </c:pt>
                <c:pt idx="90">
                  <c:v>29.448995667241114</c:v>
                </c:pt>
                <c:pt idx="91">
                  <c:v>28.125348404049568</c:v>
                </c:pt>
                <c:pt idx="92">
                  <c:v>27.533692934009082</c:v>
                </c:pt>
                <c:pt idx="93">
                  <c:v>26.586673539526203</c:v>
                </c:pt>
                <c:pt idx="94">
                  <c:v>25.86</c:v>
                </c:pt>
                <c:pt idx="95">
                  <c:v>25.247385868018164</c:v>
                </c:pt>
                <c:pt idx="96">
                  <c:v>24.707661983006208</c:v>
                </c:pt>
                <c:pt idx="97">
                  <c:v>24.197778577076971</c:v>
                </c:pt>
                <c:pt idx="98">
                  <c:v>23.850025064060176</c:v>
                </c:pt>
                <c:pt idx="99">
                  <c:v>23.526343986265616</c:v>
                </c:pt>
                <c:pt idx="100">
                  <c:v>23.222336071571114</c:v>
                </c:pt>
                <c:pt idx="101">
                  <c:v>22.934798236722148</c:v>
                </c:pt>
                <c:pt idx="102">
                  <c:v>22.661312412591595</c:v>
                </c:pt>
                <c:pt idx="103">
                  <c:v>21.9</c:v>
                </c:pt>
                <c:pt idx="104">
                  <c:v>23.601752141135915</c:v>
                </c:pt>
                <c:pt idx="105">
                  <c:v>25.251797404591553</c:v>
                </c:pt>
                <c:pt idx="106">
                  <c:v>26.799999999999997</c:v>
                </c:pt>
                <c:pt idx="107">
                  <c:v>28.199318574928085</c:v>
                </c:pt>
                <c:pt idx="108">
                  <c:v>29.407235542565985</c:v>
                </c:pt>
                <c:pt idx="109">
                  <c:v>30.387048957087497</c:v>
                </c:pt>
                <c:pt idx="110">
                  <c:v>31.108987683701901</c:v>
                </c:pt>
                <c:pt idx="111">
                  <c:v>31.551115979519636</c:v>
                </c:pt>
                <c:pt idx="112">
                  <c:v>29.725999999999999</c:v>
                </c:pt>
                <c:pt idx="113">
                  <c:v>29.485307081800688</c:v>
                </c:pt>
                <c:pt idx="114">
                  <c:v>28.799871642111864</c:v>
                </c:pt>
                <c:pt idx="115">
                  <c:v>27.774045013138412</c:v>
                </c:pt>
                <c:pt idx="116">
                  <c:v>26.766112023857037</c:v>
                </c:pt>
                <c:pt idx="117">
                  <c:v>26.032171993132806</c:v>
                </c:pt>
                <c:pt idx="118">
                  <c:v>25.469000000000001</c:v>
                </c:pt>
                <c:pt idx="119">
                  <c:v>24.994224047714077</c:v>
                </c:pt>
                <c:pt idx="120">
                  <c:v>24.575938036829811</c:v>
                </c:pt>
                <c:pt idx="121">
                  <c:v>22.958376197885919</c:v>
                </c:pt>
                <c:pt idx="122">
                  <c:v>22.502183417369263</c:v>
                </c:pt>
                <c:pt idx="123">
                  <c:v>22.077569530369949</c:v>
                </c:pt>
                <c:pt idx="124">
                  <c:v>21.6787634487277</c:v>
                </c:pt>
                <c:pt idx="125">
                  <c:v>21.301563278280671</c:v>
                </c:pt>
                <c:pt idx="126">
                  <c:v>20.942796928345967</c:v>
                </c:pt>
                <c:pt idx="127">
                  <c:v>22.4</c:v>
                </c:pt>
                <c:pt idx="128">
                  <c:v>24.205941047736072</c:v>
                </c:pt>
                <c:pt idx="129">
                  <c:v>25.957009490586952</c:v>
                </c:pt>
                <c:pt idx="130">
                  <c:v>27.599999999999998</c:v>
                </c:pt>
                <c:pt idx="131">
                  <c:v>29.084991140740005</c:v>
                </c:pt>
                <c:pt idx="132">
                  <c:v>30.366862208437368</c:v>
                </c:pt>
                <c:pt idx="133">
                  <c:v>31.406664199358161</c:v>
                </c:pt>
                <c:pt idx="134">
                  <c:v>32.172803256173445</c:v>
                </c:pt>
                <c:pt idx="135">
                  <c:v>32.642000631326958</c:v>
                </c:pt>
                <c:pt idx="136">
                  <c:v>30.712</c:v>
                </c:pt>
                <c:pt idx="137">
                  <c:v>30.396252300856816</c:v>
                </c:pt>
                <c:pt idx="138">
                  <c:v>29.497078928361798</c:v>
                </c:pt>
                <c:pt idx="139">
                  <c:v>28.151370877450393</c:v>
                </c:pt>
                <c:pt idx="140">
                  <c:v>26.327587816242566</c:v>
                </c:pt>
                <c:pt idx="141">
                  <c:v>25.364784765184972</c:v>
                </c:pt>
                <c:pt idx="142">
                  <c:v>24.625999999999998</c:v>
                </c:pt>
                <c:pt idx="143">
                  <c:v>24.003175632485132</c:v>
                </c:pt>
                <c:pt idx="144">
                  <c:v>23.454456349389645</c:v>
                </c:pt>
                <c:pt idx="145">
                  <c:v>21.455030960094359</c:v>
                </c:pt>
                <c:pt idx="146">
                  <c:v>20.98014175414669</c:v>
                </c:pt>
                <c:pt idx="147">
                  <c:v>20.538125658663798</c:v>
                </c:pt>
                <c:pt idx="148">
                  <c:v>20.122975065478833</c:v>
                </c:pt>
                <c:pt idx="149">
                  <c:v>19.730315871652827</c:v>
                </c:pt>
                <c:pt idx="150">
                  <c:v>19.356845982786375</c:v>
                </c:pt>
                <c:pt idx="151">
                  <c:v>20.6</c:v>
                </c:pt>
                <c:pt idx="152">
                  <c:v>22.527494772102926</c:v>
                </c:pt>
                <c:pt idx="153">
                  <c:v>24.396423590914925</c:v>
                </c:pt>
                <c:pt idx="154">
                  <c:v>26.15</c:v>
                </c:pt>
                <c:pt idx="155">
                  <c:v>27.734942467520586</c:v>
                </c:pt>
                <c:pt idx="156">
                  <c:v>29.103093318620658</c:v>
                </c:pt>
                <c:pt idx="157">
                  <c:v>30.212881982007268</c:v>
                </c:pt>
                <c:pt idx="158">
                  <c:v>31.030588090723583</c:v>
                </c:pt>
                <c:pt idx="159">
                  <c:v>31.531366058435509</c:v>
                </c:pt>
                <c:pt idx="160">
                  <c:v>30.882000000000001</c:v>
                </c:pt>
                <c:pt idx="161">
                  <c:v>30.553311821383737</c:v>
                </c:pt>
                <c:pt idx="162">
                  <c:v>29.617287081163514</c:v>
                </c:pt>
                <c:pt idx="163">
                  <c:v>28.216427060952459</c:v>
                </c:pt>
                <c:pt idx="164">
                  <c:v>24.962325021826278</c:v>
                </c:pt>
                <c:pt idx="165">
                  <c:v>23.9600628293319</c:v>
                </c:pt>
                <c:pt idx="166">
                  <c:v>23.190999999999999</c:v>
                </c:pt>
                <c:pt idx="167">
                  <c:v>22.542650043652557</c:v>
                </c:pt>
                <c:pt idx="168">
                  <c:v>21.971442265348237</c:v>
                </c:pt>
                <c:pt idx="169">
                  <c:v>21.438304771136558</c:v>
                </c:pt>
                <c:pt idx="170">
                  <c:v>20.869933438033836</c:v>
                </c:pt>
                <c:pt idx="171">
                  <c:v>20.340906300133053</c:v>
                </c:pt>
                <c:pt idx="172">
                  <c:v>19.844033149234512</c:v>
                </c:pt>
                <c:pt idx="173">
                  <c:v>19.374078838513622</c:v>
                </c:pt>
                <c:pt idx="174">
                  <c:v>18.927091254988419</c:v>
                </c:pt>
                <c:pt idx="175">
                  <c:v>19</c:v>
                </c:pt>
                <c:pt idx="176">
                  <c:v>21.552628211703876</c:v>
                </c:pt>
                <c:pt idx="177">
                  <c:v>24.02769610688733</c:v>
                </c:pt>
                <c:pt idx="178">
                  <c:v>26.35</c:v>
                </c:pt>
                <c:pt idx="179">
                  <c:v>28.448977862392127</c:v>
                </c:pt>
                <c:pt idx="180">
                  <c:v>30.26085331384898</c:v>
                </c:pt>
                <c:pt idx="181">
                  <c:v>31.73057343563125</c:v>
                </c:pt>
                <c:pt idx="182">
                  <c:v>32.813481525552859</c:v>
                </c:pt>
                <c:pt idx="183">
                  <c:v>33.47667396927946</c:v>
                </c:pt>
                <c:pt idx="184">
                  <c:v>31.731999999999999</c:v>
                </c:pt>
                <c:pt idx="185">
                  <c:v>31.33860942401833</c:v>
                </c:pt>
                <c:pt idx="186">
                  <c:v>30.218327845172077</c:v>
                </c:pt>
                <c:pt idx="187">
                  <c:v>28.541707978462785</c:v>
                </c:pt>
                <c:pt idx="188">
                  <c:v>25.636011049744841</c:v>
                </c:pt>
                <c:pt idx="189">
                  <c:v>24.436453150066527</c:v>
                </c:pt>
                <c:pt idx="190">
                  <c:v>23.516000000000002</c:v>
                </c:pt>
                <c:pt idx="191">
                  <c:v>22.740022099489675</c:v>
                </c:pt>
                <c:pt idx="192">
                  <c:v>22.0563718451412</c:v>
                </c:pt>
                <c:pt idx="193">
                  <c:v>20.999642866253183</c:v>
                </c:pt>
                <c:pt idx="194">
                  <c:v>20.438750103322864</c:v>
                </c:pt>
                <c:pt idx="195">
                  <c:v>19.916683848815513</c:v>
                </c:pt>
                <c:pt idx="196">
                  <c:v>19.426348502534058</c:v>
                </c:pt>
                <c:pt idx="197">
                  <c:v>18.962577801164763</c:v>
                </c:pt>
                <c:pt idx="198">
                  <c:v>18.521471633212254</c:v>
                </c:pt>
                <c:pt idx="199">
                  <c:v>18.5</c:v>
                </c:pt>
                <c:pt idx="200">
                  <c:v>21.035263393937182</c:v>
                </c:pt>
                <c:pt idx="201">
                  <c:v>23.493494092554762</c:v>
                </c:pt>
                <c:pt idx="202">
                  <c:v>25.8</c:v>
                </c:pt>
                <c:pt idx="203">
                  <c:v>27.884699101423472</c:v>
                </c:pt>
                <c:pt idx="204">
                  <c:v>29.684248869537079</c:v>
                </c:pt>
                <c:pt idx="205">
                  <c:v>31.143970895252806</c:v>
                </c:pt>
                <c:pt idx="206">
                  <c:v>32.219512263474265</c:v>
                </c:pt>
                <c:pt idx="207">
                  <c:v>32.878193193978241</c:v>
                </c:pt>
                <c:pt idx="208">
                  <c:v>31.664000000000001</c:v>
                </c:pt>
                <c:pt idx="209">
                  <c:v>31.275785615807564</c:v>
                </c:pt>
                <c:pt idx="210">
                  <c:v>30.170244584051392</c:v>
                </c:pt>
                <c:pt idx="211">
                  <c:v>28.51568550506196</c:v>
                </c:pt>
                <c:pt idx="212">
                  <c:v>25.142116167511354</c:v>
                </c:pt>
                <c:pt idx="213">
                  <c:v>23.958341924407755</c:v>
                </c:pt>
                <c:pt idx="214">
                  <c:v>23.05</c:v>
                </c:pt>
                <c:pt idx="215">
                  <c:v>22.284232335022708</c:v>
                </c:pt>
                <c:pt idx="216">
                  <c:v>21.609577478757764</c:v>
                </c:pt>
                <c:pt idx="217">
                  <c:v>22.161721435677478</c:v>
                </c:pt>
                <c:pt idx="218">
                  <c:v>21.724225080591832</c:v>
                </c:pt>
                <c:pt idx="219">
                  <c:v>21.3170134020761</c:v>
                </c:pt>
                <c:pt idx="220">
                  <c:v>20.934551831976563</c:v>
                </c:pt>
                <c:pt idx="221">
                  <c:v>20.572810684908511</c:v>
                </c:pt>
                <c:pt idx="222">
                  <c:v>20.228747873905554</c:v>
                </c:pt>
                <c:pt idx="223">
                  <c:v>18.100000000000001</c:v>
                </c:pt>
                <c:pt idx="224">
                  <c:v>20.444250398503563</c:v>
                </c:pt>
                <c:pt idx="225">
                  <c:v>22.71727193489653</c:v>
                </c:pt>
                <c:pt idx="226">
                  <c:v>24.85</c:v>
                </c:pt>
                <c:pt idx="227">
                  <c:v>26.777632730768282</c:v>
                </c:pt>
                <c:pt idx="228">
                  <c:v>28.441599982106204</c:v>
                </c:pt>
                <c:pt idx="229">
                  <c:v>29.791342951089923</c:v>
                </c:pt>
                <c:pt idx="230">
                  <c:v>30.785850380609766</c:v>
                </c:pt>
                <c:pt idx="231">
                  <c:v>31.394904665664811</c:v>
                </c:pt>
                <c:pt idx="232">
                  <c:v>30.542000000000002</c:v>
                </c:pt>
                <c:pt idx="233">
                  <c:v>30.239192780329901</c:v>
                </c:pt>
                <c:pt idx="234">
                  <c:v>29.376870775560086</c:v>
                </c:pt>
                <c:pt idx="235">
                  <c:v>28.086314693948328</c:v>
                </c:pt>
                <c:pt idx="236">
                  <c:v>25.392850610658854</c:v>
                </c:pt>
                <c:pt idx="237">
                  <c:v>24.46950670103805</c:v>
                </c:pt>
                <c:pt idx="238">
                  <c:v>23.760999999999999</c:v>
                </c:pt>
                <c:pt idx="239">
                  <c:v>23.163701221317709</c:v>
                </c:pt>
                <c:pt idx="240">
                  <c:v>22.637470433431055</c:v>
                </c:pt>
                <c:pt idx="241">
                  <c:v>23.883657151603053</c:v>
                </c:pt>
                <c:pt idx="242">
                  <c:v>23.345200099189949</c:v>
                </c:pt>
                <c:pt idx="243">
                  <c:v>22.844016494862892</c:v>
                </c:pt>
                <c:pt idx="244">
                  <c:v>22.373294562432697</c:v>
                </c:pt>
                <c:pt idx="245">
                  <c:v>21.928074689118169</c:v>
                </c:pt>
                <c:pt idx="246">
                  <c:v>21.504612767883764</c:v>
                </c:pt>
                <c:pt idx="247">
                  <c:v>19.899999999999999</c:v>
                </c:pt>
                <c:pt idx="248">
                  <c:v>22.608911571604111</c:v>
                </c:pt>
                <c:pt idx="249">
                  <c:v>25.23551423588043</c:v>
                </c:pt>
                <c:pt idx="250">
                  <c:v>27.7</c:v>
                </c:pt>
                <c:pt idx="251">
                  <c:v>29.927486711110014</c:v>
                </c:pt>
                <c:pt idx="252">
                  <c:v>31.850293312656056</c:v>
                </c:pt>
                <c:pt idx="253">
                  <c:v>33.409996299037246</c:v>
                </c:pt>
                <c:pt idx="254">
                  <c:v>34.559204884260168</c:v>
                </c:pt>
                <c:pt idx="255">
                  <c:v>35.263000946990445</c:v>
                </c:pt>
                <c:pt idx="256">
                  <c:v>31.46</c:v>
                </c:pt>
                <c:pt idx="257">
                  <c:v>31.08731419117526</c:v>
                </c:pt>
                <c:pt idx="258">
                  <c:v>30.025994800689336</c:v>
                </c:pt>
                <c:pt idx="259">
                  <c:v>28.43761808485948</c:v>
                </c:pt>
                <c:pt idx="260">
                  <c:v>27.860431520810899</c:v>
                </c:pt>
                <c:pt idx="261">
                  <c:v>26.724008247431446</c:v>
                </c:pt>
                <c:pt idx="262">
                  <c:v>25.852</c:v>
                </c:pt>
                <c:pt idx="263">
                  <c:v>25.116863041621798</c:v>
                </c:pt>
                <c:pt idx="264">
                  <c:v>24.469194379607451</c:v>
                </c:pt>
                <c:pt idx="265">
                  <c:v>22.941650008928118</c:v>
                </c:pt>
                <c:pt idx="266">
                  <c:v>22.391975101256406</c:v>
                </c:pt>
                <c:pt idx="267">
                  <c:v>21.880350171839201</c:v>
                </c:pt>
                <c:pt idx="268">
                  <c:v>21.399821532483376</c:v>
                </c:pt>
                <c:pt idx="269">
                  <c:v>20.945326245141466</c:v>
                </c:pt>
                <c:pt idx="270">
                  <c:v>20.513042200548007</c:v>
                </c:pt>
                <c:pt idx="271">
                  <c:v>21.1</c:v>
                </c:pt>
                <c:pt idx="272">
                  <c:v>23.478980034036947</c:v>
                </c:pt>
                <c:pt idx="273">
                  <c:v>25.785675963561662</c:v>
                </c:pt>
                <c:pt idx="274">
                  <c:v>27.95</c:v>
                </c:pt>
                <c:pt idx="275">
                  <c:v>29.906190252705585</c:v>
                </c:pt>
                <c:pt idx="276">
                  <c:v>31.594808870729999</c:v>
                </c:pt>
                <c:pt idx="277">
                  <c:v>32.964548031846803</c:v>
                </c:pt>
                <c:pt idx="278">
                  <c:v>33.973788904766941</c:v>
                </c:pt>
                <c:pt idx="279">
                  <c:v>34.591866216267249</c:v>
                </c:pt>
                <c:pt idx="280">
                  <c:v>31.561999999999998</c:v>
                </c:pt>
                <c:pt idx="281">
                  <c:v>31.181549903491408</c:v>
                </c:pt>
                <c:pt idx="282">
                  <c:v>30.098119692370364</c:v>
                </c:pt>
                <c:pt idx="283">
                  <c:v>28.47665179496072</c:v>
                </c:pt>
                <c:pt idx="284">
                  <c:v>27.001273844161126</c:v>
                </c:pt>
                <c:pt idx="285">
                  <c:v>25.841175085919602</c:v>
                </c:pt>
                <c:pt idx="286">
                  <c:v>24.951000000000001</c:v>
                </c:pt>
                <c:pt idx="287">
                  <c:v>24.200547688322253</c:v>
                </c:pt>
                <c:pt idx="288">
                  <c:v>23.539385929182608</c:v>
                </c:pt>
                <c:pt idx="289">
                  <c:v>20.47770715032761</c:v>
                </c:pt>
                <c:pt idx="290">
                  <c:v>20.017775084724747</c:v>
                </c:pt>
                <c:pt idx="291">
                  <c:v>19.58968075602872</c:v>
                </c:pt>
                <c:pt idx="292">
                  <c:v>19.18760577207793</c:v>
                </c:pt>
                <c:pt idx="293">
                  <c:v>18.807313796955103</c:v>
                </c:pt>
                <c:pt idx="294">
                  <c:v>18.445606739234048</c:v>
                </c:pt>
                <c:pt idx="295">
                  <c:v>20.100000000000001</c:v>
                </c:pt>
                <c:pt idx="296">
                  <c:v>21.888576229969384</c:v>
                </c:pt>
                <c:pt idx="297">
                  <c:v>23.622807476254387</c:v>
                </c:pt>
                <c:pt idx="298">
                  <c:v>25.25</c:v>
                </c:pt>
                <c:pt idx="299">
                  <c:v>26.720712379771353</c:v>
                </c:pt>
                <c:pt idx="300">
                  <c:v>27.990257764125474</c:v>
                </c:pt>
                <c:pt idx="301">
                  <c:v>29.020061658979717</c:v>
                </c:pt>
                <c:pt idx="302">
                  <c:v>29.778833994094853</c:v>
                </c:pt>
                <c:pt idx="303">
                  <c:v>30.243519856025742</c:v>
                </c:pt>
                <c:pt idx="304">
                  <c:v>30.745999999999999</c:v>
                </c:pt>
                <c:pt idx="305">
                  <c:v>30.427664204962198</c:v>
                </c:pt>
                <c:pt idx="306">
                  <c:v>29.521120558922142</c:v>
                </c:pt>
                <c:pt idx="307">
                  <c:v>28.164382114150804</c:v>
                </c:pt>
                <c:pt idx="308">
                  <c:v>23.874535257359309</c:v>
                </c:pt>
                <c:pt idx="309">
                  <c:v>22.903840378014358</c:v>
                </c:pt>
                <c:pt idx="310">
                  <c:v>22.158999999999999</c:v>
                </c:pt>
                <c:pt idx="311">
                  <c:v>21.531070514718618</c:v>
                </c:pt>
                <c:pt idx="312">
                  <c:v>20.977853532581364</c:v>
                </c:pt>
                <c:pt idx="313">
                  <c:v>21.393692864977734</c:v>
                </c:pt>
                <c:pt idx="314">
                  <c:v>20.911325088857662</c:v>
                </c:pt>
                <c:pt idx="315">
                  <c:v>20.462348109981338</c:v>
                </c:pt>
                <c:pt idx="316">
                  <c:v>20.040659712179288</c:v>
                </c:pt>
                <c:pt idx="317">
                  <c:v>19.64181690900169</c:v>
                </c:pt>
                <c:pt idx="318">
                  <c:v>19.262465604562536</c:v>
                </c:pt>
                <c:pt idx="319">
                  <c:v>18.100000000000001</c:v>
                </c:pt>
                <c:pt idx="320">
                  <c:v>20.478980034036947</c:v>
                </c:pt>
                <c:pt idx="321">
                  <c:v>22.785675963561662</c:v>
                </c:pt>
                <c:pt idx="322">
                  <c:v>24.95</c:v>
                </c:pt>
                <c:pt idx="323">
                  <c:v>26.906190252705589</c:v>
                </c:pt>
                <c:pt idx="324">
                  <c:v>28.594808870729999</c:v>
                </c:pt>
                <c:pt idx="325">
                  <c:v>29.96454803184681</c:v>
                </c:pt>
                <c:pt idx="326">
                  <c:v>30.973788904766945</c:v>
                </c:pt>
                <c:pt idx="327">
                  <c:v>31.591866216267249</c:v>
                </c:pt>
                <c:pt idx="328">
                  <c:v>30.95</c:v>
                </c:pt>
                <c:pt idx="329">
                  <c:v>30.616135629594503</c:v>
                </c:pt>
                <c:pt idx="330">
                  <c:v>29.665370342284199</c:v>
                </c:pt>
                <c:pt idx="331">
                  <c:v>28.242449534353284</c:v>
                </c:pt>
                <c:pt idx="332">
                  <c:v>24.956219904059765</c:v>
                </c:pt>
                <c:pt idx="333">
                  <c:v>23.938174054990668</c:v>
                </c:pt>
                <c:pt idx="334">
                  <c:v>23.157</c:v>
                </c:pt>
                <c:pt idx="335">
                  <c:v>22.498439808119524</c:v>
                </c:pt>
                <c:pt idx="336">
                  <c:v>21.918236631731673</c:v>
                </c:pt>
                <c:pt idx="337">
                  <c:v>22.490347627186171</c:v>
                </c:pt>
                <c:pt idx="338">
                  <c:v>21.98928342563509</c:v>
                </c:pt>
                <c:pt idx="339">
                  <c:v>21.522904238275189</c:v>
                </c:pt>
                <c:pt idx="340">
                  <c:v>21.084871328930422</c:v>
                </c:pt>
                <c:pt idx="341">
                  <c:v>20.670569502373851</c:v>
                </c:pt>
                <c:pt idx="342">
                  <c:v>20.276514659002942</c:v>
                </c:pt>
                <c:pt idx="343">
                  <c:v>18.899999999999999</c:v>
                </c:pt>
                <c:pt idx="344">
                  <c:v>21.400533758403796</c:v>
                </c:pt>
                <c:pt idx="345">
                  <c:v>23.825090063889625</c:v>
                </c:pt>
                <c:pt idx="346">
                  <c:v>26.099999999999998</c:v>
                </c:pt>
                <c:pt idx="347">
                  <c:v>28.15614157948616</c:v>
                </c:pt>
                <c:pt idx="348">
                  <c:v>29.931039980913283</c:v>
                </c:pt>
                <c:pt idx="349">
                  <c:v>31.370765814495911</c:v>
                </c:pt>
                <c:pt idx="350">
                  <c:v>32.431573739317074</c:v>
                </c:pt>
                <c:pt idx="351">
                  <c:v>33.081231643375794</c:v>
                </c:pt>
                <c:pt idx="352">
                  <c:v>31.12</c:v>
                </c:pt>
                <c:pt idx="353">
                  <c:v>30.773195150121424</c:v>
                </c:pt>
                <c:pt idx="354">
                  <c:v>29.785578495085911</c:v>
                </c:pt>
                <c:pt idx="355">
                  <c:v>28.307505717855349</c:v>
                </c:pt>
                <c:pt idx="356">
                  <c:v>26.19095710964347</c:v>
                </c:pt>
                <c:pt idx="357">
                  <c:v>25.133452119137594</c:v>
                </c:pt>
                <c:pt idx="358">
                  <c:v>24.321999999999996</c:v>
                </c:pt>
                <c:pt idx="359">
                  <c:v>23.637914219286948</c:v>
                </c:pt>
                <c:pt idx="360">
                  <c:v>23.035222547690264</c:v>
                </c:pt>
                <c:pt idx="361">
                  <c:v>22.813023817419424</c:v>
                </c:pt>
                <c:pt idx="362">
                  <c:v>22.326916756213148</c:v>
                </c:pt>
                <c:pt idx="363">
                  <c:v>21.874459335640111</c:v>
                </c:pt>
                <c:pt idx="364">
                  <c:v>21.449502035529516</c:v>
                </c:pt>
                <c:pt idx="365">
                  <c:v>21.047567427676125</c:v>
                </c:pt>
                <c:pt idx="366">
                  <c:v>20.665275415450619</c:v>
                </c:pt>
                <c:pt idx="367">
                  <c:v>19.899999999999999</c:v>
                </c:pt>
                <c:pt idx="368">
                  <c:v>22.226885580736866</c:v>
                </c:pt>
                <c:pt idx="369">
                  <c:v>24.48306992056396</c:v>
                </c:pt>
                <c:pt idx="370">
                  <c:v>26.599999999999998</c:v>
                </c:pt>
                <c:pt idx="371">
                  <c:v>28.513353969799624</c:v>
                </c:pt>
                <c:pt idx="372">
                  <c:v>30.164995537794304</c:v>
                </c:pt>
                <c:pt idx="373">
                  <c:v>31.504740410711474</c:v>
                </c:pt>
                <c:pt idx="374">
                  <c:v>32.491881118531168</c:v>
                </c:pt>
                <c:pt idx="375">
                  <c:v>33.096423890363582</c:v>
                </c:pt>
                <c:pt idx="376">
                  <c:v>30.983999999999998</c:v>
                </c:pt>
                <c:pt idx="377">
                  <c:v>30.647547533699885</c:v>
                </c:pt>
                <c:pt idx="378">
                  <c:v>29.689411972844539</c:v>
                </c:pt>
                <c:pt idx="379">
                  <c:v>28.255460771053698</c:v>
                </c:pt>
                <c:pt idx="380">
                  <c:v>26.403167345176506</c:v>
                </c:pt>
                <c:pt idx="381">
                  <c:v>25.377229667820053</c:v>
                </c:pt>
                <c:pt idx="382">
                  <c:v>24.59</c:v>
                </c:pt>
                <c:pt idx="383">
                  <c:v>23.926334690353009</c:v>
                </c:pt>
                <c:pt idx="384">
                  <c:v>23.341633814923394</c:v>
                </c:pt>
                <c:pt idx="385">
                  <c:v>23.273621438228371</c:v>
                </c:pt>
                <c:pt idx="386">
                  <c:v>22.679075109522234</c:v>
                </c:pt>
                <c:pt idx="387">
                  <c:v>22.125684879744441</c:v>
                </c:pt>
                <c:pt idx="388">
                  <c:v>21.605929412686102</c:v>
                </c:pt>
                <c:pt idx="389">
                  <c:v>21.114332469234643</c:v>
                </c:pt>
                <c:pt idx="390">
                  <c:v>20.64675993120499</c:v>
                </c:pt>
                <c:pt idx="391">
                  <c:v>20.3</c:v>
                </c:pt>
                <c:pt idx="392">
                  <c:v>23.043641207137501</c:v>
                </c:pt>
                <c:pt idx="393">
                  <c:v>25.703918264545567</c:v>
                </c:pt>
                <c:pt idx="394">
                  <c:v>28.2</c:v>
                </c:pt>
                <c:pt idx="395">
                  <c:v>30.456044233047322</c:v>
                </c:pt>
                <c:pt idx="396">
                  <c:v>32.403502201279856</c:v>
                </c:pt>
                <c:pt idx="397">
                  <c:v>33.983201379794131</c:v>
                </c:pt>
                <c:pt idx="398">
                  <c:v>35.14714340841735</c:v>
                </c:pt>
                <c:pt idx="399">
                  <c:v>35.859962497592889</c:v>
                </c:pt>
                <c:pt idx="400">
                  <c:v>31.970000000000002</c:v>
                </c:pt>
                <c:pt idx="401">
                  <c:v>31.558492752756017</c:v>
                </c:pt>
                <c:pt idx="402">
                  <c:v>30.386619259094477</c:v>
                </c:pt>
                <c:pt idx="403">
                  <c:v>28.632786635365676</c:v>
                </c:pt>
                <c:pt idx="404">
                  <c:v>27.664643137562031</c:v>
                </c:pt>
                <c:pt idx="405">
                  <c:v>26.409842439872222</c:v>
                </c:pt>
                <c:pt idx="406">
                  <c:v>25.446999999999999</c:v>
                </c:pt>
                <c:pt idx="407">
                  <c:v>24.635286275124066</c:v>
                </c:pt>
                <c:pt idx="408">
                  <c:v>23.920152127483227</c:v>
                </c:pt>
                <c:pt idx="409">
                  <c:v>23.17027620043681</c:v>
                </c:pt>
                <c:pt idx="410">
                  <c:v>22.557033446299663</c:v>
                </c:pt>
                <c:pt idx="411">
                  <c:v>21.986241008038292</c:v>
                </c:pt>
                <c:pt idx="412">
                  <c:v>21.450141029437233</c:v>
                </c:pt>
                <c:pt idx="413">
                  <c:v>20.943085062606805</c:v>
                </c:pt>
                <c:pt idx="414">
                  <c:v>20.460808985645397</c:v>
                </c:pt>
                <c:pt idx="415">
                  <c:v>20.2</c:v>
                </c:pt>
                <c:pt idx="416">
                  <c:v>23.013100478204272</c:v>
                </c:pt>
                <c:pt idx="417">
                  <c:v>25.740726321875833</c:v>
                </c:pt>
                <c:pt idx="418">
                  <c:v>28.299999999999997</c:v>
                </c:pt>
                <c:pt idx="419">
                  <c:v>30.613159276921934</c:v>
                </c:pt>
                <c:pt idx="420">
                  <c:v>32.609919978527444</c:v>
                </c:pt>
                <c:pt idx="421">
                  <c:v>34.229611541307904</c:v>
                </c:pt>
                <c:pt idx="422">
                  <c:v>35.423020456731713</c:v>
                </c:pt>
                <c:pt idx="423">
                  <c:v>36.153885598797771</c:v>
                </c:pt>
                <c:pt idx="424">
                  <c:v>32.14</c:v>
                </c:pt>
                <c:pt idx="425">
                  <c:v>31.715552273282935</c:v>
                </c:pt>
                <c:pt idx="426">
                  <c:v>30.50682741189619</c:v>
                </c:pt>
                <c:pt idx="427">
                  <c:v>28.697842818867741</c:v>
                </c:pt>
                <c:pt idx="428">
                  <c:v>27.699380343145744</c:v>
                </c:pt>
                <c:pt idx="429">
                  <c:v>26.405120504019145</c:v>
                </c:pt>
                <c:pt idx="430">
                  <c:v>25.411999999999999</c:v>
                </c:pt>
                <c:pt idx="431">
                  <c:v>24.574760686291491</c:v>
                </c:pt>
                <c:pt idx="432">
                  <c:v>23.837138043441819</c:v>
                </c:pt>
                <c:pt idx="433">
                  <c:v>23.228269057761874</c:v>
                </c:pt>
                <c:pt idx="434">
                  <c:v>22.603808448366124</c:v>
                </c:pt>
                <c:pt idx="435">
                  <c:v>22.022574685014604</c:v>
                </c:pt>
                <c:pt idx="436">
                  <c:v>21.476667999487915</c:v>
                </c:pt>
                <c:pt idx="437">
                  <c:v>20.960336618630098</c:v>
                </c:pt>
                <c:pt idx="438">
                  <c:v>20.469238418309644</c:v>
                </c:pt>
                <c:pt idx="439">
                  <c:v>20</c:v>
                </c:pt>
                <c:pt idx="440">
                  <c:v>22.899924567037736</c:v>
                </c:pt>
                <c:pt idx="441">
                  <c:v>25.711736393538668</c:v>
                </c:pt>
                <c:pt idx="442">
                  <c:v>28.35</c:v>
                </c:pt>
                <c:pt idx="443">
                  <c:v>30.734553081765206</c:v>
                </c:pt>
                <c:pt idx="444">
                  <c:v>32.792942200086934</c:v>
                </c:pt>
                <c:pt idx="445">
                  <c:v>34.462624243200125</c:v>
                </c:pt>
                <c:pt idx="446">
                  <c:v>35.69286676712467</c:v>
                </c:pt>
                <c:pt idx="447">
                  <c:v>36.446289475303878</c:v>
                </c:pt>
                <c:pt idx="448">
                  <c:v>32.242000000000004</c:v>
                </c:pt>
                <c:pt idx="449">
                  <c:v>31.809787985599087</c:v>
                </c:pt>
                <c:pt idx="450">
                  <c:v>30.578952303577218</c:v>
                </c:pt>
                <c:pt idx="451">
                  <c:v>28.736876528968981</c:v>
                </c:pt>
                <c:pt idx="452">
                  <c:v>27.840222666495976</c:v>
                </c:pt>
                <c:pt idx="453">
                  <c:v>26.522287342507305</c:v>
                </c:pt>
                <c:pt idx="454">
                  <c:v>25.511000000000003</c:v>
                </c:pt>
                <c:pt idx="455">
                  <c:v>24.658445332991946</c:v>
                </c:pt>
                <c:pt idx="456">
                  <c:v>23.907329593016975</c:v>
                </c:pt>
                <c:pt idx="457">
                  <c:v>21.165807147776718</c:v>
                </c:pt>
                <c:pt idx="458">
                  <c:v>20.862925055794346</c:v>
                </c:pt>
                <c:pt idx="459">
                  <c:v>20.581009278360376</c:v>
                </c:pt>
                <c:pt idx="460">
                  <c:v>20.316228191368392</c:v>
                </c:pt>
                <c:pt idx="461">
                  <c:v>20.065792012628972</c:v>
                </c:pt>
                <c:pt idx="462">
                  <c:v>19.827594681934617</c:v>
                </c:pt>
                <c:pt idx="463">
                  <c:v>20</c:v>
                </c:pt>
                <c:pt idx="464">
                  <c:v>21.337090968035362</c:v>
                </c:pt>
                <c:pt idx="465">
                  <c:v>22.633555103607648</c:v>
                </c:pt>
                <c:pt idx="466">
                  <c:v>23.849999999999998</c:v>
                </c:pt>
                <c:pt idx="467">
                  <c:v>24.949464594586352</c:v>
                </c:pt>
                <c:pt idx="468">
                  <c:v>25.898542212016132</c:v>
                </c:pt>
                <c:pt idx="469">
                  <c:v>26.668395609140177</c:v>
                </c:pt>
                <c:pt idx="470">
                  <c:v>27.235633180051494</c:v>
                </c:pt>
                <c:pt idx="471">
                  <c:v>27.583019698194001</c:v>
                </c:pt>
                <c:pt idx="472">
                  <c:v>29.318000000000001</c:v>
                </c:pt>
                <c:pt idx="473">
                  <c:v>29.108364232536086</c:v>
                </c:pt>
                <c:pt idx="474">
                  <c:v>28.511372075387754</c:v>
                </c:pt>
                <c:pt idx="475">
                  <c:v>27.61791017273346</c:v>
                </c:pt>
                <c:pt idx="476">
                  <c:v>23.402742730456129</c:v>
                </c:pt>
                <c:pt idx="477">
                  <c:v>22.763504639180187</c:v>
                </c:pt>
                <c:pt idx="478">
                  <c:v>22.273</c:v>
                </c:pt>
                <c:pt idx="479">
                  <c:v>21.859485460912261</c:v>
                </c:pt>
                <c:pt idx="480">
                  <c:v>21.495171838529192</c:v>
                </c:pt>
                <c:pt idx="481">
                  <c:v>21.491088101493851</c:v>
                </c:pt>
                <c:pt idx="482">
                  <c:v>21.105941737615034</c:v>
                </c:pt>
                <c:pt idx="483">
                  <c:v>20.747456242853318</c:v>
                </c:pt>
                <c:pt idx="484">
                  <c:v>20.410759305073384</c:v>
                </c:pt>
                <c:pt idx="485">
                  <c:v>20.092303423466468</c:v>
                </c:pt>
                <c:pt idx="486">
                  <c:v>19.789410521472412</c:v>
                </c:pt>
                <c:pt idx="487">
                  <c:v>19.600000000000001</c:v>
                </c:pt>
                <c:pt idx="488">
                  <c:v>21.37121141220269</c:v>
                </c:pt>
                <c:pt idx="489">
                  <c:v>23.088605461921823</c:v>
                </c:pt>
                <c:pt idx="490">
                  <c:v>24.7</c:v>
                </c:pt>
                <c:pt idx="491">
                  <c:v>26.156433618802701</c:v>
                </c:pt>
                <c:pt idx="492">
                  <c:v>27.413653319813577</c:v>
                </c:pt>
                <c:pt idx="493">
                  <c:v>28.433459118601274</c:v>
                </c:pt>
                <c:pt idx="494">
                  <c:v>29.184864732016266</c:v>
                </c:pt>
                <c:pt idx="495">
                  <c:v>29.645039080724523</c:v>
                </c:pt>
                <c:pt idx="496">
                  <c:v>30.065999999999999</c:v>
                </c:pt>
                <c:pt idx="497">
                  <c:v>29.799426122854527</c:v>
                </c:pt>
                <c:pt idx="498">
                  <c:v>29.040287947715289</c:v>
                </c:pt>
                <c:pt idx="499">
                  <c:v>27.904157380142543</c:v>
                </c:pt>
                <c:pt idx="500">
                  <c:v>24.335586435024464</c:v>
                </c:pt>
                <c:pt idx="501">
                  <c:v>23.52272812142666</c:v>
                </c:pt>
                <c:pt idx="502">
                  <c:v>22.899000000000001</c:v>
                </c:pt>
                <c:pt idx="503">
                  <c:v>22.373172870048926</c:v>
                </c:pt>
                <c:pt idx="504">
                  <c:v>21.909909868746997</c:v>
                </c:pt>
                <c:pt idx="505">
                  <c:v>22.129750006377229</c:v>
                </c:pt>
                <c:pt idx="506">
                  <c:v>21.737125072326005</c:v>
                </c:pt>
                <c:pt idx="507">
                  <c:v>21.371678694170861</c:v>
                </c:pt>
                <c:pt idx="508">
                  <c:v>21.028443951773841</c:v>
                </c:pt>
                <c:pt idx="509">
                  <c:v>20.703804460815334</c:v>
                </c:pt>
                <c:pt idx="510">
                  <c:v>20.395030143248579</c:v>
                </c:pt>
                <c:pt idx="511">
                  <c:v>19.5</c:v>
                </c:pt>
                <c:pt idx="512">
                  <c:v>21.427494772102929</c:v>
                </c:pt>
                <c:pt idx="513">
                  <c:v>23.296423590914923</c:v>
                </c:pt>
                <c:pt idx="514">
                  <c:v>25.05</c:v>
                </c:pt>
                <c:pt idx="515">
                  <c:v>26.634942467520588</c:v>
                </c:pt>
                <c:pt idx="516">
                  <c:v>28.003093318620657</c:v>
                </c:pt>
                <c:pt idx="517">
                  <c:v>29.11288198200727</c:v>
                </c:pt>
                <c:pt idx="518">
                  <c:v>29.930588090723582</c:v>
                </c:pt>
                <c:pt idx="519">
                  <c:v>30.431366058435511</c:v>
                </c:pt>
                <c:pt idx="520">
                  <c:v>30.134</c:v>
                </c:pt>
                <c:pt idx="521">
                  <c:v>29.862249931065293</c:v>
                </c:pt>
                <c:pt idx="522">
                  <c:v>29.088371208835976</c:v>
                </c:pt>
                <c:pt idx="523">
                  <c:v>27.930179853543372</c:v>
                </c:pt>
                <c:pt idx="524">
                  <c:v>25.029481317257947</c:v>
                </c:pt>
                <c:pt idx="525">
                  <c:v>24.200839347085431</c:v>
                </c:pt>
                <c:pt idx="526">
                  <c:v>23.565000000000001</c:v>
                </c:pt>
                <c:pt idx="527">
                  <c:v>23.028962634515896</c:v>
                </c:pt>
                <c:pt idx="528">
                  <c:v>22.556704235130436</c:v>
                </c:pt>
                <c:pt idx="529">
                  <c:v>21.539045245444232</c:v>
                </c:pt>
                <c:pt idx="530">
                  <c:v>21.086591750013774</c:v>
                </c:pt>
                <c:pt idx="531">
                  <c:v>20.66545830471118</c:v>
                </c:pt>
                <c:pt idx="532">
                  <c:v>20.269921125377472</c:v>
                </c:pt>
                <c:pt idx="533">
                  <c:v>19.895812759606237</c:v>
                </c:pt>
                <c:pt idx="534">
                  <c:v>19.539987117457883</c:v>
                </c:pt>
                <c:pt idx="535">
                  <c:v>20.100000000000001</c:v>
                </c:pt>
                <c:pt idx="536">
                  <c:v>22.04485958986962</c:v>
                </c:pt>
                <c:pt idx="537">
                  <c:v>23.930625605247492</c:v>
                </c:pt>
                <c:pt idx="538">
                  <c:v>25.7</c:v>
                </c:pt>
                <c:pt idx="539">
                  <c:v>27.299221228489241</c:v>
                </c:pt>
                <c:pt idx="540">
                  <c:v>28.679697762932555</c:v>
                </c:pt>
                <c:pt idx="541">
                  <c:v>29.799484522385711</c:v>
                </c:pt>
                <c:pt idx="542">
                  <c:v>30.624557352802174</c:v>
                </c:pt>
                <c:pt idx="543">
                  <c:v>31.129846833736728</c:v>
                </c:pt>
                <c:pt idx="544">
                  <c:v>30.678000000000001</c:v>
                </c:pt>
                <c:pt idx="545">
                  <c:v>30.364840396751433</c:v>
                </c:pt>
                <c:pt idx="546">
                  <c:v>29.473037297801458</c:v>
                </c:pt>
                <c:pt idx="547">
                  <c:v>28.138359640749979</c:v>
                </c:pt>
                <c:pt idx="548">
                  <c:v>24.880640375125825</c:v>
                </c:pt>
                <c:pt idx="549">
                  <c:v>23.92572915235559</c:v>
                </c:pt>
                <c:pt idx="550">
                  <c:v>23.192999999999998</c:v>
                </c:pt>
                <c:pt idx="551">
                  <c:v>22.575280750251647</c:v>
                </c:pt>
                <c:pt idx="552">
                  <c:v>22.031059166197927</c:v>
                </c:pt>
                <c:pt idx="553">
                  <c:v>20.825664294277992</c:v>
                </c:pt>
                <c:pt idx="554">
                  <c:v>20.298425097123491</c:v>
                </c:pt>
                <c:pt idx="555">
                  <c:v>19.807682817886583</c:v>
                </c:pt>
                <c:pt idx="556">
                  <c:v>19.346767592382015</c:v>
                </c:pt>
                <c:pt idx="557">
                  <c:v>18.910823133094873</c:v>
                </c:pt>
                <c:pt idx="558">
                  <c:v>18.49618333521952</c:v>
                </c:pt>
                <c:pt idx="559">
                  <c:v>19.2</c:v>
                </c:pt>
                <c:pt idx="560">
                  <c:v>21.457426309670094</c:v>
                </c:pt>
                <c:pt idx="561">
                  <c:v>23.646261863233693</c:v>
                </c:pt>
                <c:pt idx="562">
                  <c:v>25.7</c:v>
                </c:pt>
                <c:pt idx="563">
                  <c:v>27.556238925925012</c:v>
                </c:pt>
                <c:pt idx="564">
                  <c:v>29.158577760546716</c:v>
                </c:pt>
                <c:pt idx="565">
                  <c:v>30.458330249197704</c:v>
                </c:pt>
                <c:pt idx="566">
                  <c:v>31.416004070216811</c:v>
                </c:pt>
                <c:pt idx="567">
                  <c:v>32.002500789158709</c:v>
                </c:pt>
                <c:pt idx="568">
                  <c:v>31.358000000000001</c:v>
                </c:pt>
                <c:pt idx="569">
                  <c:v>30.993078478859111</c:v>
                </c:pt>
                <c:pt idx="570">
                  <c:v>29.953869909008311</c:v>
                </c:pt>
                <c:pt idx="571">
                  <c:v>28.39858437475824</c:v>
                </c:pt>
                <c:pt idx="572">
                  <c:v>24.719589197460675</c:v>
                </c:pt>
                <c:pt idx="573">
                  <c:v>23.606841408943293</c:v>
                </c:pt>
                <c:pt idx="574">
                  <c:v>22.753</c:v>
                </c:pt>
                <c:pt idx="575">
                  <c:v>22.033178394921343</c:v>
                </c:pt>
                <c:pt idx="576">
                  <c:v>21.399002830032298</c:v>
                </c:pt>
                <c:pt idx="577">
                  <c:v>21.925664294277986</c:v>
                </c:pt>
                <c:pt idx="578">
                  <c:v>21.398425097123489</c:v>
                </c:pt>
                <c:pt idx="579">
                  <c:v>20.907682817886581</c:v>
                </c:pt>
                <c:pt idx="580">
                  <c:v>20.44676759238201</c:v>
                </c:pt>
                <c:pt idx="581">
                  <c:v>20.01082313309487</c:v>
                </c:pt>
                <c:pt idx="582">
                  <c:v>19.596183335219514</c:v>
                </c:pt>
                <c:pt idx="583">
                  <c:v>18.100000000000001</c:v>
                </c:pt>
                <c:pt idx="584">
                  <c:v>20.739452300537341</c:v>
                </c:pt>
                <c:pt idx="585">
                  <c:v>23.298706178550162</c:v>
                </c:pt>
                <c:pt idx="586">
                  <c:v>25.7</c:v>
                </c:pt>
                <c:pt idx="587">
                  <c:v>27.870371667235396</c:v>
                </c:pt>
                <c:pt idx="588">
                  <c:v>29.743875535408463</c:v>
                </c:pt>
                <c:pt idx="589">
                  <c:v>31.263586137523465</c:v>
                </c:pt>
                <c:pt idx="590">
                  <c:v>32.383327835945806</c:v>
                </c:pt>
                <c:pt idx="591">
                  <c:v>33.069077845785557</c:v>
                </c:pt>
                <c:pt idx="592">
                  <c:v>31.358000000000001</c:v>
                </c:pt>
                <c:pt idx="593">
                  <c:v>30.993078478859111</c:v>
                </c:pt>
                <c:pt idx="594">
                  <c:v>29.953869909008311</c:v>
                </c:pt>
                <c:pt idx="595">
                  <c:v>28.39858437475824</c:v>
                </c:pt>
                <c:pt idx="596">
                  <c:v>25.819589197460669</c:v>
                </c:pt>
                <c:pt idx="597">
                  <c:v>24.706841408943287</c:v>
                </c:pt>
                <c:pt idx="598">
                  <c:v>23.852999999999998</c:v>
                </c:pt>
                <c:pt idx="599">
                  <c:v>23.133178394921341</c:v>
                </c:pt>
                <c:pt idx="600">
                  <c:v>22.499002830032293</c:v>
                </c:pt>
                <c:pt idx="601">
                  <c:v>22.007073816143979</c:v>
                </c:pt>
                <c:pt idx="602">
                  <c:v>21.599491741747947</c:v>
                </c:pt>
                <c:pt idx="603">
                  <c:v>21.220123596805937</c:v>
                </c:pt>
                <c:pt idx="604">
                  <c:v>20.863813245174747</c:v>
                </c:pt>
                <c:pt idx="605">
                  <c:v>20.526806535513057</c:v>
                </c:pt>
                <c:pt idx="606">
                  <c:v>20.206269386800905</c:v>
                </c:pt>
                <c:pt idx="607">
                  <c:v>19.2</c:v>
                </c:pt>
                <c:pt idx="608">
                  <c:v>21.214318860936391</c:v>
                </c:pt>
                <c:pt idx="609">
                  <c:v>23.167433662577757</c:v>
                </c:pt>
                <c:pt idx="610">
                  <c:v>25</c:v>
                </c:pt>
                <c:pt idx="611">
                  <c:v>26.656336272363855</c:v>
                </c:pt>
                <c:pt idx="612">
                  <c:v>28.086115540180145</c:v>
                </c:pt>
                <c:pt idx="613">
                  <c:v>29.245894683899486</c:v>
                </c:pt>
                <c:pt idx="614">
                  <c:v>30.100434401116537</c:v>
                </c:pt>
                <c:pt idx="615">
                  <c:v>30.623769934941613</c:v>
                </c:pt>
                <c:pt idx="616">
                  <c:v>30.27</c:v>
                </c:pt>
                <c:pt idx="617">
                  <c:v>29.987897547486828</c:v>
                </c:pt>
                <c:pt idx="618">
                  <c:v>29.184537731077345</c:v>
                </c:pt>
                <c:pt idx="619">
                  <c:v>27.982224800345023</c:v>
                </c:pt>
                <c:pt idx="620">
                  <c:v>25.017271081724918</c:v>
                </c:pt>
                <c:pt idx="621">
                  <c:v>24.157061798402971</c:v>
                </c:pt>
                <c:pt idx="622">
                  <c:v>23.497</c:v>
                </c:pt>
                <c:pt idx="623">
                  <c:v>22.940542163449834</c:v>
                </c:pt>
                <c:pt idx="624">
                  <c:v>22.450292967897305</c:v>
                </c:pt>
                <c:pt idx="625">
                  <c:v>22.106333341836301</c:v>
                </c:pt>
                <c:pt idx="626">
                  <c:v>21.582833429768005</c:v>
                </c:pt>
                <c:pt idx="627">
                  <c:v>21.09557159222781</c:v>
                </c:pt>
                <c:pt idx="628">
                  <c:v>20.637925269031786</c:v>
                </c:pt>
                <c:pt idx="629">
                  <c:v>20.205072614420438</c:v>
                </c:pt>
                <c:pt idx="630">
                  <c:v>19.793373524331436</c:v>
                </c:pt>
                <c:pt idx="631">
                  <c:v>19.899999999999999</c:v>
                </c:pt>
                <c:pt idx="632">
                  <c:v>22.24425039850356</c:v>
                </c:pt>
                <c:pt idx="633">
                  <c:v>24.517271934896527</c:v>
                </c:pt>
                <c:pt idx="634">
                  <c:v>26.65</c:v>
                </c:pt>
                <c:pt idx="635">
                  <c:v>28.577632730768279</c:v>
                </c:pt>
                <c:pt idx="636">
                  <c:v>30.241599982106202</c:v>
                </c:pt>
                <c:pt idx="637">
                  <c:v>31.591342951089921</c:v>
                </c:pt>
                <c:pt idx="638">
                  <c:v>32.585850380609763</c:v>
                </c:pt>
                <c:pt idx="639">
                  <c:v>33.194904665664808</c:v>
                </c:pt>
                <c:pt idx="640">
                  <c:v>31.324000000000002</c:v>
                </c:pt>
                <c:pt idx="641">
                  <c:v>30.961666574753728</c:v>
                </c:pt>
                <c:pt idx="642">
                  <c:v>29.929828278447967</c:v>
                </c:pt>
                <c:pt idx="643">
                  <c:v>28.385573138057829</c:v>
                </c:pt>
                <c:pt idx="644">
                  <c:v>25.972641756343926</c:v>
                </c:pt>
                <c:pt idx="645">
                  <c:v>24.867785796113903</c:v>
                </c:pt>
                <c:pt idx="646">
                  <c:v>24.019999999999996</c:v>
                </c:pt>
                <c:pt idx="647">
                  <c:v>23.305283512687858</c:v>
                </c:pt>
                <c:pt idx="648">
                  <c:v>22.675605646840577</c:v>
                </c:pt>
                <c:pt idx="649">
                  <c:v>23.241650008928115</c:v>
                </c:pt>
                <c:pt idx="650">
                  <c:v>22.691975101256403</c:v>
                </c:pt>
                <c:pt idx="651">
                  <c:v>22.180350171839201</c:v>
                </c:pt>
                <c:pt idx="652">
                  <c:v>21.699821532483377</c:v>
                </c:pt>
                <c:pt idx="653">
                  <c:v>21.245326245141463</c:v>
                </c:pt>
                <c:pt idx="654">
                  <c:v>20.813042200548004</c:v>
                </c:pt>
                <c:pt idx="655">
                  <c:v>19.399999999999999</c:v>
                </c:pt>
                <c:pt idx="656">
                  <c:v>22.126276389370805</c:v>
                </c:pt>
                <c:pt idx="657">
                  <c:v>24.769716250212998</c:v>
                </c:pt>
                <c:pt idx="658">
                  <c:v>27.25</c:v>
                </c:pt>
                <c:pt idx="659">
                  <c:v>29.491765472078669</c:v>
                </c:pt>
                <c:pt idx="660">
                  <c:v>31.426897756967954</c:v>
                </c:pt>
                <c:pt idx="661">
                  <c:v>32.996598839415689</c:v>
                </c:pt>
                <c:pt idx="662">
                  <c:v>34.153174146338763</c:v>
                </c:pt>
                <c:pt idx="663">
                  <c:v>34.861481722291671</c:v>
                </c:pt>
                <c:pt idx="664">
                  <c:v>31.562000000000001</c:v>
                </c:pt>
                <c:pt idx="665">
                  <c:v>31.181549903491412</c:v>
                </c:pt>
                <c:pt idx="666">
                  <c:v>30.098119692370364</c:v>
                </c:pt>
                <c:pt idx="667">
                  <c:v>28.47665179496072</c:v>
                </c:pt>
                <c:pt idx="668">
                  <c:v>27.301273844161123</c:v>
                </c:pt>
                <c:pt idx="669">
                  <c:v>26.141175085919599</c:v>
                </c:pt>
                <c:pt idx="670">
                  <c:v>25.250999999999998</c:v>
                </c:pt>
                <c:pt idx="671">
                  <c:v>24.50054768832225</c:v>
                </c:pt>
                <c:pt idx="672">
                  <c:v>23.839385929182605</c:v>
                </c:pt>
                <c:pt idx="673">
                  <c:v>21.250945247995123</c:v>
                </c:pt>
                <c:pt idx="674">
                  <c:v>20.641441778944177</c:v>
                </c:pt>
                <c:pt idx="675">
                  <c:v>20.074129782379522</c:v>
                </c:pt>
                <c:pt idx="676">
                  <c:v>19.541298706087009</c:v>
                </c:pt>
                <c:pt idx="677">
                  <c:v>19.037334543932371</c:v>
                </c:pt>
                <c:pt idx="678">
                  <c:v>18.557999174757313</c:v>
                </c:pt>
                <c:pt idx="679">
                  <c:v>20.399999999999999</c:v>
                </c:pt>
                <c:pt idx="680">
                  <c:v>22.831074487337023</c:v>
                </c:pt>
                <c:pt idx="681">
                  <c:v>25.188282006559362</c:v>
                </c:pt>
                <c:pt idx="682">
                  <c:v>27.4</c:v>
                </c:pt>
                <c:pt idx="683">
                  <c:v>29.399026535611547</c:v>
                </c:pt>
                <c:pt idx="684">
                  <c:v>31.124622203665691</c:v>
                </c:pt>
                <c:pt idx="685">
                  <c:v>32.524355652982138</c:v>
                </c:pt>
                <c:pt idx="686">
                  <c:v>33.555696691002716</c:v>
                </c:pt>
                <c:pt idx="687">
                  <c:v>34.187308542170911</c:v>
                </c:pt>
                <c:pt idx="688">
                  <c:v>32.106000000000002</c:v>
                </c:pt>
                <c:pt idx="689">
                  <c:v>31.684140369177552</c:v>
                </c:pt>
                <c:pt idx="690">
                  <c:v>30.482785781335849</c:v>
                </c:pt>
                <c:pt idx="691">
                  <c:v>28.68483158216733</c:v>
                </c:pt>
                <c:pt idx="692">
                  <c:v>25.752432902029</c:v>
                </c:pt>
                <c:pt idx="693">
                  <c:v>24.46606489118976</c:v>
                </c:pt>
                <c:pt idx="694">
                  <c:v>23.478999999999999</c:v>
                </c:pt>
                <c:pt idx="695">
                  <c:v>22.646865804058006</c:v>
                </c:pt>
                <c:pt idx="696">
                  <c:v>21.913740860250101</c:v>
                </c:pt>
                <c:pt idx="697">
                  <c:v>21.928269057761874</c:v>
                </c:pt>
                <c:pt idx="698">
                  <c:v>21.303808448366119</c:v>
                </c:pt>
                <c:pt idx="699">
                  <c:v>20.7225746850146</c:v>
                </c:pt>
                <c:pt idx="700">
                  <c:v>20.176667999487915</c:v>
                </c:pt>
                <c:pt idx="701">
                  <c:v>19.660336618630097</c:v>
                </c:pt>
                <c:pt idx="702">
                  <c:v>19.169238418309639</c:v>
                </c:pt>
                <c:pt idx="703">
                  <c:v>18.100000000000001</c:v>
                </c:pt>
                <c:pt idx="704">
                  <c:v>21.104113473637895</c:v>
                </c:pt>
                <c:pt idx="705">
                  <c:v>24.016948479534069</c:v>
                </c:pt>
                <c:pt idx="706">
                  <c:v>26.75</c:v>
                </c:pt>
                <c:pt idx="707">
                  <c:v>29.220225647577131</c:v>
                </c:pt>
                <c:pt idx="708">
                  <c:v>31.352568865958318</c:v>
                </c:pt>
                <c:pt idx="709">
                  <c:v>33.082239485470787</c:v>
                </c:pt>
                <c:pt idx="710">
                  <c:v>34.356682339596212</c:v>
                </c:pt>
                <c:pt idx="711">
                  <c:v>35.137174127111194</c:v>
                </c:pt>
                <c:pt idx="712">
                  <c:v>32.242000000000004</c:v>
                </c:pt>
                <c:pt idx="713">
                  <c:v>31.809787985599087</c:v>
                </c:pt>
                <c:pt idx="714">
                  <c:v>30.578952303577218</c:v>
                </c:pt>
                <c:pt idx="715">
                  <c:v>28.736876528968981</c:v>
                </c:pt>
                <c:pt idx="716">
                  <c:v>26.540222666495971</c:v>
                </c:pt>
                <c:pt idx="717">
                  <c:v>25.2222873425073</c:v>
                </c:pt>
                <c:pt idx="718">
                  <c:v>24.210999999999999</c:v>
                </c:pt>
                <c:pt idx="719">
                  <c:v>23.358445332991941</c:v>
                </c:pt>
                <c:pt idx="720">
                  <c:v>22.607329593016974</c:v>
                </c:pt>
                <c:pt idx="721">
                  <c:v>23.209678579627862</c:v>
                </c:pt>
                <c:pt idx="722">
                  <c:v>22.704875092990576</c:v>
                </c:pt>
                <c:pt idx="723">
                  <c:v>22.235015463933962</c:v>
                </c:pt>
                <c:pt idx="724">
                  <c:v>21.793713652280651</c:v>
                </c:pt>
                <c:pt idx="725">
                  <c:v>21.376320021048283</c:v>
                </c:pt>
                <c:pt idx="726">
                  <c:v>20.979324469891026</c:v>
                </c:pt>
                <c:pt idx="727">
                  <c:v>18.7</c:v>
                </c:pt>
                <c:pt idx="728">
                  <c:v>21.374181936070727</c:v>
                </c:pt>
                <c:pt idx="729">
                  <c:v>23.967110207215299</c:v>
                </c:pt>
                <c:pt idx="730">
                  <c:v>26.4</c:v>
                </c:pt>
                <c:pt idx="731">
                  <c:v>28.598929189172708</c:v>
                </c:pt>
                <c:pt idx="732">
                  <c:v>30.497084424032263</c:v>
                </c:pt>
                <c:pt idx="733">
                  <c:v>32.036791218280356</c:v>
                </c:pt>
                <c:pt idx="734">
                  <c:v>33.17126636010299</c:v>
                </c:pt>
                <c:pt idx="735">
                  <c:v>33.866039396388004</c:v>
                </c:pt>
                <c:pt idx="736">
                  <c:v>31.154</c:v>
                </c:pt>
                <c:pt idx="737">
                  <c:v>30.804607054226807</c:v>
                </c:pt>
                <c:pt idx="738">
                  <c:v>29.809620125646255</c:v>
                </c:pt>
                <c:pt idx="739">
                  <c:v>28.320516954555764</c:v>
                </c:pt>
                <c:pt idx="740">
                  <c:v>26.937904550760219</c:v>
                </c:pt>
                <c:pt idx="741">
                  <c:v>25.87250773196698</c:v>
                </c:pt>
                <c:pt idx="742">
                  <c:v>25.055</c:v>
                </c:pt>
                <c:pt idx="743">
                  <c:v>24.365809101520433</c:v>
                </c:pt>
                <c:pt idx="744">
                  <c:v>23.758619730881986</c:v>
                </c:pt>
                <c:pt idx="745">
                  <c:v>23.290347627186172</c:v>
                </c:pt>
                <c:pt idx="746">
                  <c:v>22.789283425635091</c:v>
                </c:pt>
                <c:pt idx="747">
                  <c:v>22.322904238275189</c:v>
                </c:pt>
                <c:pt idx="748">
                  <c:v>21.884871328930423</c:v>
                </c:pt>
                <c:pt idx="749">
                  <c:v>21.470569502373849</c:v>
                </c:pt>
                <c:pt idx="750">
                  <c:v>21.076514659002946</c:v>
                </c:pt>
                <c:pt idx="751">
                  <c:v>20.6</c:v>
                </c:pt>
                <c:pt idx="752">
                  <c:v>22.944250398503563</c:v>
                </c:pt>
                <c:pt idx="753">
                  <c:v>25.21727193489653</c:v>
                </c:pt>
                <c:pt idx="754">
                  <c:v>27.35</c:v>
                </c:pt>
                <c:pt idx="755">
                  <c:v>29.277632730768282</c:v>
                </c:pt>
                <c:pt idx="756">
                  <c:v>30.941599982106204</c:v>
                </c:pt>
                <c:pt idx="757">
                  <c:v>32.291342951089923</c:v>
                </c:pt>
                <c:pt idx="758">
                  <c:v>33.285850380609766</c:v>
                </c:pt>
                <c:pt idx="759">
                  <c:v>33.894904665664811</c:v>
                </c:pt>
                <c:pt idx="760">
                  <c:v>31.12</c:v>
                </c:pt>
                <c:pt idx="761">
                  <c:v>30.773195150121424</c:v>
                </c:pt>
                <c:pt idx="762">
                  <c:v>29.785578495085911</c:v>
                </c:pt>
                <c:pt idx="763">
                  <c:v>28.307505717855349</c:v>
                </c:pt>
                <c:pt idx="764">
                  <c:v>26.990957109643475</c:v>
                </c:pt>
                <c:pt idx="765">
                  <c:v>25.933452119137595</c:v>
                </c:pt>
                <c:pt idx="766">
                  <c:v>25.122</c:v>
                </c:pt>
                <c:pt idx="767">
                  <c:v>24.437914219286949</c:v>
                </c:pt>
                <c:pt idx="768">
                  <c:v>23.835222547690268</c:v>
                </c:pt>
                <c:pt idx="769">
                  <c:v>22.629009532069549</c:v>
                </c:pt>
                <c:pt idx="770">
                  <c:v>22.120466760346062</c:v>
                </c:pt>
                <c:pt idx="771">
                  <c:v>21.647126689592731</c:v>
                </c:pt>
                <c:pt idx="772">
                  <c:v>21.202555975630879</c:v>
                </c:pt>
                <c:pt idx="773">
                  <c:v>20.782070539722714</c:v>
                </c:pt>
                <c:pt idx="774">
                  <c:v>20.382134280779109</c:v>
                </c:pt>
                <c:pt idx="775">
                  <c:v>20.7</c:v>
                </c:pt>
                <c:pt idx="776">
                  <c:v>22.9400614919034</c:v>
                </c:pt>
                <c:pt idx="777">
                  <c:v>25.112059848901126</c:v>
                </c:pt>
                <c:pt idx="778">
                  <c:v>27.15</c:v>
                </c:pt>
                <c:pt idx="779">
                  <c:v>28.991960164956357</c:v>
                </c:pt>
                <c:pt idx="780">
                  <c:v>30.581973316234816</c:v>
                </c:pt>
                <c:pt idx="781">
                  <c:v>31.871727708819257</c:v>
                </c:pt>
                <c:pt idx="782">
                  <c:v>32.82203480813822</c:v>
                </c:pt>
                <c:pt idx="783">
                  <c:v>33.404020013857483</c:v>
                </c:pt>
                <c:pt idx="784">
                  <c:v>31.188000000000002</c:v>
                </c:pt>
                <c:pt idx="785">
                  <c:v>30.836018958332193</c:v>
                </c:pt>
                <c:pt idx="786">
                  <c:v>29.833661756206599</c:v>
                </c:pt>
                <c:pt idx="787">
                  <c:v>28.333528191256178</c:v>
                </c:pt>
                <c:pt idx="788">
                  <c:v>26.384851991876957</c:v>
                </c:pt>
                <c:pt idx="789">
                  <c:v>25.311563344796365</c:v>
                </c:pt>
                <c:pt idx="790">
                  <c:v>24.488</c:v>
                </c:pt>
                <c:pt idx="791">
                  <c:v>23.793703983753918</c:v>
                </c:pt>
                <c:pt idx="792">
                  <c:v>23.182016914073703</c:v>
                </c:pt>
                <c:pt idx="793">
                  <c:v>23.937564296828878</c:v>
                </c:pt>
                <c:pt idx="794">
                  <c:v>23.253275126053893</c:v>
                </c:pt>
                <c:pt idx="795">
                  <c:v>22.61635429555492</c:v>
                </c:pt>
                <c:pt idx="796">
                  <c:v>22.018145173091547</c:v>
                </c:pt>
                <c:pt idx="797">
                  <c:v>21.452344917421001</c:v>
                </c:pt>
                <c:pt idx="798">
                  <c:v>20.914195392518948</c:v>
                </c:pt>
                <c:pt idx="799">
                  <c:v>20</c:v>
                </c:pt>
                <c:pt idx="800">
                  <c:v>23.247220922371596</c:v>
                </c:pt>
                <c:pt idx="801">
                  <c:v>26.395776680190007</c:v>
                </c:pt>
                <c:pt idx="802">
                  <c:v>29.35</c:v>
                </c:pt>
                <c:pt idx="803">
                  <c:v>32.020128301138286</c:v>
                </c:pt>
                <c:pt idx="804">
                  <c:v>34.325031086324891</c:v>
                </c:pt>
                <c:pt idx="805">
                  <c:v>36.194675050769007</c:v>
                </c:pt>
                <c:pt idx="806">
                  <c:v>37.572252008696488</c:v>
                </c:pt>
                <c:pt idx="807">
                  <c:v>38.415904981328296</c:v>
                </c:pt>
                <c:pt idx="808">
                  <c:v>32.786000000000001</c:v>
                </c:pt>
                <c:pt idx="809">
                  <c:v>32.312378451285227</c:v>
                </c:pt>
                <c:pt idx="810">
                  <c:v>30.963618392542699</c:v>
                </c:pt>
                <c:pt idx="811">
                  <c:v>28.945056316175588</c:v>
                </c:pt>
                <c:pt idx="812">
                  <c:v>28.991381724363851</c:v>
                </c:pt>
                <c:pt idx="813">
                  <c:v>27.547177147777461</c:v>
                </c:pt>
                <c:pt idx="814">
                  <c:v>26.439</c:v>
                </c:pt>
                <c:pt idx="815">
                  <c:v>25.504763448727701</c:v>
                </c:pt>
                <c:pt idx="816">
                  <c:v>24.681684524084467</c:v>
                </c:pt>
                <c:pt idx="817">
                  <c:v>23.787742863702288</c:v>
                </c:pt>
                <c:pt idx="818">
                  <c:v>23.383900074392461</c:v>
                </c:pt>
                <c:pt idx="819">
                  <c:v>23.008012371147167</c:v>
                </c:pt>
                <c:pt idx="820">
                  <c:v>22.654970921824521</c:v>
                </c:pt>
                <c:pt idx="821">
                  <c:v>22.321056016838625</c:v>
                </c:pt>
                <c:pt idx="822">
                  <c:v>22.003459575912821</c:v>
                </c:pt>
                <c:pt idx="823">
                  <c:v>20.399999999999999</c:v>
                </c:pt>
                <c:pt idx="824">
                  <c:v>22.501142949769857</c:v>
                </c:pt>
                <c:pt idx="825">
                  <c:v>24.538443734240591</c:v>
                </c:pt>
                <c:pt idx="826">
                  <c:v>26.45</c:v>
                </c:pt>
                <c:pt idx="827">
                  <c:v>28.177730077207123</c:v>
                </c:pt>
                <c:pt idx="828">
                  <c:v>29.669137761739634</c:v>
                </c:pt>
                <c:pt idx="829">
                  <c:v>30.878907385791706</c:v>
                </c:pt>
                <c:pt idx="830">
                  <c:v>31.770280711509493</c:v>
                </c:pt>
                <c:pt idx="831">
                  <c:v>32.316173811447719</c:v>
                </c:pt>
                <c:pt idx="832">
                  <c:v>30.236000000000001</c:v>
                </c:pt>
                <c:pt idx="833">
                  <c:v>29.956485643381445</c:v>
                </c:pt>
                <c:pt idx="834">
                  <c:v>29.160496100517005</c:v>
                </c:pt>
                <c:pt idx="835">
                  <c:v>27.969213563644612</c:v>
                </c:pt>
                <c:pt idx="836">
                  <c:v>26.770323640608172</c:v>
                </c:pt>
                <c:pt idx="837">
                  <c:v>25.918006185573581</c:v>
                </c:pt>
                <c:pt idx="838">
                  <c:v>25.263999999999999</c:v>
                </c:pt>
                <c:pt idx="839">
                  <c:v>24.712647281216348</c:v>
                </c:pt>
                <c:pt idx="840">
                  <c:v>24.226895784705587</c:v>
                </c:pt>
                <c:pt idx="841">
                  <c:v>21.30967857962786</c:v>
                </c:pt>
                <c:pt idx="842">
                  <c:v>20.804875092990574</c:v>
                </c:pt>
                <c:pt idx="843">
                  <c:v>20.33501546393396</c:v>
                </c:pt>
                <c:pt idx="844">
                  <c:v>19.893713652280649</c:v>
                </c:pt>
                <c:pt idx="845">
                  <c:v>19.476320021048281</c:v>
                </c:pt>
                <c:pt idx="846">
                  <c:v>19.079324469891027</c:v>
                </c:pt>
                <c:pt idx="847">
                  <c:v>21.7</c:v>
                </c:pt>
                <c:pt idx="848">
                  <c:v>23.523305865502767</c:v>
                </c:pt>
                <c:pt idx="849">
                  <c:v>25.291211504919524</c:v>
                </c:pt>
                <c:pt idx="850">
                  <c:v>26.95</c:v>
                </c:pt>
                <c:pt idx="851">
                  <c:v>28.449269901708664</c:v>
                </c:pt>
                <c:pt idx="852">
                  <c:v>29.743466652749269</c:v>
                </c:pt>
                <c:pt idx="853">
                  <c:v>30.793266739736609</c:v>
                </c:pt>
                <c:pt idx="854">
                  <c:v>31.566772518252041</c:v>
                </c:pt>
                <c:pt idx="855">
                  <c:v>32.040481406628189</c:v>
                </c:pt>
                <c:pt idx="856">
                  <c:v>31.154000000000003</c:v>
                </c:pt>
                <c:pt idx="857">
                  <c:v>30.80460705422681</c:v>
                </c:pt>
                <c:pt idx="858">
                  <c:v>29.809620125646255</c:v>
                </c:pt>
                <c:pt idx="859">
                  <c:v>28.320516954555764</c:v>
                </c:pt>
                <c:pt idx="860">
                  <c:v>25.037904550760217</c:v>
                </c:pt>
                <c:pt idx="861">
                  <c:v>23.972507731966978</c:v>
                </c:pt>
                <c:pt idx="862">
                  <c:v>23.155000000000001</c:v>
                </c:pt>
                <c:pt idx="863">
                  <c:v>22.465809101520435</c:v>
                </c:pt>
                <c:pt idx="864">
                  <c:v>21.858619730881983</c:v>
                </c:pt>
                <c:pt idx="865">
                  <c:v>21.251685722302796</c:v>
                </c:pt>
                <c:pt idx="866">
                  <c:v>20.758100090924117</c:v>
                </c:pt>
                <c:pt idx="867">
                  <c:v>20.298681786957651</c:v>
                </c:pt>
                <c:pt idx="868">
                  <c:v>19.867186682229971</c:v>
                </c:pt>
                <c:pt idx="869">
                  <c:v>19.459068465024984</c:v>
                </c:pt>
                <c:pt idx="870">
                  <c:v>19.070895037226784</c:v>
                </c:pt>
                <c:pt idx="871">
                  <c:v>18.7</c:v>
                </c:pt>
                <c:pt idx="872">
                  <c:v>20.992155945203478</c:v>
                </c:pt>
                <c:pt idx="873">
                  <c:v>23.214665891898825</c:v>
                </c:pt>
                <c:pt idx="874">
                  <c:v>25.299999999999997</c:v>
                </c:pt>
                <c:pt idx="875">
                  <c:v>27.184796447862318</c:v>
                </c:pt>
                <c:pt idx="876">
                  <c:v>28.811786649170507</c:v>
                </c:pt>
                <c:pt idx="877">
                  <c:v>30.131535329954588</c:v>
                </c:pt>
                <c:pt idx="878">
                  <c:v>31.10394259437399</c:v>
                </c:pt>
                <c:pt idx="879">
                  <c:v>31.699462339761144</c:v>
                </c:pt>
                <c:pt idx="880">
                  <c:v>31.052</c:v>
                </c:pt>
                <c:pt idx="881">
                  <c:v>30.710371341910655</c:v>
                </c:pt>
                <c:pt idx="882">
                  <c:v>29.737495233965227</c:v>
                </c:pt>
                <c:pt idx="883">
                  <c:v>28.281483244454524</c:v>
                </c:pt>
                <c:pt idx="884">
                  <c:v>24.89706222740999</c:v>
                </c:pt>
                <c:pt idx="885">
                  <c:v>23.855340893478825</c:v>
                </c:pt>
                <c:pt idx="886">
                  <c:v>23.055999999999997</c:v>
                </c:pt>
                <c:pt idx="887">
                  <c:v>22.38212445481998</c:v>
                </c:pt>
                <c:pt idx="888">
                  <c:v>21.788428181306827</c:v>
                </c:pt>
                <c:pt idx="889">
                  <c:v>22.400383340560857</c:v>
                </c:pt>
                <c:pt idx="890">
                  <c:v>21.955408415302806</c:v>
                </c:pt>
                <c:pt idx="891">
                  <c:v>21.541235853393641</c:v>
                </c:pt>
                <c:pt idx="892">
                  <c:v>21.152236478677018</c:v>
                </c:pt>
                <c:pt idx="893">
                  <c:v>20.784311722257378</c:v>
                </c:pt>
                <c:pt idx="894">
                  <c:v>20.43436749568172</c:v>
                </c:pt>
                <c:pt idx="895">
                  <c:v>18.7</c:v>
                </c:pt>
                <c:pt idx="896">
                  <c:v>21.009520762970173</c:v>
                </c:pt>
                <c:pt idx="897">
                  <c:v>23.248867906231393</c:v>
                </c:pt>
                <c:pt idx="898">
                  <c:v>25.349999999999998</c:v>
                </c:pt>
                <c:pt idx="899">
                  <c:v>27.249075208830973</c:v>
                </c:pt>
                <c:pt idx="900">
                  <c:v>28.888391093482408</c:v>
                </c:pt>
                <c:pt idx="901">
                  <c:v>30.218137870333031</c:v>
                </c:pt>
                <c:pt idx="902">
                  <c:v>31.197911856452581</c:v>
                </c:pt>
                <c:pt idx="903">
                  <c:v>31.797943115062367</c:v>
                </c:pt>
                <c:pt idx="904">
                  <c:v>30.61</c:v>
                </c:pt>
                <c:pt idx="905">
                  <c:v>30.302016588540667</c:v>
                </c:pt>
                <c:pt idx="906">
                  <c:v>29.42495403668077</c:v>
                </c:pt>
                <c:pt idx="907">
                  <c:v>28.112337167349153</c:v>
                </c:pt>
                <c:pt idx="908">
                  <c:v>25.686745492892342</c:v>
                </c:pt>
                <c:pt idx="909">
                  <c:v>24.747617926696819</c:v>
                </c:pt>
                <c:pt idx="910">
                  <c:v>24.027000000000001</c:v>
                </c:pt>
                <c:pt idx="911">
                  <c:v>23.41949098578468</c:v>
                </c:pt>
                <c:pt idx="912">
                  <c:v>22.884264799814492</c:v>
                </c:pt>
                <c:pt idx="913">
                  <c:v>22.67696667601993</c:v>
                </c:pt>
                <c:pt idx="914">
                  <c:v>22.101116772744806</c:v>
                </c:pt>
                <c:pt idx="915">
                  <c:v>21.56512875145059</c:v>
                </c:pt>
                <c:pt idx="916">
                  <c:v>21.061717795934964</c:v>
                </c:pt>
                <c:pt idx="917">
                  <c:v>20.585579875862486</c:v>
                </c:pt>
                <c:pt idx="918">
                  <c:v>20.132710876764577</c:v>
                </c:pt>
                <c:pt idx="919">
                  <c:v>20.100000000000001</c:v>
                </c:pt>
                <c:pt idx="920">
                  <c:v>22.704722665003956</c:v>
                </c:pt>
                <c:pt idx="921">
                  <c:v>25.230302149885034</c:v>
                </c:pt>
                <c:pt idx="922">
                  <c:v>27.6</c:v>
                </c:pt>
                <c:pt idx="923">
                  <c:v>29.74181414529809</c:v>
                </c:pt>
                <c:pt idx="924">
                  <c:v>31.590666646784669</c:v>
                </c:pt>
                <c:pt idx="925">
                  <c:v>33.090381056766581</c:v>
                </c:pt>
                <c:pt idx="926">
                  <c:v>34.195389311788624</c:v>
                </c:pt>
                <c:pt idx="927">
                  <c:v>34.872116295183119</c:v>
                </c:pt>
                <c:pt idx="928">
                  <c:v>31.8</c:v>
                </c:pt>
                <c:pt idx="929">
                  <c:v>31.401433232229099</c:v>
                </c:pt>
                <c:pt idx="930">
                  <c:v>30.266411106292765</c:v>
                </c:pt>
                <c:pt idx="931">
                  <c:v>28.567730451863611</c:v>
                </c:pt>
                <c:pt idx="932">
                  <c:v>26.929905931978322</c:v>
                </c:pt>
                <c:pt idx="933">
                  <c:v>25.714564375725296</c:v>
                </c:pt>
                <c:pt idx="934">
                  <c:v>24.782</c:v>
                </c:pt>
                <c:pt idx="935">
                  <c:v>23.995811863956643</c:v>
                </c:pt>
                <c:pt idx="936">
                  <c:v>23.303166211524633</c:v>
                </c:pt>
                <c:pt idx="937">
                  <c:v>23.386261915086937</c:v>
                </c:pt>
                <c:pt idx="938">
                  <c:v>22.750583450432579</c:v>
                </c:pt>
                <c:pt idx="939">
                  <c:v>22.158908361990914</c:v>
                </c:pt>
                <c:pt idx="940">
                  <c:v>21.603194969538599</c:v>
                </c:pt>
                <c:pt idx="941">
                  <c:v>21.077588174653393</c:v>
                </c:pt>
                <c:pt idx="942">
                  <c:v>20.577667850973889</c:v>
                </c:pt>
                <c:pt idx="943">
                  <c:v>19.7</c:v>
                </c:pt>
                <c:pt idx="944">
                  <c:v>22.721478291404587</c:v>
                </c:pt>
                <c:pt idx="945">
                  <c:v>25.651150493866638</c:v>
                </c:pt>
                <c:pt idx="946">
                  <c:v>28.4</c:v>
                </c:pt>
                <c:pt idx="947">
                  <c:v>30.884504408545784</c:v>
                </c:pt>
                <c:pt idx="948">
                  <c:v>33.029173310270217</c:v>
                </c:pt>
                <c:pt idx="949">
                  <c:v>34.768842025849231</c:v>
                </c:pt>
                <c:pt idx="950">
                  <c:v>36.050651601674801</c:v>
                </c:pt>
                <c:pt idx="951">
                  <c:v>36.835654902412422</c:v>
                </c:pt>
                <c:pt idx="952">
                  <c:v>32.344000000000001</c:v>
                </c:pt>
                <c:pt idx="953">
                  <c:v>31.904023697915239</c:v>
                </c:pt>
                <c:pt idx="954">
                  <c:v>30.651077195258246</c:v>
                </c:pt>
                <c:pt idx="955">
                  <c:v>28.775910239070221</c:v>
                </c:pt>
                <c:pt idx="956">
                  <c:v>28.081064989846201</c:v>
                </c:pt>
                <c:pt idx="957">
                  <c:v>26.739454180995459</c:v>
                </c:pt>
                <c:pt idx="958">
                  <c:v>25.71</c:v>
                </c:pt>
                <c:pt idx="959">
                  <c:v>24.842129979692398</c:v>
                </c:pt>
                <c:pt idx="960">
                  <c:v>24.077521142592129</c:v>
                </c:pt>
                <c:pt idx="961">
                  <c:v>23.066930962645252</c:v>
                </c:pt>
                <c:pt idx="962">
                  <c:v>22.434991783077095</c:v>
                </c:pt>
                <c:pt idx="963">
                  <c:v>21.846797136332142</c:v>
                </c:pt>
                <c:pt idx="964">
                  <c:v>21.294352646188372</c:v>
                </c:pt>
                <c:pt idx="965">
                  <c:v>20.771837655978963</c:v>
                </c:pt>
                <c:pt idx="966">
                  <c:v>20.274858040085803</c:v>
                </c:pt>
                <c:pt idx="967">
                  <c:v>20.100000000000001</c:v>
                </c:pt>
                <c:pt idx="968">
                  <c:v>22.982559749271044</c:v>
                </c:pt>
                <c:pt idx="969">
                  <c:v>25.777534379206102</c:v>
                </c:pt>
                <c:pt idx="970">
                  <c:v>28.4</c:v>
                </c:pt>
                <c:pt idx="971">
                  <c:v>30.770274320796553</c:v>
                </c:pt>
                <c:pt idx="972">
                  <c:v>32.816337755775038</c:v>
                </c:pt>
                <c:pt idx="973">
                  <c:v>34.476021702821683</c:v>
                </c:pt>
                <c:pt idx="974">
                  <c:v>35.698897505046077</c:v>
                </c:pt>
                <c:pt idx="975">
                  <c:v>36.447808700002653</c:v>
                </c:pt>
                <c:pt idx="976">
                  <c:v>32.31</c:v>
                </c:pt>
                <c:pt idx="977">
                  <c:v>31.872611793809856</c:v>
                </c:pt>
                <c:pt idx="978">
                  <c:v>30.627035564697906</c:v>
                </c:pt>
                <c:pt idx="979">
                  <c:v>28.762899002369807</c:v>
                </c:pt>
                <c:pt idx="980">
                  <c:v>27.734117548729458</c:v>
                </c:pt>
                <c:pt idx="981">
                  <c:v>26.400398568166072</c:v>
                </c:pt>
                <c:pt idx="982">
                  <c:v>25.377000000000002</c:v>
                </c:pt>
                <c:pt idx="983">
                  <c:v>24.514235097458915</c:v>
                </c:pt>
                <c:pt idx="984">
                  <c:v>23.754123959400413</c:v>
                </c:pt>
                <c:pt idx="985">
                  <c:v>21.706333341836302</c:v>
                </c:pt>
                <c:pt idx="986">
                  <c:v>21.182833429768007</c:v>
                </c:pt>
                <c:pt idx="987">
                  <c:v>20.695571592227811</c:v>
                </c:pt>
                <c:pt idx="988">
                  <c:v>20.237925269031788</c:v>
                </c:pt>
                <c:pt idx="989">
                  <c:v>19.805072614420439</c:v>
                </c:pt>
                <c:pt idx="990">
                  <c:v>19.393373524331437</c:v>
                </c:pt>
                <c:pt idx="991">
                  <c:v>19.8</c:v>
                </c:pt>
                <c:pt idx="992">
                  <c:v>22.09215594520348</c:v>
                </c:pt>
                <c:pt idx="993">
                  <c:v>24.314665891898827</c:v>
                </c:pt>
                <c:pt idx="994">
                  <c:v>26.4</c:v>
                </c:pt>
                <c:pt idx="995">
                  <c:v>28.28479644786232</c:v>
                </c:pt>
                <c:pt idx="996">
                  <c:v>29.911786649170509</c:v>
                </c:pt>
                <c:pt idx="997">
                  <c:v>31.231535329954589</c:v>
                </c:pt>
                <c:pt idx="998">
                  <c:v>32.203942594373991</c:v>
                </c:pt>
                <c:pt idx="999">
                  <c:v>32.799462339761149</c:v>
                </c:pt>
                <c:pt idx="1000">
                  <c:v>31.324000000000002</c:v>
                </c:pt>
                <c:pt idx="1001">
                  <c:v>30.961666574753728</c:v>
                </c:pt>
                <c:pt idx="1002">
                  <c:v>29.929828278447967</c:v>
                </c:pt>
                <c:pt idx="1003">
                  <c:v>28.385573138057829</c:v>
                </c:pt>
                <c:pt idx="1004">
                  <c:v>25.572641756343927</c:v>
                </c:pt>
                <c:pt idx="1005">
                  <c:v>24.467785796113905</c:v>
                </c:pt>
                <c:pt idx="1006">
                  <c:v>23.619999999999997</c:v>
                </c:pt>
                <c:pt idx="1007">
                  <c:v>22.905283512687859</c:v>
                </c:pt>
                <c:pt idx="1008">
                  <c:v>22.275605646840578</c:v>
                </c:pt>
                <c:pt idx="1009">
                  <c:v>24.17027620043681</c:v>
                </c:pt>
                <c:pt idx="1010">
                  <c:v>23.557033446299663</c:v>
                </c:pt>
                <c:pt idx="1011">
                  <c:v>22.986241008038292</c:v>
                </c:pt>
                <c:pt idx="1012">
                  <c:v>22.450141029437233</c:v>
                </c:pt>
                <c:pt idx="1013">
                  <c:v>21.943085062606805</c:v>
                </c:pt>
                <c:pt idx="1014">
                  <c:v>21.460808985645397</c:v>
                </c:pt>
                <c:pt idx="1015">
                  <c:v>19</c:v>
                </c:pt>
                <c:pt idx="1016">
                  <c:v>22.195126469071518</c:v>
                </c:pt>
                <c:pt idx="1017">
                  <c:v>25.293170637192304</c:v>
                </c:pt>
                <c:pt idx="1018">
                  <c:v>28.199999999999996</c:v>
                </c:pt>
                <c:pt idx="1019">
                  <c:v>30.82729201823232</c:v>
                </c:pt>
                <c:pt idx="1020">
                  <c:v>33.095217753389193</c:v>
                </c:pt>
                <c:pt idx="1021">
                  <c:v>34.93486742963367</c:v>
                </c:pt>
                <c:pt idx="1022">
                  <c:v>36.29034422246071</c:v>
                </c:pt>
                <c:pt idx="1023">
                  <c:v>37.120462655424625</c:v>
                </c:pt>
                <c:pt idx="1024">
                  <c:v>32.14</c:v>
                </c:pt>
                <c:pt idx="1025">
                  <c:v>31.715552273282935</c:v>
                </c:pt>
                <c:pt idx="1026">
                  <c:v>30.50682741189619</c:v>
                </c:pt>
                <c:pt idx="1027">
                  <c:v>28.697842818867741</c:v>
                </c:pt>
                <c:pt idx="1028">
                  <c:v>28.699380343145744</c:v>
                </c:pt>
                <c:pt idx="1029">
                  <c:v>27.405120504019145</c:v>
                </c:pt>
                <c:pt idx="1030">
                  <c:v>26.411999999999999</c:v>
                </c:pt>
                <c:pt idx="1031">
                  <c:v>25.574760686291491</c:v>
                </c:pt>
                <c:pt idx="1032">
                  <c:v>24.837138043441819</c:v>
                </c:pt>
                <c:pt idx="1033">
                  <c:v>25.416369055210986</c:v>
                </c:pt>
                <c:pt idx="1034">
                  <c:v>24.948958419435719</c:v>
                </c:pt>
                <c:pt idx="1035">
                  <c:v>24.51390320734626</c:v>
                </c:pt>
                <c:pt idx="1036">
                  <c:v>24.105290418778381</c:v>
                </c:pt>
                <c:pt idx="1037">
                  <c:v>23.718814834303966</c:v>
                </c:pt>
                <c:pt idx="1038">
                  <c:v>23.351226361010212</c:v>
                </c:pt>
                <c:pt idx="1039">
                  <c:v>21</c:v>
                </c:pt>
                <c:pt idx="1040">
                  <c:v>23.517898576170488</c:v>
                </c:pt>
                <c:pt idx="1041">
                  <c:v>25.959292078222198</c:v>
                </c:pt>
                <c:pt idx="1042">
                  <c:v>28.25</c:v>
                </c:pt>
                <c:pt idx="1043">
                  <c:v>30.320420340454817</c:v>
                </c:pt>
                <c:pt idx="1044">
                  <c:v>32.107644425225182</c:v>
                </c:pt>
                <c:pt idx="1045">
                  <c:v>33.557368354874356</c:v>
                </c:pt>
                <c:pt idx="1046">
                  <c:v>34.62554300139567</c:v>
                </c:pt>
                <c:pt idx="1047">
                  <c:v>35.279712418677015</c:v>
                </c:pt>
                <c:pt idx="1048">
                  <c:v>30.814</c:v>
                </c:pt>
                <c:pt idx="1049">
                  <c:v>30.490488013172968</c:v>
                </c:pt>
                <c:pt idx="1050">
                  <c:v>29.569203820042826</c:v>
                </c:pt>
                <c:pt idx="1051">
                  <c:v>28.190404587551633</c:v>
                </c:pt>
                <c:pt idx="1052">
                  <c:v>28.868430139592792</c:v>
                </c:pt>
                <c:pt idx="1053">
                  <c:v>27.88195160367313</c:v>
                </c:pt>
                <c:pt idx="1054">
                  <c:v>27.125</c:v>
                </c:pt>
                <c:pt idx="1055">
                  <c:v>26.486860279185588</c:v>
                </c:pt>
                <c:pt idx="1056">
                  <c:v>25.9246478989648</c:v>
                </c:pt>
                <c:pt idx="1057">
                  <c:v>22.883657151603053</c:v>
                </c:pt>
                <c:pt idx="1058">
                  <c:v>22.345200099189949</c:v>
                </c:pt>
                <c:pt idx="1059">
                  <c:v>21.844016494862892</c:v>
                </c:pt>
                <c:pt idx="1060">
                  <c:v>21.373294562432697</c:v>
                </c:pt>
                <c:pt idx="1061">
                  <c:v>20.928074689118169</c:v>
                </c:pt>
                <c:pt idx="1062">
                  <c:v>20.504612767883764</c:v>
                </c:pt>
                <c:pt idx="1063">
                  <c:v>23</c:v>
                </c:pt>
                <c:pt idx="1064">
                  <c:v>24.996954043169698</c:v>
                </c:pt>
                <c:pt idx="1065">
                  <c:v>26.93323164824519</c:v>
                </c:pt>
                <c:pt idx="1066">
                  <c:v>28.75</c:v>
                </c:pt>
                <c:pt idx="1067">
                  <c:v>30.392057511395201</c:v>
                </c:pt>
                <c:pt idx="1068">
                  <c:v>31.809511095868245</c:v>
                </c:pt>
                <c:pt idx="1069">
                  <c:v>32.95929214352104</c:v>
                </c:pt>
                <c:pt idx="1070">
                  <c:v>33.806465139037947</c:v>
                </c:pt>
                <c:pt idx="1071">
                  <c:v>34.325289159640391</c:v>
                </c:pt>
                <c:pt idx="1072">
                  <c:v>31.46</c:v>
                </c:pt>
                <c:pt idx="1073">
                  <c:v>31.08731419117526</c:v>
                </c:pt>
                <c:pt idx="1074">
                  <c:v>30.025994800689336</c:v>
                </c:pt>
                <c:pt idx="1075">
                  <c:v>28.43761808485948</c:v>
                </c:pt>
                <c:pt idx="1076">
                  <c:v>26.860431520810899</c:v>
                </c:pt>
                <c:pt idx="1077">
                  <c:v>25.724008247431446</c:v>
                </c:pt>
                <c:pt idx="1078">
                  <c:v>24.852</c:v>
                </c:pt>
                <c:pt idx="1079">
                  <c:v>24.116863041621798</c:v>
                </c:pt>
                <c:pt idx="1080">
                  <c:v>23.469194379607451</c:v>
                </c:pt>
                <c:pt idx="1081">
                  <c:v>23.981052388119167</c:v>
                </c:pt>
                <c:pt idx="1082">
                  <c:v>23.53981674794732</c:v>
                </c:pt>
                <c:pt idx="1083">
                  <c:v>23.129124627734868</c:v>
                </c:pt>
                <c:pt idx="1084">
                  <c:v>22.74339415532679</c:v>
                </c:pt>
                <c:pt idx="1085">
                  <c:v>22.378561203582944</c:v>
                </c:pt>
                <c:pt idx="1086">
                  <c:v>22.03155768479364</c:v>
                </c:pt>
                <c:pt idx="1087">
                  <c:v>20.100000000000001</c:v>
                </c:pt>
                <c:pt idx="1088">
                  <c:v>22.426885580736869</c:v>
                </c:pt>
                <c:pt idx="1089">
                  <c:v>24.683069920563963</c:v>
                </c:pt>
                <c:pt idx="1090">
                  <c:v>26.8</c:v>
                </c:pt>
                <c:pt idx="1091">
                  <c:v>28.713353969799627</c:v>
                </c:pt>
                <c:pt idx="1092">
                  <c:v>30.364995537794307</c:v>
                </c:pt>
                <c:pt idx="1093">
                  <c:v>31.704740410711477</c:v>
                </c:pt>
                <c:pt idx="1094">
                  <c:v>32.691881118531171</c:v>
                </c:pt>
                <c:pt idx="1095">
                  <c:v>33.296423890363585</c:v>
                </c:pt>
                <c:pt idx="1096">
                  <c:v>30.576000000000001</c:v>
                </c:pt>
                <c:pt idx="1097">
                  <c:v>30.270604684435284</c:v>
                </c:pt>
                <c:pt idx="1098">
                  <c:v>29.40091240612043</c:v>
                </c:pt>
                <c:pt idx="1099">
                  <c:v>28.099325930648742</c:v>
                </c:pt>
                <c:pt idx="1100">
                  <c:v>27.239798051775598</c:v>
                </c:pt>
                <c:pt idx="1101">
                  <c:v>26.308562313867434</c:v>
                </c:pt>
                <c:pt idx="1102">
                  <c:v>25.594000000000001</c:v>
                </c:pt>
                <c:pt idx="1103">
                  <c:v>24.991596103551196</c:v>
                </c:pt>
                <c:pt idx="1104">
                  <c:v>24.460867616622771</c:v>
                </c:pt>
                <c:pt idx="1105">
                  <c:v>24.09629762846162</c:v>
                </c:pt>
                <c:pt idx="1106">
                  <c:v>23.516708440100295</c:v>
                </c:pt>
                <c:pt idx="1107">
                  <c:v>22.977239977109363</c:v>
                </c:pt>
                <c:pt idx="1108">
                  <c:v>22.470560119285192</c:v>
                </c:pt>
                <c:pt idx="1109">
                  <c:v>21.991330394536917</c:v>
                </c:pt>
                <c:pt idx="1110">
                  <c:v>21.535520687652664</c:v>
                </c:pt>
                <c:pt idx="1111">
                  <c:v>21.7</c:v>
                </c:pt>
                <c:pt idx="1112">
                  <c:v>24.28735784723726</c:v>
                </c:pt>
                <c:pt idx="1113">
                  <c:v>26.796100135552464</c:v>
                </c:pt>
                <c:pt idx="1114">
                  <c:v>29.15</c:v>
                </c:pt>
                <c:pt idx="1115">
                  <c:v>31.277535384329436</c:v>
                </c:pt>
                <c:pt idx="1116">
                  <c:v>33.114062202472773</c:v>
                </c:pt>
                <c:pt idx="1117">
                  <c:v>34.603778516388132</c:v>
                </c:pt>
                <c:pt idx="1118">
                  <c:v>35.701420049710038</c:v>
                </c:pt>
                <c:pt idx="1119">
                  <c:v>36.373635519881901</c:v>
                </c:pt>
                <c:pt idx="1120">
                  <c:v>31.834</c:v>
                </c:pt>
                <c:pt idx="1121">
                  <c:v>31.432845136334482</c:v>
                </c:pt>
                <c:pt idx="1122">
                  <c:v>30.290452736853105</c:v>
                </c:pt>
                <c:pt idx="1123">
                  <c:v>28.580741688564025</c:v>
                </c:pt>
                <c:pt idx="1124">
                  <c:v>28.376853373095067</c:v>
                </c:pt>
                <c:pt idx="1125">
                  <c:v>27.153619988554681</c:v>
                </c:pt>
                <c:pt idx="1126">
                  <c:v>26.215000000000003</c:v>
                </c:pt>
                <c:pt idx="1127">
                  <c:v>25.423706746190128</c:v>
                </c:pt>
                <c:pt idx="1128">
                  <c:v>24.726563394716354</c:v>
                </c:pt>
                <c:pt idx="1129">
                  <c:v>25.442390483235791</c:v>
                </c:pt>
                <c:pt idx="1130">
                  <c:v>25.008633413236346</c:v>
                </c:pt>
                <c:pt idx="1131">
                  <c:v>24.604902176417326</c:v>
                </c:pt>
                <c:pt idx="1132">
                  <c:v>24.225709508626338</c:v>
                </c:pt>
                <c:pt idx="1133">
                  <c:v>23.867060166234079</c:v>
                </c:pt>
                <c:pt idx="1134">
                  <c:v>23.525938063017474</c:v>
                </c:pt>
                <c:pt idx="1135">
                  <c:v>21.1</c:v>
                </c:pt>
                <c:pt idx="1136">
                  <c:v>23.478980034036947</c:v>
                </c:pt>
                <c:pt idx="1137">
                  <c:v>25.785675963561662</c:v>
                </c:pt>
                <c:pt idx="1138">
                  <c:v>27.95</c:v>
                </c:pt>
                <c:pt idx="1139">
                  <c:v>29.906190252705585</c:v>
                </c:pt>
                <c:pt idx="1140">
                  <c:v>31.594808870729999</c:v>
                </c:pt>
                <c:pt idx="1141">
                  <c:v>32.964548031846803</c:v>
                </c:pt>
                <c:pt idx="1142">
                  <c:v>33.973788904766941</c:v>
                </c:pt>
                <c:pt idx="1143">
                  <c:v>34.591866216267249</c:v>
                </c:pt>
                <c:pt idx="1144">
                  <c:v>30.507999999999999</c:v>
                </c:pt>
                <c:pt idx="1145">
                  <c:v>30.207780876224515</c:v>
                </c:pt>
                <c:pt idx="1146">
                  <c:v>29.352829144999742</c:v>
                </c:pt>
                <c:pt idx="1147">
                  <c:v>28.073303457247913</c:v>
                </c:pt>
                <c:pt idx="1148">
                  <c:v>28.645903169542109</c:v>
                </c:pt>
                <c:pt idx="1149">
                  <c:v>27.730451088208664</c:v>
                </c:pt>
                <c:pt idx="1150">
                  <c:v>27.027999999999999</c:v>
                </c:pt>
                <c:pt idx="1151">
                  <c:v>26.435806339084223</c:v>
                </c:pt>
                <c:pt idx="1152">
                  <c:v>25.914073250239333</c:v>
                </c:pt>
                <c:pt idx="1153">
                  <c:v>25.035700007652672</c:v>
                </c:pt>
                <c:pt idx="1154">
                  <c:v>24.564550086791208</c:v>
                </c:pt>
                <c:pt idx="1155">
                  <c:v>24.126014433005032</c:v>
                </c:pt>
                <c:pt idx="1156">
                  <c:v>23.714132742128609</c:v>
                </c:pt>
                <c:pt idx="1157">
                  <c:v>23.324565352978397</c:v>
                </c:pt>
                <c:pt idx="1158">
                  <c:v>22.954036171898295</c:v>
                </c:pt>
                <c:pt idx="1159">
                  <c:v>23.2</c:v>
                </c:pt>
                <c:pt idx="1160">
                  <c:v>25.283778132003164</c:v>
                </c:pt>
                <c:pt idx="1161">
                  <c:v>27.304241719908024</c:v>
                </c:pt>
                <c:pt idx="1162">
                  <c:v>29.2</c:v>
                </c:pt>
                <c:pt idx="1163">
                  <c:v>30.913451316238472</c:v>
                </c:pt>
                <c:pt idx="1164">
                  <c:v>32.392533317427734</c:v>
                </c:pt>
                <c:pt idx="1165">
                  <c:v>33.592304845413267</c:v>
                </c:pt>
                <c:pt idx="1166">
                  <c:v>34.476311449430902</c:v>
                </c:pt>
                <c:pt idx="1167">
                  <c:v>35.017693036146497</c:v>
                </c:pt>
                <c:pt idx="1168">
                  <c:v>30.847999999999999</c:v>
                </c:pt>
                <c:pt idx="1169">
                  <c:v>30.521899917278351</c:v>
                </c:pt>
                <c:pt idx="1170">
                  <c:v>29.59324545060317</c:v>
                </c:pt>
                <c:pt idx="1171">
                  <c:v>28.203415824252044</c:v>
                </c:pt>
                <c:pt idx="1172">
                  <c:v>28.51537758070954</c:v>
                </c:pt>
                <c:pt idx="1173">
                  <c:v>27.521007216502518</c:v>
                </c:pt>
                <c:pt idx="1174">
                  <c:v>26.758000000000003</c:v>
                </c:pt>
                <c:pt idx="1175">
                  <c:v>26.114755161419076</c:v>
                </c:pt>
                <c:pt idx="1176">
                  <c:v>25.54804508215652</c:v>
                </c:pt>
                <c:pt idx="1177">
                  <c:v>25.097038102769297</c:v>
                </c:pt>
                <c:pt idx="1178">
                  <c:v>24.633366752080235</c:v>
                </c:pt>
                <c:pt idx="1179">
                  <c:v>24.201791981687489</c:v>
                </c:pt>
                <c:pt idx="1180">
                  <c:v>23.796448095428154</c:v>
                </c:pt>
                <c:pt idx="1181">
                  <c:v>23.413064315629533</c:v>
                </c:pt>
                <c:pt idx="1182">
                  <c:v>23.048416550122127</c:v>
                </c:pt>
                <c:pt idx="1183">
                  <c:v>22.6</c:v>
                </c:pt>
                <c:pt idx="1184">
                  <c:v>24.770602220836629</c:v>
                </c:pt>
                <c:pt idx="1185">
                  <c:v>26.875251791570861</c:v>
                </c:pt>
                <c:pt idx="1186">
                  <c:v>28.85</c:v>
                </c:pt>
                <c:pt idx="1187">
                  <c:v>30.634845121081742</c:v>
                </c:pt>
                <c:pt idx="1188">
                  <c:v>32.175555538987226</c:v>
                </c:pt>
                <c:pt idx="1189">
                  <c:v>33.425317547305482</c:v>
                </c:pt>
                <c:pt idx="1190">
                  <c:v>34.346157759823853</c:v>
                </c:pt>
                <c:pt idx="1191">
                  <c:v>34.910096912652605</c:v>
                </c:pt>
                <c:pt idx="1192">
                  <c:v>30.78</c:v>
                </c:pt>
                <c:pt idx="1193">
                  <c:v>30.459076109067585</c:v>
                </c:pt>
                <c:pt idx="1194">
                  <c:v>29.545162189482486</c:v>
                </c:pt>
                <c:pt idx="1195">
                  <c:v>28.177393350851219</c:v>
                </c:pt>
                <c:pt idx="1196">
                  <c:v>28.521482698476053</c:v>
                </c:pt>
                <c:pt idx="1197">
                  <c:v>27.542895990843746</c:v>
                </c:pt>
                <c:pt idx="1198">
                  <c:v>26.792000000000002</c:v>
                </c:pt>
                <c:pt idx="1199">
                  <c:v>26.158965396952102</c:v>
                </c:pt>
                <c:pt idx="1200">
                  <c:v>25.601250715773084</c:v>
                </c:pt>
                <c:pt idx="1201">
                  <c:v>24.610419053935537</c:v>
                </c:pt>
                <c:pt idx="1202">
                  <c:v>24.221533404970518</c:v>
                </c:pt>
                <c:pt idx="1203">
                  <c:v>23.85956746851209</c:v>
                </c:pt>
                <c:pt idx="1204">
                  <c:v>23.519601628423615</c:v>
                </c:pt>
                <c:pt idx="1205">
                  <c:v>23.198053942140902</c:v>
                </c:pt>
                <c:pt idx="1206">
                  <c:v>22.892220332360495</c:v>
                </c:pt>
                <c:pt idx="1207">
                  <c:v>22.7</c:v>
                </c:pt>
                <c:pt idx="1208">
                  <c:v>24.488576229969382</c:v>
                </c:pt>
                <c:pt idx="1209">
                  <c:v>26.222807476254388</c:v>
                </c:pt>
                <c:pt idx="1210">
                  <c:v>27.849999999999998</c:v>
                </c:pt>
                <c:pt idx="1211">
                  <c:v>29.320712379771354</c:v>
                </c:pt>
                <c:pt idx="1212">
                  <c:v>30.590257764125475</c:v>
                </c:pt>
                <c:pt idx="1213">
                  <c:v>31.620061658979715</c:v>
                </c:pt>
                <c:pt idx="1214">
                  <c:v>32.378833994094855</c:v>
                </c:pt>
                <c:pt idx="1215">
                  <c:v>32.843519856025743</c:v>
                </c:pt>
                <c:pt idx="1216">
                  <c:v>30.1</c:v>
                </c:pt>
                <c:pt idx="1217">
                  <c:v>29.83083802695991</c:v>
                </c:pt>
                <c:pt idx="1218">
                  <c:v>29.064329578275633</c:v>
                </c:pt>
                <c:pt idx="1219">
                  <c:v>27.917168616842957</c:v>
                </c:pt>
                <c:pt idx="1220">
                  <c:v>27.482533876141204</c:v>
                </c:pt>
                <c:pt idx="1221">
                  <c:v>26.661783734256044</c:v>
                </c:pt>
                <c:pt idx="1222">
                  <c:v>26.032</c:v>
                </c:pt>
                <c:pt idx="1223">
                  <c:v>25.50106775228241</c:v>
                </c:pt>
                <c:pt idx="1224">
                  <c:v>25.033307051938714</c:v>
                </c:pt>
                <c:pt idx="1225">
                  <c:v>22.426404768585666</c:v>
                </c:pt>
                <c:pt idx="1226">
                  <c:v>22.015083409103433</c:v>
                </c:pt>
                <c:pt idx="1227">
                  <c:v>21.63223482246471</c:v>
                </c:pt>
                <c:pt idx="1228">
                  <c:v>21.272655568524975</c:v>
                </c:pt>
                <c:pt idx="1229">
                  <c:v>20.932557054187491</c:v>
                </c:pt>
                <c:pt idx="1230">
                  <c:v>20.609079197688985</c:v>
                </c:pt>
                <c:pt idx="1231">
                  <c:v>22.6</c:v>
                </c:pt>
                <c:pt idx="1232">
                  <c:v>24.110739145702297</c:v>
                </c:pt>
                <c:pt idx="1233">
                  <c:v>25.575575246933319</c:v>
                </c:pt>
                <c:pt idx="1234">
                  <c:v>26.95</c:v>
                </c:pt>
                <c:pt idx="1235">
                  <c:v>28.192252204272894</c:v>
                </c:pt>
                <c:pt idx="1236">
                  <c:v>29.264586655135108</c:v>
                </c:pt>
                <c:pt idx="1237">
                  <c:v>30.134421012924616</c:v>
                </c:pt>
                <c:pt idx="1238">
                  <c:v>30.775325800837404</c:v>
                </c:pt>
                <c:pt idx="1239">
                  <c:v>31.167827451206211</c:v>
                </c:pt>
                <c:pt idx="1240">
                  <c:v>30.303999999999998</c:v>
                </c:pt>
                <c:pt idx="1241">
                  <c:v>30.019309451592211</c:v>
                </c:pt>
                <c:pt idx="1242">
                  <c:v>29.208579361637685</c:v>
                </c:pt>
                <c:pt idx="1243">
                  <c:v>27.995236037045437</c:v>
                </c:pt>
                <c:pt idx="1244">
                  <c:v>25.464218522841659</c:v>
                </c:pt>
                <c:pt idx="1245">
                  <c:v>24.596117411232356</c:v>
                </c:pt>
                <c:pt idx="1246">
                  <c:v>23.93</c:v>
                </c:pt>
                <c:pt idx="1247">
                  <c:v>23.368437045683319</c:v>
                </c:pt>
                <c:pt idx="1248">
                  <c:v>22.873690151089026</c:v>
                </c:pt>
                <c:pt idx="1249">
                  <c:v>22.225664294277991</c:v>
                </c:pt>
                <c:pt idx="1250">
                  <c:v>21.69842509712349</c:v>
                </c:pt>
                <c:pt idx="1251">
                  <c:v>21.207682817886582</c:v>
                </c:pt>
                <c:pt idx="1252">
                  <c:v>20.746767592382014</c:v>
                </c:pt>
                <c:pt idx="1253">
                  <c:v>20.310823133094871</c:v>
                </c:pt>
                <c:pt idx="1254">
                  <c:v>19.896183335219519</c:v>
                </c:pt>
                <c:pt idx="1255">
                  <c:v>20.3</c:v>
                </c:pt>
                <c:pt idx="1256">
                  <c:v>22.609520762970174</c:v>
                </c:pt>
                <c:pt idx="1257">
                  <c:v>24.848867906231394</c:v>
                </c:pt>
                <c:pt idx="1258">
                  <c:v>26.95</c:v>
                </c:pt>
                <c:pt idx="1259">
                  <c:v>28.849075208830975</c:v>
                </c:pt>
                <c:pt idx="1260">
                  <c:v>30.488391093482409</c:v>
                </c:pt>
                <c:pt idx="1261">
                  <c:v>31.818137870333032</c:v>
                </c:pt>
                <c:pt idx="1262">
                  <c:v>32.797911856452586</c:v>
                </c:pt>
                <c:pt idx="1263">
                  <c:v>33.397943115062368</c:v>
                </c:pt>
                <c:pt idx="1264">
                  <c:v>31.358000000000001</c:v>
                </c:pt>
                <c:pt idx="1265">
                  <c:v>30.993078478859111</c:v>
                </c:pt>
                <c:pt idx="1266">
                  <c:v>29.953869909008311</c:v>
                </c:pt>
                <c:pt idx="1267">
                  <c:v>28.39858437475824</c:v>
                </c:pt>
                <c:pt idx="1268">
                  <c:v>26.119589197460673</c:v>
                </c:pt>
                <c:pt idx="1269">
                  <c:v>25.006841408943291</c:v>
                </c:pt>
                <c:pt idx="1270">
                  <c:v>24.152999999999999</c:v>
                </c:pt>
                <c:pt idx="1271">
                  <c:v>23.433178394921342</c:v>
                </c:pt>
                <c:pt idx="1272">
                  <c:v>22.799002830032297</c:v>
                </c:pt>
                <c:pt idx="1273">
                  <c:v>24.444995246719678</c:v>
                </c:pt>
                <c:pt idx="1274">
                  <c:v>23.914016764478976</c:v>
                </c:pt>
                <c:pt idx="1275">
                  <c:v>23.419794043545352</c:v>
                </c:pt>
                <c:pt idx="1276">
                  <c:v>22.955609915732239</c:v>
                </c:pt>
                <c:pt idx="1277">
                  <c:v>22.516573651769303</c:v>
                </c:pt>
                <c:pt idx="1278">
                  <c:v>22.098993146107595</c:v>
                </c:pt>
                <c:pt idx="1279">
                  <c:v>19.5</c:v>
                </c:pt>
                <c:pt idx="1280">
                  <c:v>22.347830113737658</c:v>
                </c:pt>
                <c:pt idx="1281">
                  <c:v>25.109130350540966</c:v>
                </c:pt>
                <c:pt idx="1282">
                  <c:v>27.699999999999996</c:v>
                </c:pt>
                <c:pt idx="1283">
                  <c:v>30.041716798859241</c:v>
                </c:pt>
                <c:pt idx="1284">
                  <c:v>32.063128867151235</c:v>
                </c:pt>
                <c:pt idx="1285">
                  <c:v>33.702816622064788</c:v>
                </c:pt>
                <c:pt idx="1286">
                  <c:v>34.910958980888893</c:v>
                </c:pt>
                <c:pt idx="1287">
                  <c:v>35.650847149400207</c:v>
                </c:pt>
                <c:pt idx="1288">
                  <c:v>31.391999999999999</c:v>
                </c:pt>
                <c:pt idx="1289">
                  <c:v>31.024490382964494</c:v>
                </c:pt>
                <c:pt idx="1290">
                  <c:v>29.977911539568652</c:v>
                </c:pt>
                <c:pt idx="1291">
                  <c:v>28.411595611458655</c:v>
                </c:pt>
                <c:pt idx="1292">
                  <c:v>28.366536638577411</c:v>
                </c:pt>
                <c:pt idx="1293">
                  <c:v>27.245897021772674</c:v>
                </c:pt>
                <c:pt idx="1294">
                  <c:v>26.385999999999999</c:v>
                </c:pt>
                <c:pt idx="1295">
                  <c:v>25.661073277154827</c:v>
                </c:pt>
                <c:pt idx="1296">
                  <c:v>25.022400013224015</c:v>
                </c:pt>
                <c:pt idx="1297">
                  <c:v>24.174361912536046</c:v>
                </c:pt>
                <c:pt idx="1298">
                  <c:v>23.695733421502176</c:v>
                </c:pt>
                <c:pt idx="1299">
                  <c:v>23.250236884322568</c:v>
                </c:pt>
                <c:pt idx="1300">
                  <c:v>22.831817388829062</c:v>
                </c:pt>
                <c:pt idx="1301">
                  <c:v>22.436066390327259</c:v>
                </c:pt>
                <c:pt idx="1302">
                  <c:v>22.059655793674455</c:v>
                </c:pt>
                <c:pt idx="1303">
                  <c:v>21.7</c:v>
                </c:pt>
                <c:pt idx="1304">
                  <c:v>23.922696674136709</c:v>
                </c:pt>
                <c:pt idx="1305">
                  <c:v>26.077857834568558</c:v>
                </c:pt>
                <c:pt idx="1306">
                  <c:v>28.099999999999998</c:v>
                </c:pt>
                <c:pt idx="1307">
                  <c:v>29.927681403987702</c:v>
                </c:pt>
                <c:pt idx="1308">
                  <c:v>31.505368871922919</c:v>
                </c:pt>
                <c:pt idx="1309">
                  <c:v>32.785125168440814</c:v>
                </c:pt>
                <c:pt idx="1310">
                  <c:v>33.728065546059625</c:v>
                </c:pt>
                <c:pt idx="1311">
                  <c:v>34.305539238556264</c:v>
                </c:pt>
                <c:pt idx="1312">
                  <c:v>30.916</c:v>
                </c:pt>
                <c:pt idx="1313">
                  <c:v>30.58472372548912</c:v>
                </c:pt>
                <c:pt idx="1314">
                  <c:v>29.641328711723855</c:v>
                </c:pt>
                <c:pt idx="1315">
                  <c:v>28.229438297652873</c:v>
                </c:pt>
                <c:pt idx="1316">
                  <c:v>27.709272462943019</c:v>
                </c:pt>
                <c:pt idx="1317">
                  <c:v>26.699118442161286</c:v>
                </c:pt>
                <c:pt idx="1318">
                  <c:v>25.923999999999999</c:v>
                </c:pt>
                <c:pt idx="1319">
                  <c:v>25.270544925886043</c:v>
                </c:pt>
                <c:pt idx="1320">
                  <c:v>24.694839448539955</c:v>
                </c:pt>
                <c:pt idx="1321">
                  <c:v>23.742390483235791</c:v>
                </c:pt>
                <c:pt idx="1322">
                  <c:v>23.308633413236347</c:v>
                </c:pt>
                <c:pt idx="1323">
                  <c:v>22.904902176417327</c:v>
                </c:pt>
                <c:pt idx="1324">
                  <c:v>22.525709508626335</c:v>
                </c:pt>
                <c:pt idx="1325">
                  <c:v>22.16706016623408</c:v>
                </c:pt>
                <c:pt idx="1326">
                  <c:v>21.825938063017475</c:v>
                </c:pt>
                <c:pt idx="1327">
                  <c:v>21.7</c:v>
                </c:pt>
                <c:pt idx="1328">
                  <c:v>23.679589225403006</c:v>
                </c:pt>
                <c:pt idx="1329">
                  <c:v>25.599029633912622</c:v>
                </c:pt>
                <c:pt idx="1330">
                  <c:v>27.4</c:v>
                </c:pt>
                <c:pt idx="1331">
                  <c:v>29.027778750426549</c:v>
                </c:pt>
                <c:pt idx="1332">
                  <c:v>30.432906651556351</c:v>
                </c:pt>
                <c:pt idx="1333">
                  <c:v>31.572689603142599</c:v>
                </c:pt>
                <c:pt idx="1334">
                  <c:v>32.412495876959355</c:v>
                </c:pt>
                <c:pt idx="1335">
                  <c:v>32.926808384339175</c:v>
                </c:pt>
                <c:pt idx="1336">
                  <c:v>30.508000000000003</c:v>
                </c:pt>
                <c:pt idx="1337">
                  <c:v>30.207780876224518</c:v>
                </c:pt>
                <c:pt idx="1338">
                  <c:v>29.352829144999745</c:v>
                </c:pt>
                <c:pt idx="1339">
                  <c:v>28.073303457247917</c:v>
                </c:pt>
                <c:pt idx="1340">
                  <c:v>26.945903169542113</c:v>
                </c:pt>
                <c:pt idx="1341">
                  <c:v>26.030451088208665</c:v>
                </c:pt>
                <c:pt idx="1342">
                  <c:v>25.327999999999999</c:v>
                </c:pt>
                <c:pt idx="1343">
                  <c:v>24.735806339084224</c:v>
                </c:pt>
                <c:pt idx="1344">
                  <c:v>24.214073250239334</c:v>
                </c:pt>
                <c:pt idx="1345">
                  <c:v>23.294433339285408</c:v>
                </c:pt>
                <c:pt idx="1346">
                  <c:v>22.927983400837604</c:v>
                </c:pt>
                <c:pt idx="1347">
                  <c:v>22.586900114559466</c:v>
                </c:pt>
                <c:pt idx="1348">
                  <c:v>22.266547688322248</c:v>
                </c:pt>
                <c:pt idx="1349">
                  <c:v>21.963550830094306</c:v>
                </c:pt>
                <c:pt idx="1350">
                  <c:v>21.675361467032005</c:v>
                </c:pt>
                <c:pt idx="1351">
                  <c:v>21.5</c:v>
                </c:pt>
                <c:pt idx="1352">
                  <c:v>23.184387323369226</c:v>
                </c:pt>
                <c:pt idx="1353">
                  <c:v>24.817595390258987</c:v>
                </c:pt>
                <c:pt idx="1354">
                  <c:v>26.349999999999998</c:v>
                </c:pt>
                <c:pt idx="1355">
                  <c:v>27.735039813959432</c:v>
                </c:pt>
                <c:pt idx="1356">
                  <c:v>28.930631098254086</c:v>
                </c:pt>
                <c:pt idx="1357">
                  <c:v>29.900446416709052</c:v>
                </c:pt>
                <c:pt idx="1358">
                  <c:v>30.615018421623311</c:v>
                </c:pt>
                <c:pt idx="1359">
                  <c:v>31.052635204218419</c:v>
                </c:pt>
                <c:pt idx="1360">
                  <c:v>29.896000000000001</c:v>
                </c:pt>
                <c:pt idx="1361">
                  <c:v>29.642366602327609</c:v>
                </c:pt>
                <c:pt idx="1362">
                  <c:v>28.920079794913576</c:v>
                </c:pt>
                <c:pt idx="1363">
                  <c:v>27.839101196640481</c:v>
                </c:pt>
                <c:pt idx="1364">
                  <c:v>26.00084922944075</c:v>
                </c:pt>
                <c:pt idx="1365">
                  <c:v>25.227450057279732</c:v>
                </c:pt>
                <c:pt idx="1366">
                  <c:v>24.634</c:v>
                </c:pt>
                <c:pt idx="1367">
                  <c:v>24.133698458881497</c:v>
                </c:pt>
                <c:pt idx="1368">
                  <c:v>23.692923952788401</c:v>
                </c:pt>
                <c:pt idx="1369">
                  <c:v>23.64239048323579</c:v>
                </c:pt>
                <c:pt idx="1370">
                  <c:v>23.208633413236345</c:v>
                </c:pt>
                <c:pt idx="1371">
                  <c:v>22.804902176417325</c:v>
                </c:pt>
                <c:pt idx="1372">
                  <c:v>22.425709508626333</c:v>
                </c:pt>
                <c:pt idx="1373">
                  <c:v>22.067060166234079</c:v>
                </c:pt>
                <c:pt idx="1374">
                  <c:v>21.725938063017473</c:v>
                </c:pt>
                <c:pt idx="1375">
                  <c:v>21.4</c:v>
                </c:pt>
                <c:pt idx="1376">
                  <c:v>23.41431886093639</c:v>
                </c:pt>
                <c:pt idx="1377">
                  <c:v>25.367433662577756</c:v>
                </c:pt>
                <c:pt idx="1378">
                  <c:v>27.2</c:v>
                </c:pt>
                <c:pt idx="1379">
                  <c:v>28.856336272363855</c:v>
                </c:pt>
                <c:pt idx="1380">
                  <c:v>30.286115540180145</c:v>
                </c:pt>
                <c:pt idx="1381">
                  <c:v>31.445894683899489</c:v>
                </c:pt>
                <c:pt idx="1382">
                  <c:v>32.300434401116533</c:v>
                </c:pt>
                <c:pt idx="1383">
                  <c:v>32.823769934941609</c:v>
                </c:pt>
                <c:pt idx="1384">
                  <c:v>30.508000000000003</c:v>
                </c:pt>
                <c:pt idx="1385">
                  <c:v>30.207780876224518</c:v>
                </c:pt>
                <c:pt idx="1386">
                  <c:v>29.352829144999745</c:v>
                </c:pt>
                <c:pt idx="1387">
                  <c:v>28.073303457247917</c:v>
                </c:pt>
                <c:pt idx="1388">
                  <c:v>26.845903169542112</c:v>
                </c:pt>
                <c:pt idx="1389">
                  <c:v>25.930451088208663</c:v>
                </c:pt>
                <c:pt idx="1390">
                  <c:v>25.227999999999998</c:v>
                </c:pt>
                <c:pt idx="1391">
                  <c:v>24.635806339084223</c:v>
                </c:pt>
                <c:pt idx="1392">
                  <c:v>24.114073250239333</c:v>
                </c:pt>
                <c:pt idx="1393">
                  <c:v>22.196297628461618</c:v>
                </c:pt>
                <c:pt idx="1394">
                  <c:v>21.61670844010029</c:v>
                </c:pt>
                <c:pt idx="1395">
                  <c:v>21.077239977109361</c:v>
                </c:pt>
                <c:pt idx="1396">
                  <c:v>20.57056011928519</c:v>
                </c:pt>
                <c:pt idx="1397">
                  <c:v>20.091330394536918</c:v>
                </c:pt>
                <c:pt idx="1398">
                  <c:v>19.635520687652658</c:v>
                </c:pt>
                <c:pt idx="1399">
                  <c:v>21.4</c:v>
                </c:pt>
                <c:pt idx="1400">
                  <c:v>23.709520762970172</c:v>
                </c:pt>
                <c:pt idx="1401">
                  <c:v>25.948867906231392</c:v>
                </c:pt>
                <c:pt idx="1402">
                  <c:v>28.05</c:v>
                </c:pt>
                <c:pt idx="1403">
                  <c:v>29.949075208830973</c:v>
                </c:pt>
                <c:pt idx="1404">
                  <c:v>31.588391093482407</c:v>
                </c:pt>
                <c:pt idx="1405">
                  <c:v>32.918137870333034</c:v>
                </c:pt>
                <c:pt idx="1406">
                  <c:v>33.897911856452581</c:v>
                </c:pt>
                <c:pt idx="1407">
                  <c:v>34.49794311506237</c:v>
                </c:pt>
                <c:pt idx="1408">
                  <c:v>31.834000000000003</c:v>
                </c:pt>
                <c:pt idx="1409">
                  <c:v>31.432845136334485</c:v>
                </c:pt>
                <c:pt idx="1410">
                  <c:v>30.290452736853108</c:v>
                </c:pt>
                <c:pt idx="1411">
                  <c:v>28.580741688564025</c:v>
                </c:pt>
                <c:pt idx="1412">
                  <c:v>26.476853373095064</c:v>
                </c:pt>
                <c:pt idx="1413">
                  <c:v>25.253619988554682</c:v>
                </c:pt>
                <c:pt idx="1414">
                  <c:v>24.314999999999998</c:v>
                </c:pt>
                <c:pt idx="1415">
                  <c:v>23.523706746190129</c:v>
                </c:pt>
                <c:pt idx="1416">
                  <c:v>22.826563394716352</c:v>
                </c:pt>
                <c:pt idx="1417">
                  <c:v>23.202988104044739</c:v>
                </c:pt>
                <c:pt idx="1418">
                  <c:v>22.660791766545433</c:v>
                </c:pt>
                <c:pt idx="1419">
                  <c:v>22.15612772052166</c:v>
                </c:pt>
                <c:pt idx="1420">
                  <c:v>21.682136885782921</c:v>
                </c:pt>
                <c:pt idx="1421">
                  <c:v>21.233825207792599</c:v>
                </c:pt>
                <c:pt idx="1422">
                  <c:v>20.807422578771842</c:v>
                </c:pt>
                <c:pt idx="1423">
                  <c:v>19.2</c:v>
                </c:pt>
                <c:pt idx="1424">
                  <c:v>21.926276389370805</c:v>
                </c:pt>
                <c:pt idx="1425">
                  <c:v>24.569716250212998</c:v>
                </c:pt>
                <c:pt idx="1426">
                  <c:v>27.049999999999997</c:v>
                </c:pt>
                <c:pt idx="1427">
                  <c:v>29.291765472078666</c:v>
                </c:pt>
                <c:pt idx="1428">
                  <c:v>31.226897756967954</c:v>
                </c:pt>
                <c:pt idx="1429">
                  <c:v>32.796598839415687</c:v>
                </c:pt>
                <c:pt idx="1430">
                  <c:v>33.95317414633876</c:v>
                </c:pt>
                <c:pt idx="1431">
                  <c:v>34.661481722291668</c:v>
                </c:pt>
                <c:pt idx="1432">
                  <c:v>31.494</c:v>
                </c:pt>
                <c:pt idx="1433">
                  <c:v>31.118726095280643</c:v>
                </c:pt>
                <c:pt idx="1434">
                  <c:v>30.05003643124968</c:v>
                </c:pt>
                <c:pt idx="1435">
                  <c:v>28.450629321559894</c:v>
                </c:pt>
                <c:pt idx="1436">
                  <c:v>27.207378961927638</c:v>
                </c:pt>
                <c:pt idx="1437">
                  <c:v>26.063063860260829</c:v>
                </c:pt>
                <c:pt idx="1438">
                  <c:v>25.184999999999999</c:v>
                </c:pt>
                <c:pt idx="1439">
                  <c:v>24.444757923855278</c:v>
                </c:pt>
                <c:pt idx="1440">
                  <c:v>23.792591562799167</c:v>
                </c:pt>
                <c:pt idx="1441">
                  <c:v>24.783657151603052</c:v>
                </c:pt>
                <c:pt idx="1442">
                  <c:v>24.245200099189947</c:v>
                </c:pt>
                <c:pt idx="1443">
                  <c:v>23.74401649486289</c:v>
                </c:pt>
                <c:pt idx="1444">
                  <c:v>23.273294562432696</c:v>
                </c:pt>
                <c:pt idx="1445">
                  <c:v>22.828074689118168</c:v>
                </c:pt>
                <c:pt idx="1446">
                  <c:v>22.404612767883762</c:v>
                </c:pt>
                <c:pt idx="1447">
                  <c:v>20.399999999999999</c:v>
                </c:pt>
                <c:pt idx="1448">
                  <c:v>23.178370842670883</c:v>
                </c:pt>
                <c:pt idx="1449">
                  <c:v>25.872322293210697</c:v>
                </c:pt>
                <c:pt idx="1450">
                  <c:v>28.4</c:v>
                </c:pt>
                <c:pt idx="1451">
                  <c:v>30.684601754984627</c:v>
                </c:pt>
                <c:pt idx="1452">
                  <c:v>32.656711089903645</c:v>
                </c:pt>
                <c:pt idx="1453">
                  <c:v>34.25640646055102</c:v>
                </c:pt>
                <c:pt idx="1454">
                  <c:v>35.435081932574533</c:v>
                </c:pt>
                <c:pt idx="1455">
                  <c:v>36.156924048195329</c:v>
                </c:pt>
                <c:pt idx="1456">
                  <c:v>31.46</c:v>
                </c:pt>
                <c:pt idx="1457">
                  <c:v>31.08731419117526</c:v>
                </c:pt>
                <c:pt idx="1458">
                  <c:v>30.025994800689336</c:v>
                </c:pt>
                <c:pt idx="1459">
                  <c:v>28.43761808485948</c:v>
                </c:pt>
                <c:pt idx="1460">
                  <c:v>28.760431520810897</c:v>
                </c:pt>
                <c:pt idx="1461">
                  <c:v>27.624008247431444</c:v>
                </c:pt>
                <c:pt idx="1462">
                  <c:v>26.751999999999999</c:v>
                </c:pt>
                <c:pt idx="1463">
                  <c:v>26.016863041621797</c:v>
                </c:pt>
                <c:pt idx="1464">
                  <c:v>25.36919437960745</c:v>
                </c:pt>
                <c:pt idx="1465">
                  <c:v>24.267671436952924</c:v>
                </c:pt>
                <c:pt idx="1466">
                  <c:v>23.751650095057034</c:v>
                </c:pt>
                <c:pt idx="1467">
                  <c:v>23.271349140910271</c:v>
                </c:pt>
                <c:pt idx="1468">
                  <c:v>22.820240622331333</c:v>
                </c:pt>
                <c:pt idx="1469">
                  <c:v>22.393571577071576</c:v>
                </c:pt>
                <c:pt idx="1470">
                  <c:v>21.987753902555273</c:v>
                </c:pt>
                <c:pt idx="1471">
                  <c:v>22</c:v>
                </c:pt>
                <c:pt idx="1472">
                  <c:v>24.326885580736867</c:v>
                </c:pt>
                <c:pt idx="1473">
                  <c:v>26.583069920563961</c:v>
                </c:pt>
                <c:pt idx="1474">
                  <c:v>28.7</c:v>
                </c:pt>
                <c:pt idx="1475">
                  <c:v>30.613353969799626</c:v>
                </c:pt>
                <c:pt idx="1476">
                  <c:v>32.264995537794306</c:v>
                </c:pt>
                <c:pt idx="1477">
                  <c:v>33.604740410711472</c:v>
                </c:pt>
                <c:pt idx="1478">
                  <c:v>34.59188111853117</c:v>
                </c:pt>
                <c:pt idx="1479">
                  <c:v>35.19642389036359</c:v>
                </c:pt>
                <c:pt idx="1480">
                  <c:v>31.256</c:v>
                </c:pt>
                <c:pt idx="1481">
                  <c:v>30.898842766542955</c:v>
                </c:pt>
                <c:pt idx="1482">
                  <c:v>29.881745017327283</c:v>
                </c:pt>
                <c:pt idx="1483">
                  <c:v>28.359550664657</c:v>
                </c:pt>
                <c:pt idx="1484">
                  <c:v>28.078746874110443</c:v>
                </c:pt>
                <c:pt idx="1485">
                  <c:v>26.989674570455136</c:v>
                </c:pt>
                <c:pt idx="1486">
                  <c:v>26.154</c:v>
                </c:pt>
                <c:pt idx="1487">
                  <c:v>25.449493748220888</c:v>
                </c:pt>
                <c:pt idx="1488">
                  <c:v>24.828811280457142</c:v>
                </c:pt>
                <c:pt idx="1489">
                  <c:v>23.04090953462044</c:v>
                </c:pt>
                <c:pt idx="1490">
                  <c:v>22.375316789276464</c:v>
                </c:pt>
                <c:pt idx="1491">
                  <c:v>21.755798167261077</c:v>
                </c:pt>
                <c:pt idx="1492">
                  <c:v>21.173933556340415</c:v>
                </c:pt>
                <c:pt idx="1493">
                  <c:v>20.623592324048847</c:v>
                </c:pt>
                <c:pt idx="1494">
                  <c:v>20.100146338078542</c:v>
                </c:pt>
                <c:pt idx="1495">
                  <c:v>21.6</c:v>
                </c:pt>
                <c:pt idx="1496">
                  <c:v>24.343641207137502</c:v>
                </c:pt>
                <c:pt idx="1497">
                  <c:v>27.003918264545568</c:v>
                </c:pt>
                <c:pt idx="1498">
                  <c:v>29.5</c:v>
                </c:pt>
                <c:pt idx="1499">
                  <c:v>31.756044233047319</c:v>
                </c:pt>
                <c:pt idx="1500">
                  <c:v>33.703502201279854</c:v>
                </c:pt>
                <c:pt idx="1501">
                  <c:v>35.283201379794129</c:v>
                </c:pt>
                <c:pt idx="1502">
                  <c:v>36.447143408417347</c:v>
                </c:pt>
                <c:pt idx="1503">
                  <c:v>37.159962497592886</c:v>
                </c:pt>
                <c:pt idx="1504">
                  <c:v>32.616</c:v>
                </c:pt>
                <c:pt idx="1505">
                  <c:v>32.155318930758305</c:v>
                </c:pt>
                <c:pt idx="1506">
                  <c:v>30.843410239740987</c:v>
                </c:pt>
                <c:pt idx="1507">
                  <c:v>28.880000132673523</c:v>
                </c:pt>
                <c:pt idx="1508">
                  <c:v>27.956644518780138</c:v>
                </c:pt>
                <c:pt idx="1509">
                  <c:v>26.551899083630538</c:v>
                </c:pt>
                <c:pt idx="1510">
                  <c:v>25.474</c:v>
                </c:pt>
                <c:pt idx="1511">
                  <c:v>24.565289037560277</c:v>
                </c:pt>
                <c:pt idx="1512">
                  <c:v>23.764698608125876</c:v>
                </c:pt>
                <c:pt idx="1513">
                  <c:v>23.447600010203562</c:v>
                </c:pt>
                <c:pt idx="1514">
                  <c:v>22.819400115721606</c:v>
                </c:pt>
                <c:pt idx="1515">
                  <c:v>22.23468591067337</c:v>
                </c:pt>
                <c:pt idx="1516">
                  <c:v>21.685510322838145</c:v>
                </c:pt>
                <c:pt idx="1517">
                  <c:v>21.16608713730453</c:v>
                </c:pt>
                <c:pt idx="1518">
                  <c:v>20.672048229197721</c:v>
                </c:pt>
                <c:pt idx="1519">
                  <c:v>19.600000000000001</c:v>
                </c:pt>
                <c:pt idx="1520">
                  <c:v>22.621478291404589</c:v>
                </c:pt>
                <c:pt idx="1521">
                  <c:v>25.551150493866636</c:v>
                </c:pt>
                <c:pt idx="1522">
                  <c:v>28.299999999999997</c:v>
                </c:pt>
                <c:pt idx="1523">
                  <c:v>30.784504408545786</c:v>
                </c:pt>
                <c:pt idx="1524">
                  <c:v>32.929173310270215</c:v>
                </c:pt>
                <c:pt idx="1525">
                  <c:v>34.66884202584923</c:v>
                </c:pt>
                <c:pt idx="1526">
                  <c:v>35.950651601674807</c:v>
                </c:pt>
                <c:pt idx="1527">
                  <c:v>36.735654902412421</c:v>
                </c:pt>
                <c:pt idx="1528">
                  <c:v>32.275999999999996</c:v>
                </c:pt>
                <c:pt idx="1529">
                  <c:v>31.84119988970447</c:v>
                </c:pt>
                <c:pt idx="1530">
                  <c:v>30.602993934137558</c:v>
                </c:pt>
                <c:pt idx="1531">
                  <c:v>28.749887765669392</c:v>
                </c:pt>
                <c:pt idx="1532">
                  <c:v>28.087170107612714</c:v>
                </c:pt>
                <c:pt idx="1533">
                  <c:v>26.761342955336687</c:v>
                </c:pt>
                <c:pt idx="1534">
                  <c:v>25.744</c:v>
                </c:pt>
                <c:pt idx="1535">
                  <c:v>24.886340215225431</c:v>
                </c:pt>
                <c:pt idx="1536">
                  <c:v>24.130726776208693</c:v>
                </c:pt>
                <c:pt idx="1537">
                  <c:v>24.05429048578668</c:v>
                </c:pt>
                <c:pt idx="1538">
                  <c:v>23.463483442166748</c:v>
                </c:pt>
                <c:pt idx="1539">
                  <c:v>22.91357365408567</c:v>
                </c:pt>
                <c:pt idx="1540">
                  <c:v>22.397087089335873</c:v>
                </c:pt>
                <c:pt idx="1541">
                  <c:v>21.908581950560212</c:v>
                </c:pt>
                <c:pt idx="1542">
                  <c:v>21.443950120316906</c:v>
                </c:pt>
                <c:pt idx="1543">
                  <c:v>20.2</c:v>
                </c:pt>
                <c:pt idx="1544">
                  <c:v>23.082559749271041</c:v>
                </c:pt>
                <c:pt idx="1545">
                  <c:v>25.8775343792061</c:v>
                </c:pt>
                <c:pt idx="1546">
                  <c:v>28.499999999999996</c:v>
                </c:pt>
                <c:pt idx="1547">
                  <c:v>30.870274320796547</c:v>
                </c:pt>
                <c:pt idx="1548">
                  <c:v>32.916337755775032</c:v>
                </c:pt>
                <c:pt idx="1549">
                  <c:v>34.576021702821677</c:v>
                </c:pt>
                <c:pt idx="1550">
                  <c:v>35.798897505046071</c:v>
                </c:pt>
                <c:pt idx="1551">
                  <c:v>36.547808700002648</c:v>
                </c:pt>
                <c:pt idx="1552">
                  <c:v>31.936</c:v>
                </c:pt>
                <c:pt idx="1553">
                  <c:v>31.527080848650634</c:v>
                </c:pt>
                <c:pt idx="1554">
                  <c:v>30.362577628534133</c:v>
                </c:pt>
                <c:pt idx="1555">
                  <c:v>28.619775398665261</c:v>
                </c:pt>
                <c:pt idx="1556">
                  <c:v>28.417695696445289</c:v>
                </c:pt>
                <c:pt idx="1557">
                  <c:v>27.170786827042832</c:v>
                </c:pt>
                <c:pt idx="1558">
                  <c:v>26.213999999999999</c:v>
                </c:pt>
                <c:pt idx="1559">
                  <c:v>25.407391392890581</c:v>
                </c:pt>
                <c:pt idx="1560">
                  <c:v>24.696754944291506</c:v>
                </c:pt>
                <c:pt idx="1561">
                  <c:v>23.800383340560856</c:v>
                </c:pt>
                <c:pt idx="1562">
                  <c:v>23.355408415302804</c:v>
                </c:pt>
                <c:pt idx="1563">
                  <c:v>22.941235853393639</c:v>
                </c:pt>
                <c:pt idx="1564">
                  <c:v>22.552236478677017</c:v>
                </c:pt>
                <c:pt idx="1565">
                  <c:v>22.184311722257377</c:v>
                </c:pt>
                <c:pt idx="1566">
                  <c:v>21.834367495681718</c:v>
                </c:pt>
                <c:pt idx="1567">
                  <c:v>21</c:v>
                </c:pt>
                <c:pt idx="1568">
                  <c:v>23.153237403069937</c:v>
                </c:pt>
                <c:pt idx="1569">
                  <c:v>25.241049777238292</c:v>
                </c:pt>
                <c:pt idx="1570">
                  <c:v>27.2</c:v>
                </c:pt>
                <c:pt idx="1571">
                  <c:v>28.970566360113086</c:v>
                </c:pt>
                <c:pt idx="1572">
                  <c:v>30.498951094675327</c:v>
                </c:pt>
                <c:pt idx="1573">
                  <c:v>31.738715006927038</c:v>
                </c:pt>
                <c:pt idx="1574">
                  <c:v>32.652188497745264</c:v>
                </c:pt>
                <c:pt idx="1575">
                  <c:v>33.211616137351378</c:v>
                </c:pt>
                <c:pt idx="1576">
                  <c:v>30.61</c:v>
                </c:pt>
                <c:pt idx="1577">
                  <c:v>30.302016588540667</c:v>
                </c:pt>
                <c:pt idx="1578">
                  <c:v>29.42495403668077</c:v>
                </c:pt>
                <c:pt idx="1579">
                  <c:v>28.112337167349153</c:v>
                </c:pt>
                <c:pt idx="1580">
                  <c:v>27.086745492892341</c:v>
                </c:pt>
                <c:pt idx="1581">
                  <c:v>26.147617926696817</c:v>
                </c:pt>
                <c:pt idx="1582">
                  <c:v>25.427</c:v>
                </c:pt>
                <c:pt idx="1583">
                  <c:v>24.819490985784679</c:v>
                </c:pt>
                <c:pt idx="1584">
                  <c:v>24.28426479981449</c:v>
                </c:pt>
                <c:pt idx="1585">
                  <c:v>21.933095244168786</c:v>
                </c:pt>
                <c:pt idx="1586">
                  <c:v>21.559166735548576</c:v>
                </c:pt>
                <c:pt idx="1587">
                  <c:v>21.211122565877009</c:v>
                </c:pt>
                <c:pt idx="1588">
                  <c:v>20.884232335022705</c:v>
                </c:pt>
                <c:pt idx="1589">
                  <c:v>20.575051867443172</c:v>
                </c:pt>
                <c:pt idx="1590">
                  <c:v>20.280981088808169</c:v>
                </c:pt>
                <c:pt idx="1591">
                  <c:v>21.5</c:v>
                </c:pt>
                <c:pt idx="1592">
                  <c:v>22.976009510168907</c:v>
                </c:pt>
                <c:pt idx="1593">
                  <c:v>24.407171218268182</c:v>
                </c:pt>
                <c:pt idx="1594">
                  <c:v>25.75</c:v>
                </c:pt>
                <c:pt idx="1595">
                  <c:v>26.963694682335586</c:v>
                </c:pt>
                <c:pt idx="1596">
                  <c:v>28.011377766511313</c:v>
                </c:pt>
                <c:pt idx="1597">
                  <c:v>28.861215932167728</c:v>
                </c:pt>
                <c:pt idx="1598">
                  <c:v>29.48738727668022</c:v>
                </c:pt>
                <c:pt idx="1599">
                  <c:v>29.870865900603768</c:v>
                </c:pt>
                <c:pt idx="1600">
                  <c:v>29.963999999999999</c:v>
                </c:pt>
                <c:pt idx="1601">
                  <c:v>29.705190410538375</c:v>
                </c:pt>
                <c:pt idx="1602">
                  <c:v>28.96816305603426</c:v>
                </c:pt>
                <c:pt idx="1603">
                  <c:v>27.865123670041307</c:v>
                </c:pt>
                <c:pt idx="1604">
                  <c:v>24.694744111674236</c:v>
                </c:pt>
                <c:pt idx="1605">
                  <c:v>23.905561282938503</c:v>
                </c:pt>
                <c:pt idx="1606">
                  <c:v>23.3</c:v>
                </c:pt>
                <c:pt idx="1607">
                  <c:v>22.789488223348471</c:v>
                </c:pt>
                <c:pt idx="1608">
                  <c:v>22.33971831917184</c:v>
                </c:pt>
                <c:pt idx="1609">
                  <c:v>21.825664294277992</c:v>
                </c:pt>
                <c:pt idx="1610">
                  <c:v>21.298425097123491</c:v>
                </c:pt>
                <c:pt idx="1611">
                  <c:v>20.807682817886583</c:v>
                </c:pt>
                <c:pt idx="1612">
                  <c:v>20.346767592382015</c:v>
                </c:pt>
                <c:pt idx="1613">
                  <c:v>19.910823133094873</c:v>
                </c:pt>
                <c:pt idx="1614">
                  <c:v>19.49618333521952</c:v>
                </c:pt>
                <c:pt idx="1615">
                  <c:v>20</c:v>
                </c:pt>
                <c:pt idx="1616">
                  <c:v>22.292155945203483</c:v>
                </c:pt>
                <c:pt idx="1617">
                  <c:v>24.514665891898829</c:v>
                </c:pt>
                <c:pt idx="1618">
                  <c:v>26.6</c:v>
                </c:pt>
                <c:pt idx="1619">
                  <c:v>28.484796447862323</c:v>
                </c:pt>
                <c:pt idx="1620">
                  <c:v>30.111786649170512</c:v>
                </c:pt>
                <c:pt idx="1621">
                  <c:v>31.431535329954592</c:v>
                </c:pt>
                <c:pt idx="1622">
                  <c:v>32.403942594373994</c:v>
                </c:pt>
                <c:pt idx="1623">
                  <c:v>32.999462339761152</c:v>
                </c:pt>
                <c:pt idx="1624">
                  <c:v>31.358000000000001</c:v>
                </c:pt>
                <c:pt idx="1625">
                  <c:v>30.993078478859111</c:v>
                </c:pt>
                <c:pt idx="1626">
                  <c:v>29.953869909008311</c:v>
                </c:pt>
                <c:pt idx="1627">
                  <c:v>28.39858437475824</c:v>
                </c:pt>
                <c:pt idx="1628">
                  <c:v>25.719589197460675</c:v>
                </c:pt>
                <c:pt idx="1629">
                  <c:v>24.606841408943293</c:v>
                </c:pt>
                <c:pt idx="1630">
                  <c:v>23.753</c:v>
                </c:pt>
                <c:pt idx="1631">
                  <c:v>23.033178394921343</c:v>
                </c:pt>
                <c:pt idx="1632">
                  <c:v>22.399002830032298</c:v>
                </c:pt>
                <c:pt idx="1633">
                  <c:v>23.251685722302796</c:v>
                </c:pt>
                <c:pt idx="1634">
                  <c:v>22.758100090924117</c:v>
                </c:pt>
                <c:pt idx="1635">
                  <c:v>22.298681786957651</c:v>
                </c:pt>
                <c:pt idx="1636">
                  <c:v>21.867186682229971</c:v>
                </c:pt>
                <c:pt idx="1637">
                  <c:v>21.459068465024984</c:v>
                </c:pt>
                <c:pt idx="1638">
                  <c:v>21.070895037226784</c:v>
                </c:pt>
                <c:pt idx="1639">
                  <c:v>19.100000000000001</c:v>
                </c:pt>
                <c:pt idx="1640">
                  <c:v>21.669993029470568</c:v>
                </c:pt>
                <c:pt idx="1641">
                  <c:v>24.161898121219899</c:v>
                </c:pt>
                <c:pt idx="1642">
                  <c:v>26.5</c:v>
                </c:pt>
                <c:pt idx="1643">
                  <c:v>28.61325662336078</c:v>
                </c:pt>
                <c:pt idx="1644">
                  <c:v>30.437457758160875</c:v>
                </c:pt>
                <c:pt idx="1645">
                  <c:v>31.917175976009688</c:v>
                </c:pt>
                <c:pt idx="1646">
                  <c:v>33.007450787631441</c:v>
                </c:pt>
                <c:pt idx="1647">
                  <c:v>33.675154744580681</c:v>
                </c:pt>
                <c:pt idx="1648">
                  <c:v>31.052</c:v>
                </c:pt>
                <c:pt idx="1649">
                  <c:v>30.710371341910655</c:v>
                </c:pt>
                <c:pt idx="1650">
                  <c:v>29.737495233965227</c:v>
                </c:pt>
                <c:pt idx="1651">
                  <c:v>28.281483244454524</c:v>
                </c:pt>
                <c:pt idx="1652">
                  <c:v>26.89706222740999</c:v>
                </c:pt>
                <c:pt idx="1653">
                  <c:v>25.855340893478825</c:v>
                </c:pt>
                <c:pt idx="1654">
                  <c:v>25.055999999999997</c:v>
                </c:pt>
                <c:pt idx="1655">
                  <c:v>24.38212445481998</c:v>
                </c:pt>
                <c:pt idx="1656">
                  <c:v>23.788428181306827</c:v>
                </c:pt>
                <c:pt idx="1657">
                  <c:v>22.518973818694867</c:v>
                </c:pt>
                <c:pt idx="1658">
                  <c:v>21.954341770678351</c:v>
                </c:pt>
                <c:pt idx="1659">
                  <c:v>21.428795074474284</c:v>
                </c:pt>
                <c:pt idx="1660">
                  <c:v>20.935190825884284</c:v>
                </c:pt>
                <c:pt idx="1661">
                  <c:v>20.468328319839191</c:v>
                </c:pt>
                <c:pt idx="1662">
                  <c:v>20.024281444100335</c:v>
                </c:pt>
                <c:pt idx="1663">
                  <c:v>20.7</c:v>
                </c:pt>
                <c:pt idx="1664">
                  <c:v>23.131074487337024</c:v>
                </c:pt>
                <c:pt idx="1665">
                  <c:v>25.488282006559363</c:v>
                </c:pt>
                <c:pt idx="1666">
                  <c:v>27.7</c:v>
                </c:pt>
                <c:pt idx="1667">
                  <c:v>29.699026535611551</c:v>
                </c:pt>
                <c:pt idx="1668">
                  <c:v>31.424622203665692</c:v>
                </c:pt>
                <c:pt idx="1669">
                  <c:v>32.824355652982142</c:v>
                </c:pt>
                <c:pt idx="1670">
                  <c:v>33.85569669100272</c:v>
                </c:pt>
                <c:pt idx="1671">
                  <c:v>34.487308542170915</c:v>
                </c:pt>
                <c:pt idx="1672">
                  <c:v>31.698</c:v>
                </c:pt>
                <c:pt idx="1673">
                  <c:v>31.307197519912947</c:v>
                </c:pt>
                <c:pt idx="1674">
                  <c:v>30.194286214611736</c:v>
                </c:pt>
                <c:pt idx="1675">
                  <c:v>28.528696741762371</c:v>
                </c:pt>
                <c:pt idx="1676">
                  <c:v>26.689063608628096</c:v>
                </c:pt>
                <c:pt idx="1677">
                  <c:v>25.497397537237141</c:v>
                </c:pt>
                <c:pt idx="1678">
                  <c:v>24.583000000000002</c:v>
                </c:pt>
                <c:pt idx="1679">
                  <c:v>23.81212721725619</c:v>
                </c:pt>
                <c:pt idx="1680">
                  <c:v>23.132974661949483</c:v>
                </c:pt>
                <c:pt idx="1681">
                  <c:v>25.5609809613698</c:v>
                </c:pt>
                <c:pt idx="1682">
                  <c:v>25.007566768611891</c:v>
                </c:pt>
                <c:pt idx="1683">
                  <c:v>24.492461397497969</c:v>
                </c:pt>
                <c:pt idx="1684">
                  <c:v>24.008663855833603</c:v>
                </c:pt>
                <c:pt idx="1685">
                  <c:v>23.551076763815892</c:v>
                </c:pt>
                <c:pt idx="1686">
                  <c:v>23.11585201143609</c:v>
                </c:pt>
                <c:pt idx="1687">
                  <c:v>19.600000000000001</c:v>
                </c:pt>
                <c:pt idx="1688">
                  <c:v>22.708302380238052</c:v>
                </c:pt>
                <c:pt idx="1689">
                  <c:v>25.722160565529471</c:v>
                </c:pt>
                <c:pt idx="1690">
                  <c:v>28.549999999999997</c:v>
                </c:pt>
                <c:pt idx="1691">
                  <c:v>31.105898213389054</c:v>
                </c:pt>
                <c:pt idx="1692">
                  <c:v>33.312195531829708</c:v>
                </c:pt>
                <c:pt idx="1693">
                  <c:v>35.101854727741454</c:v>
                </c:pt>
                <c:pt idx="1694">
                  <c:v>36.420497912067759</c:v>
                </c:pt>
                <c:pt idx="1695">
                  <c:v>37.228058778918523</c:v>
                </c:pt>
                <c:pt idx="1696">
                  <c:v>31.596000000000004</c:v>
                </c:pt>
                <c:pt idx="1697">
                  <c:v>31.212961807596798</c:v>
                </c:pt>
                <c:pt idx="1698">
                  <c:v>30.122161322930708</c:v>
                </c:pt>
                <c:pt idx="1699">
                  <c:v>28.489663031661134</c:v>
                </c:pt>
                <c:pt idx="1700">
                  <c:v>29.648221285277863</c:v>
                </c:pt>
                <c:pt idx="1701">
                  <c:v>28.480230698748983</c:v>
                </c:pt>
                <c:pt idx="1702">
                  <c:v>27.583999999999996</c:v>
                </c:pt>
                <c:pt idx="1703">
                  <c:v>26.828442570555733</c:v>
                </c:pt>
                <c:pt idx="1704">
                  <c:v>26.162783112374321</c:v>
                </c:pt>
                <c:pt idx="1705">
                  <c:v>24.099642866253181</c:v>
                </c:pt>
                <c:pt idx="1706">
                  <c:v>23.538750103322862</c:v>
                </c:pt>
                <c:pt idx="1707">
                  <c:v>23.016683848815511</c:v>
                </c:pt>
                <c:pt idx="1708">
                  <c:v>22.526348502534056</c:v>
                </c:pt>
                <c:pt idx="1709">
                  <c:v>22.062577801164757</c:v>
                </c:pt>
                <c:pt idx="1710">
                  <c:v>21.621471633212252</c:v>
                </c:pt>
                <c:pt idx="1711">
                  <c:v>22.7</c:v>
                </c:pt>
                <c:pt idx="1712">
                  <c:v>25.044250398503561</c:v>
                </c:pt>
                <c:pt idx="1713">
                  <c:v>27.317271934896528</c:v>
                </c:pt>
                <c:pt idx="1714">
                  <c:v>29.45</c:v>
                </c:pt>
                <c:pt idx="1715">
                  <c:v>31.377632730768283</c:v>
                </c:pt>
                <c:pt idx="1716">
                  <c:v>33.041599982106206</c:v>
                </c:pt>
                <c:pt idx="1717">
                  <c:v>34.391342951089925</c:v>
                </c:pt>
                <c:pt idx="1718">
                  <c:v>35.385850380609767</c:v>
                </c:pt>
                <c:pt idx="1719">
                  <c:v>35.994904665664812</c:v>
                </c:pt>
                <c:pt idx="1720">
                  <c:v>31.664000000000001</c:v>
                </c:pt>
                <c:pt idx="1721">
                  <c:v>31.275785615807564</c:v>
                </c:pt>
                <c:pt idx="1722">
                  <c:v>30.170244584051392</c:v>
                </c:pt>
                <c:pt idx="1723">
                  <c:v>28.51568550506196</c:v>
                </c:pt>
                <c:pt idx="1724">
                  <c:v>28.242116167511352</c:v>
                </c:pt>
                <c:pt idx="1725">
                  <c:v>27.058341924407756</c:v>
                </c:pt>
                <c:pt idx="1726">
                  <c:v>26.15</c:v>
                </c:pt>
                <c:pt idx="1727">
                  <c:v>25.384232335022705</c:v>
                </c:pt>
                <c:pt idx="1728">
                  <c:v>24.709577478757762</c:v>
                </c:pt>
                <c:pt idx="1729">
                  <c:v>24.474361912536047</c:v>
                </c:pt>
                <c:pt idx="1730">
                  <c:v>23.995733421502177</c:v>
                </c:pt>
                <c:pt idx="1731">
                  <c:v>23.550236884322569</c:v>
                </c:pt>
                <c:pt idx="1732">
                  <c:v>23.131817388829063</c:v>
                </c:pt>
                <c:pt idx="1733">
                  <c:v>22.73606639032726</c:v>
                </c:pt>
                <c:pt idx="1734">
                  <c:v>22.359655793674456</c:v>
                </c:pt>
                <c:pt idx="1735">
                  <c:v>21.2</c:v>
                </c:pt>
                <c:pt idx="1736">
                  <c:v>23.561615216270251</c:v>
                </c:pt>
                <c:pt idx="1737">
                  <c:v>25.851473949229092</c:v>
                </c:pt>
                <c:pt idx="1738">
                  <c:v>27.999999999999996</c:v>
                </c:pt>
                <c:pt idx="1739">
                  <c:v>29.941911491736931</c:v>
                </c:pt>
                <c:pt idx="1740">
                  <c:v>31.618204426418099</c:v>
                </c:pt>
                <c:pt idx="1741">
                  <c:v>32.977945491468361</c:v>
                </c:pt>
                <c:pt idx="1742">
                  <c:v>33.979819642688348</c:v>
                </c:pt>
                <c:pt idx="1743">
                  <c:v>34.593385440966024</c:v>
                </c:pt>
                <c:pt idx="1744">
                  <c:v>30.916</c:v>
                </c:pt>
                <c:pt idx="1745">
                  <c:v>30.58472372548912</c:v>
                </c:pt>
                <c:pt idx="1746">
                  <c:v>29.641328711723855</c:v>
                </c:pt>
                <c:pt idx="1747">
                  <c:v>28.229438297652873</c:v>
                </c:pt>
                <c:pt idx="1748">
                  <c:v>28.009272462943017</c:v>
                </c:pt>
                <c:pt idx="1749">
                  <c:v>26.999118442161283</c:v>
                </c:pt>
                <c:pt idx="1750">
                  <c:v>26.223999999999997</c:v>
                </c:pt>
                <c:pt idx="1751">
                  <c:v>25.57054492588604</c:v>
                </c:pt>
                <c:pt idx="1752">
                  <c:v>24.994839448539956</c:v>
                </c:pt>
                <c:pt idx="1753">
                  <c:v>23.47027620043681</c:v>
                </c:pt>
                <c:pt idx="1754">
                  <c:v>22.857033446299667</c:v>
                </c:pt>
                <c:pt idx="1755">
                  <c:v>22.286241008038292</c:v>
                </c:pt>
                <c:pt idx="1756">
                  <c:v>21.750141029437238</c:v>
                </c:pt>
                <c:pt idx="1757">
                  <c:v>21.243085062606802</c:v>
                </c:pt>
                <c:pt idx="1758">
                  <c:v>20.760808985645397</c:v>
                </c:pt>
                <c:pt idx="1759">
                  <c:v>22</c:v>
                </c:pt>
                <c:pt idx="1760">
                  <c:v>24.552628211703876</c:v>
                </c:pt>
                <c:pt idx="1761">
                  <c:v>27.02769610688733</c:v>
                </c:pt>
                <c:pt idx="1762">
                  <c:v>29.35</c:v>
                </c:pt>
                <c:pt idx="1763">
                  <c:v>31.448977862392127</c:v>
                </c:pt>
                <c:pt idx="1764">
                  <c:v>33.260853313848983</c:v>
                </c:pt>
                <c:pt idx="1765">
                  <c:v>34.73057343563125</c:v>
                </c:pt>
                <c:pt idx="1766">
                  <c:v>35.813481525552859</c:v>
                </c:pt>
                <c:pt idx="1767">
                  <c:v>36.47667396927946</c:v>
                </c:pt>
                <c:pt idx="1768">
                  <c:v>32.14</c:v>
                </c:pt>
                <c:pt idx="1769">
                  <c:v>31.715552273282935</c:v>
                </c:pt>
                <c:pt idx="1770">
                  <c:v>30.50682741189619</c:v>
                </c:pt>
                <c:pt idx="1771">
                  <c:v>28.697842818867741</c:v>
                </c:pt>
                <c:pt idx="1772">
                  <c:v>27.999380343145745</c:v>
                </c:pt>
                <c:pt idx="1773">
                  <c:v>26.705120504019149</c:v>
                </c:pt>
                <c:pt idx="1774">
                  <c:v>25.712000000000003</c:v>
                </c:pt>
                <c:pt idx="1775">
                  <c:v>24.874760686291491</c:v>
                </c:pt>
                <c:pt idx="1776">
                  <c:v>24.137138043441819</c:v>
                </c:pt>
                <c:pt idx="1777">
                  <c:v>24.022319056486428</c:v>
                </c:pt>
                <c:pt idx="1778">
                  <c:v>23.476383433900921</c:v>
                </c:pt>
                <c:pt idx="1779">
                  <c:v>22.968238946180428</c:v>
                </c:pt>
                <c:pt idx="1780">
                  <c:v>22.490979209133148</c:v>
                </c:pt>
                <c:pt idx="1781">
                  <c:v>22.039575726467028</c:v>
                </c:pt>
                <c:pt idx="1782">
                  <c:v>21.610232389659924</c:v>
                </c:pt>
                <c:pt idx="1783">
                  <c:v>20.3</c:v>
                </c:pt>
                <c:pt idx="1784">
                  <c:v>22.991546753837419</c:v>
                </c:pt>
                <c:pt idx="1785">
                  <c:v>25.601312221547865</c:v>
                </c:pt>
                <c:pt idx="1786">
                  <c:v>28.049999999999997</c:v>
                </c:pt>
                <c:pt idx="1787">
                  <c:v>30.263207950141357</c:v>
                </c:pt>
                <c:pt idx="1788">
                  <c:v>32.173688868344158</c:v>
                </c:pt>
                <c:pt idx="1789">
                  <c:v>33.723393758658794</c:v>
                </c:pt>
                <c:pt idx="1790">
                  <c:v>34.865235622181572</c:v>
                </c:pt>
                <c:pt idx="1791">
                  <c:v>35.564520171689225</c:v>
                </c:pt>
                <c:pt idx="1792">
                  <c:v>31.527999999999999</c:v>
                </c:pt>
                <c:pt idx="1793">
                  <c:v>31.150137999386025</c:v>
                </c:pt>
                <c:pt idx="1794">
                  <c:v>30.07407806181002</c:v>
                </c:pt>
                <c:pt idx="1795">
                  <c:v>28.463640558260305</c:v>
                </c:pt>
                <c:pt idx="1796">
                  <c:v>28.054326403044382</c:v>
                </c:pt>
                <c:pt idx="1797">
                  <c:v>26.902119473090213</c:v>
                </c:pt>
                <c:pt idx="1798">
                  <c:v>26.018000000000001</c:v>
                </c:pt>
                <c:pt idx="1799">
                  <c:v>25.272652806088765</c:v>
                </c:pt>
                <c:pt idx="1800">
                  <c:v>24.615988745990887</c:v>
                </c:pt>
                <c:pt idx="1801">
                  <c:v>22.971757149052163</c:v>
                </c:pt>
                <c:pt idx="1802">
                  <c:v>22.590350070259547</c:v>
                </c:pt>
                <c:pt idx="1803">
                  <c:v>22.235345017194547</c:v>
                </c:pt>
                <c:pt idx="1804">
                  <c:v>21.901916981723158</c:v>
                </c:pt>
                <c:pt idx="1805">
                  <c:v>21.586552904792036</c:v>
                </c:pt>
                <c:pt idx="1806">
                  <c:v>21.286600710584331</c:v>
                </c:pt>
                <c:pt idx="1807">
                  <c:v>21.2</c:v>
                </c:pt>
                <c:pt idx="1808">
                  <c:v>22.936481776669304</c:v>
                </c:pt>
                <c:pt idx="1809">
                  <c:v>24.620201433256685</c:v>
                </c:pt>
                <c:pt idx="1810">
                  <c:v>26.2</c:v>
                </c:pt>
                <c:pt idx="1811">
                  <c:v>27.627876096865393</c:v>
                </c:pt>
                <c:pt idx="1812">
                  <c:v>28.86044443118978</c:v>
                </c:pt>
                <c:pt idx="1813">
                  <c:v>29.860254037844385</c:v>
                </c:pt>
                <c:pt idx="1814">
                  <c:v>30.596926207859084</c:v>
                </c:pt>
                <c:pt idx="1815">
                  <c:v>31.048077530122079</c:v>
                </c:pt>
                <c:pt idx="1816">
                  <c:v>30.032</c:v>
                </c:pt>
                <c:pt idx="1817">
                  <c:v>29.768014218749144</c:v>
                </c:pt>
                <c:pt idx="1818">
                  <c:v>29.016246317154948</c:v>
                </c:pt>
                <c:pt idx="1819">
                  <c:v>27.891146143442132</c:v>
                </c:pt>
                <c:pt idx="1820">
                  <c:v>25.788638993907718</c:v>
                </c:pt>
                <c:pt idx="1821">
                  <c:v>24.983672508597273</c:v>
                </c:pt>
                <c:pt idx="1822">
                  <c:v>24.366</c:v>
                </c:pt>
                <c:pt idx="1823">
                  <c:v>23.84527798781544</c:v>
                </c:pt>
                <c:pt idx="1824">
                  <c:v>23.386512685555278</c:v>
                </c:pt>
                <c:pt idx="1825">
                  <c:v>23.484397625910731</c:v>
                </c:pt>
                <c:pt idx="1826">
                  <c:v>23.061858411169894</c:v>
                </c:pt>
                <c:pt idx="1827">
                  <c:v>22.668568499441019</c:v>
                </c:pt>
                <c:pt idx="1828">
                  <c:v>22.299182538575657</c:v>
                </c:pt>
                <c:pt idx="1829">
                  <c:v>21.949808610210788</c:v>
                </c:pt>
                <c:pt idx="1830">
                  <c:v>21.617508630353232</c:v>
                </c:pt>
                <c:pt idx="1831">
                  <c:v>21</c:v>
                </c:pt>
                <c:pt idx="1832">
                  <c:v>23.014318860936392</c:v>
                </c:pt>
                <c:pt idx="1833">
                  <c:v>24.967433662577758</c:v>
                </c:pt>
                <c:pt idx="1834">
                  <c:v>26.8</c:v>
                </c:pt>
                <c:pt idx="1835">
                  <c:v>28.456336272363856</c:v>
                </c:pt>
                <c:pt idx="1836">
                  <c:v>29.886115540180146</c:v>
                </c:pt>
                <c:pt idx="1837">
                  <c:v>31.04589468389949</c:v>
                </c:pt>
                <c:pt idx="1838">
                  <c:v>31.900434401116538</c:v>
                </c:pt>
                <c:pt idx="1839">
                  <c:v>32.423769934941618</c:v>
                </c:pt>
                <c:pt idx="1840">
                  <c:v>30.405999999999999</c:v>
                </c:pt>
                <c:pt idx="1841">
                  <c:v>30.113545163908363</c:v>
                </c:pt>
                <c:pt idx="1842">
                  <c:v>29.280704253318714</c:v>
                </c:pt>
                <c:pt idx="1843">
                  <c:v>28.034269747146674</c:v>
                </c:pt>
                <c:pt idx="1844">
                  <c:v>26.605060846191886</c:v>
                </c:pt>
                <c:pt idx="1845">
                  <c:v>25.713284249720513</c:v>
                </c:pt>
                <c:pt idx="1846">
                  <c:v>25.029000000000003</c:v>
                </c:pt>
                <c:pt idx="1847">
                  <c:v>24.452121692383773</c:v>
                </c:pt>
                <c:pt idx="1848">
                  <c:v>23.943881700664182</c:v>
                </c:pt>
                <c:pt idx="1849">
                  <c:v>22.05837619788592</c:v>
                </c:pt>
                <c:pt idx="1850">
                  <c:v>21.602183417369261</c:v>
                </c:pt>
                <c:pt idx="1851">
                  <c:v>21.177569530369947</c:v>
                </c:pt>
                <c:pt idx="1852">
                  <c:v>20.778763448727698</c:v>
                </c:pt>
                <c:pt idx="1853">
                  <c:v>20.401563278280669</c:v>
                </c:pt>
                <c:pt idx="1854">
                  <c:v>20.042796928345965</c:v>
                </c:pt>
                <c:pt idx="1855">
                  <c:v>21.3</c:v>
                </c:pt>
                <c:pt idx="1856">
                  <c:v>23.140670683269462</c:v>
                </c:pt>
                <c:pt idx="1857">
                  <c:v>24.925413519252089</c:v>
                </c:pt>
                <c:pt idx="1858">
                  <c:v>26.599999999999998</c:v>
                </c:pt>
                <c:pt idx="1859">
                  <c:v>28.113548662677317</c:v>
                </c:pt>
                <c:pt idx="1860">
                  <c:v>29.420071097061168</c:v>
                </c:pt>
                <c:pt idx="1861">
                  <c:v>30.479869280115047</c:v>
                </c:pt>
                <c:pt idx="1862">
                  <c:v>31.260741780330626</c:v>
                </c:pt>
                <c:pt idx="1863">
                  <c:v>31.738962181929402</c:v>
                </c:pt>
                <c:pt idx="1864">
                  <c:v>30.712</c:v>
                </c:pt>
                <c:pt idx="1865">
                  <c:v>30.396252300856816</c:v>
                </c:pt>
                <c:pt idx="1866">
                  <c:v>29.497078928361798</c:v>
                </c:pt>
                <c:pt idx="1867">
                  <c:v>28.151370877450393</c:v>
                </c:pt>
                <c:pt idx="1868">
                  <c:v>25.427587816242564</c:v>
                </c:pt>
                <c:pt idx="1869">
                  <c:v>24.464784765184973</c:v>
                </c:pt>
                <c:pt idx="1870">
                  <c:v>23.725999999999999</c:v>
                </c:pt>
                <c:pt idx="1871">
                  <c:v>23.103175632485133</c:v>
                </c:pt>
                <c:pt idx="1872">
                  <c:v>22.554456349389646</c:v>
                </c:pt>
                <c:pt idx="1873">
                  <c:v>23.129750006377229</c:v>
                </c:pt>
                <c:pt idx="1874">
                  <c:v>22.737125072326005</c:v>
                </c:pt>
                <c:pt idx="1875">
                  <c:v>22.371678694170861</c:v>
                </c:pt>
                <c:pt idx="1876">
                  <c:v>22.028443951773841</c:v>
                </c:pt>
                <c:pt idx="1877">
                  <c:v>21.703804460815334</c:v>
                </c:pt>
                <c:pt idx="1878">
                  <c:v>21.395030143248579</c:v>
                </c:pt>
                <c:pt idx="1879">
                  <c:v>19.7</c:v>
                </c:pt>
                <c:pt idx="1880">
                  <c:v>21.76641331423647</c:v>
                </c:pt>
                <c:pt idx="1881">
                  <c:v>23.770039705575456</c:v>
                </c:pt>
                <c:pt idx="1882">
                  <c:v>25.65</c:v>
                </c:pt>
                <c:pt idx="1883">
                  <c:v>27.349172555269817</c:v>
                </c:pt>
                <c:pt idx="1884">
                  <c:v>28.815928873115837</c:v>
                </c:pt>
                <c:pt idx="1885">
                  <c:v>30.00570230503482</c:v>
                </c:pt>
                <c:pt idx="1886">
                  <c:v>30.882342187352311</c:v>
                </c:pt>
                <c:pt idx="1887">
                  <c:v>31.419212260845278</c:v>
                </c:pt>
                <c:pt idx="1888">
                  <c:v>30.134</c:v>
                </c:pt>
                <c:pt idx="1889">
                  <c:v>29.862249931065293</c:v>
                </c:pt>
                <c:pt idx="1890">
                  <c:v>29.088371208835976</c:v>
                </c:pt>
                <c:pt idx="1891">
                  <c:v>27.930179853543372</c:v>
                </c:pt>
                <c:pt idx="1892">
                  <c:v>26.029481317257947</c:v>
                </c:pt>
                <c:pt idx="1893">
                  <c:v>25.200839347085431</c:v>
                </c:pt>
                <c:pt idx="1894">
                  <c:v>24.565000000000001</c:v>
                </c:pt>
                <c:pt idx="1895">
                  <c:v>24.028962634515896</c:v>
                </c:pt>
                <c:pt idx="1896">
                  <c:v>23.556704235130436</c:v>
                </c:pt>
                <c:pt idx="1897">
                  <c:v>22.7684119112606</c:v>
                </c:pt>
                <c:pt idx="1898">
                  <c:v>22.368308407036977</c:v>
                </c:pt>
                <c:pt idx="1899">
                  <c:v>21.995901145488396</c:v>
                </c:pt>
                <c:pt idx="1900">
                  <c:v>21.646128598474291</c:v>
                </c:pt>
                <c:pt idx="1901">
                  <c:v>21.315305498164193</c:v>
                </c:pt>
                <c:pt idx="1902">
                  <c:v>21.00064976502474</c:v>
                </c:pt>
                <c:pt idx="1903">
                  <c:v>21.1</c:v>
                </c:pt>
                <c:pt idx="1904">
                  <c:v>22.888576229969384</c:v>
                </c:pt>
                <c:pt idx="1905">
                  <c:v>24.622807476254387</c:v>
                </c:pt>
                <c:pt idx="1906">
                  <c:v>26.25</c:v>
                </c:pt>
                <c:pt idx="1907">
                  <c:v>27.720712379771353</c:v>
                </c:pt>
                <c:pt idx="1908">
                  <c:v>28.990257764125474</c:v>
                </c:pt>
                <c:pt idx="1909">
                  <c:v>30.020061658979717</c:v>
                </c:pt>
                <c:pt idx="1910">
                  <c:v>30.778833994094853</c:v>
                </c:pt>
                <c:pt idx="1911">
                  <c:v>31.243519856025742</c:v>
                </c:pt>
                <c:pt idx="1912">
                  <c:v>30.201999999999998</c:v>
                </c:pt>
                <c:pt idx="1913">
                  <c:v>29.925073739276058</c:v>
                </c:pt>
                <c:pt idx="1914">
                  <c:v>29.136454469956661</c:v>
                </c:pt>
                <c:pt idx="1915">
                  <c:v>27.956202326944197</c:v>
                </c:pt>
                <c:pt idx="1916">
                  <c:v>25.723376199491433</c:v>
                </c:pt>
                <c:pt idx="1917">
                  <c:v>24.878950572744198</c:v>
                </c:pt>
                <c:pt idx="1918">
                  <c:v>24.231000000000002</c:v>
                </c:pt>
                <c:pt idx="1919">
                  <c:v>23.684752398982862</c:v>
                </c:pt>
                <c:pt idx="1920">
                  <c:v>23.203498601513871</c:v>
                </c:pt>
                <c:pt idx="1921">
                  <c:v>22.31041905393554</c:v>
                </c:pt>
                <c:pt idx="1922">
                  <c:v>21.921533404970518</c:v>
                </c:pt>
                <c:pt idx="1923">
                  <c:v>21.559567468512089</c:v>
                </c:pt>
                <c:pt idx="1924">
                  <c:v>21.219601628423614</c:v>
                </c:pt>
                <c:pt idx="1925">
                  <c:v>20.898053942140898</c:v>
                </c:pt>
                <c:pt idx="1926">
                  <c:v>20.592220332360498</c:v>
                </c:pt>
                <c:pt idx="1927">
                  <c:v>20.7</c:v>
                </c:pt>
                <c:pt idx="1928">
                  <c:v>22.436481776669304</c:v>
                </c:pt>
                <c:pt idx="1929">
                  <c:v>24.120201433256685</c:v>
                </c:pt>
                <c:pt idx="1930">
                  <c:v>25.7</c:v>
                </c:pt>
                <c:pt idx="1931">
                  <c:v>27.127876096865393</c:v>
                </c:pt>
                <c:pt idx="1932">
                  <c:v>28.36044443118978</c:v>
                </c:pt>
                <c:pt idx="1933">
                  <c:v>29.360254037844385</c:v>
                </c:pt>
                <c:pt idx="1934">
                  <c:v>30.096926207859084</c:v>
                </c:pt>
                <c:pt idx="1935">
                  <c:v>30.548077530122079</c:v>
                </c:pt>
                <c:pt idx="1936">
                  <c:v>30.099999999999998</c:v>
                </c:pt>
                <c:pt idx="1937">
                  <c:v>29.83083802695991</c:v>
                </c:pt>
                <c:pt idx="1938">
                  <c:v>29.064329578275633</c:v>
                </c:pt>
                <c:pt idx="1939">
                  <c:v>27.917168616842957</c:v>
                </c:pt>
                <c:pt idx="1940">
                  <c:v>25.182533876141207</c:v>
                </c:pt>
                <c:pt idx="1941">
                  <c:v>24.361783734256043</c:v>
                </c:pt>
                <c:pt idx="1942">
                  <c:v>23.731999999999999</c:v>
                </c:pt>
                <c:pt idx="1943">
                  <c:v>23.201067752282409</c:v>
                </c:pt>
                <c:pt idx="1944">
                  <c:v>22.733307051938716</c:v>
                </c:pt>
                <c:pt idx="1945">
                  <c:v>22.671016674744486</c:v>
                </c:pt>
                <c:pt idx="1946">
                  <c:v>22.173691758279606</c:v>
                </c:pt>
                <c:pt idx="1947">
                  <c:v>21.710793012616421</c:v>
                </c:pt>
                <c:pt idx="1948">
                  <c:v>21.276029005580199</c:v>
                </c:pt>
                <c:pt idx="1949">
                  <c:v>20.864818983699422</c:v>
                </c:pt>
                <c:pt idx="1950">
                  <c:v>20.473704848114863</c:v>
                </c:pt>
                <c:pt idx="1951">
                  <c:v>20.3</c:v>
                </c:pt>
                <c:pt idx="1952">
                  <c:v>22.574791127436789</c:v>
                </c:pt>
                <c:pt idx="1953">
                  <c:v>24.780463877566259</c:v>
                </c:pt>
                <c:pt idx="1954">
                  <c:v>26.849999999999998</c:v>
                </c:pt>
                <c:pt idx="1955">
                  <c:v>28.720517686893665</c:v>
                </c:pt>
                <c:pt idx="1956">
                  <c:v>30.335182204858611</c:v>
                </c:pt>
                <c:pt idx="1957">
                  <c:v>31.644932789576146</c:v>
                </c:pt>
                <c:pt idx="1958">
                  <c:v>32.609973332295397</c:v>
                </c:pt>
                <c:pt idx="1959">
                  <c:v>33.200981564459923</c:v>
                </c:pt>
                <c:pt idx="1960">
                  <c:v>31.085999999999999</c:v>
                </c:pt>
                <c:pt idx="1961">
                  <c:v>30.741783246016038</c:v>
                </c:pt>
                <c:pt idx="1962">
                  <c:v>29.761536864525567</c:v>
                </c:pt>
                <c:pt idx="1963">
                  <c:v>28.294494481154935</c:v>
                </c:pt>
                <c:pt idx="1964">
                  <c:v>26.344009668526734</c:v>
                </c:pt>
                <c:pt idx="1965">
                  <c:v>25.29439650630821</c:v>
                </c:pt>
                <c:pt idx="1966">
                  <c:v>24.489000000000001</c:v>
                </c:pt>
                <c:pt idx="1967">
                  <c:v>23.810019337053465</c:v>
                </c:pt>
                <c:pt idx="1968">
                  <c:v>23.211825364498551</c:v>
                </c:pt>
                <c:pt idx="1969">
                  <c:v>22.407073816143978</c:v>
                </c:pt>
                <c:pt idx="1970">
                  <c:v>21.999491741747949</c:v>
                </c:pt>
                <c:pt idx="1971">
                  <c:v>21.620123596805939</c:v>
                </c:pt>
                <c:pt idx="1972">
                  <c:v>21.263813245174749</c:v>
                </c:pt>
                <c:pt idx="1973">
                  <c:v>20.926806535513059</c:v>
                </c:pt>
                <c:pt idx="1974">
                  <c:v>20.606269386800903</c:v>
                </c:pt>
                <c:pt idx="1975">
                  <c:v>20.100000000000001</c:v>
                </c:pt>
                <c:pt idx="1976">
                  <c:v>22.027494772102926</c:v>
                </c:pt>
                <c:pt idx="1977">
                  <c:v>23.896423590914925</c:v>
                </c:pt>
                <c:pt idx="1978">
                  <c:v>25.65</c:v>
                </c:pt>
                <c:pt idx="1979">
                  <c:v>27.234942467520586</c:v>
                </c:pt>
                <c:pt idx="1980">
                  <c:v>28.603093318620658</c:v>
                </c:pt>
                <c:pt idx="1981">
                  <c:v>29.712881982007268</c:v>
                </c:pt>
                <c:pt idx="1982">
                  <c:v>30.530588090723583</c:v>
                </c:pt>
                <c:pt idx="1983">
                  <c:v>31.031366058435509</c:v>
                </c:pt>
                <c:pt idx="1984">
                  <c:v>30.27</c:v>
                </c:pt>
                <c:pt idx="1985">
                  <c:v>29.987897547486828</c:v>
                </c:pt>
                <c:pt idx="1986">
                  <c:v>29.184537731077345</c:v>
                </c:pt>
                <c:pt idx="1987">
                  <c:v>27.982224800345023</c:v>
                </c:pt>
                <c:pt idx="1988">
                  <c:v>25.417271081724916</c:v>
                </c:pt>
                <c:pt idx="1989">
                  <c:v>24.55706179840297</c:v>
                </c:pt>
                <c:pt idx="1990">
                  <c:v>23.896999999999998</c:v>
                </c:pt>
                <c:pt idx="1991">
                  <c:v>23.340542163449832</c:v>
                </c:pt>
                <c:pt idx="1992">
                  <c:v>22.850292967897307</c:v>
                </c:pt>
                <c:pt idx="1993">
                  <c:v>23.674361912536046</c:v>
                </c:pt>
                <c:pt idx="1994">
                  <c:v>23.195733421502176</c:v>
                </c:pt>
                <c:pt idx="1995">
                  <c:v>22.750236884322568</c:v>
                </c:pt>
                <c:pt idx="1996">
                  <c:v>22.331817388829062</c:v>
                </c:pt>
                <c:pt idx="1997">
                  <c:v>21.936066390327259</c:v>
                </c:pt>
                <c:pt idx="1998">
                  <c:v>21.559655793674455</c:v>
                </c:pt>
                <c:pt idx="1999">
                  <c:v>20.3</c:v>
                </c:pt>
                <c:pt idx="2000">
                  <c:v>22.678980034036947</c:v>
                </c:pt>
                <c:pt idx="2001">
                  <c:v>24.985675963561661</c:v>
                </c:pt>
                <c:pt idx="2002">
                  <c:v>27.15</c:v>
                </c:pt>
                <c:pt idx="2003">
                  <c:v>29.106190252705588</c:v>
                </c:pt>
                <c:pt idx="2004">
                  <c:v>30.794808870729998</c:v>
                </c:pt>
                <c:pt idx="2005">
                  <c:v>32.164548031846806</c:v>
                </c:pt>
                <c:pt idx="2006">
                  <c:v>33.173788904766944</c:v>
                </c:pt>
                <c:pt idx="2007">
                  <c:v>33.791866216267252</c:v>
                </c:pt>
                <c:pt idx="2008">
                  <c:v>30.916</c:v>
                </c:pt>
                <c:pt idx="2009">
                  <c:v>30.58472372548912</c:v>
                </c:pt>
                <c:pt idx="2010">
                  <c:v>29.641328711723855</c:v>
                </c:pt>
                <c:pt idx="2011">
                  <c:v>28.229438297652873</c:v>
                </c:pt>
                <c:pt idx="2012">
                  <c:v>27.209272462943019</c:v>
                </c:pt>
                <c:pt idx="2013">
                  <c:v>26.199118442161286</c:v>
                </c:pt>
                <c:pt idx="2014">
                  <c:v>25.423999999999999</c:v>
                </c:pt>
                <c:pt idx="2015">
                  <c:v>24.770544925886043</c:v>
                </c:pt>
                <c:pt idx="2016">
                  <c:v>24.194839448539955</c:v>
                </c:pt>
                <c:pt idx="2017">
                  <c:v>22.459116672193595</c:v>
                </c:pt>
                <c:pt idx="2018">
                  <c:v>22.118841729349203</c:v>
                </c:pt>
                <c:pt idx="2019">
                  <c:v>21.802121534948078</c:v>
                </c:pt>
                <c:pt idx="2020">
                  <c:v>21.504651424870659</c:v>
                </c:pt>
                <c:pt idx="2021">
                  <c:v>21.223297199373285</c:v>
                </c:pt>
                <c:pt idx="2022">
                  <c:v>20.955692790815434</c:v>
                </c:pt>
                <c:pt idx="2023">
                  <c:v>21.2</c:v>
                </c:pt>
                <c:pt idx="2024">
                  <c:v>22.693374327935601</c:v>
                </c:pt>
                <c:pt idx="2025">
                  <c:v>24.141373232600749</c:v>
                </c:pt>
                <c:pt idx="2026">
                  <c:v>25.5</c:v>
                </c:pt>
                <c:pt idx="2027">
                  <c:v>26.727973443304236</c:v>
                </c:pt>
                <c:pt idx="2028">
                  <c:v>27.787982210823213</c:v>
                </c:pt>
                <c:pt idx="2029">
                  <c:v>28.647818472546174</c:v>
                </c:pt>
                <c:pt idx="2030">
                  <c:v>29.281356538758814</c:v>
                </c:pt>
                <c:pt idx="2031">
                  <c:v>29.66934667590499</c:v>
                </c:pt>
                <c:pt idx="2032">
                  <c:v>29.658000000000001</c:v>
                </c:pt>
                <c:pt idx="2033">
                  <c:v>29.422483273589922</c:v>
                </c:pt>
                <c:pt idx="2034">
                  <c:v>28.751788380991179</c:v>
                </c:pt>
                <c:pt idx="2035">
                  <c:v>27.74802253973759</c:v>
                </c:pt>
                <c:pt idx="2036">
                  <c:v>24.972217141623553</c:v>
                </c:pt>
                <c:pt idx="2037">
                  <c:v>24.254060767474037</c:v>
                </c:pt>
                <c:pt idx="2038">
                  <c:v>23.702999999999999</c:v>
                </c:pt>
                <c:pt idx="2039">
                  <c:v>23.238434283247106</c:v>
                </c:pt>
                <c:pt idx="2040">
                  <c:v>22.829143670446374</c:v>
                </c:pt>
                <c:pt idx="2041">
                  <c:v>21.859116672193597</c:v>
                </c:pt>
                <c:pt idx="2042">
                  <c:v>21.518841729349205</c:v>
                </c:pt>
                <c:pt idx="2043">
                  <c:v>21.202121534948077</c:v>
                </c:pt>
                <c:pt idx="2044">
                  <c:v>20.904651424870664</c:v>
                </c:pt>
                <c:pt idx="2045">
                  <c:v>20.62329719937329</c:v>
                </c:pt>
                <c:pt idx="2046">
                  <c:v>20.355692790815436</c:v>
                </c:pt>
                <c:pt idx="2047">
                  <c:v>20.7</c:v>
                </c:pt>
                <c:pt idx="2048">
                  <c:v>22.176009510168907</c:v>
                </c:pt>
                <c:pt idx="2049">
                  <c:v>23.607171218268185</c:v>
                </c:pt>
                <c:pt idx="2050">
                  <c:v>24.95</c:v>
                </c:pt>
                <c:pt idx="2051">
                  <c:v>26.163694682335581</c:v>
                </c:pt>
                <c:pt idx="2052">
                  <c:v>27.211377766511312</c:v>
                </c:pt>
                <c:pt idx="2053">
                  <c:v>28.061215932167727</c:v>
                </c:pt>
                <c:pt idx="2054">
                  <c:v>28.687387276680219</c:v>
                </c:pt>
                <c:pt idx="2055">
                  <c:v>29.070865900603767</c:v>
                </c:pt>
                <c:pt idx="2056">
                  <c:v>29.657999999999998</c:v>
                </c:pt>
                <c:pt idx="2057">
                  <c:v>29.422483273589918</c:v>
                </c:pt>
                <c:pt idx="2058">
                  <c:v>28.751788380991176</c:v>
                </c:pt>
                <c:pt idx="2059">
                  <c:v>27.748022539737587</c:v>
                </c:pt>
                <c:pt idx="2060">
                  <c:v>24.372217141623555</c:v>
                </c:pt>
                <c:pt idx="2061">
                  <c:v>23.654060767474039</c:v>
                </c:pt>
                <c:pt idx="2062">
                  <c:v>23.103000000000002</c:v>
                </c:pt>
                <c:pt idx="2063">
                  <c:v>22.638434283247108</c:v>
                </c:pt>
                <c:pt idx="2064">
                  <c:v>22.229143670446376</c:v>
                </c:pt>
                <c:pt idx="2065">
                  <c:v>22.465066673469043</c:v>
                </c:pt>
                <c:pt idx="2066">
                  <c:v>22.046266743814407</c:v>
                </c:pt>
                <c:pt idx="2067">
                  <c:v>21.656457273782248</c:v>
                </c:pt>
                <c:pt idx="2068">
                  <c:v>21.290340215225427</c:v>
                </c:pt>
                <c:pt idx="2069">
                  <c:v>20.944058091536352</c:v>
                </c:pt>
                <c:pt idx="2070">
                  <c:v>20.614698819465147</c:v>
                </c:pt>
                <c:pt idx="2071">
                  <c:v>20.100000000000001</c:v>
                </c:pt>
                <c:pt idx="2072">
                  <c:v>22.079589225403009</c:v>
                </c:pt>
                <c:pt idx="2073">
                  <c:v>23.999029633912624</c:v>
                </c:pt>
                <c:pt idx="2074">
                  <c:v>25.8</c:v>
                </c:pt>
                <c:pt idx="2075">
                  <c:v>27.427778750426548</c:v>
                </c:pt>
                <c:pt idx="2076">
                  <c:v>28.83290665155635</c:v>
                </c:pt>
                <c:pt idx="2077">
                  <c:v>29.972689603142598</c:v>
                </c:pt>
                <c:pt idx="2078">
                  <c:v>30.812495876959353</c:v>
                </c:pt>
                <c:pt idx="2079">
                  <c:v>31.326808384339174</c:v>
                </c:pt>
                <c:pt idx="2080">
                  <c:v>30.372</c:v>
                </c:pt>
                <c:pt idx="2081">
                  <c:v>30.08213325980298</c:v>
                </c:pt>
                <c:pt idx="2082">
                  <c:v>29.256662622758373</c:v>
                </c:pt>
                <c:pt idx="2083">
                  <c:v>28.021258510446263</c:v>
                </c:pt>
                <c:pt idx="2084">
                  <c:v>25.558113405075144</c:v>
                </c:pt>
                <c:pt idx="2085">
                  <c:v>24.674228636891126</c:v>
                </c:pt>
                <c:pt idx="2086">
                  <c:v>23.996000000000002</c:v>
                </c:pt>
                <c:pt idx="2087">
                  <c:v>23.424226810150287</c:v>
                </c:pt>
                <c:pt idx="2088">
                  <c:v>22.920484517472463</c:v>
                </c:pt>
                <c:pt idx="2089">
                  <c:v>22.468411911260599</c:v>
                </c:pt>
                <c:pt idx="2090">
                  <c:v>22.068308407036973</c:v>
                </c:pt>
                <c:pt idx="2091">
                  <c:v>21.695901145488396</c:v>
                </c:pt>
                <c:pt idx="2092">
                  <c:v>21.346128598474294</c:v>
                </c:pt>
                <c:pt idx="2093">
                  <c:v>21.015305498164192</c:v>
                </c:pt>
                <c:pt idx="2094">
                  <c:v>20.700649765024739</c:v>
                </c:pt>
                <c:pt idx="2095">
                  <c:v>20.3</c:v>
                </c:pt>
                <c:pt idx="2096">
                  <c:v>22.175400318802847</c:v>
                </c:pt>
                <c:pt idx="2097">
                  <c:v>23.993817547917224</c:v>
                </c:pt>
                <c:pt idx="2098">
                  <c:v>25.7</c:v>
                </c:pt>
                <c:pt idx="2099">
                  <c:v>27.242106184614627</c:v>
                </c:pt>
                <c:pt idx="2100">
                  <c:v>28.573279985684962</c:v>
                </c:pt>
                <c:pt idx="2101">
                  <c:v>29.65307436087194</c:v>
                </c:pt>
                <c:pt idx="2102">
                  <c:v>30.448680304487809</c:v>
                </c:pt>
                <c:pt idx="2103">
                  <c:v>30.935923732531847</c:v>
                </c:pt>
                <c:pt idx="2104">
                  <c:v>30.202000000000002</c:v>
                </c:pt>
                <c:pt idx="2105">
                  <c:v>29.925073739276062</c:v>
                </c:pt>
                <c:pt idx="2106">
                  <c:v>29.136454469956661</c:v>
                </c:pt>
                <c:pt idx="2107">
                  <c:v>27.956202326944197</c:v>
                </c:pt>
                <c:pt idx="2108">
                  <c:v>25.423376199491429</c:v>
                </c:pt>
                <c:pt idx="2109">
                  <c:v>24.578950572744198</c:v>
                </c:pt>
                <c:pt idx="2110">
                  <c:v>23.930999999999997</c:v>
                </c:pt>
                <c:pt idx="2111">
                  <c:v>23.384752398982862</c:v>
                </c:pt>
                <c:pt idx="2112">
                  <c:v>22.903498601513867</c:v>
                </c:pt>
                <c:pt idx="2113">
                  <c:v>23.500383340560855</c:v>
                </c:pt>
                <c:pt idx="2114">
                  <c:v>23.055408415302804</c:v>
                </c:pt>
                <c:pt idx="2115">
                  <c:v>22.641235853393638</c:v>
                </c:pt>
                <c:pt idx="2116">
                  <c:v>22.25223647867702</c:v>
                </c:pt>
                <c:pt idx="2117">
                  <c:v>21.884311722257372</c:v>
                </c:pt>
                <c:pt idx="2118">
                  <c:v>21.534367495681721</c:v>
                </c:pt>
                <c:pt idx="2119">
                  <c:v>20.399999999999999</c:v>
                </c:pt>
                <c:pt idx="2120">
                  <c:v>22.605331856370015</c:v>
                </c:pt>
                <c:pt idx="2121">
                  <c:v>24.743655820235993</c:v>
                </c:pt>
                <c:pt idx="2122">
                  <c:v>26.75</c:v>
                </c:pt>
                <c:pt idx="2123">
                  <c:v>28.56340264301905</c:v>
                </c:pt>
                <c:pt idx="2124">
                  <c:v>30.128764427611021</c:v>
                </c:pt>
                <c:pt idx="2125">
                  <c:v>31.398522628062373</c:v>
                </c:pt>
                <c:pt idx="2126">
                  <c:v>32.33409628398104</c:v>
                </c:pt>
                <c:pt idx="2127">
                  <c:v>32.907058463255041</c:v>
                </c:pt>
                <c:pt idx="2128">
                  <c:v>30.61</c:v>
                </c:pt>
                <c:pt idx="2129">
                  <c:v>30.302016588540667</c:v>
                </c:pt>
                <c:pt idx="2130">
                  <c:v>29.42495403668077</c:v>
                </c:pt>
                <c:pt idx="2131">
                  <c:v>28.112337167349153</c:v>
                </c:pt>
                <c:pt idx="2132">
                  <c:v>26.78674549289234</c:v>
                </c:pt>
                <c:pt idx="2133">
                  <c:v>25.84761792669682</c:v>
                </c:pt>
                <c:pt idx="2134">
                  <c:v>25.126999999999999</c:v>
                </c:pt>
                <c:pt idx="2135">
                  <c:v>24.519490985784678</c:v>
                </c:pt>
                <c:pt idx="2136">
                  <c:v>23.98426479981449</c:v>
                </c:pt>
                <c:pt idx="2137">
                  <c:v>22.093692864977736</c:v>
                </c:pt>
                <c:pt idx="2138">
                  <c:v>21.611325088857665</c:v>
                </c:pt>
                <c:pt idx="2139">
                  <c:v>21.162348109981341</c:v>
                </c:pt>
                <c:pt idx="2140">
                  <c:v>20.740659712179291</c:v>
                </c:pt>
                <c:pt idx="2141">
                  <c:v>20.341816909001693</c:v>
                </c:pt>
                <c:pt idx="2142">
                  <c:v>19.962465604562539</c:v>
                </c:pt>
                <c:pt idx="2143">
                  <c:v>21.2</c:v>
                </c:pt>
                <c:pt idx="2144">
                  <c:v>23.162224407636312</c:v>
                </c:pt>
                <c:pt idx="2145">
                  <c:v>25.064827619580058</c:v>
                </c:pt>
                <c:pt idx="2146">
                  <c:v>26.849999999999998</c:v>
                </c:pt>
                <c:pt idx="2147">
                  <c:v>28.463499989457894</c:v>
                </c:pt>
                <c:pt idx="2148">
                  <c:v>29.856302207244454</c:v>
                </c:pt>
                <c:pt idx="2149">
                  <c:v>30.986087062764156</c:v>
                </c:pt>
                <c:pt idx="2150">
                  <c:v>31.818526614880764</c:v>
                </c:pt>
                <c:pt idx="2151">
                  <c:v>32.328327609037949</c:v>
                </c:pt>
                <c:pt idx="2152">
                  <c:v>30.95</c:v>
                </c:pt>
                <c:pt idx="2153">
                  <c:v>30.616135629594503</c:v>
                </c:pt>
                <c:pt idx="2154">
                  <c:v>29.665370342284199</c:v>
                </c:pt>
                <c:pt idx="2155">
                  <c:v>28.242449534353284</c:v>
                </c:pt>
                <c:pt idx="2156">
                  <c:v>25.656219904059764</c:v>
                </c:pt>
                <c:pt idx="2157">
                  <c:v>24.638174054990671</c:v>
                </c:pt>
                <c:pt idx="2158">
                  <c:v>23.856999999999999</c:v>
                </c:pt>
                <c:pt idx="2159">
                  <c:v>23.198439808119527</c:v>
                </c:pt>
                <c:pt idx="2160">
                  <c:v>22.618236631731676</c:v>
                </c:pt>
                <c:pt idx="2161">
                  <c:v>23.42900953206955</c:v>
                </c:pt>
                <c:pt idx="2162">
                  <c:v>22.920466760346063</c:v>
                </c:pt>
                <c:pt idx="2163">
                  <c:v>22.447126689592729</c:v>
                </c:pt>
                <c:pt idx="2164">
                  <c:v>22.002555975630877</c:v>
                </c:pt>
                <c:pt idx="2165">
                  <c:v>21.582070539722714</c:v>
                </c:pt>
                <c:pt idx="2166">
                  <c:v>21.18213428077911</c:v>
                </c:pt>
                <c:pt idx="2167">
                  <c:v>19.600000000000001</c:v>
                </c:pt>
                <c:pt idx="2168">
                  <c:v>22.169993029470568</c:v>
                </c:pt>
                <c:pt idx="2169">
                  <c:v>24.661898121219899</c:v>
                </c:pt>
                <c:pt idx="2170">
                  <c:v>27</c:v>
                </c:pt>
                <c:pt idx="2171">
                  <c:v>29.11325662336078</c:v>
                </c:pt>
                <c:pt idx="2172">
                  <c:v>30.937457758160875</c:v>
                </c:pt>
                <c:pt idx="2173">
                  <c:v>32.417175976009688</c:v>
                </c:pt>
                <c:pt idx="2174">
                  <c:v>33.507450787631441</c:v>
                </c:pt>
                <c:pt idx="2175">
                  <c:v>34.175154744580681</c:v>
                </c:pt>
                <c:pt idx="2176">
                  <c:v>31.187999999999999</c:v>
                </c:pt>
                <c:pt idx="2177">
                  <c:v>30.83601895833219</c:v>
                </c:pt>
                <c:pt idx="2178">
                  <c:v>29.833661756206595</c:v>
                </c:pt>
                <c:pt idx="2179">
                  <c:v>28.333528191256175</c:v>
                </c:pt>
                <c:pt idx="2180">
                  <c:v>27.184851991876961</c:v>
                </c:pt>
                <c:pt idx="2181">
                  <c:v>26.111563344796366</c:v>
                </c:pt>
                <c:pt idx="2182">
                  <c:v>25.288</c:v>
                </c:pt>
                <c:pt idx="2183">
                  <c:v>24.593703983753919</c:v>
                </c:pt>
                <c:pt idx="2184">
                  <c:v>23.982016914073704</c:v>
                </c:pt>
                <c:pt idx="2185">
                  <c:v>24.169152385568278</c:v>
                </c:pt>
                <c:pt idx="2186">
                  <c:v>23.884966719016916</c:v>
                </c:pt>
                <c:pt idx="2187">
                  <c:v>23.620453150066524</c:v>
                </c:pt>
                <c:pt idx="2188">
                  <c:v>23.372016574617255</c:v>
                </c:pt>
                <c:pt idx="2189">
                  <c:v>23.137039419256809</c:v>
                </c:pt>
                <c:pt idx="2190">
                  <c:v>22.913545627494209</c:v>
                </c:pt>
                <c:pt idx="2191">
                  <c:v>20.8</c:v>
                </c:pt>
                <c:pt idx="2192">
                  <c:v>22.449657687835838</c:v>
                </c:pt>
                <c:pt idx="2193">
                  <c:v>24.049191361593852</c:v>
                </c:pt>
                <c:pt idx="2194">
                  <c:v>25.55</c:v>
                </c:pt>
                <c:pt idx="2195">
                  <c:v>26.906482292022122</c:v>
                </c:pt>
                <c:pt idx="2196">
                  <c:v>28.077422209630292</c:v>
                </c:pt>
                <c:pt idx="2197">
                  <c:v>29.027241335952169</c:v>
                </c:pt>
                <c:pt idx="2198">
                  <c:v>29.72707989746613</c:v>
                </c:pt>
                <c:pt idx="2199">
                  <c:v>30.155673653615978</c:v>
                </c:pt>
                <c:pt idx="2200">
                  <c:v>29.148</c:v>
                </c:pt>
                <c:pt idx="2201">
                  <c:v>28.951304712009165</c:v>
                </c:pt>
                <c:pt idx="2202">
                  <c:v>28.391163922586038</c:v>
                </c:pt>
                <c:pt idx="2203">
                  <c:v>27.552853989231391</c:v>
                </c:pt>
                <c:pt idx="2204">
                  <c:v>26.268005524872418</c:v>
                </c:pt>
                <c:pt idx="2205">
                  <c:v>25.668226575033263</c:v>
                </c:pt>
                <c:pt idx="2206">
                  <c:v>25.207999999999998</c:v>
                </c:pt>
                <c:pt idx="2207">
                  <c:v>24.820011049744839</c:v>
                </c:pt>
                <c:pt idx="2208">
                  <c:v>24.478185922570599</c:v>
                </c:pt>
                <c:pt idx="2209">
                  <c:v>22.877707150327609</c:v>
                </c:pt>
                <c:pt idx="2210">
                  <c:v>22.417775084724745</c:v>
                </c:pt>
                <c:pt idx="2211">
                  <c:v>21.989680756028719</c:v>
                </c:pt>
                <c:pt idx="2212">
                  <c:v>21.587605772077929</c:v>
                </c:pt>
                <c:pt idx="2213">
                  <c:v>21.207313796955102</c:v>
                </c:pt>
                <c:pt idx="2214">
                  <c:v>20.845606739234047</c:v>
                </c:pt>
                <c:pt idx="2215">
                  <c:v>22.7</c:v>
                </c:pt>
                <c:pt idx="2216">
                  <c:v>24.453846594435994</c:v>
                </c:pt>
                <c:pt idx="2217">
                  <c:v>26.154403447589253</c:v>
                </c:pt>
                <c:pt idx="2218">
                  <c:v>27.749999999999996</c:v>
                </c:pt>
                <c:pt idx="2219">
                  <c:v>29.192154857834044</c:v>
                </c:pt>
                <c:pt idx="2220">
                  <c:v>30.437048875501674</c:v>
                </c:pt>
                <c:pt idx="2221">
                  <c:v>31.446856578222828</c:v>
                </c:pt>
                <c:pt idx="2222">
                  <c:v>32.190895469937672</c:v>
                </c:pt>
                <c:pt idx="2223">
                  <c:v>32.646558305423298</c:v>
                </c:pt>
                <c:pt idx="2224">
                  <c:v>30.745999999999999</c:v>
                </c:pt>
                <c:pt idx="2225">
                  <c:v>30.427664204962198</c:v>
                </c:pt>
                <c:pt idx="2226">
                  <c:v>29.521120558922142</c:v>
                </c:pt>
                <c:pt idx="2227">
                  <c:v>28.164382114150804</c:v>
                </c:pt>
                <c:pt idx="2228">
                  <c:v>26.274535257359307</c:v>
                </c:pt>
                <c:pt idx="2229">
                  <c:v>25.303840378014357</c:v>
                </c:pt>
                <c:pt idx="2230">
                  <c:v>24.558999999999997</c:v>
                </c:pt>
                <c:pt idx="2231">
                  <c:v>23.931070514718616</c:v>
                </c:pt>
                <c:pt idx="2232">
                  <c:v>23.377853532581362</c:v>
                </c:pt>
                <c:pt idx="2233">
                  <c:v>23.658376197885921</c:v>
                </c:pt>
                <c:pt idx="2234">
                  <c:v>23.202183417369262</c:v>
                </c:pt>
                <c:pt idx="2235">
                  <c:v>22.777569530369949</c:v>
                </c:pt>
                <c:pt idx="2236">
                  <c:v>22.3787634487277</c:v>
                </c:pt>
                <c:pt idx="2237">
                  <c:v>22.00156327828067</c:v>
                </c:pt>
                <c:pt idx="2238">
                  <c:v>21.642796928345966</c:v>
                </c:pt>
                <c:pt idx="2239">
                  <c:v>20.5</c:v>
                </c:pt>
                <c:pt idx="2240">
                  <c:v>22.757426309670095</c:v>
                </c:pt>
                <c:pt idx="2241">
                  <c:v>24.946261863233694</c:v>
                </c:pt>
                <c:pt idx="2242">
                  <c:v>27</c:v>
                </c:pt>
                <c:pt idx="2243">
                  <c:v>28.856238925925012</c:v>
                </c:pt>
                <c:pt idx="2244">
                  <c:v>30.458577760546714</c:v>
                </c:pt>
                <c:pt idx="2245">
                  <c:v>31.758330249197702</c:v>
                </c:pt>
                <c:pt idx="2246">
                  <c:v>32.716004070216812</c:v>
                </c:pt>
                <c:pt idx="2247">
                  <c:v>33.302500789158707</c:v>
                </c:pt>
                <c:pt idx="2248">
                  <c:v>30.712</c:v>
                </c:pt>
                <c:pt idx="2249">
                  <c:v>30.396252300856816</c:v>
                </c:pt>
                <c:pt idx="2250">
                  <c:v>29.497078928361798</c:v>
                </c:pt>
                <c:pt idx="2251">
                  <c:v>28.151370877450393</c:v>
                </c:pt>
                <c:pt idx="2252">
                  <c:v>27.027587816242566</c:v>
                </c:pt>
                <c:pt idx="2253">
                  <c:v>26.064784765184974</c:v>
                </c:pt>
                <c:pt idx="2254">
                  <c:v>25.326000000000001</c:v>
                </c:pt>
                <c:pt idx="2255">
                  <c:v>24.703175632485134</c:v>
                </c:pt>
                <c:pt idx="2256">
                  <c:v>24.154456349389648</c:v>
                </c:pt>
                <c:pt idx="2257">
                  <c:v>24.052426196610476</c:v>
                </c:pt>
                <c:pt idx="2258">
                  <c:v>23.674758402904061</c:v>
                </c:pt>
                <c:pt idx="2259">
                  <c:v>23.323233791535777</c:v>
                </c:pt>
                <c:pt idx="2260">
                  <c:v>22.993074658372933</c:v>
                </c:pt>
                <c:pt idx="2261">
                  <c:v>22.680802386117605</c:v>
                </c:pt>
                <c:pt idx="2262">
                  <c:v>22.383790899696251</c:v>
                </c:pt>
                <c:pt idx="2263">
                  <c:v>21.3</c:v>
                </c:pt>
                <c:pt idx="2264">
                  <c:v>23.192765136569541</c:v>
                </c:pt>
                <c:pt idx="2265">
                  <c:v>25.028019562249789</c:v>
                </c:pt>
                <c:pt idx="2266">
                  <c:v>26.75</c:v>
                </c:pt>
                <c:pt idx="2267">
                  <c:v>28.306384945583279</c:v>
                </c:pt>
                <c:pt idx="2268">
                  <c:v>29.649884429996863</c:v>
                </c:pt>
                <c:pt idx="2269">
                  <c:v>30.739676901250384</c:v>
                </c:pt>
                <c:pt idx="2270">
                  <c:v>31.542649566566404</c:v>
                </c:pt>
                <c:pt idx="2271">
                  <c:v>32.034404507833074</c:v>
                </c:pt>
                <c:pt idx="2272">
                  <c:v>29.998000000000001</c:v>
                </c:pt>
                <c:pt idx="2273">
                  <c:v>29.736602314643761</c:v>
                </c:pt>
                <c:pt idx="2274">
                  <c:v>28.992204686594604</c:v>
                </c:pt>
                <c:pt idx="2275">
                  <c:v>27.878134906741721</c:v>
                </c:pt>
                <c:pt idx="2276">
                  <c:v>26.84169155279098</c:v>
                </c:pt>
                <c:pt idx="2277">
                  <c:v>26.044616895767891</c:v>
                </c:pt>
                <c:pt idx="2278">
                  <c:v>25.433</c:v>
                </c:pt>
                <c:pt idx="2279">
                  <c:v>24.917383105581955</c:v>
                </c:pt>
                <c:pt idx="2280">
                  <c:v>24.463115502363561</c:v>
                </c:pt>
                <c:pt idx="2281">
                  <c:v>21.655030960094358</c:v>
                </c:pt>
                <c:pt idx="2282">
                  <c:v>21.180141754146689</c:v>
                </c:pt>
                <c:pt idx="2283">
                  <c:v>20.738125658663797</c:v>
                </c:pt>
                <c:pt idx="2284">
                  <c:v>20.322975065478833</c:v>
                </c:pt>
                <c:pt idx="2285">
                  <c:v>19.930315871652827</c:v>
                </c:pt>
                <c:pt idx="2286">
                  <c:v>19.556845982786371</c:v>
                </c:pt>
                <c:pt idx="2287">
                  <c:v>22.1</c:v>
                </c:pt>
                <c:pt idx="2288">
                  <c:v>23.801752141135918</c:v>
                </c:pt>
                <c:pt idx="2289">
                  <c:v>25.451797404591552</c:v>
                </c:pt>
                <c:pt idx="2290">
                  <c:v>27</c:v>
                </c:pt>
                <c:pt idx="2291">
                  <c:v>28.399318574928085</c:v>
                </c:pt>
                <c:pt idx="2292">
                  <c:v>29.607235542565984</c:v>
                </c:pt>
                <c:pt idx="2293">
                  <c:v>30.587048957087497</c:v>
                </c:pt>
                <c:pt idx="2294">
                  <c:v>31.308987683701901</c:v>
                </c:pt>
                <c:pt idx="2295">
                  <c:v>31.751115979519639</c:v>
                </c:pt>
                <c:pt idx="2296">
                  <c:v>30.882000000000001</c:v>
                </c:pt>
                <c:pt idx="2297">
                  <c:v>30.553311821383737</c:v>
                </c:pt>
                <c:pt idx="2298">
                  <c:v>29.617287081163514</c:v>
                </c:pt>
                <c:pt idx="2299">
                  <c:v>28.216427060952459</c:v>
                </c:pt>
                <c:pt idx="2300">
                  <c:v>25.162325021826277</c:v>
                </c:pt>
                <c:pt idx="2301">
                  <c:v>24.160062829331899</c:v>
                </c:pt>
                <c:pt idx="2302">
                  <c:v>23.390999999999998</c:v>
                </c:pt>
                <c:pt idx="2303">
                  <c:v>22.742650043652553</c:v>
                </c:pt>
                <c:pt idx="2304">
                  <c:v>22.171442265348237</c:v>
                </c:pt>
                <c:pt idx="2305">
                  <c:v>21.878447624635285</c:v>
                </c:pt>
                <c:pt idx="2306">
                  <c:v>21.534433396704692</c:v>
                </c:pt>
                <c:pt idx="2307">
                  <c:v>21.214232760606848</c:v>
                </c:pt>
                <c:pt idx="2308">
                  <c:v>20.91349374822089</c:v>
                </c:pt>
                <c:pt idx="2309">
                  <c:v>20.629047718047719</c:v>
                </c:pt>
                <c:pt idx="2310">
                  <c:v>20.358502601703517</c:v>
                </c:pt>
                <c:pt idx="2311">
                  <c:v>19.2</c:v>
                </c:pt>
                <c:pt idx="2312">
                  <c:v>20.953846594435994</c:v>
                </c:pt>
                <c:pt idx="2313">
                  <c:v>22.654403447589253</c:v>
                </c:pt>
                <c:pt idx="2314">
                  <c:v>24.25</c:v>
                </c:pt>
                <c:pt idx="2315">
                  <c:v>25.692154857834048</c:v>
                </c:pt>
                <c:pt idx="2316">
                  <c:v>26.937048875501677</c:v>
                </c:pt>
                <c:pt idx="2317">
                  <c:v>27.946856578222828</c:v>
                </c:pt>
                <c:pt idx="2318">
                  <c:v>28.690895469937672</c:v>
                </c:pt>
                <c:pt idx="2319">
                  <c:v>29.146558305423302</c:v>
                </c:pt>
                <c:pt idx="2320">
                  <c:v>29.692</c:v>
                </c:pt>
                <c:pt idx="2321">
                  <c:v>29.453895177695305</c:v>
                </c:pt>
                <c:pt idx="2322">
                  <c:v>28.77583001155152</c:v>
                </c:pt>
                <c:pt idx="2323">
                  <c:v>27.761033776438001</c:v>
                </c:pt>
                <c:pt idx="2324">
                  <c:v>24.419164582740297</c:v>
                </c:pt>
                <c:pt idx="2325">
                  <c:v>23.693116380303426</c:v>
                </c:pt>
                <c:pt idx="2326">
                  <c:v>23.136000000000003</c:v>
                </c:pt>
                <c:pt idx="2327">
                  <c:v>22.666329165480594</c:v>
                </c:pt>
                <c:pt idx="2328">
                  <c:v>22.252540853638095</c:v>
                </c:pt>
                <c:pt idx="2329">
                  <c:v>21.39777857707697</c:v>
                </c:pt>
                <c:pt idx="2330">
                  <c:v>21.050025064060176</c:v>
                </c:pt>
                <c:pt idx="2331">
                  <c:v>20.726343986265618</c:v>
                </c:pt>
                <c:pt idx="2332">
                  <c:v>20.422336071571117</c:v>
                </c:pt>
                <c:pt idx="2333">
                  <c:v>20.134798236722151</c:v>
                </c:pt>
                <c:pt idx="2334">
                  <c:v>19.861312412591598</c:v>
                </c:pt>
                <c:pt idx="2335">
                  <c:v>20.100000000000001</c:v>
                </c:pt>
                <c:pt idx="2336">
                  <c:v>21.628103963468988</c:v>
                </c:pt>
                <c:pt idx="2337">
                  <c:v>23.109777261265886</c:v>
                </c:pt>
                <c:pt idx="2338">
                  <c:v>24.5</c:v>
                </c:pt>
                <c:pt idx="2339">
                  <c:v>25.756530965241545</c:v>
                </c:pt>
                <c:pt idx="2340">
                  <c:v>26.841191099447006</c:v>
                </c:pt>
                <c:pt idx="2341">
                  <c:v>27.721023553303059</c:v>
                </c:pt>
                <c:pt idx="2342">
                  <c:v>28.369295062915992</c:v>
                </c:pt>
                <c:pt idx="2343">
                  <c:v>28.766308226507427</c:v>
                </c:pt>
                <c:pt idx="2344">
                  <c:v>29.725999999999999</c:v>
                </c:pt>
                <c:pt idx="2345">
                  <c:v>29.485307081800688</c:v>
                </c:pt>
                <c:pt idx="2346">
                  <c:v>28.799871642111864</c:v>
                </c:pt>
                <c:pt idx="2347">
                  <c:v>27.774045013138412</c:v>
                </c:pt>
                <c:pt idx="2348">
                  <c:v>23.96611202385704</c:v>
                </c:pt>
                <c:pt idx="2349">
                  <c:v>23.232171993132809</c:v>
                </c:pt>
                <c:pt idx="2350">
                  <c:v>22.669</c:v>
                </c:pt>
                <c:pt idx="2351">
                  <c:v>22.194224047714076</c:v>
                </c:pt>
                <c:pt idx="2352">
                  <c:v>21.775938036829814</c:v>
                </c:pt>
                <c:pt idx="2353">
                  <c:v>21.64313095754347</c:v>
                </c:pt>
                <c:pt idx="2354">
                  <c:v>21.325291725216289</c:v>
                </c:pt>
                <c:pt idx="2355">
                  <c:v>21.029454180995458</c:v>
                </c:pt>
                <c:pt idx="2356">
                  <c:v>20.751597484769299</c:v>
                </c:pt>
                <c:pt idx="2357">
                  <c:v>20.488794087326696</c:v>
                </c:pt>
                <c:pt idx="2358">
                  <c:v>20.238833925486944</c:v>
                </c:pt>
                <c:pt idx="2359">
                  <c:v>19.600000000000001</c:v>
                </c:pt>
                <c:pt idx="2360">
                  <c:v>21.145468781235682</c:v>
                </c:pt>
                <c:pt idx="2361">
                  <c:v>22.643979275598454</c:v>
                </c:pt>
                <c:pt idx="2362">
                  <c:v>24.05</c:v>
                </c:pt>
                <c:pt idx="2363">
                  <c:v>25.3208097262102</c:v>
                </c:pt>
                <c:pt idx="2364">
                  <c:v>26.417795543758906</c:v>
                </c:pt>
                <c:pt idx="2365">
                  <c:v>27.307626093681503</c:v>
                </c:pt>
                <c:pt idx="2366">
                  <c:v>27.963264324994583</c:v>
                </c:pt>
                <c:pt idx="2367">
                  <c:v>28.364789001808653</c:v>
                </c:pt>
                <c:pt idx="2368">
                  <c:v>29.454000000000001</c:v>
                </c:pt>
                <c:pt idx="2369">
                  <c:v>29.234011848957618</c:v>
                </c:pt>
                <c:pt idx="2370">
                  <c:v>28.607538597629123</c:v>
                </c:pt>
                <c:pt idx="2371">
                  <c:v>27.669955119535111</c:v>
                </c:pt>
                <c:pt idx="2372">
                  <c:v>23.990532494923098</c:v>
                </c:pt>
                <c:pt idx="2373">
                  <c:v>23.319727090497729</c:v>
                </c:pt>
                <c:pt idx="2374">
                  <c:v>22.805</c:v>
                </c:pt>
                <c:pt idx="2375">
                  <c:v>22.3710649898462</c:v>
                </c:pt>
                <c:pt idx="2376">
                  <c:v>21.988760571296066</c:v>
                </c:pt>
                <c:pt idx="2377">
                  <c:v>22.987002389394615</c:v>
                </c:pt>
                <c:pt idx="2378">
                  <c:v>22.46724176241252</c:v>
                </c:pt>
                <c:pt idx="2379">
                  <c:v>21.983460366569041</c:v>
                </c:pt>
                <c:pt idx="2380">
                  <c:v>21.529082945681559</c:v>
                </c:pt>
                <c:pt idx="2381">
                  <c:v>21.099322095746011</c:v>
                </c:pt>
                <c:pt idx="2382">
                  <c:v>20.690563713443353</c:v>
                </c:pt>
                <c:pt idx="2383">
                  <c:v>20</c:v>
                </c:pt>
                <c:pt idx="2384">
                  <c:v>22.465804122870409</c:v>
                </c:pt>
                <c:pt idx="2385">
                  <c:v>24.856686035224499</c:v>
                </c:pt>
                <c:pt idx="2386">
                  <c:v>27.1</c:v>
                </c:pt>
                <c:pt idx="2387">
                  <c:v>29.127584057548859</c:v>
                </c:pt>
                <c:pt idx="2388">
                  <c:v>30.87783109228949</c:v>
                </c:pt>
                <c:pt idx="2389">
                  <c:v>32.297560733739033</c:v>
                </c:pt>
                <c:pt idx="2390">
                  <c:v>33.3436352151599</c:v>
                </c:pt>
                <c:pt idx="2391">
                  <c:v>33.984270092773357</c:v>
                </c:pt>
                <c:pt idx="2392">
                  <c:v>31.29</c:v>
                </c:pt>
                <c:pt idx="2393">
                  <c:v>30.930254670648338</c:v>
                </c:pt>
                <c:pt idx="2394">
                  <c:v>29.905786647887624</c:v>
                </c:pt>
                <c:pt idx="2395">
                  <c:v>28.372561901357415</c:v>
                </c:pt>
                <c:pt idx="2396">
                  <c:v>26.825694315227189</c:v>
                </c:pt>
                <c:pt idx="2397">
                  <c:v>25.728730183284522</c:v>
                </c:pt>
                <c:pt idx="2398">
                  <c:v>24.887</c:v>
                </c:pt>
                <c:pt idx="2399">
                  <c:v>24.177388630454374</c:v>
                </c:pt>
                <c:pt idx="2400">
                  <c:v>23.55220846364886</c:v>
                </c:pt>
                <c:pt idx="2401">
                  <c:v>23.31710952951866</c:v>
                </c:pt>
                <c:pt idx="2402">
                  <c:v>22.965616731415661</c:v>
                </c:pt>
                <c:pt idx="2403">
                  <c:v>22.638455211924388</c:v>
                </c:pt>
                <c:pt idx="2404">
                  <c:v>22.331178394921345</c:v>
                </c:pt>
                <c:pt idx="2405">
                  <c:v>22.040548755396582</c:v>
                </c:pt>
                <c:pt idx="2406">
                  <c:v>21.764122223479678</c:v>
                </c:pt>
                <c:pt idx="2407">
                  <c:v>20.3</c:v>
                </c:pt>
                <c:pt idx="2408">
                  <c:v>22.140670683269462</c:v>
                </c:pt>
                <c:pt idx="2409">
                  <c:v>23.925413519252089</c:v>
                </c:pt>
                <c:pt idx="2410">
                  <c:v>25.599999999999998</c:v>
                </c:pt>
                <c:pt idx="2411">
                  <c:v>27.113548662677317</c:v>
                </c:pt>
                <c:pt idx="2412">
                  <c:v>28.420071097061168</c:v>
                </c:pt>
                <c:pt idx="2413">
                  <c:v>29.479869280115047</c:v>
                </c:pt>
                <c:pt idx="2414">
                  <c:v>30.260741780330626</c:v>
                </c:pt>
                <c:pt idx="2415">
                  <c:v>30.738962181929402</c:v>
                </c:pt>
                <c:pt idx="2416">
                  <c:v>29.759999999999998</c:v>
                </c:pt>
                <c:pt idx="2417">
                  <c:v>29.516718985906071</c:v>
                </c:pt>
                <c:pt idx="2418">
                  <c:v>28.823913272672204</c:v>
                </c:pt>
                <c:pt idx="2419">
                  <c:v>27.787056249838827</c:v>
                </c:pt>
                <c:pt idx="2420">
                  <c:v>25.913059464973781</c:v>
                </c:pt>
                <c:pt idx="2421">
                  <c:v>25.171227605962194</c:v>
                </c:pt>
                <c:pt idx="2422">
                  <c:v>24.602</c:v>
                </c:pt>
                <c:pt idx="2423">
                  <c:v>24.122118929947561</c:v>
                </c:pt>
                <c:pt idx="2424">
                  <c:v>23.699335220021531</c:v>
                </c:pt>
                <c:pt idx="2425">
                  <c:v>23.226404768585667</c:v>
                </c:pt>
                <c:pt idx="2426">
                  <c:v>22.815083409103433</c:v>
                </c:pt>
                <c:pt idx="2427">
                  <c:v>22.432234822464711</c:v>
                </c:pt>
                <c:pt idx="2428">
                  <c:v>22.072655568524976</c:v>
                </c:pt>
                <c:pt idx="2429">
                  <c:v>21.732557054187492</c:v>
                </c:pt>
                <c:pt idx="2430">
                  <c:v>21.409079197688989</c:v>
                </c:pt>
                <c:pt idx="2431">
                  <c:v>21.5</c:v>
                </c:pt>
                <c:pt idx="2432">
                  <c:v>23.340670683269462</c:v>
                </c:pt>
                <c:pt idx="2433">
                  <c:v>25.125413519252088</c:v>
                </c:pt>
                <c:pt idx="2434">
                  <c:v>26.8</c:v>
                </c:pt>
                <c:pt idx="2435">
                  <c:v>28.313548662677317</c:v>
                </c:pt>
                <c:pt idx="2436">
                  <c:v>29.620071097061167</c:v>
                </c:pt>
                <c:pt idx="2437">
                  <c:v>30.679869280115049</c:v>
                </c:pt>
                <c:pt idx="2438">
                  <c:v>31.460741780330629</c:v>
                </c:pt>
                <c:pt idx="2439">
                  <c:v>31.938962181929405</c:v>
                </c:pt>
                <c:pt idx="2440">
                  <c:v>30.304000000000002</c:v>
                </c:pt>
                <c:pt idx="2441">
                  <c:v>30.019309451592214</c:v>
                </c:pt>
                <c:pt idx="2442">
                  <c:v>29.208579361637689</c:v>
                </c:pt>
                <c:pt idx="2443">
                  <c:v>27.995236037045437</c:v>
                </c:pt>
                <c:pt idx="2444">
                  <c:v>26.264218522841659</c:v>
                </c:pt>
                <c:pt idx="2445">
                  <c:v>25.396117411232353</c:v>
                </c:pt>
                <c:pt idx="2446">
                  <c:v>24.73</c:v>
                </c:pt>
                <c:pt idx="2447">
                  <c:v>24.168437045683319</c:v>
                </c:pt>
                <c:pt idx="2448">
                  <c:v>23.673690151089026</c:v>
                </c:pt>
                <c:pt idx="2449">
                  <c:v>20.710419053935539</c:v>
                </c:pt>
                <c:pt idx="2450">
                  <c:v>20.321533404970516</c:v>
                </c:pt>
                <c:pt idx="2451">
                  <c:v>19.959567468512088</c:v>
                </c:pt>
                <c:pt idx="2452">
                  <c:v>19.619601628423613</c:v>
                </c:pt>
                <c:pt idx="2453">
                  <c:v>19.298053942140896</c:v>
                </c:pt>
                <c:pt idx="2454">
                  <c:v>18.992220332360496</c:v>
                </c:pt>
                <c:pt idx="2455">
                  <c:v>21.1</c:v>
                </c:pt>
                <c:pt idx="2456">
                  <c:v>22.489185421335446</c:v>
                </c:pt>
                <c:pt idx="2457">
                  <c:v>23.836161146605352</c:v>
                </c:pt>
                <c:pt idx="2458">
                  <c:v>25.1</c:v>
                </c:pt>
                <c:pt idx="2459">
                  <c:v>26.242300877492315</c:v>
                </c:pt>
                <c:pt idx="2460">
                  <c:v>27.228355544951825</c:v>
                </c:pt>
                <c:pt idx="2461">
                  <c:v>28.028203230275508</c:v>
                </c:pt>
                <c:pt idx="2462">
                  <c:v>28.617540966287269</c:v>
                </c:pt>
                <c:pt idx="2463">
                  <c:v>28.978462024097666</c:v>
                </c:pt>
                <c:pt idx="2464">
                  <c:v>30.1</c:v>
                </c:pt>
                <c:pt idx="2465">
                  <c:v>29.83083802695991</c:v>
                </c:pt>
                <c:pt idx="2466">
                  <c:v>29.064329578275633</c:v>
                </c:pt>
                <c:pt idx="2467">
                  <c:v>27.917168616842957</c:v>
                </c:pt>
                <c:pt idx="2468">
                  <c:v>23.582533876141206</c:v>
                </c:pt>
                <c:pt idx="2469">
                  <c:v>22.761783734256042</c:v>
                </c:pt>
                <c:pt idx="2470">
                  <c:v>22.131999999999998</c:v>
                </c:pt>
                <c:pt idx="2471">
                  <c:v>21.601067752282407</c:v>
                </c:pt>
                <c:pt idx="2472">
                  <c:v>21.133307051938715</c:v>
                </c:pt>
                <c:pt idx="2473">
                  <c:v>21.355030960094357</c:v>
                </c:pt>
                <c:pt idx="2474">
                  <c:v>20.880141754146692</c:v>
                </c:pt>
                <c:pt idx="2475">
                  <c:v>20.4381256586638</c:v>
                </c:pt>
                <c:pt idx="2476">
                  <c:v>20.022975065478832</c:v>
                </c:pt>
                <c:pt idx="2477">
                  <c:v>19.630315871652826</c:v>
                </c:pt>
                <c:pt idx="2478">
                  <c:v>19.256845982786373</c:v>
                </c:pt>
                <c:pt idx="2479">
                  <c:v>18.7</c:v>
                </c:pt>
                <c:pt idx="2480">
                  <c:v>20.9400614919034</c:v>
                </c:pt>
                <c:pt idx="2481">
                  <c:v>23.112059848901126</c:v>
                </c:pt>
                <c:pt idx="2482">
                  <c:v>25.15</c:v>
                </c:pt>
                <c:pt idx="2483">
                  <c:v>26.991960164956357</c:v>
                </c:pt>
                <c:pt idx="2484">
                  <c:v>28.581973316234816</c:v>
                </c:pt>
                <c:pt idx="2485">
                  <c:v>29.871727708819257</c:v>
                </c:pt>
                <c:pt idx="2486">
                  <c:v>30.82203480813822</c:v>
                </c:pt>
                <c:pt idx="2487">
                  <c:v>31.404020013857483</c:v>
                </c:pt>
                <c:pt idx="2488">
                  <c:v>30.882000000000001</c:v>
                </c:pt>
                <c:pt idx="2489">
                  <c:v>30.553311821383737</c:v>
                </c:pt>
                <c:pt idx="2490">
                  <c:v>29.617287081163514</c:v>
                </c:pt>
                <c:pt idx="2491">
                  <c:v>28.216427060952459</c:v>
                </c:pt>
                <c:pt idx="2492">
                  <c:v>24.86232502182628</c:v>
                </c:pt>
                <c:pt idx="2493">
                  <c:v>23.860062829331898</c:v>
                </c:pt>
                <c:pt idx="2494">
                  <c:v>23.091000000000001</c:v>
                </c:pt>
                <c:pt idx="2495">
                  <c:v>22.442650043652556</c:v>
                </c:pt>
                <c:pt idx="2496">
                  <c:v>21.871442265348236</c:v>
                </c:pt>
                <c:pt idx="2497">
                  <c:v>21.203728578352415</c:v>
                </c:pt>
                <c:pt idx="2498">
                  <c:v>20.777450078525376</c:v>
                </c:pt>
                <c:pt idx="2499">
                  <c:v>20.380679725099789</c:v>
                </c:pt>
                <c:pt idx="2500">
                  <c:v>20.008024861925882</c:v>
                </c:pt>
                <c:pt idx="2501">
                  <c:v>19.655559128885216</c:v>
                </c:pt>
                <c:pt idx="2502">
                  <c:v>19.320318441241312</c:v>
                </c:pt>
                <c:pt idx="2503">
                  <c:v>18.899999999999999</c:v>
                </c:pt>
                <c:pt idx="2504">
                  <c:v>20.896954043169696</c:v>
                </c:pt>
                <c:pt idx="2505">
                  <c:v>22.833231648245189</c:v>
                </c:pt>
                <c:pt idx="2506">
                  <c:v>24.65</c:v>
                </c:pt>
                <c:pt idx="2507">
                  <c:v>26.2920575113952</c:v>
                </c:pt>
                <c:pt idx="2508">
                  <c:v>27.709511095868244</c:v>
                </c:pt>
                <c:pt idx="2509">
                  <c:v>28.859292143521042</c:v>
                </c:pt>
                <c:pt idx="2510">
                  <c:v>29.706465139037945</c:v>
                </c:pt>
                <c:pt idx="2511">
                  <c:v>30.22528915964039</c:v>
                </c:pt>
                <c:pt idx="2512">
                  <c:v>30.44</c:v>
                </c:pt>
                <c:pt idx="2513">
                  <c:v>30.144957068013749</c:v>
                </c:pt>
                <c:pt idx="2514">
                  <c:v>29.304745883879058</c:v>
                </c:pt>
                <c:pt idx="2515">
                  <c:v>28.047280983847088</c:v>
                </c:pt>
                <c:pt idx="2516">
                  <c:v>24.352008287308625</c:v>
                </c:pt>
                <c:pt idx="2517">
                  <c:v>23.452339862549891</c:v>
                </c:pt>
                <c:pt idx="2518">
                  <c:v>22.762</c:v>
                </c:pt>
                <c:pt idx="2519">
                  <c:v>22.180016574617255</c:v>
                </c:pt>
                <c:pt idx="2520">
                  <c:v>21.667278883855897</c:v>
                </c:pt>
                <c:pt idx="2521">
                  <c:v>21.033095244168788</c:v>
                </c:pt>
                <c:pt idx="2522">
                  <c:v>20.659166735548578</c:v>
                </c:pt>
                <c:pt idx="2523">
                  <c:v>20.31112256587701</c:v>
                </c:pt>
                <c:pt idx="2524">
                  <c:v>19.984232335022707</c:v>
                </c:pt>
                <c:pt idx="2525">
                  <c:v>19.675051867443173</c:v>
                </c:pt>
                <c:pt idx="2526">
                  <c:v>19.38098108880817</c:v>
                </c:pt>
                <c:pt idx="2527">
                  <c:v>19</c:v>
                </c:pt>
                <c:pt idx="2528">
                  <c:v>20.753846594435998</c:v>
                </c:pt>
                <c:pt idx="2529">
                  <c:v>22.454403447589254</c:v>
                </c:pt>
                <c:pt idx="2530">
                  <c:v>24.05</c:v>
                </c:pt>
                <c:pt idx="2531">
                  <c:v>25.492154857834048</c:v>
                </c:pt>
                <c:pt idx="2532">
                  <c:v>26.737048875501678</c:v>
                </c:pt>
                <c:pt idx="2533">
                  <c:v>27.746856578222832</c:v>
                </c:pt>
                <c:pt idx="2534">
                  <c:v>28.490895469937676</c:v>
                </c:pt>
                <c:pt idx="2535">
                  <c:v>28.946558305423302</c:v>
                </c:pt>
                <c:pt idx="2536">
                  <c:v>29.963999999999999</c:v>
                </c:pt>
                <c:pt idx="2537">
                  <c:v>29.705190410538375</c:v>
                </c:pt>
                <c:pt idx="2538">
                  <c:v>28.96816305603426</c:v>
                </c:pt>
                <c:pt idx="2539">
                  <c:v>27.865123670041307</c:v>
                </c:pt>
                <c:pt idx="2540">
                  <c:v>23.794744111674238</c:v>
                </c:pt>
                <c:pt idx="2541">
                  <c:v>23.005561282938505</c:v>
                </c:pt>
                <c:pt idx="2542">
                  <c:v>22.400000000000002</c:v>
                </c:pt>
                <c:pt idx="2543">
                  <c:v>21.889488223348472</c:v>
                </c:pt>
                <c:pt idx="2544">
                  <c:v>21.439718319171842</c:v>
                </c:pt>
                <c:pt idx="2545">
                  <c:v>21.881052388119169</c:v>
                </c:pt>
                <c:pt idx="2546">
                  <c:v>21.439816747947319</c:v>
                </c:pt>
                <c:pt idx="2547">
                  <c:v>21.02912462773487</c:v>
                </c:pt>
                <c:pt idx="2548">
                  <c:v>20.643394155326792</c:v>
                </c:pt>
                <c:pt idx="2549">
                  <c:v>20.278561203582946</c:v>
                </c:pt>
                <c:pt idx="2550">
                  <c:v>19.931557684793638</c:v>
                </c:pt>
                <c:pt idx="2551">
                  <c:v>19.100000000000001</c:v>
                </c:pt>
                <c:pt idx="2552">
                  <c:v>21.235872585303245</c:v>
                </c:pt>
                <c:pt idx="2553">
                  <c:v>23.306847762905726</c:v>
                </c:pt>
                <c:pt idx="2554">
                  <c:v>25.25</c:v>
                </c:pt>
                <c:pt idx="2555">
                  <c:v>27.006287599144432</c:v>
                </c:pt>
                <c:pt idx="2556">
                  <c:v>28.522346650363431</c:v>
                </c:pt>
                <c:pt idx="2557">
                  <c:v>29.752112466548596</c:v>
                </c:pt>
                <c:pt idx="2558">
                  <c:v>30.658219235666671</c:v>
                </c:pt>
                <c:pt idx="2559">
                  <c:v>31.21313536205016</c:v>
                </c:pt>
                <c:pt idx="2560">
                  <c:v>30.576000000000001</c:v>
                </c:pt>
                <c:pt idx="2561">
                  <c:v>30.270604684435284</c:v>
                </c:pt>
                <c:pt idx="2562">
                  <c:v>29.40091240612043</c:v>
                </c:pt>
                <c:pt idx="2563">
                  <c:v>28.099325930648742</c:v>
                </c:pt>
                <c:pt idx="2564">
                  <c:v>25.139798051775596</c:v>
                </c:pt>
                <c:pt idx="2565">
                  <c:v>24.208562313867432</c:v>
                </c:pt>
                <c:pt idx="2566">
                  <c:v>23.494</c:v>
                </c:pt>
                <c:pt idx="2567">
                  <c:v>22.891596103551194</c:v>
                </c:pt>
                <c:pt idx="2568">
                  <c:v>22.360867616622773</c:v>
                </c:pt>
                <c:pt idx="2569">
                  <c:v>20.458376197885919</c:v>
                </c:pt>
                <c:pt idx="2570">
                  <c:v>20.002183417369263</c:v>
                </c:pt>
                <c:pt idx="2571">
                  <c:v>19.577569530369949</c:v>
                </c:pt>
                <c:pt idx="2572">
                  <c:v>19.1787634487277</c:v>
                </c:pt>
                <c:pt idx="2573">
                  <c:v>18.801563278280671</c:v>
                </c:pt>
                <c:pt idx="2574">
                  <c:v>18.442796928345967</c:v>
                </c:pt>
                <c:pt idx="2575">
                  <c:v>19.600000000000001</c:v>
                </c:pt>
                <c:pt idx="2576">
                  <c:v>21.458035501036157</c:v>
                </c:pt>
                <c:pt idx="2577">
                  <c:v>23.259615533584657</c:v>
                </c:pt>
                <c:pt idx="2578">
                  <c:v>24.95</c:v>
                </c:pt>
                <c:pt idx="2579">
                  <c:v>26.477827423645969</c:v>
                </c:pt>
                <c:pt idx="2580">
                  <c:v>27.796675541373066</c:v>
                </c:pt>
                <c:pt idx="2581">
                  <c:v>28.866471820493494</c:v>
                </c:pt>
                <c:pt idx="2582">
                  <c:v>29.654711042409218</c:v>
                </c:pt>
                <c:pt idx="2583">
                  <c:v>30.137442957230625</c:v>
                </c:pt>
                <c:pt idx="2584">
                  <c:v>30.712</c:v>
                </c:pt>
                <c:pt idx="2585">
                  <c:v>30.396252300856816</c:v>
                </c:pt>
                <c:pt idx="2586">
                  <c:v>29.497078928361798</c:v>
                </c:pt>
                <c:pt idx="2587">
                  <c:v>28.151370877450393</c:v>
                </c:pt>
                <c:pt idx="2588">
                  <c:v>23.827587816242566</c:v>
                </c:pt>
                <c:pt idx="2589">
                  <c:v>22.864784765184975</c:v>
                </c:pt>
                <c:pt idx="2590">
                  <c:v>22.126000000000001</c:v>
                </c:pt>
                <c:pt idx="2591">
                  <c:v>21.503175632485135</c:v>
                </c:pt>
                <c:pt idx="2592">
                  <c:v>20.954456349389648</c:v>
                </c:pt>
                <c:pt idx="2593">
                  <c:v>21.56506667346904</c:v>
                </c:pt>
                <c:pt idx="2594">
                  <c:v>21.146266743814405</c:v>
                </c:pt>
                <c:pt idx="2595">
                  <c:v>20.756457273782246</c:v>
                </c:pt>
                <c:pt idx="2596">
                  <c:v>20.390340215225429</c:v>
                </c:pt>
                <c:pt idx="2597">
                  <c:v>20.04405809153635</c:v>
                </c:pt>
                <c:pt idx="2598">
                  <c:v>19.714698819465148</c:v>
                </c:pt>
                <c:pt idx="2599">
                  <c:v>18.100000000000001</c:v>
                </c:pt>
                <c:pt idx="2600">
                  <c:v>20.270602220836629</c:v>
                </c:pt>
                <c:pt idx="2601">
                  <c:v>22.375251791570861</c:v>
                </c:pt>
                <c:pt idx="2602">
                  <c:v>24.35</c:v>
                </c:pt>
                <c:pt idx="2603">
                  <c:v>26.134845121081742</c:v>
                </c:pt>
                <c:pt idx="2604">
                  <c:v>27.675555538987226</c:v>
                </c:pt>
                <c:pt idx="2605">
                  <c:v>28.925317547305482</c:v>
                </c:pt>
                <c:pt idx="2606">
                  <c:v>29.846157759823853</c:v>
                </c:pt>
                <c:pt idx="2607">
                  <c:v>30.410096912652602</c:v>
                </c:pt>
                <c:pt idx="2608">
                  <c:v>30.372</c:v>
                </c:pt>
                <c:pt idx="2609">
                  <c:v>30.08213325980298</c:v>
                </c:pt>
                <c:pt idx="2610">
                  <c:v>29.256662622758373</c:v>
                </c:pt>
                <c:pt idx="2611">
                  <c:v>28.021258510446263</c:v>
                </c:pt>
                <c:pt idx="2612">
                  <c:v>24.658113405075145</c:v>
                </c:pt>
                <c:pt idx="2613">
                  <c:v>23.774228636891124</c:v>
                </c:pt>
                <c:pt idx="2614">
                  <c:v>23.096</c:v>
                </c:pt>
                <c:pt idx="2615">
                  <c:v>22.524226810150285</c:v>
                </c:pt>
                <c:pt idx="2616">
                  <c:v>22.020484517472461</c:v>
                </c:pt>
                <c:pt idx="2617">
                  <c:v>22.967671436952926</c:v>
                </c:pt>
                <c:pt idx="2618">
                  <c:v>22.451650095057033</c:v>
                </c:pt>
                <c:pt idx="2619">
                  <c:v>21.97134914091027</c:v>
                </c:pt>
                <c:pt idx="2620">
                  <c:v>21.520240622331333</c:v>
                </c:pt>
                <c:pt idx="2621">
                  <c:v>21.093571577071579</c:v>
                </c:pt>
                <c:pt idx="2622">
                  <c:v>20.687753902555272</c:v>
                </c:pt>
                <c:pt idx="2623">
                  <c:v>19.399999999999999</c:v>
                </c:pt>
                <c:pt idx="2624">
                  <c:v>21.952628211703875</c:v>
                </c:pt>
                <c:pt idx="2625">
                  <c:v>24.427696106887328</c:v>
                </c:pt>
                <c:pt idx="2626">
                  <c:v>26.75</c:v>
                </c:pt>
                <c:pt idx="2627">
                  <c:v>28.848977862392125</c:v>
                </c:pt>
                <c:pt idx="2628">
                  <c:v>30.660853313848978</c:v>
                </c:pt>
                <c:pt idx="2629">
                  <c:v>32.130573435631248</c:v>
                </c:pt>
                <c:pt idx="2630">
                  <c:v>33.213481525552851</c:v>
                </c:pt>
                <c:pt idx="2631">
                  <c:v>33.876673969279459</c:v>
                </c:pt>
                <c:pt idx="2632">
                  <c:v>31.256</c:v>
                </c:pt>
                <c:pt idx="2633">
                  <c:v>30.898842766542955</c:v>
                </c:pt>
                <c:pt idx="2634">
                  <c:v>29.881745017327283</c:v>
                </c:pt>
                <c:pt idx="2635">
                  <c:v>28.359550664657</c:v>
                </c:pt>
                <c:pt idx="2636">
                  <c:v>26.778746874110446</c:v>
                </c:pt>
                <c:pt idx="2637">
                  <c:v>25.689674570455136</c:v>
                </c:pt>
                <c:pt idx="2638">
                  <c:v>24.853999999999999</c:v>
                </c:pt>
                <c:pt idx="2639">
                  <c:v>24.149493748220891</c:v>
                </c:pt>
                <c:pt idx="2640">
                  <c:v>23.528811280457141</c:v>
                </c:pt>
                <c:pt idx="2641">
                  <c:v>21.835700007652669</c:v>
                </c:pt>
                <c:pt idx="2642">
                  <c:v>21.364550086791205</c:v>
                </c:pt>
                <c:pt idx="2643">
                  <c:v>20.92601443300503</c:v>
                </c:pt>
                <c:pt idx="2644">
                  <c:v>20.514132742128606</c:v>
                </c:pt>
                <c:pt idx="2645">
                  <c:v>20.124565352978394</c:v>
                </c:pt>
                <c:pt idx="2646">
                  <c:v>19.754036171898292</c:v>
                </c:pt>
                <c:pt idx="2647">
                  <c:v>20.3</c:v>
                </c:pt>
                <c:pt idx="2648">
                  <c:v>22.331683678703087</c:v>
                </c:pt>
                <c:pt idx="2649">
                  <c:v>24.301635676910323</c:v>
                </c:pt>
                <c:pt idx="2650">
                  <c:v>26.15</c:v>
                </c:pt>
                <c:pt idx="2651">
                  <c:v>27.820615033332508</c:v>
                </c:pt>
                <c:pt idx="2652">
                  <c:v>29.262719984492044</c:v>
                </c:pt>
                <c:pt idx="2653">
                  <c:v>30.432497224277931</c:v>
                </c:pt>
                <c:pt idx="2654">
                  <c:v>31.294403663195126</c:v>
                </c:pt>
                <c:pt idx="2655">
                  <c:v>31.822250710242834</c:v>
                </c:pt>
                <c:pt idx="2656">
                  <c:v>30.847999999999999</c:v>
                </c:pt>
                <c:pt idx="2657">
                  <c:v>30.521899917278351</c:v>
                </c:pt>
                <c:pt idx="2658">
                  <c:v>29.59324545060317</c:v>
                </c:pt>
                <c:pt idx="2659">
                  <c:v>28.203415824252044</c:v>
                </c:pt>
                <c:pt idx="2660">
                  <c:v>25.315377580709537</c:v>
                </c:pt>
                <c:pt idx="2661">
                  <c:v>24.321007216502515</c:v>
                </c:pt>
                <c:pt idx="2662">
                  <c:v>23.558</c:v>
                </c:pt>
                <c:pt idx="2663">
                  <c:v>22.914755161419073</c:v>
                </c:pt>
                <c:pt idx="2664">
                  <c:v>22.348045082156517</c:v>
                </c:pt>
                <c:pt idx="2665">
                  <c:v>21.651685722302798</c:v>
                </c:pt>
                <c:pt idx="2666">
                  <c:v>21.158100090924119</c:v>
                </c:pt>
                <c:pt idx="2667">
                  <c:v>20.69868178695765</c:v>
                </c:pt>
                <c:pt idx="2668">
                  <c:v>20.267186682229969</c:v>
                </c:pt>
                <c:pt idx="2669">
                  <c:v>19.85906846502499</c:v>
                </c:pt>
                <c:pt idx="2670">
                  <c:v>19.470895037226782</c:v>
                </c:pt>
                <c:pt idx="2671">
                  <c:v>19.399999999999999</c:v>
                </c:pt>
                <c:pt idx="2672">
                  <c:v>21.640061491903399</c:v>
                </c:pt>
                <c:pt idx="2673">
                  <c:v>23.812059848901125</c:v>
                </c:pt>
                <c:pt idx="2674">
                  <c:v>25.849999999999998</c:v>
                </c:pt>
                <c:pt idx="2675">
                  <c:v>27.691960164956356</c:v>
                </c:pt>
                <c:pt idx="2676">
                  <c:v>29.281973316234811</c:v>
                </c:pt>
                <c:pt idx="2677">
                  <c:v>30.571727708819253</c:v>
                </c:pt>
                <c:pt idx="2678">
                  <c:v>31.522034808138216</c:v>
                </c:pt>
                <c:pt idx="2679">
                  <c:v>32.104020013857479</c:v>
                </c:pt>
                <c:pt idx="2680">
                  <c:v>31.052</c:v>
                </c:pt>
                <c:pt idx="2681">
                  <c:v>30.710371341910655</c:v>
                </c:pt>
                <c:pt idx="2682">
                  <c:v>29.737495233965227</c:v>
                </c:pt>
                <c:pt idx="2683">
                  <c:v>28.281483244454524</c:v>
                </c:pt>
                <c:pt idx="2684">
                  <c:v>25.297062227409988</c:v>
                </c:pt>
                <c:pt idx="2685">
                  <c:v>24.255340893478824</c:v>
                </c:pt>
                <c:pt idx="2686">
                  <c:v>23.456</c:v>
                </c:pt>
                <c:pt idx="2687">
                  <c:v>22.782124454819979</c:v>
                </c:pt>
                <c:pt idx="2688">
                  <c:v>22.188428181306829</c:v>
                </c:pt>
                <c:pt idx="2689">
                  <c:v>21.842390483235793</c:v>
                </c:pt>
                <c:pt idx="2690">
                  <c:v>21.408633413236348</c:v>
                </c:pt>
                <c:pt idx="2691">
                  <c:v>21.004902176417328</c:v>
                </c:pt>
                <c:pt idx="2692">
                  <c:v>20.625709508626336</c:v>
                </c:pt>
                <c:pt idx="2693">
                  <c:v>20.267060166234081</c:v>
                </c:pt>
                <c:pt idx="2694">
                  <c:v>19.925938063017476</c:v>
                </c:pt>
                <c:pt idx="2695">
                  <c:v>19.100000000000001</c:v>
                </c:pt>
                <c:pt idx="2696">
                  <c:v>21.20114294976986</c:v>
                </c:pt>
                <c:pt idx="2697">
                  <c:v>23.23844373424059</c:v>
                </c:pt>
                <c:pt idx="2698">
                  <c:v>25.15</c:v>
                </c:pt>
                <c:pt idx="2699">
                  <c:v>26.877730077207126</c:v>
                </c:pt>
                <c:pt idx="2700">
                  <c:v>28.369137761739633</c:v>
                </c:pt>
                <c:pt idx="2701">
                  <c:v>29.578907385791709</c:v>
                </c:pt>
                <c:pt idx="2702">
                  <c:v>30.470280711509488</c:v>
                </c:pt>
                <c:pt idx="2703">
                  <c:v>31.016173811447715</c:v>
                </c:pt>
                <c:pt idx="2704">
                  <c:v>30.507999999999999</c:v>
                </c:pt>
                <c:pt idx="2705">
                  <c:v>30.207780876224515</c:v>
                </c:pt>
                <c:pt idx="2706">
                  <c:v>29.352829144999742</c:v>
                </c:pt>
                <c:pt idx="2707">
                  <c:v>28.073303457247913</c:v>
                </c:pt>
                <c:pt idx="2708">
                  <c:v>25.045903169542115</c:v>
                </c:pt>
                <c:pt idx="2709">
                  <c:v>24.130451088208666</c:v>
                </c:pt>
                <c:pt idx="2710">
                  <c:v>23.428000000000001</c:v>
                </c:pt>
                <c:pt idx="2711">
                  <c:v>22.835806339084225</c:v>
                </c:pt>
                <c:pt idx="2712">
                  <c:v>22.314073250239336</c:v>
                </c:pt>
                <c:pt idx="2713">
                  <c:v>19.938304771136558</c:v>
                </c:pt>
                <c:pt idx="2714">
                  <c:v>19.369933438033836</c:v>
                </c:pt>
                <c:pt idx="2715">
                  <c:v>18.840906300133053</c:v>
                </c:pt>
                <c:pt idx="2716">
                  <c:v>18.344033149234512</c:v>
                </c:pt>
                <c:pt idx="2717">
                  <c:v>17.874078838513622</c:v>
                </c:pt>
                <c:pt idx="2718">
                  <c:v>17.427091254988419</c:v>
                </c:pt>
                <c:pt idx="2719">
                  <c:v>19.600000000000001</c:v>
                </c:pt>
                <c:pt idx="2720">
                  <c:v>21.787967038603323</c:v>
                </c:pt>
                <c:pt idx="2721">
                  <c:v>23.909453805903429</c:v>
                </c:pt>
                <c:pt idx="2722">
                  <c:v>25.900000000000002</c:v>
                </c:pt>
                <c:pt idx="2723">
                  <c:v>27.699123882050397</c:v>
                </c:pt>
                <c:pt idx="2724">
                  <c:v>29.252159983299126</c:v>
                </c:pt>
                <c:pt idx="2725">
                  <c:v>30.511920087683929</c:v>
                </c:pt>
                <c:pt idx="2726">
                  <c:v>31.440127021902448</c:v>
                </c:pt>
                <c:pt idx="2727">
                  <c:v>32.008577687953824</c:v>
                </c:pt>
                <c:pt idx="2728">
                  <c:v>31.731999999999999</c:v>
                </c:pt>
                <c:pt idx="2729">
                  <c:v>31.33860942401833</c:v>
                </c:pt>
                <c:pt idx="2730">
                  <c:v>30.218327845172077</c:v>
                </c:pt>
                <c:pt idx="2731">
                  <c:v>28.541707978462785</c:v>
                </c:pt>
                <c:pt idx="2732">
                  <c:v>24.136011049744841</c:v>
                </c:pt>
                <c:pt idx="2733">
                  <c:v>22.936453150066527</c:v>
                </c:pt>
                <c:pt idx="2734">
                  <c:v>22.016000000000002</c:v>
                </c:pt>
                <c:pt idx="2735">
                  <c:v>21.240022099489675</c:v>
                </c:pt>
                <c:pt idx="2736">
                  <c:v>20.5563718451412</c:v>
                </c:pt>
                <c:pt idx="2737">
                  <c:v>20.138304771136553</c:v>
                </c:pt>
                <c:pt idx="2738">
                  <c:v>19.569933438033836</c:v>
                </c:pt>
                <c:pt idx="2739">
                  <c:v>19.040906300133052</c:v>
                </c:pt>
                <c:pt idx="2740">
                  <c:v>18.544033149234508</c:v>
                </c:pt>
                <c:pt idx="2741">
                  <c:v>18.074078838513621</c:v>
                </c:pt>
                <c:pt idx="2742">
                  <c:v>17.627091254988414</c:v>
                </c:pt>
                <c:pt idx="2743">
                  <c:v>17</c:v>
                </c:pt>
                <c:pt idx="2744">
                  <c:v>19.674181936070728</c:v>
                </c:pt>
                <c:pt idx="2745">
                  <c:v>22.267110207215296</c:v>
                </c:pt>
                <c:pt idx="2746">
                  <c:v>24.7</c:v>
                </c:pt>
                <c:pt idx="2747">
                  <c:v>26.898929189172705</c:v>
                </c:pt>
                <c:pt idx="2748">
                  <c:v>28.79708442403226</c:v>
                </c:pt>
                <c:pt idx="2749">
                  <c:v>30.336791218280354</c:v>
                </c:pt>
                <c:pt idx="2750">
                  <c:v>31.471266360102987</c:v>
                </c:pt>
                <c:pt idx="2751">
                  <c:v>32.166039396388001</c:v>
                </c:pt>
                <c:pt idx="2752">
                  <c:v>31.731999999999999</c:v>
                </c:pt>
                <c:pt idx="2753">
                  <c:v>31.33860942401833</c:v>
                </c:pt>
                <c:pt idx="2754">
                  <c:v>30.218327845172077</c:v>
                </c:pt>
                <c:pt idx="2755">
                  <c:v>28.541707978462785</c:v>
                </c:pt>
                <c:pt idx="2756">
                  <c:v>24.336011049744837</c:v>
                </c:pt>
                <c:pt idx="2757">
                  <c:v>23.136453150066526</c:v>
                </c:pt>
                <c:pt idx="2758">
                  <c:v>22.216000000000001</c:v>
                </c:pt>
                <c:pt idx="2759">
                  <c:v>21.440022099489674</c:v>
                </c:pt>
                <c:pt idx="2760">
                  <c:v>20.756371845141196</c:v>
                </c:pt>
                <c:pt idx="2761">
                  <c:v>19.095173813593089</c:v>
                </c:pt>
                <c:pt idx="2762">
                  <c:v>18.844641712817548</c:v>
                </c:pt>
                <c:pt idx="2763">
                  <c:v>18.611452119137596</c:v>
                </c:pt>
                <c:pt idx="2764">
                  <c:v>18.392435664465214</c:v>
                </c:pt>
                <c:pt idx="2765">
                  <c:v>18.185284751186927</c:v>
                </c:pt>
                <c:pt idx="2766">
                  <c:v>17.988257329501472</c:v>
                </c:pt>
                <c:pt idx="2767">
                  <c:v>17.2</c:v>
                </c:pt>
                <c:pt idx="2768">
                  <c:v>18.467631696968592</c:v>
                </c:pt>
                <c:pt idx="2769">
                  <c:v>19.69674704627738</c:v>
                </c:pt>
                <c:pt idx="2770">
                  <c:v>20.849999999999998</c:v>
                </c:pt>
                <c:pt idx="2771">
                  <c:v>21.892349550711735</c:v>
                </c:pt>
                <c:pt idx="2772">
                  <c:v>22.792124434768539</c:v>
                </c:pt>
                <c:pt idx="2773">
                  <c:v>23.521985447626403</c:v>
                </c:pt>
                <c:pt idx="2774">
                  <c:v>24.059756131737132</c:v>
                </c:pt>
                <c:pt idx="2775">
                  <c:v>24.38909659698912</c:v>
                </c:pt>
                <c:pt idx="2776">
                  <c:v>28.841999999999999</c:v>
                </c:pt>
                <c:pt idx="2777">
                  <c:v>28.668597575060708</c:v>
                </c:pt>
                <c:pt idx="2778">
                  <c:v>28.174789247542954</c:v>
                </c:pt>
                <c:pt idx="2779">
                  <c:v>27.435752858927675</c:v>
                </c:pt>
                <c:pt idx="2780">
                  <c:v>20.94547855482174</c:v>
                </c:pt>
                <c:pt idx="2781">
                  <c:v>20.416726059568798</c:v>
                </c:pt>
                <c:pt idx="2782">
                  <c:v>20.011000000000003</c:v>
                </c:pt>
                <c:pt idx="2783">
                  <c:v>19.668957109643475</c:v>
                </c:pt>
                <c:pt idx="2784">
                  <c:v>19.367611273845135</c:v>
                </c:pt>
                <c:pt idx="2785">
                  <c:v>18.65316667091815</c:v>
                </c:pt>
                <c:pt idx="2786">
                  <c:v>18.391416714884002</c:v>
                </c:pt>
                <c:pt idx="2787">
                  <c:v>18.147785796113908</c:v>
                </c:pt>
                <c:pt idx="2788">
                  <c:v>17.918962634515893</c:v>
                </c:pt>
                <c:pt idx="2789">
                  <c:v>17.70253630721022</c:v>
                </c:pt>
                <c:pt idx="2790">
                  <c:v>17.496686762165719</c:v>
                </c:pt>
                <c:pt idx="2791">
                  <c:v>17.8</c:v>
                </c:pt>
                <c:pt idx="2792">
                  <c:v>18.928713154835048</c:v>
                </c:pt>
                <c:pt idx="2793">
                  <c:v>20.023130931616848</c:v>
                </c:pt>
                <c:pt idx="2794">
                  <c:v>21.05</c:v>
                </c:pt>
                <c:pt idx="2795">
                  <c:v>21.978119462962507</c:v>
                </c:pt>
                <c:pt idx="2796">
                  <c:v>22.779288880273356</c:v>
                </c:pt>
                <c:pt idx="2797">
                  <c:v>23.429165124598853</c:v>
                </c:pt>
                <c:pt idx="2798">
                  <c:v>23.908002035108403</c:v>
                </c:pt>
                <c:pt idx="2799">
                  <c:v>24.201250394579354</c:v>
                </c:pt>
                <c:pt idx="2800">
                  <c:v>28.943999999999999</c:v>
                </c:pt>
                <c:pt idx="2801">
                  <c:v>28.762833287376861</c:v>
                </c:pt>
                <c:pt idx="2802">
                  <c:v>28.246914139223982</c:v>
                </c:pt>
                <c:pt idx="2803">
                  <c:v>27.474786569028915</c:v>
                </c:pt>
                <c:pt idx="2804">
                  <c:v>20.586320878171964</c:v>
                </c:pt>
                <c:pt idx="2805">
                  <c:v>20.033892898056955</c:v>
                </c:pt>
                <c:pt idx="2806">
                  <c:v>19.61</c:v>
                </c:pt>
                <c:pt idx="2807">
                  <c:v>19.25264175634393</c:v>
                </c:pt>
                <c:pt idx="2808">
                  <c:v>18.937802823420292</c:v>
                </c:pt>
                <c:pt idx="2809">
                  <c:v>19.849080958818913</c:v>
                </c:pt>
                <c:pt idx="2810">
                  <c:v>19.452716739681492</c:v>
                </c:pt>
                <c:pt idx="2811">
                  <c:v>19.083789919829627</c:v>
                </c:pt>
                <c:pt idx="2812">
                  <c:v>18.737286275124067</c:v>
                </c:pt>
                <c:pt idx="2813">
                  <c:v>18.409554979489762</c:v>
                </c:pt>
                <c:pt idx="2814">
                  <c:v>18.09783995413666</c:v>
                </c:pt>
                <c:pt idx="2815">
                  <c:v>17.3</c:v>
                </c:pt>
                <c:pt idx="2816">
                  <c:v>19.227494772102926</c:v>
                </c:pt>
                <c:pt idx="2817">
                  <c:v>21.096423590914924</c:v>
                </c:pt>
                <c:pt idx="2818">
                  <c:v>22.849999999999998</c:v>
                </c:pt>
                <c:pt idx="2819">
                  <c:v>24.434942467520585</c:v>
                </c:pt>
                <c:pt idx="2820">
                  <c:v>25.803093318620654</c:v>
                </c:pt>
                <c:pt idx="2821">
                  <c:v>26.912881982007267</c:v>
                </c:pt>
                <c:pt idx="2822">
                  <c:v>27.730588090723579</c:v>
                </c:pt>
                <c:pt idx="2823">
                  <c:v>28.231366058435508</c:v>
                </c:pt>
                <c:pt idx="2824">
                  <c:v>30.167999999999999</c:v>
                </c:pt>
                <c:pt idx="2825">
                  <c:v>29.893661835170676</c:v>
                </c:pt>
                <c:pt idx="2826">
                  <c:v>29.112412839396317</c:v>
                </c:pt>
                <c:pt idx="2827">
                  <c:v>27.943191090243783</c:v>
                </c:pt>
                <c:pt idx="2828">
                  <c:v>22.776428758374688</c:v>
                </c:pt>
                <c:pt idx="2829">
                  <c:v>21.939894959914813</c:v>
                </c:pt>
                <c:pt idx="2830">
                  <c:v>21.297999999999998</c:v>
                </c:pt>
                <c:pt idx="2831">
                  <c:v>20.756857516749378</c:v>
                </c:pt>
                <c:pt idx="2832">
                  <c:v>20.28010141832215</c:v>
                </c:pt>
                <c:pt idx="2833">
                  <c:v>19.694433339285411</c:v>
                </c:pt>
                <c:pt idx="2834">
                  <c:v>19.327983400837603</c:v>
                </c:pt>
                <c:pt idx="2835">
                  <c:v>18.986900114559468</c:v>
                </c:pt>
                <c:pt idx="2836">
                  <c:v>18.66654768832225</c:v>
                </c:pt>
                <c:pt idx="2837">
                  <c:v>18.363550830094308</c:v>
                </c:pt>
                <c:pt idx="2838">
                  <c:v>18.075361467032003</c:v>
                </c:pt>
                <c:pt idx="2839">
                  <c:v>17.8</c:v>
                </c:pt>
                <c:pt idx="2840">
                  <c:v>19.501752141135917</c:v>
                </c:pt>
                <c:pt idx="2841">
                  <c:v>21.151797404591555</c:v>
                </c:pt>
                <c:pt idx="2842">
                  <c:v>22.7</c:v>
                </c:pt>
                <c:pt idx="2843">
                  <c:v>24.099318574928084</c:v>
                </c:pt>
                <c:pt idx="2844">
                  <c:v>25.307235542565984</c:v>
                </c:pt>
                <c:pt idx="2845">
                  <c:v>26.287048957087499</c:v>
                </c:pt>
                <c:pt idx="2846">
                  <c:v>27.008987683701903</c:v>
                </c:pt>
                <c:pt idx="2847">
                  <c:v>27.451115979519642</c:v>
                </c:pt>
                <c:pt idx="2848">
                  <c:v>29.896000000000001</c:v>
                </c:pt>
                <c:pt idx="2849">
                  <c:v>29.642366602327609</c:v>
                </c:pt>
                <c:pt idx="2850">
                  <c:v>28.920079794913576</c:v>
                </c:pt>
                <c:pt idx="2851">
                  <c:v>27.839101196640481</c:v>
                </c:pt>
                <c:pt idx="2852">
                  <c:v>22.400849229440752</c:v>
                </c:pt>
                <c:pt idx="2853">
                  <c:v>21.627450057279734</c:v>
                </c:pt>
                <c:pt idx="2854">
                  <c:v>21.033999999999999</c:v>
                </c:pt>
                <c:pt idx="2855">
                  <c:v>20.533698458881503</c:v>
                </c:pt>
                <c:pt idx="2856">
                  <c:v>20.092923952788404</c:v>
                </c:pt>
                <c:pt idx="2857">
                  <c:v>19.133095244168786</c:v>
                </c:pt>
                <c:pt idx="2858">
                  <c:v>18.759166735548575</c:v>
                </c:pt>
                <c:pt idx="2859">
                  <c:v>18.411122565877008</c:v>
                </c:pt>
                <c:pt idx="2860">
                  <c:v>18.084232335022705</c:v>
                </c:pt>
                <c:pt idx="2861">
                  <c:v>17.775051867443171</c:v>
                </c:pt>
                <c:pt idx="2862">
                  <c:v>17.480981088808168</c:v>
                </c:pt>
                <c:pt idx="2863">
                  <c:v>17.8</c:v>
                </c:pt>
                <c:pt idx="2864">
                  <c:v>19.432292870069144</c:v>
                </c:pt>
                <c:pt idx="2865">
                  <c:v>21.014989347261285</c:v>
                </c:pt>
                <c:pt idx="2866">
                  <c:v>22.5</c:v>
                </c:pt>
                <c:pt idx="2867">
                  <c:v>23.842203531053467</c:v>
                </c:pt>
                <c:pt idx="2868">
                  <c:v>25.000817765318395</c:v>
                </c:pt>
                <c:pt idx="2869">
                  <c:v>25.940638795573722</c:v>
                </c:pt>
                <c:pt idx="2870">
                  <c:v>26.633110635387538</c:v>
                </c:pt>
                <c:pt idx="2871">
                  <c:v>27.057192878314755</c:v>
                </c:pt>
                <c:pt idx="2872">
                  <c:v>29.964000000000002</c:v>
                </c:pt>
                <c:pt idx="2873">
                  <c:v>29.705190410538378</c:v>
                </c:pt>
                <c:pt idx="2874">
                  <c:v>28.968163056034264</c:v>
                </c:pt>
                <c:pt idx="2875">
                  <c:v>27.865123670041307</c:v>
                </c:pt>
                <c:pt idx="2876">
                  <c:v>21.894744111674232</c:v>
                </c:pt>
                <c:pt idx="2877">
                  <c:v>21.105561282938503</c:v>
                </c:pt>
                <c:pt idx="2878">
                  <c:v>20.5</c:v>
                </c:pt>
                <c:pt idx="2879">
                  <c:v>19.989488223348467</c:v>
                </c:pt>
                <c:pt idx="2880">
                  <c:v>19.53971831917184</c:v>
                </c:pt>
                <c:pt idx="2881">
                  <c:v>20.293692864977736</c:v>
                </c:pt>
                <c:pt idx="2882">
                  <c:v>19.811325088857664</c:v>
                </c:pt>
                <c:pt idx="2883">
                  <c:v>19.36234810998134</c:v>
                </c:pt>
                <c:pt idx="2884">
                  <c:v>18.94065971217929</c:v>
                </c:pt>
                <c:pt idx="2885">
                  <c:v>18.541816909001692</c:v>
                </c:pt>
                <c:pt idx="2886">
                  <c:v>18.162465604562538</c:v>
                </c:pt>
                <c:pt idx="2887">
                  <c:v>17.2</c:v>
                </c:pt>
                <c:pt idx="2888">
                  <c:v>19.544250398503557</c:v>
                </c:pt>
                <c:pt idx="2889">
                  <c:v>21.817271934896528</c:v>
                </c:pt>
                <c:pt idx="2890">
                  <c:v>23.95</c:v>
                </c:pt>
                <c:pt idx="2891">
                  <c:v>25.87763273076828</c:v>
                </c:pt>
                <c:pt idx="2892">
                  <c:v>27.541599982106202</c:v>
                </c:pt>
                <c:pt idx="2893">
                  <c:v>28.891342951089918</c:v>
                </c:pt>
                <c:pt idx="2894">
                  <c:v>29.88585038060976</c:v>
                </c:pt>
                <c:pt idx="2895">
                  <c:v>30.494904665664805</c:v>
                </c:pt>
                <c:pt idx="2896">
                  <c:v>30.95</c:v>
                </c:pt>
                <c:pt idx="2897">
                  <c:v>30.616135629594503</c:v>
                </c:pt>
                <c:pt idx="2898">
                  <c:v>29.665370342284199</c:v>
                </c:pt>
                <c:pt idx="2899">
                  <c:v>28.242449534353284</c:v>
                </c:pt>
                <c:pt idx="2900">
                  <c:v>23.856219904059763</c:v>
                </c:pt>
                <c:pt idx="2901">
                  <c:v>22.83817405499067</c:v>
                </c:pt>
                <c:pt idx="2902">
                  <c:v>22.057000000000002</c:v>
                </c:pt>
                <c:pt idx="2903">
                  <c:v>21.398439808119527</c:v>
                </c:pt>
                <c:pt idx="2904">
                  <c:v>20.818236631731676</c:v>
                </c:pt>
                <c:pt idx="2905">
                  <c:v>20.14239048323579</c:v>
                </c:pt>
                <c:pt idx="2906">
                  <c:v>19.708633413236345</c:v>
                </c:pt>
                <c:pt idx="2907">
                  <c:v>19.304902176417325</c:v>
                </c:pt>
                <c:pt idx="2908">
                  <c:v>18.925709508626333</c:v>
                </c:pt>
                <c:pt idx="2909">
                  <c:v>18.567060166234079</c:v>
                </c:pt>
                <c:pt idx="2910">
                  <c:v>18.225938063017473</c:v>
                </c:pt>
                <c:pt idx="2911">
                  <c:v>17.8</c:v>
                </c:pt>
                <c:pt idx="2912">
                  <c:v>19.831683678703087</c:v>
                </c:pt>
                <c:pt idx="2913">
                  <c:v>21.801635676910323</c:v>
                </c:pt>
                <c:pt idx="2914">
                  <c:v>23.65</c:v>
                </c:pt>
                <c:pt idx="2915">
                  <c:v>25.320615033332508</c:v>
                </c:pt>
                <c:pt idx="2916">
                  <c:v>26.762719984492044</c:v>
                </c:pt>
                <c:pt idx="2917">
                  <c:v>27.932497224277931</c:v>
                </c:pt>
                <c:pt idx="2918">
                  <c:v>28.794403663195126</c:v>
                </c:pt>
                <c:pt idx="2919">
                  <c:v>29.322250710242834</c:v>
                </c:pt>
                <c:pt idx="2920">
                  <c:v>30.508000000000003</c:v>
                </c:pt>
                <c:pt idx="2921">
                  <c:v>30.207780876224518</c:v>
                </c:pt>
                <c:pt idx="2922">
                  <c:v>29.352829144999745</c:v>
                </c:pt>
                <c:pt idx="2923">
                  <c:v>28.073303457247917</c:v>
                </c:pt>
                <c:pt idx="2924">
                  <c:v>23.345903169542112</c:v>
                </c:pt>
                <c:pt idx="2925">
                  <c:v>22.430451088208663</c:v>
                </c:pt>
                <c:pt idx="2926">
                  <c:v>21.727999999999998</c:v>
                </c:pt>
                <c:pt idx="2927">
                  <c:v>21.135806339084223</c:v>
                </c:pt>
                <c:pt idx="2928">
                  <c:v>20.614073250239333</c:v>
                </c:pt>
                <c:pt idx="2929">
                  <c:v>19.752426196610472</c:v>
                </c:pt>
                <c:pt idx="2930">
                  <c:v>19.37475840290406</c:v>
                </c:pt>
                <c:pt idx="2931">
                  <c:v>19.023233791535777</c:v>
                </c:pt>
                <c:pt idx="2932">
                  <c:v>18.693074658372932</c:v>
                </c:pt>
                <c:pt idx="2933">
                  <c:v>18.380802386117605</c:v>
                </c:pt>
                <c:pt idx="2934">
                  <c:v>18.08379089969625</c:v>
                </c:pt>
                <c:pt idx="2935">
                  <c:v>17.899999999999999</c:v>
                </c:pt>
                <c:pt idx="2936">
                  <c:v>19.636481776669303</c:v>
                </c:pt>
                <c:pt idx="2937">
                  <c:v>21.320201433256685</c:v>
                </c:pt>
                <c:pt idx="2938">
                  <c:v>22.9</c:v>
                </c:pt>
                <c:pt idx="2939">
                  <c:v>24.327876096865392</c:v>
                </c:pt>
                <c:pt idx="2940">
                  <c:v>25.560444431189779</c:v>
                </c:pt>
                <c:pt idx="2941">
                  <c:v>26.560254037844384</c:v>
                </c:pt>
                <c:pt idx="2942">
                  <c:v>27.29692620785908</c:v>
                </c:pt>
                <c:pt idx="2943">
                  <c:v>27.748077530122078</c:v>
                </c:pt>
                <c:pt idx="2944">
                  <c:v>29.998000000000001</c:v>
                </c:pt>
                <c:pt idx="2945">
                  <c:v>29.736602314643761</c:v>
                </c:pt>
                <c:pt idx="2946">
                  <c:v>28.992204686594604</c:v>
                </c:pt>
                <c:pt idx="2947">
                  <c:v>27.878134906741721</c:v>
                </c:pt>
                <c:pt idx="2948">
                  <c:v>22.541691552790976</c:v>
                </c:pt>
                <c:pt idx="2949">
                  <c:v>21.744616895767887</c:v>
                </c:pt>
                <c:pt idx="2950">
                  <c:v>21.132999999999999</c:v>
                </c:pt>
                <c:pt idx="2951">
                  <c:v>20.617383105581954</c:v>
                </c:pt>
                <c:pt idx="2952">
                  <c:v>20.16311550236356</c:v>
                </c:pt>
                <c:pt idx="2953">
                  <c:v>21.345735721027353</c:v>
                </c:pt>
                <c:pt idx="2954">
                  <c:v>20.930675076458918</c:v>
                </c:pt>
                <c:pt idx="2955">
                  <c:v>20.544346048123479</c:v>
                </c:pt>
                <c:pt idx="2956">
                  <c:v>20.181497891875203</c:v>
                </c:pt>
                <c:pt idx="2957">
                  <c:v>19.838307572861922</c:v>
                </c:pt>
                <c:pt idx="2958">
                  <c:v>19.511889008577064</c:v>
                </c:pt>
                <c:pt idx="2959">
                  <c:v>17.8</c:v>
                </c:pt>
                <c:pt idx="2960">
                  <c:v>19.970602220836629</c:v>
                </c:pt>
                <c:pt idx="2961">
                  <c:v>22.07525179157086</c:v>
                </c:pt>
                <c:pt idx="2962">
                  <c:v>24.05</c:v>
                </c:pt>
                <c:pt idx="2963">
                  <c:v>25.834845121081742</c:v>
                </c:pt>
                <c:pt idx="2964">
                  <c:v>27.375555538987228</c:v>
                </c:pt>
                <c:pt idx="2965">
                  <c:v>28.625317547305485</c:v>
                </c:pt>
                <c:pt idx="2966">
                  <c:v>29.546157759823856</c:v>
                </c:pt>
                <c:pt idx="2967">
                  <c:v>30.110096912652601</c:v>
                </c:pt>
                <c:pt idx="2968">
                  <c:v>30.338000000000001</c:v>
                </c:pt>
                <c:pt idx="2969">
                  <c:v>30.050721355697597</c:v>
                </c:pt>
                <c:pt idx="2970">
                  <c:v>29.232620992198029</c:v>
                </c:pt>
                <c:pt idx="2971">
                  <c:v>28.008247273745848</c:v>
                </c:pt>
                <c:pt idx="2972">
                  <c:v>24.4111659639584</c:v>
                </c:pt>
                <c:pt idx="2973">
                  <c:v>23.535173024061738</c:v>
                </c:pt>
                <c:pt idx="2974">
                  <c:v>22.863</c:v>
                </c:pt>
                <c:pt idx="2975">
                  <c:v>22.2963319279168</c:v>
                </c:pt>
                <c:pt idx="2976">
                  <c:v>21.797087334280743</c:v>
                </c:pt>
                <c:pt idx="2977">
                  <c:v>20.515628580903307</c:v>
                </c:pt>
                <c:pt idx="2978">
                  <c:v>19.932300107455777</c:v>
                </c:pt>
                <c:pt idx="2979">
                  <c:v>19.389351202768133</c:v>
                </c:pt>
                <c:pt idx="2980">
                  <c:v>18.879402442635417</c:v>
                </c:pt>
                <c:pt idx="2981">
                  <c:v>18.397080913211347</c:v>
                </c:pt>
                <c:pt idx="2982">
                  <c:v>17.938330498540743</c:v>
                </c:pt>
                <c:pt idx="2983">
                  <c:v>19.2</c:v>
                </c:pt>
                <c:pt idx="2984">
                  <c:v>21.61370966957033</c:v>
                </c:pt>
                <c:pt idx="2985">
                  <c:v>23.954079992226795</c:v>
                </c:pt>
                <c:pt idx="2986">
                  <c:v>26.15</c:v>
                </c:pt>
                <c:pt idx="2987">
                  <c:v>28.134747774642896</c:v>
                </c:pt>
                <c:pt idx="2988">
                  <c:v>29.848017759353795</c:v>
                </c:pt>
                <c:pt idx="2989">
                  <c:v>31.237753112603698</c:v>
                </c:pt>
                <c:pt idx="2990">
                  <c:v>32.261727428924125</c:v>
                </c:pt>
                <c:pt idx="2991">
                  <c:v>32.888827766869696</c:v>
                </c:pt>
                <c:pt idx="2992">
                  <c:v>31.868000000000002</c:v>
                </c:pt>
                <c:pt idx="2993">
                  <c:v>31.464257040439868</c:v>
                </c:pt>
                <c:pt idx="2994">
                  <c:v>30.314494367413449</c:v>
                </c:pt>
                <c:pt idx="2995">
                  <c:v>28.59375292526444</c:v>
                </c:pt>
                <c:pt idx="2996">
                  <c:v>24.823800814211808</c:v>
                </c:pt>
                <c:pt idx="2997">
                  <c:v>23.592675601384066</c:v>
                </c:pt>
                <c:pt idx="2998">
                  <c:v>22.648</c:v>
                </c:pt>
                <c:pt idx="2999">
                  <c:v>21.851601628423612</c:v>
                </c:pt>
                <c:pt idx="3000">
                  <c:v>21.149960577908072</c:v>
                </c:pt>
                <c:pt idx="3001">
                  <c:v>19.987002389394615</c:v>
                </c:pt>
                <c:pt idx="3002">
                  <c:v>19.46724176241252</c:v>
                </c:pt>
                <c:pt idx="3003">
                  <c:v>18.983460366569041</c:v>
                </c:pt>
                <c:pt idx="3004">
                  <c:v>18.529082945681559</c:v>
                </c:pt>
                <c:pt idx="3005">
                  <c:v>18.099322095746011</c:v>
                </c:pt>
                <c:pt idx="3006">
                  <c:v>17.690563713443353</c:v>
                </c:pt>
                <c:pt idx="3007">
                  <c:v>17.5</c:v>
                </c:pt>
                <c:pt idx="3008">
                  <c:v>19.878980034036946</c:v>
                </c:pt>
                <c:pt idx="3009">
                  <c:v>22.18567596356166</c:v>
                </c:pt>
                <c:pt idx="3010">
                  <c:v>24.349999999999998</c:v>
                </c:pt>
                <c:pt idx="3011">
                  <c:v>26.306190252705587</c:v>
                </c:pt>
                <c:pt idx="3012">
                  <c:v>27.994808870729997</c:v>
                </c:pt>
                <c:pt idx="3013">
                  <c:v>29.364548031846809</c:v>
                </c:pt>
                <c:pt idx="3014">
                  <c:v>30.373788904766943</c:v>
                </c:pt>
                <c:pt idx="3015">
                  <c:v>30.991866216267248</c:v>
                </c:pt>
                <c:pt idx="3016">
                  <c:v>31.29</c:v>
                </c:pt>
                <c:pt idx="3017">
                  <c:v>30.930254670648338</c:v>
                </c:pt>
                <c:pt idx="3018">
                  <c:v>29.905786647887624</c:v>
                </c:pt>
                <c:pt idx="3019">
                  <c:v>28.372561901357415</c:v>
                </c:pt>
                <c:pt idx="3020">
                  <c:v>23.825694315227189</c:v>
                </c:pt>
                <c:pt idx="3021">
                  <c:v>22.728730183284522</c:v>
                </c:pt>
                <c:pt idx="3022">
                  <c:v>21.887</c:v>
                </c:pt>
                <c:pt idx="3023">
                  <c:v>21.177388630454374</c:v>
                </c:pt>
                <c:pt idx="3024">
                  <c:v>20.55220846364886</c:v>
                </c:pt>
                <c:pt idx="3025">
                  <c:v>19.490347627186175</c:v>
                </c:pt>
                <c:pt idx="3026">
                  <c:v>18.98928342563509</c:v>
                </c:pt>
                <c:pt idx="3027">
                  <c:v>18.522904238275189</c:v>
                </c:pt>
                <c:pt idx="3028">
                  <c:v>18.084871328930426</c:v>
                </c:pt>
                <c:pt idx="3029">
                  <c:v>17.670569502373851</c:v>
                </c:pt>
                <c:pt idx="3030">
                  <c:v>17.276514659002945</c:v>
                </c:pt>
                <c:pt idx="3031">
                  <c:v>17.3</c:v>
                </c:pt>
                <c:pt idx="3032">
                  <c:v>19.557426309670095</c:v>
                </c:pt>
                <c:pt idx="3033">
                  <c:v>21.746261863233695</c:v>
                </c:pt>
                <c:pt idx="3034">
                  <c:v>23.8</c:v>
                </c:pt>
                <c:pt idx="3035">
                  <c:v>25.65623892592501</c:v>
                </c:pt>
                <c:pt idx="3036">
                  <c:v>27.258577760546714</c:v>
                </c:pt>
                <c:pt idx="3037">
                  <c:v>28.558330249197702</c:v>
                </c:pt>
                <c:pt idx="3038">
                  <c:v>29.516004070216809</c:v>
                </c:pt>
                <c:pt idx="3039">
                  <c:v>30.102500789158704</c:v>
                </c:pt>
                <c:pt idx="3040">
                  <c:v>31.12</c:v>
                </c:pt>
                <c:pt idx="3041">
                  <c:v>30.773195150121424</c:v>
                </c:pt>
                <c:pt idx="3042">
                  <c:v>29.785578495085911</c:v>
                </c:pt>
                <c:pt idx="3043">
                  <c:v>28.307505717855349</c:v>
                </c:pt>
                <c:pt idx="3044">
                  <c:v>23.190957109643474</c:v>
                </c:pt>
                <c:pt idx="3045">
                  <c:v>22.133452119137594</c:v>
                </c:pt>
                <c:pt idx="3046">
                  <c:v>21.321999999999999</c:v>
                </c:pt>
                <c:pt idx="3047">
                  <c:v>20.637914219286948</c:v>
                </c:pt>
                <c:pt idx="3048">
                  <c:v>20.035222547690267</c:v>
                </c:pt>
                <c:pt idx="3049">
                  <c:v>20.113764291727097</c:v>
                </c:pt>
                <c:pt idx="3050">
                  <c:v>19.743575068193088</c:v>
                </c:pt>
                <c:pt idx="3051">
                  <c:v>19.399011340218237</c:v>
                </c:pt>
                <c:pt idx="3052">
                  <c:v>19.075390011672475</c:v>
                </c:pt>
                <c:pt idx="3053">
                  <c:v>18.769301348768739</c:v>
                </c:pt>
                <c:pt idx="3054">
                  <c:v>18.478171277920087</c:v>
                </c:pt>
                <c:pt idx="3055">
                  <c:v>16.899999999999999</c:v>
                </c:pt>
                <c:pt idx="3056">
                  <c:v>18.844859589869618</c:v>
                </c:pt>
                <c:pt idx="3057">
                  <c:v>20.730625605247489</c:v>
                </c:pt>
                <c:pt idx="3058">
                  <c:v>22.5</c:v>
                </c:pt>
                <c:pt idx="3059">
                  <c:v>24.099221228489242</c:v>
                </c:pt>
                <c:pt idx="3060">
                  <c:v>25.479697762932553</c:v>
                </c:pt>
                <c:pt idx="3061">
                  <c:v>26.599484522385715</c:v>
                </c:pt>
                <c:pt idx="3062">
                  <c:v>27.424557352802175</c:v>
                </c:pt>
                <c:pt idx="3063">
                  <c:v>27.929846833736732</c:v>
                </c:pt>
                <c:pt idx="3064">
                  <c:v>29.93</c:v>
                </c:pt>
                <c:pt idx="3065">
                  <c:v>29.673778506432992</c:v>
                </c:pt>
                <c:pt idx="3066">
                  <c:v>28.94412142547392</c:v>
                </c:pt>
                <c:pt idx="3067">
                  <c:v>27.852112433340892</c:v>
                </c:pt>
                <c:pt idx="3068">
                  <c:v>22.847796670557493</c:v>
                </c:pt>
                <c:pt idx="3069">
                  <c:v>22.06650567010912</c:v>
                </c:pt>
                <c:pt idx="3070">
                  <c:v>21.466999999999999</c:v>
                </c:pt>
                <c:pt idx="3071">
                  <c:v>20.961593341114984</c:v>
                </c:pt>
                <c:pt idx="3072">
                  <c:v>20.516321135980121</c:v>
                </c:pt>
                <c:pt idx="3073">
                  <c:v>20.858376197885917</c:v>
                </c:pt>
                <c:pt idx="3074">
                  <c:v>20.402183417369262</c:v>
                </c:pt>
                <c:pt idx="3075">
                  <c:v>19.977569530369948</c:v>
                </c:pt>
                <c:pt idx="3076">
                  <c:v>19.578763448727699</c:v>
                </c:pt>
                <c:pt idx="3077">
                  <c:v>19.20156327828067</c:v>
                </c:pt>
                <c:pt idx="3078">
                  <c:v>18.842796928345965</c:v>
                </c:pt>
                <c:pt idx="3079">
                  <c:v>18.2</c:v>
                </c:pt>
                <c:pt idx="3080">
                  <c:v>20.370602220836627</c:v>
                </c:pt>
                <c:pt idx="3081">
                  <c:v>22.475251791570859</c:v>
                </c:pt>
                <c:pt idx="3082">
                  <c:v>24.45</c:v>
                </c:pt>
                <c:pt idx="3083">
                  <c:v>26.23484512108174</c:v>
                </c:pt>
                <c:pt idx="3084">
                  <c:v>27.775555538987227</c:v>
                </c:pt>
                <c:pt idx="3085">
                  <c:v>29.025317547305484</c:v>
                </c:pt>
                <c:pt idx="3086">
                  <c:v>29.946157759823855</c:v>
                </c:pt>
                <c:pt idx="3087">
                  <c:v>30.5100969126526</c:v>
                </c:pt>
                <c:pt idx="3088">
                  <c:v>30.712</c:v>
                </c:pt>
                <c:pt idx="3089">
                  <c:v>30.396252300856816</c:v>
                </c:pt>
                <c:pt idx="3090">
                  <c:v>29.497078928361798</c:v>
                </c:pt>
                <c:pt idx="3091">
                  <c:v>28.151370877450393</c:v>
                </c:pt>
                <c:pt idx="3092">
                  <c:v>24.227587816242565</c:v>
                </c:pt>
                <c:pt idx="3093">
                  <c:v>23.264784765184974</c:v>
                </c:pt>
                <c:pt idx="3094">
                  <c:v>22.526</c:v>
                </c:pt>
                <c:pt idx="3095">
                  <c:v>21.903175632485134</c:v>
                </c:pt>
                <c:pt idx="3096">
                  <c:v>21.354456349389647</c:v>
                </c:pt>
                <c:pt idx="3097">
                  <c:v>20.281052388119168</c:v>
                </c:pt>
                <c:pt idx="3098">
                  <c:v>19.839816747947317</c:v>
                </c:pt>
                <c:pt idx="3099">
                  <c:v>19.429124627734868</c:v>
                </c:pt>
                <c:pt idx="3100">
                  <c:v>19.043394155326791</c:v>
                </c:pt>
                <c:pt idx="3101">
                  <c:v>18.678561203582944</c:v>
                </c:pt>
                <c:pt idx="3102">
                  <c:v>18.331557684793637</c:v>
                </c:pt>
                <c:pt idx="3103">
                  <c:v>18.5</c:v>
                </c:pt>
                <c:pt idx="3104">
                  <c:v>20.462224407636313</c:v>
                </c:pt>
                <c:pt idx="3105">
                  <c:v>22.364827619580055</c:v>
                </c:pt>
                <c:pt idx="3106">
                  <c:v>24.15</c:v>
                </c:pt>
                <c:pt idx="3107">
                  <c:v>25.763499989457895</c:v>
                </c:pt>
                <c:pt idx="3108">
                  <c:v>27.156302207244451</c:v>
                </c:pt>
                <c:pt idx="3109">
                  <c:v>28.286087062764157</c:v>
                </c:pt>
                <c:pt idx="3110">
                  <c:v>29.118526614880764</c:v>
                </c:pt>
                <c:pt idx="3111">
                  <c:v>29.628327609037953</c:v>
                </c:pt>
                <c:pt idx="3112">
                  <c:v>30.576000000000001</c:v>
                </c:pt>
                <c:pt idx="3113">
                  <c:v>30.270604684435284</c:v>
                </c:pt>
                <c:pt idx="3114">
                  <c:v>29.40091240612043</c:v>
                </c:pt>
                <c:pt idx="3115">
                  <c:v>28.099325930648742</c:v>
                </c:pt>
                <c:pt idx="3116">
                  <c:v>23.539798051775598</c:v>
                </c:pt>
                <c:pt idx="3117">
                  <c:v>22.608562313867434</c:v>
                </c:pt>
                <c:pt idx="3118">
                  <c:v>21.893999999999998</c:v>
                </c:pt>
                <c:pt idx="3119">
                  <c:v>21.291596103551193</c:v>
                </c:pt>
                <c:pt idx="3120">
                  <c:v>20.760867616622772</c:v>
                </c:pt>
                <c:pt idx="3121">
                  <c:v>19.739045245444231</c:v>
                </c:pt>
                <c:pt idx="3122">
                  <c:v>19.286591750013777</c:v>
                </c:pt>
                <c:pt idx="3123">
                  <c:v>18.865458304711176</c:v>
                </c:pt>
                <c:pt idx="3124">
                  <c:v>18.469921125377471</c:v>
                </c:pt>
                <c:pt idx="3125">
                  <c:v>18.095812759606236</c:v>
                </c:pt>
                <c:pt idx="3126">
                  <c:v>17.739987117457883</c:v>
                </c:pt>
                <c:pt idx="3127">
                  <c:v>18</c:v>
                </c:pt>
                <c:pt idx="3128">
                  <c:v>19.996954043169698</c:v>
                </c:pt>
                <c:pt idx="3129">
                  <c:v>21.93323164824519</c:v>
                </c:pt>
                <c:pt idx="3130">
                  <c:v>23.75</c:v>
                </c:pt>
                <c:pt idx="3131">
                  <c:v>25.392057511395201</c:v>
                </c:pt>
                <c:pt idx="3132">
                  <c:v>26.809511095868245</c:v>
                </c:pt>
                <c:pt idx="3133">
                  <c:v>27.959292143521044</c:v>
                </c:pt>
                <c:pt idx="3134">
                  <c:v>28.806465139037947</c:v>
                </c:pt>
                <c:pt idx="3135">
                  <c:v>29.325289159640391</c:v>
                </c:pt>
                <c:pt idx="3136">
                  <c:v>30.678000000000001</c:v>
                </c:pt>
                <c:pt idx="3137">
                  <c:v>30.364840396751433</c:v>
                </c:pt>
                <c:pt idx="3138">
                  <c:v>29.473037297801458</c:v>
                </c:pt>
                <c:pt idx="3139">
                  <c:v>28.138359640749979</c:v>
                </c:pt>
                <c:pt idx="3140">
                  <c:v>23.080640375125824</c:v>
                </c:pt>
                <c:pt idx="3141">
                  <c:v>22.125729152355589</c:v>
                </c:pt>
                <c:pt idx="3142">
                  <c:v>21.393000000000001</c:v>
                </c:pt>
                <c:pt idx="3143">
                  <c:v>20.775280750251646</c:v>
                </c:pt>
                <c:pt idx="3144">
                  <c:v>20.231059166197927</c:v>
                </c:pt>
                <c:pt idx="3145">
                  <c:v>18.774361912536047</c:v>
                </c:pt>
                <c:pt idx="3146">
                  <c:v>18.295733421502177</c:v>
                </c:pt>
                <c:pt idx="3147">
                  <c:v>17.85023688432257</c:v>
                </c:pt>
                <c:pt idx="3148">
                  <c:v>17.431817388829064</c:v>
                </c:pt>
                <c:pt idx="3149">
                  <c:v>17.03606639032726</c:v>
                </c:pt>
                <c:pt idx="3150">
                  <c:v>16.659655793674457</c:v>
                </c:pt>
                <c:pt idx="3151">
                  <c:v>17.399999999999999</c:v>
                </c:pt>
                <c:pt idx="3152">
                  <c:v>19.431683678703084</c:v>
                </c:pt>
                <c:pt idx="3153">
                  <c:v>21.401635676910324</c:v>
                </c:pt>
                <c:pt idx="3154">
                  <c:v>23.25</c:v>
                </c:pt>
                <c:pt idx="3155">
                  <c:v>24.92061503333251</c:v>
                </c:pt>
                <c:pt idx="3156">
                  <c:v>26.362719984492045</c:v>
                </c:pt>
                <c:pt idx="3157">
                  <c:v>27.532497224277932</c:v>
                </c:pt>
                <c:pt idx="3158">
                  <c:v>28.394403663195128</c:v>
                </c:pt>
                <c:pt idx="3159">
                  <c:v>28.922250710242835</c:v>
                </c:pt>
                <c:pt idx="3160">
                  <c:v>30.916</c:v>
                </c:pt>
                <c:pt idx="3161">
                  <c:v>30.58472372548912</c:v>
                </c:pt>
                <c:pt idx="3162">
                  <c:v>29.641328711723855</c:v>
                </c:pt>
                <c:pt idx="3163">
                  <c:v>28.229438297652873</c:v>
                </c:pt>
                <c:pt idx="3164">
                  <c:v>22.309272462943021</c:v>
                </c:pt>
                <c:pt idx="3165">
                  <c:v>21.299118442161287</c:v>
                </c:pt>
                <c:pt idx="3166">
                  <c:v>20.524000000000001</c:v>
                </c:pt>
                <c:pt idx="3167">
                  <c:v>19.870544925886044</c:v>
                </c:pt>
                <c:pt idx="3168">
                  <c:v>19.294839448539957</c:v>
                </c:pt>
                <c:pt idx="3169">
                  <c:v>18.710419053935539</c:v>
                </c:pt>
                <c:pt idx="3170">
                  <c:v>18.321533404970516</c:v>
                </c:pt>
                <c:pt idx="3171">
                  <c:v>17.959567468512088</c:v>
                </c:pt>
                <c:pt idx="3172">
                  <c:v>17.619601628423613</c:v>
                </c:pt>
                <c:pt idx="3173">
                  <c:v>17.298053942140896</c:v>
                </c:pt>
                <c:pt idx="3174">
                  <c:v>16.992220332360496</c:v>
                </c:pt>
                <c:pt idx="3175">
                  <c:v>16.3</c:v>
                </c:pt>
                <c:pt idx="3176">
                  <c:v>18.175400318802847</c:v>
                </c:pt>
                <c:pt idx="3177">
                  <c:v>19.993817547917224</c:v>
                </c:pt>
                <c:pt idx="3178">
                  <c:v>21.7</c:v>
                </c:pt>
                <c:pt idx="3179">
                  <c:v>23.242106184614627</c:v>
                </c:pt>
                <c:pt idx="3180">
                  <c:v>24.573279985684962</c:v>
                </c:pt>
                <c:pt idx="3181">
                  <c:v>25.65307436087194</c:v>
                </c:pt>
                <c:pt idx="3182">
                  <c:v>26.448680304487809</c:v>
                </c:pt>
                <c:pt idx="3183">
                  <c:v>26.935923732531847</c:v>
                </c:pt>
                <c:pt idx="3184">
                  <c:v>30.1</c:v>
                </c:pt>
                <c:pt idx="3185">
                  <c:v>29.83083802695991</c:v>
                </c:pt>
                <c:pt idx="3186">
                  <c:v>29.064329578275633</c:v>
                </c:pt>
                <c:pt idx="3187">
                  <c:v>27.917168616842957</c:v>
                </c:pt>
                <c:pt idx="3188">
                  <c:v>21.582533876141206</c:v>
                </c:pt>
                <c:pt idx="3189">
                  <c:v>20.761783734256042</c:v>
                </c:pt>
                <c:pt idx="3190">
                  <c:v>20.131999999999998</c:v>
                </c:pt>
                <c:pt idx="3191">
                  <c:v>19.601067752282407</c:v>
                </c:pt>
                <c:pt idx="3192">
                  <c:v>19.133307051938715</c:v>
                </c:pt>
                <c:pt idx="3193">
                  <c:v>21.506333341836303</c:v>
                </c:pt>
                <c:pt idx="3194">
                  <c:v>20.982833429768007</c:v>
                </c:pt>
                <c:pt idx="3195">
                  <c:v>20.495571592227812</c:v>
                </c:pt>
                <c:pt idx="3196">
                  <c:v>20.037925269031788</c:v>
                </c:pt>
                <c:pt idx="3197">
                  <c:v>19.605072614420443</c:v>
                </c:pt>
                <c:pt idx="3198">
                  <c:v>19.193373524331435</c:v>
                </c:pt>
                <c:pt idx="3199">
                  <c:v>16.7</c:v>
                </c:pt>
                <c:pt idx="3200">
                  <c:v>19.495735660437578</c:v>
                </c:pt>
                <c:pt idx="3201">
                  <c:v>22.206524307543265</c:v>
                </c:pt>
                <c:pt idx="3202">
                  <c:v>24.749999999999996</c:v>
                </c:pt>
                <c:pt idx="3203">
                  <c:v>27.048880515953279</c:v>
                </c:pt>
                <c:pt idx="3204">
                  <c:v>29.033315534215543</c:v>
                </c:pt>
                <c:pt idx="3205">
                  <c:v>30.64300900092946</c:v>
                </c:pt>
                <c:pt idx="3206">
                  <c:v>31.829051194653122</c:v>
                </c:pt>
                <c:pt idx="3207">
                  <c:v>32.555404823496545</c:v>
                </c:pt>
                <c:pt idx="3208">
                  <c:v>31.323999999999998</c:v>
                </c:pt>
                <c:pt idx="3209">
                  <c:v>30.961666574753721</c:v>
                </c:pt>
                <c:pt idx="3210">
                  <c:v>29.929828278447964</c:v>
                </c:pt>
                <c:pt idx="3211">
                  <c:v>28.385573138057826</c:v>
                </c:pt>
                <c:pt idx="3212">
                  <c:v>25.372641756343928</c:v>
                </c:pt>
                <c:pt idx="3213">
                  <c:v>24.267785796113905</c:v>
                </c:pt>
                <c:pt idx="3214">
                  <c:v>23.42</c:v>
                </c:pt>
                <c:pt idx="3215">
                  <c:v>22.705283512687856</c:v>
                </c:pt>
                <c:pt idx="3216">
                  <c:v>22.075605646840579</c:v>
                </c:pt>
                <c:pt idx="3217">
                  <c:v>19.487002389394615</c:v>
                </c:pt>
                <c:pt idx="3218">
                  <c:v>18.96724176241252</c:v>
                </c:pt>
                <c:pt idx="3219">
                  <c:v>18.483460366569041</c:v>
                </c:pt>
                <c:pt idx="3220">
                  <c:v>18.029082945681559</c:v>
                </c:pt>
                <c:pt idx="3221">
                  <c:v>17.599322095746011</c:v>
                </c:pt>
                <c:pt idx="3222">
                  <c:v>17.190563713443353</c:v>
                </c:pt>
                <c:pt idx="3223">
                  <c:v>18.8</c:v>
                </c:pt>
                <c:pt idx="3224">
                  <c:v>20.866413314236471</c:v>
                </c:pt>
                <c:pt idx="3225">
                  <c:v>22.870039705575458</c:v>
                </c:pt>
                <c:pt idx="3226">
                  <c:v>24.75</c:v>
                </c:pt>
                <c:pt idx="3227">
                  <c:v>26.449172555269818</c:v>
                </c:pt>
                <c:pt idx="3228">
                  <c:v>27.915928873115838</c:v>
                </c:pt>
                <c:pt idx="3229">
                  <c:v>29.105702305034818</c:v>
                </c:pt>
                <c:pt idx="3230">
                  <c:v>29.982342187352309</c:v>
                </c:pt>
                <c:pt idx="3231">
                  <c:v>30.519212260845276</c:v>
                </c:pt>
                <c:pt idx="3232">
                  <c:v>31.29</c:v>
                </c:pt>
                <c:pt idx="3233">
                  <c:v>30.930254670648338</c:v>
                </c:pt>
                <c:pt idx="3234">
                  <c:v>29.905786647887624</c:v>
                </c:pt>
                <c:pt idx="3235">
                  <c:v>28.372561901357415</c:v>
                </c:pt>
                <c:pt idx="3236">
                  <c:v>23.325694315227189</c:v>
                </c:pt>
                <c:pt idx="3237">
                  <c:v>22.228730183284522</c:v>
                </c:pt>
                <c:pt idx="3238">
                  <c:v>21.387</c:v>
                </c:pt>
                <c:pt idx="3239">
                  <c:v>20.677388630454374</c:v>
                </c:pt>
                <c:pt idx="3240">
                  <c:v>20.05220846364886</c:v>
                </c:pt>
                <c:pt idx="3241">
                  <c:v>18.113023817419421</c:v>
                </c:pt>
                <c:pt idx="3242">
                  <c:v>17.626916756213149</c:v>
                </c:pt>
                <c:pt idx="3243">
                  <c:v>17.174459335640108</c:v>
                </c:pt>
                <c:pt idx="3244">
                  <c:v>16.749502035529517</c:v>
                </c:pt>
                <c:pt idx="3245">
                  <c:v>16.347567427676122</c:v>
                </c:pt>
                <c:pt idx="3246">
                  <c:v>15.965275415450618</c:v>
                </c:pt>
                <c:pt idx="3247">
                  <c:v>16.8</c:v>
                </c:pt>
                <c:pt idx="3248">
                  <c:v>18.849048496469777</c:v>
                </c:pt>
                <c:pt idx="3249">
                  <c:v>20.835837691242894</c:v>
                </c:pt>
                <c:pt idx="3250">
                  <c:v>22.7</c:v>
                </c:pt>
                <c:pt idx="3251">
                  <c:v>24.384893794301163</c:v>
                </c:pt>
                <c:pt idx="3252">
                  <c:v>25.839324428803941</c:v>
                </c:pt>
                <c:pt idx="3253">
                  <c:v>27.019099764656374</c:v>
                </c:pt>
                <c:pt idx="3254">
                  <c:v>27.888372925273721</c:v>
                </c:pt>
                <c:pt idx="3255">
                  <c:v>28.420731485544056</c:v>
                </c:pt>
                <c:pt idx="3256">
                  <c:v>30.984000000000002</c:v>
                </c:pt>
                <c:pt idx="3257">
                  <c:v>30.647547533699889</c:v>
                </c:pt>
                <c:pt idx="3258">
                  <c:v>29.689411972844542</c:v>
                </c:pt>
                <c:pt idx="3259">
                  <c:v>28.255460771053698</c:v>
                </c:pt>
                <c:pt idx="3260">
                  <c:v>21.703167345176503</c:v>
                </c:pt>
                <c:pt idx="3261">
                  <c:v>20.677229667820054</c:v>
                </c:pt>
                <c:pt idx="3262">
                  <c:v>19.89</c:v>
                </c:pt>
                <c:pt idx="3263">
                  <c:v>19.22633469035301</c:v>
                </c:pt>
                <c:pt idx="3264">
                  <c:v>18.641633814923392</c:v>
                </c:pt>
                <c:pt idx="3265">
                  <c:v>18.17696667601993</c:v>
                </c:pt>
                <c:pt idx="3266">
                  <c:v>17.601116772744806</c:v>
                </c:pt>
                <c:pt idx="3267">
                  <c:v>17.06512875145059</c:v>
                </c:pt>
                <c:pt idx="3268">
                  <c:v>16.561717795934964</c:v>
                </c:pt>
                <c:pt idx="3269">
                  <c:v>16.085579875862486</c:v>
                </c:pt>
                <c:pt idx="3270">
                  <c:v>15.632710876764577</c:v>
                </c:pt>
                <c:pt idx="3271">
                  <c:v>15.6</c:v>
                </c:pt>
                <c:pt idx="3272">
                  <c:v>18.204722665003956</c:v>
                </c:pt>
                <c:pt idx="3273">
                  <c:v>20.730302149885031</c:v>
                </c:pt>
                <c:pt idx="3274">
                  <c:v>23.1</c:v>
                </c:pt>
                <c:pt idx="3275">
                  <c:v>25.24181414529809</c:v>
                </c:pt>
                <c:pt idx="3276">
                  <c:v>27.090666646784669</c:v>
                </c:pt>
                <c:pt idx="3277">
                  <c:v>28.590381056766581</c:v>
                </c:pt>
                <c:pt idx="3278">
                  <c:v>29.695389311788624</c:v>
                </c:pt>
                <c:pt idx="3279">
                  <c:v>30.372116295183123</c:v>
                </c:pt>
                <c:pt idx="3280">
                  <c:v>31.8</c:v>
                </c:pt>
                <c:pt idx="3281">
                  <c:v>31.401433232229099</c:v>
                </c:pt>
                <c:pt idx="3282">
                  <c:v>30.266411106292765</c:v>
                </c:pt>
                <c:pt idx="3283">
                  <c:v>28.567730451863611</c:v>
                </c:pt>
                <c:pt idx="3284">
                  <c:v>22.429905931978322</c:v>
                </c:pt>
                <c:pt idx="3285">
                  <c:v>21.214564375725296</c:v>
                </c:pt>
                <c:pt idx="3286">
                  <c:v>20.282</c:v>
                </c:pt>
                <c:pt idx="3287">
                  <c:v>19.495811863956643</c:v>
                </c:pt>
                <c:pt idx="3288">
                  <c:v>18.803166211524633</c:v>
                </c:pt>
                <c:pt idx="3289">
                  <c:v>16.941650008928114</c:v>
                </c:pt>
                <c:pt idx="3290">
                  <c:v>16.391975101256406</c:v>
                </c:pt>
                <c:pt idx="3291">
                  <c:v>15.880350171839201</c:v>
                </c:pt>
                <c:pt idx="3292">
                  <c:v>15.399821532483376</c:v>
                </c:pt>
                <c:pt idx="3293">
                  <c:v>14.945326245141462</c:v>
                </c:pt>
                <c:pt idx="3294">
                  <c:v>14.513042200548007</c:v>
                </c:pt>
                <c:pt idx="3295">
                  <c:v>15.2</c:v>
                </c:pt>
                <c:pt idx="3296">
                  <c:v>17.561615216270251</c:v>
                </c:pt>
                <c:pt idx="3297">
                  <c:v>19.851473949229096</c:v>
                </c:pt>
                <c:pt idx="3298">
                  <c:v>22</c:v>
                </c:pt>
                <c:pt idx="3299">
                  <c:v>23.941911491736935</c:v>
                </c:pt>
                <c:pt idx="3300">
                  <c:v>25.618204426418103</c:v>
                </c:pt>
                <c:pt idx="3301">
                  <c:v>26.977945491468365</c:v>
                </c:pt>
                <c:pt idx="3302">
                  <c:v>27.979819642688355</c:v>
                </c:pt>
                <c:pt idx="3303">
                  <c:v>28.593385440966031</c:v>
                </c:pt>
                <c:pt idx="3304">
                  <c:v>31.562000000000001</c:v>
                </c:pt>
                <c:pt idx="3305">
                  <c:v>31.181549903491412</c:v>
                </c:pt>
                <c:pt idx="3306">
                  <c:v>30.098119692370364</c:v>
                </c:pt>
                <c:pt idx="3307">
                  <c:v>28.47665179496072</c:v>
                </c:pt>
                <c:pt idx="3308">
                  <c:v>21.001273844161126</c:v>
                </c:pt>
                <c:pt idx="3309">
                  <c:v>19.841175085919602</c:v>
                </c:pt>
                <c:pt idx="3310">
                  <c:v>18.951000000000001</c:v>
                </c:pt>
                <c:pt idx="3311">
                  <c:v>18.200547688322249</c:v>
                </c:pt>
                <c:pt idx="3312">
                  <c:v>17.539385929182608</c:v>
                </c:pt>
                <c:pt idx="3313">
                  <c:v>18.009678579627863</c:v>
                </c:pt>
                <c:pt idx="3314">
                  <c:v>17.504875092990577</c:v>
                </c:pt>
                <c:pt idx="3315">
                  <c:v>17.035015463933959</c:v>
                </c:pt>
                <c:pt idx="3316">
                  <c:v>16.593713652280652</c:v>
                </c:pt>
                <c:pt idx="3317">
                  <c:v>16.176320021048284</c:v>
                </c:pt>
                <c:pt idx="3318">
                  <c:v>15.779324469891028</c:v>
                </c:pt>
                <c:pt idx="3319">
                  <c:v>14.1</c:v>
                </c:pt>
                <c:pt idx="3320">
                  <c:v>16.669993029470568</c:v>
                </c:pt>
                <c:pt idx="3321">
                  <c:v>19.161898121219895</c:v>
                </c:pt>
                <c:pt idx="3322">
                  <c:v>21.5</c:v>
                </c:pt>
                <c:pt idx="3323">
                  <c:v>23.61325662336078</c:v>
                </c:pt>
                <c:pt idx="3324">
                  <c:v>25.437457758160875</c:v>
                </c:pt>
                <c:pt idx="3325">
                  <c:v>26.917175976009688</c:v>
                </c:pt>
                <c:pt idx="3326">
                  <c:v>28.007450787631441</c:v>
                </c:pt>
                <c:pt idx="3327">
                  <c:v>28.675154744580677</c:v>
                </c:pt>
                <c:pt idx="3328">
                  <c:v>31.154</c:v>
                </c:pt>
                <c:pt idx="3329">
                  <c:v>30.804607054226807</c:v>
                </c:pt>
                <c:pt idx="3330">
                  <c:v>29.809620125646255</c:v>
                </c:pt>
                <c:pt idx="3331">
                  <c:v>28.320516954555764</c:v>
                </c:pt>
                <c:pt idx="3332">
                  <c:v>21.737904550760216</c:v>
                </c:pt>
                <c:pt idx="3333">
                  <c:v>20.672507731966981</c:v>
                </c:pt>
                <c:pt idx="3334">
                  <c:v>19.855</c:v>
                </c:pt>
                <c:pt idx="3335">
                  <c:v>19.165809101520434</c:v>
                </c:pt>
                <c:pt idx="3336">
                  <c:v>18.558619730881986</c:v>
                </c:pt>
                <c:pt idx="3337">
                  <c:v>18.883657151603053</c:v>
                </c:pt>
                <c:pt idx="3338">
                  <c:v>18.345200099189949</c:v>
                </c:pt>
                <c:pt idx="3339">
                  <c:v>17.844016494862892</c:v>
                </c:pt>
                <c:pt idx="3340">
                  <c:v>17.373294562432697</c:v>
                </c:pt>
                <c:pt idx="3341">
                  <c:v>16.928074689118169</c:v>
                </c:pt>
                <c:pt idx="3342">
                  <c:v>16.504612767883764</c:v>
                </c:pt>
                <c:pt idx="3343">
                  <c:v>15.4</c:v>
                </c:pt>
                <c:pt idx="3344">
                  <c:v>18.022087482770647</c:v>
                </c:pt>
                <c:pt idx="3345">
                  <c:v>20.564504164217599</c:v>
                </c:pt>
                <c:pt idx="3346">
                  <c:v>22.95</c:v>
                </c:pt>
                <c:pt idx="3347">
                  <c:v>25.106092906266742</c:v>
                </c:pt>
                <c:pt idx="3348">
                  <c:v>26.967271091096571</c:v>
                </c:pt>
                <c:pt idx="3349">
                  <c:v>28.476983597145022</c:v>
                </c:pt>
                <c:pt idx="3350">
                  <c:v>29.589358573867216</c:v>
                </c:pt>
                <c:pt idx="3351">
                  <c:v>30.270597070484342</c:v>
                </c:pt>
                <c:pt idx="3352">
                  <c:v>31.46</c:v>
                </c:pt>
                <c:pt idx="3353">
                  <c:v>31.08731419117526</c:v>
                </c:pt>
                <c:pt idx="3354">
                  <c:v>30.025994800689336</c:v>
                </c:pt>
                <c:pt idx="3355">
                  <c:v>28.43761808485948</c:v>
                </c:pt>
                <c:pt idx="3356">
                  <c:v>22.860431520810899</c:v>
                </c:pt>
                <c:pt idx="3357">
                  <c:v>21.724008247431446</c:v>
                </c:pt>
                <c:pt idx="3358">
                  <c:v>20.852</c:v>
                </c:pt>
                <c:pt idx="3359">
                  <c:v>20.116863041621798</c:v>
                </c:pt>
                <c:pt idx="3360">
                  <c:v>19.469194379607451</c:v>
                </c:pt>
                <c:pt idx="3361">
                  <c:v>20.587742863702289</c:v>
                </c:pt>
                <c:pt idx="3362">
                  <c:v>20.183900074392461</c:v>
                </c:pt>
                <c:pt idx="3363">
                  <c:v>19.808012371147168</c:v>
                </c:pt>
                <c:pt idx="3364">
                  <c:v>19.454970921824522</c:v>
                </c:pt>
                <c:pt idx="3365">
                  <c:v>19.121056016838626</c:v>
                </c:pt>
                <c:pt idx="3366">
                  <c:v>18.803459575912822</c:v>
                </c:pt>
                <c:pt idx="3367">
                  <c:v>16.100000000000001</c:v>
                </c:pt>
                <c:pt idx="3368">
                  <c:v>18.392155945203481</c:v>
                </c:pt>
                <c:pt idx="3369">
                  <c:v>20.614665891898827</c:v>
                </c:pt>
                <c:pt idx="3370">
                  <c:v>22.7</c:v>
                </c:pt>
                <c:pt idx="3371">
                  <c:v>24.584796447862317</c:v>
                </c:pt>
                <c:pt idx="3372">
                  <c:v>26.211786649170513</c:v>
                </c:pt>
                <c:pt idx="3373">
                  <c:v>27.53153532995459</c:v>
                </c:pt>
                <c:pt idx="3374">
                  <c:v>28.503942594373989</c:v>
                </c:pt>
                <c:pt idx="3375">
                  <c:v>29.099462339761146</c:v>
                </c:pt>
                <c:pt idx="3376">
                  <c:v>30.236000000000001</c:v>
                </c:pt>
                <c:pt idx="3377">
                  <c:v>29.956485643381445</c:v>
                </c:pt>
                <c:pt idx="3378">
                  <c:v>29.160496100517005</c:v>
                </c:pt>
                <c:pt idx="3379">
                  <c:v>27.969213563644612</c:v>
                </c:pt>
                <c:pt idx="3380">
                  <c:v>23.570323640608173</c:v>
                </c:pt>
                <c:pt idx="3381">
                  <c:v>22.718006185573586</c:v>
                </c:pt>
                <c:pt idx="3382">
                  <c:v>22.064</c:v>
                </c:pt>
                <c:pt idx="3383">
                  <c:v>21.512647281216346</c:v>
                </c:pt>
                <c:pt idx="3384">
                  <c:v>21.026895784705587</c:v>
                </c:pt>
                <c:pt idx="3385">
                  <c:v>19.209678579627862</c:v>
                </c:pt>
                <c:pt idx="3386">
                  <c:v>18.704875092990576</c:v>
                </c:pt>
                <c:pt idx="3387">
                  <c:v>18.235015463933962</c:v>
                </c:pt>
                <c:pt idx="3388">
                  <c:v>17.793713652280651</c:v>
                </c:pt>
                <c:pt idx="3389">
                  <c:v>17.376320021048283</c:v>
                </c:pt>
                <c:pt idx="3390">
                  <c:v>16.979324469891026</c:v>
                </c:pt>
                <c:pt idx="3391">
                  <c:v>18.5</c:v>
                </c:pt>
                <c:pt idx="3392">
                  <c:v>20.514318860936392</c:v>
                </c:pt>
                <c:pt idx="3393">
                  <c:v>22.467433662577758</c:v>
                </c:pt>
                <c:pt idx="3394">
                  <c:v>24.3</c:v>
                </c:pt>
                <c:pt idx="3395">
                  <c:v>25.956336272363856</c:v>
                </c:pt>
                <c:pt idx="3396">
                  <c:v>27.386115540180146</c:v>
                </c:pt>
                <c:pt idx="3397">
                  <c:v>28.54589468389949</c:v>
                </c:pt>
                <c:pt idx="3398">
                  <c:v>29.400434401116538</c:v>
                </c:pt>
                <c:pt idx="3399">
                  <c:v>29.923769934941614</c:v>
                </c:pt>
                <c:pt idx="3400">
                  <c:v>31.154</c:v>
                </c:pt>
                <c:pt idx="3401">
                  <c:v>30.804607054226807</c:v>
                </c:pt>
                <c:pt idx="3402">
                  <c:v>29.809620125646255</c:v>
                </c:pt>
                <c:pt idx="3403">
                  <c:v>28.320516954555764</c:v>
                </c:pt>
                <c:pt idx="3404">
                  <c:v>22.937904550760219</c:v>
                </c:pt>
                <c:pt idx="3405">
                  <c:v>21.87250773196698</c:v>
                </c:pt>
                <c:pt idx="3406">
                  <c:v>21.055</c:v>
                </c:pt>
                <c:pt idx="3407">
                  <c:v>20.365809101520433</c:v>
                </c:pt>
                <c:pt idx="3408">
                  <c:v>19.758619730881986</c:v>
                </c:pt>
                <c:pt idx="3409">
                  <c:v>18.718973818694867</c:v>
                </c:pt>
                <c:pt idx="3410">
                  <c:v>18.15434177067835</c:v>
                </c:pt>
                <c:pt idx="3411">
                  <c:v>17.628795074474283</c:v>
                </c:pt>
                <c:pt idx="3412">
                  <c:v>17.135190825884283</c:v>
                </c:pt>
                <c:pt idx="3413">
                  <c:v>16.66832831983919</c:v>
                </c:pt>
                <c:pt idx="3414">
                  <c:v>16.224281444100335</c:v>
                </c:pt>
                <c:pt idx="3415">
                  <c:v>16.600000000000001</c:v>
                </c:pt>
                <c:pt idx="3416">
                  <c:v>19.083168940637105</c:v>
                </c:pt>
                <c:pt idx="3417">
                  <c:v>21.490888049557064</c:v>
                </c:pt>
                <c:pt idx="3418">
                  <c:v>23.75</c:v>
                </c:pt>
                <c:pt idx="3419">
                  <c:v>25.791862818517512</c:v>
                </c:pt>
                <c:pt idx="3420">
                  <c:v>27.554435536601385</c:v>
                </c:pt>
                <c:pt idx="3421">
                  <c:v>28.984163274117471</c:v>
                </c:pt>
                <c:pt idx="3422">
                  <c:v>30.037604477238489</c:v>
                </c:pt>
                <c:pt idx="3423">
                  <c:v>30.682750868074571</c:v>
                </c:pt>
                <c:pt idx="3424">
                  <c:v>31.698</c:v>
                </c:pt>
                <c:pt idx="3425">
                  <c:v>31.307197519912947</c:v>
                </c:pt>
                <c:pt idx="3426">
                  <c:v>30.194286214611736</c:v>
                </c:pt>
                <c:pt idx="3427">
                  <c:v>28.528696741762371</c:v>
                </c:pt>
                <c:pt idx="3428">
                  <c:v>22.889063608628092</c:v>
                </c:pt>
                <c:pt idx="3429">
                  <c:v>21.697397537237141</c:v>
                </c:pt>
                <c:pt idx="3430">
                  <c:v>20.783000000000001</c:v>
                </c:pt>
                <c:pt idx="3431">
                  <c:v>20.012127217256189</c:v>
                </c:pt>
                <c:pt idx="3432">
                  <c:v>19.332974661949478</c:v>
                </c:pt>
                <c:pt idx="3433">
                  <c:v>18.293692864977736</c:v>
                </c:pt>
                <c:pt idx="3434">
                  <c:v>17.811325088857664</c:v>
                </c:pt>
                <c:pt idx="3435">
                  <c:v>17.36234810998134</c:v>
                </c:pt>
                <c:pt idx="3436">
                  <c:v>16.94065971217929</c:v>
                </c:pt>
                <c:pt idx="3437">
                  <c:v>16.541816909001692</c:v>
                </c:pt>
                <c:pt idx="3438">
                  <c:v>16.162465604562538</c:v>
                </c:pt>
                <c:pt idx="3439">
                  <c:v>15.8</c:v>
                </c:pt>
                <c:pt idx="3440">
                  <c:v>18.040061491903401</c:v>
                </c:pt>
                <c:pt idx="3441">
                  <c:v>20.212059848901127</c:v>
                </c:pt>
                <c:pt idx="3442">
                  <c:v>22.25</c:v>
                </c:pt>
                <c:pt idx="3443">
                  <c:v>24.091960164956355</c:v>
                </c:pt>
                <c:pt idx="3444">
                  <c:v>25.681973316234817</c:v>
                </c:pt>
                <c:pt idx="3445">
                  <c:v>26.971727708819259</c:v>
                </c:pt>
                <c:pt idx="3446">
                  <c:v>27.922034808138214</c:v>
                </c:pt>
                <c:pt idx="3447">
                  <c:v>28.504020013857485</c:v>
                </c:pt>
                <c:pt idx="3448">
                  <c:v>30.95</c:v>
                </c:pt>
                <c:pt idx="3449">
                  <c:v>30.616135629594503</c:v>
                </c:pt>
                <c:pt idx="3450">
                  <c:v>29.665370342284199</c:v>
                </c:pt>
                <c:pt idx="3451">
                  <c:v>28.242449534353284</c:v>
                </c:pt>
                <c:pt idx="3452">
                  <c:v>21.856219904059763</c:v>
                </c:pt>
                <c:pt idx="3453">
                  <c:v>20.83817405499067</c:v>
                </c:pt>
                <c:pt idx="3454">
                  <c:v>20.057000000000002</c:v>
                </c:pt>
                <c:pt idx="3455">
                  <c:v>19.398439808119527</c:v>
                </c:pt>
                <c:pt idx="3456">
                  <c:v>18.818236631731676</c:v>
                </c:pt>
                <c:pt idx="3457">
                  <c:v>17.674361912536046</c:v>
                </c:pt>
                <c:pt idx="3458">
                  <c:v>17.195733421502176</c:v>
                </c:pt>
                <c:pt idx="3459">
                  <c:v>16.750236884322568</c:v>
                </c:pt>
                <c:pt idx="3460">
                  <c:v>16.331817388829062</c:v>
                </c:pt>
                <c:pt idx="3461">
                  <c:v>15.936066390327259</c:v>
                </c:pt>
                <c:pt idx="3462">
                  <c:v>15.559655793674455</c:v>
                </c:pt>
                <c:pt idx="3463">
                  <c:v>15.8</c:v>
                </c:pt>
                <c:pt idx="3464">
                  <c:v>17.91850776753655</c:v>
                </c:pt>
                <c:pt idx="3465">
                  <c:v>19.972645748573157</c:v>
                </c:pt>
                <c:pt idx="3466">
                  <c:v>21.9</c:v>
                </c:pt>
                <c:pt idx="3467">
                  <c:v>23.64200883817578</c:v>
                </c:pt>
                <c:pt idx="3468">
                  <c:v>25.14574220605153</c:v>
                </c:pt>
                <c:pt idx="3469">
                  <c:v>26.365509926170152</c:v>
                </c:pt>
                <c:pt idx="3470">
                  <c:v>27.264249973588079</c:v>
                </c:pt>
                <c:pt idx="3471">
                  <c:v>27.814654586748937</c:v>
                </c:pt>
                <c:pt idx="3472">
                  <c:v>30.916</c:v>
                </c:pt>
                <c:pt idx="3473">
                  <c:v>30.58472372548912</c:v>
                </c:pt>
                <c:pt idx="3474">
                  <c:v>29.641328711723855</c:v>
                </c:pt>
                <c:pt idx="3475">
                  <c:v>28.229438297652873</c:v>
                </c:pt>
                <c:pt idx="3476">
                  <c:v>21.209272462943019</c:v>
                </c:pt>
                <c:pt idx="3477">
                  <c:v>20.199118442161286</c:v>
                </c:pt>
                <c:pt idx="3478">
                  <c:v>19.423999999999999</c:v>
                </c:pt>
                <c:pt idx="3479">
                  <c:v>18.770544925886043</c:v>
                </c:pt>
                <c:pt idx="3480">
                  <c:v>18.194839448539955</c:v>
                </c:pt>
                <c:pt idx="3481">
                  <c:v>15.035700007652672</c:v>
                </c:pt>
                <c:pt idx="3482">
                  <c:v>14.564550086791204</c:v>
                </c:pt>
                <c:pt idx="3483">
                  <c:v>14.126014433005029</c:v>
                </c:pt>
                <c:pt idx="3484">
                  <c:v>13.714132742128607</c:v>
                </c:pt>
                <c:pt idx="3485">
                  <c:v>13.324565352978397</c:v>
                </c:pt>
                <c:pt idx="3486">
                  <c:v>12.954036171898291</c:v>
                </c:pt>
                <c:pt idx="3487">
                  <c:v>15.2</c:v>
                </c:pt>
                <c:pt idx="3488">
                  <c:v>16.936481776669304</c:v>
                </c:pt>
                <c:pt idx="3489">
                  <c:v>18.620201433256685</c:v>
                </c:pt>
                <c:pt idx="3490">
                  <c:v>20.2</c:v>
                </c:pt>
                <c:pt idx="3491">
                  <c:v>21.627876096865393</c:v>
                </c:pt>
                <c:pt idx="3492">
                  <c:v>22.86044443118978</c:v>
                </c:pt>
                <c:pt idx="3493">
                  <c:v>23.860254037844385</c:v>
                </c:pt>
                <c:pt idx="3494">
                  <c:v>24.596926207859084</c:v>
                </c:pt>
                <c:pt idx="3495">
                  <c:v>25.048077530122079</c:v>
                </c:pt>
                <c:pt idx="3496">
                  <c:v>30.847999999999999</c:v>
                </c:pt>
                <c:pt idx="3497">
                  <c:v>30.521899917278351</c:v>
                </c:pt>
                <c:pt idx="3498">
                  <c:v>29.59324545060317</c:v>
                </c:pt>
                <c:pt idx="3499">
                  <c:v>28.203415824252044</c:v>
                </c:pt>
                <c:pt idx="3500">
                  <c:v>18.515377580709536</c:v>
                </c:pt>
                <c:pt idx="3501">
                  <c:v>17.521007216502515</c:v>
                </c:pt>
                <c:pt idx="3502">
                  <c:v>16.757999999999999</c:v>
                </c:pt>
                <c:pt idx="3503">
                  <c:v>16.114755161419072</c:v>
                </c:pt>
                <c:pt idx="3504">
                  <c:v>15.54804508215652</c:v>
                </c:pt>
                <c:pt idx="3505">
                  <c:v>17.980311913811491</c:v>
                </c:pt>
                <c:pt idx="3506">
                  <c:v>17.423158435967377</c:v>
                </c:pt>
                <c:pt idx="3507">
                  <c:v>16.904572623156739</c:v>
                </c:pt>
                <c:pt idx="3508">
                  <c:v>16.417506179183832</c:v>
                </c:pt>
                <c:pt idx="3509">
                  <c:v>15.956827282490327</c:v>
                </c:pt>
                <c:pt idx="3510">
                  <c:v>15.518661822324171</c:v>
                </c:pt>
                <c:pt idx="3511">
                  <c:v>12.6</c:v>
                </c:pt>
                <c:pt idx="3512">
                  <c:v>15.621478291404587</c:v>
                </c:pt>
                <c:pt idx="3513">
                  <c:v>18.551150493866636</c:v>
                </c:pt>
                <c:pt idx="3514">
                  <c:v>21.299999999999997</c:v>
                </c:pt>
                <c:pt idx="3515">
                  <c:v>23.784504408545782</c:v>
                </c:pt>
                <c:pt idx="3516">
                  <c:v>25.929173310270215</c:v>
                </c:pt>
                <c:pt idx="3517">
                  <c:v>27.66884202584923</c:v>
                </c:pt>
                <c:pt idx="3518">
                  <c:v>28.950651601674807</c:v>
                </c:pt>
                <c:pt idx="3519">
                  <c:v>29.735654902412421</c:v>
                </c:pt>
                <c:pt idx="3520">
                  <c:v>31.630000000000003</c:v>
                </c:pt>
                <c:pt idx="3521">
                  <c:v>31.244373711702181</c:v>
                </c:pt>
                <c:pt idx="3522">
                  <c:v>30.146202953491052</c:v>
                </c:pt>
                <c:pt idx="3523">
                  <c:v>28.502674268361545</c:v>
                </c:pt>
                <c:pt idx="3524">
                  <c:v>22.095168726394608</c:v>
                </c:pt>
                <c:pt idx="3525">
                  <c:v>20.919286311578368</c:v>
                </c:pt>
                <c:pt idx="3526">
                  <c:v>20.016999999999999</c:v>
                </c:pt>
                <c:pt idx="3527">
                  <c:v>19.256337452789218</c:v>
                </c:pt>
                <c:pt idx="3528">
                  <c:v>18.586180295566042</c:v>
                </c:pt>
                <c:pt idx="3529">
                  <c:v>18.609678579627861</c:v>
                </c:pt>
                <c:pt idx="3530">
                  <c:v>18.104875092990575</c:v>
                </c:pt>
                <c:pt idx="3531">
                  <c:v>17.635015463933961</c:v>
                </c:pt>
                <c:pt idx="3532">
                  <c:v>17.19371365228065</c:v>
                </c:pt>
                <c:pt idx="3533">
                  <c:v>16.776320021048281</c:v>
                </c:pt>
                <c:pt idx="3534">
                  <c:v>16.379324469891024</c:v>
                </c:pt>
                <c:pt idx="3535">
                  <c:v>15.1</c:v>
                </c:pt>
                <c:pt idx="3536">
                  <c:v>17.600533758403795</c:v>
                </c:pt>
                <c:pt idx="3537">
                  <c:v>20.025090063889628</c:v>
                </c:pt>
                <c:pt idx="3538">
                  <c:v>22.299999999999997</c:v>
                </c:pt>
                <c:pt idx="3539">
                  <c:v>24.356141579486163</c:v>
                </c:pt>
                <c:pt idx="3540">
                  <c:v>26.131039980913283</c:v>
                </c:pt>
                <c:pt idx="3541">
                  <c:v>27.570765814495914</c:v>
                </c:pt>
                <c:pt idx="3542">
                  <c:v>28.63157373931708</c:v>
                </c:pt>
                <c:pt idx="3543">
                  <c:v>29.281231643375797</c:v>
                </c:pt>
                <c:pt idx="3544">
                  <c:v>31.154</c:v>
                </c:pt>
                <c:pt idx="3545">
                  <c:v>30.804607054226807</c:v>
                </c:pt>
                <c:pt idx="3546">
                  <c:v>29.809620125646255</c:v>
                </c:pt>
                <c:pt idx="3547">
                  <c:v>28.320516954555764</c:v>
                </c:pt>
                <c:pt idx="3548">
                  <c:v>22.337904550760218</c:v>
                </c:pt>
                <c:pt idx="3549">
                  <c:v>21.272507731966979</c:v>
                </c:pt>
                <c:pt idx="3550">
                  <c:v>20.454999999999998</c:v>
                </c:pt>
                <c:pt idx="3551">
                  <c:v>19.765809101520432</c:v>
                </c:pt>
                <c:pt idx="3552">
                  <c:v>19.158619730881984</c:v>
                </c:pt>
                <c:pt idx="3553">
                  <c:v>18.190347627186174</c:v>
                </c:pt>
                <c:pt idx="3554">
                  <c:v>17.689283425635089</c:v>
                </c:pt>
                <c:pt idx="3555">
                  <c:v>17.222904238275191</c:v>
                </c:pt>
                <c:pt idx="3556">
                  <c:v>16.784871328930425</c:v>
                </c:pt>
                <c:pt idx="3557">
                  <c:v>16.370569502373851</c:v>
                </c:pt>
                <c:pt idx="3558">
                  <c:v>15.976514659002945</c:v>
                </c:pt>
                <c:pt idx="3559">
                  <c:v>16</c:v>
                </c:pt>
                <c:pt idx="3560">
                  <c:v>18.257426309670095</c:v>
                </c:pt>
                <c:pt idx="3561">
                  <c:v>20.446261863233694</c:v>
                </c:pt>
                <c:pt idx="3562">
                  <c:v>22.5</c:v>
                </c:pt>
                <c:pt idx="3563">
                  <c:v>24.356238925925012</c:v>
                </c:pt>
                <c:pt idx="3564">
                  <c:v>25.958577760546714</c:v>
                </c:pt>
                <c:pt idx="3565">
                  <c:v>27.258330249197702</c:v>
                </c:pt>
                <c:pt idx="3566">
                  <c:v>28.216004070216808</c:v>
                </c:pt>
                <c:pt idx="3567">
                  <c:v>28.802500789158707</c:v>
                </c:pt>
                <c:pt idx="3568">
                  <c:v>31.12</c:v>
                </c:pt>
                <c:pt idx="3569">
                  <c:v>30.773195150121424</c:v>
                </c:pt>
                <c:pt idx="3570">
                  <c:v>29.785578495085911</c:v>
                </c:pt>
                <c:pt idx="3571">
                  <c:v>28.307505717855349</c:v>
                </c:pt>
                <c:pt idx="3572">
                  <c:v>21.890957109643473</c:v>
                </c:pt>
                <c:pt idx="3573">
                  <c:v>20.833452119137593</c:v>
                </c:pt>
                <c:pt idx="3574">
                  <c:v>20.021999999999998</c:v>
                </c:pt>
                <c:pt idx="3575">
                  <c:v>19.337914219286951</c:v>
                </c:pt>
                <c:pt idx="3576">
                  <c:v>18.735222547690267</c:v>
                </c:pt>
                <c:pt idx="3577">
                  <c:v>17.410419053935538</c:v>
                </c:pt>
                <c:pt idx="3578">
                  <c:v>17.021533404970519</c:v>
                </c:pt>
                <c:pt idx="3579">
                  <c:v>16.659567468512087</c:v>
                </c:pt>
                <c:pt idx="3580">
                  <c:v>16.319601628423612</c:v>
                </c:pt>
                <c:pt idx="3581">
                  <c:v>15.998053942140899</c:v>
                </c:pt>
                <c:pt idx="3582">
                  <c:v>15.692220332360495</c:v>
                </c:pt>
                <c:pt idx="3583">
                  <c:v>15.6</c:v>
                </c:pt>
                <c:pt idx="3584">
                  <c:v>17.37121141220269</c:v>
                </c:pt>
                <c:pt idx="3585">
                  <c:v>19.088605461921823</c:v>
                </c:pt>
                <c:pt idx="3586">
                  <c:v>20.7</c:v>
                </c:pt>
                <c:pt idx="3587">
                  <c:v>22.156433618802701</c:v>
                </c:pt>
                <c:pt idx="3588">
                  <c:v>23.413653319813577</c:v>
                </c:pt>
                <c:pt idx="3589">
                  <c:v>24.433459118601274</c:v>
                </c:pt>
                <c:pt idx="3590">
                  <c:v>25.184864732016266</c:v>
                </c:pt>
                <c:pt idx="3591">
                  <c:v>25.645039080724523</c:v>
                </c:pt>
                <c:pt idx="3592">
                  <c:v>30.1</c:v>
                </c:pt>
                <c:pt idx="3593">
                  <c:v>29.83083802695991</c:v>
                </c:pt>
                <c:pt idx="3594">
                  <c:v>29.064329578275633</c:v>
                </c:pt>
                <c:pt idx="3595">
                  <c:v>27.917168616842957</c:v>
                </c:pt>
                <c:pt idx="3596">
                  <c:v>20.282533876141205</c:v>
                </c:pt>
                <c:pt idx="3597">
                  <c:v>19.461783734256045</c:v>
                </c:pt>
                <c:pt idx="3598">
                  <c:v>18.832000000000001</c:v>
                </c:pt>
                <c:pt idx="3599">
                  <c:v>18.301067752282407</c:v>
                </c:pt>
                <c:pt idx="3600">
                  <c:v>17.833307051938714</c:v>
                </c:pt>
                <c:pt idx="3601">
                  <c:v>17.52380000510178</c:v>
                </c:pt>
                <c:pt idx="3602">
                  <c:v>17.209700057860804</c:v>
                </c:pt>
                <c:pt idx="3603">
                  <c:v>16.917342955336686</c:v>
                </c:pt>
                <c:pt idx="3604">
                  <c:v>16.642755161419071</c:v>
                </c:pt>
                <c:pt idx="3605">
                  <c:v>16.383043568652266</c:v>
                </c:pt>
                <c:pt idx="3606">
                  <c:v>16.136024114598861</c:v>
                </c:pt>
                <c:pt idx="3607">
                  <c:v>15.4</c:v>
                </c:pt>
                <c:pt idx="3608">
                  <c:v>16.945468781235679</c:v>
                </c:pt>
                <c:pt idx="3609">
                  <c:v>18.443979275598451</c:v>
                </c:pt>
                <c:pt idx="3610">
                  <c:v>19.850000000000001</c:v>
                </c:pt>
                <c:pt idx="3611">
                  <c:v>21.120809726210201</c:v>
                </c:pt>
                <c:pt idx="3612">
                  <c:v>22.217795543758903</c:v>
                </c:pt>
                <c:pt idx="3613">
                  <c:v>23.107626093681503</c:v>
                </c:pt>
                <c:pt idx="3614">
                  <c:v>23.763264324994587</c:v>
                </c:pt>
                <c:pt idx="3615">
                  <c:v>24.16478900180865</c:v>
                </c:pt>
                <c:pt idx="3616">
                  <c:v>29.42</c:v>
                </c:pt>
                <c:pt idx="3617">
                  <c:v>29.202599944852238</c:v>
                </c:pt>
                <c:pt idx="3618">
                  <c:v>28.583496967068783</c:v>
                </c:pt>
                <c:pt idx="3619">
                  <c:v>27.656943882834696</c:v>
                </c:pt>
                <c:pt idx="3620">
                  <c:v>19.843585053806358</c:v>
                </c:pt>
                <c:pt idx="3621">
                  <c:v>19.180671477668344</c:v>
                </c:pt>
                <c:pt idx="3622">
                  <c:v>18.672000000000001</c:v>
                </c:pt>
                <c:pt idx="3623">
                  <c:v>18.243170107612713</c:v>
                </c:pt>
                <c:pt idx="3624">
                  <c:v>17.865363388104345</c:v>
                </c:pt>
                <c:pt idx="3625">
                  <c:v>17.843130957543469</c:v>
                </c:pt>
                <c:pt idx="3626">
                  <c:v>17.525291725216288</c:v>
                </c:pt>
                <c:pt idx="3627">
                  <c:v>17.229454180995454</c:v>
                </c:pt>
                <c:pt idx="3628">
                  <c:v>16.951597484769298</c:v>
                </c:pt>
                <c:pt idx="3629">
                  <c:v>16.688794087326695</c:v>
                </c:pt>
                <c:pt idx="3630">
                  <c:v>16.438833925486943</c:v>
                </c:pt>
                <c:pt idx="3631">
                  <c:v>15.9</c:v>
                </c:pt>
                <c:pt idx="3632">
                  <c:v>17.428103963468988</c:v>
                </c:pt>
                <c:pt idx="3633">
                  <c:v>18.909777261265884</c:v>
                </c:pt>
                <c:pt idx="3634">
                  <c:v>20.299999999999997</c:v>
                </c:pt>
                <c:pt idx="3635">
                  <c:v>21.556530965241546</c:v>
                </c:pt>
                <c:pt idx="3636">
                  <c:v>22.641191099447006</c:v>
                </c:pt>
                <c:pt idx="3637">
                  <c:v>23.52102355330306</c:v>
                </c:pt>
                <c:pt idx="3638">
                  <c:v>24.169295062915992</c:v>
                </c:pt>
                <c:pt idx="3639">
                  <c:v>24.566308226507431</c:v>
                </c:pt>
                <c:pt idx="3640">
                  <c:v>29.454000000000001</c:v>
                </c:pt>
                <c:pt idx="3641">
                  <c:v>29.234011848957618</c:v>
                </c:pt>
                <c:pt idx="3642">
                  <c:v>28.607538597629123</c:v>
                </c:pt>
                <c:pt idx="3643">
                  <c:v>27.669955119535111</c:v>
                </c:pt>
                <c:pt idx="3644">
                  <c:v>20.190532494923097</c:v>
                </c:pt>
                <c:pt idx="3645">
                  <c:v>19.519727090497728</c:v>
                </c:pt>
                <c:pt idx="3646">
                  <c:v>19.004999999999999</c:v>
                </c:pt>
                <c:pt idx="3647">
                  <c:v>18.571064989846199</c:v>
                </c:pt>
                <c:pt idx="3648">
                  <c:v>18.188760571296065</c:v>
                </c:pt>
                <c:pt idx="3649">
                  <c:v>17.955030960094359</c:v>
                </c:pt>
                <c:pt idx="3650">
                  <c:v>17.48014175414669</c:v>
                </c:pt>
                <c:pt idx="3651">
                  <c:v>17.038125658663798</c:v>
                </c:pt>
                <c:pt idx="3652">
                  <c:v>16.622975065478833</c:v>
                </c:pt>
                <c:pt idx="3653">
                  <c:v>16.230315871652827</c:v>
                </c:pt>
                <c:pt idx="3654">
                  <c:v>15.856845982786373</c:v>
                </c:pt>
                <c:pt idx="3655">
                  <c:v>16.2</c:v>
                </c:pt>
                <c:pt idx="3656">
                  <c:v>18.283778132003164</c:v>
                </c:pt>
                <c:pt idx="3657">
                  <c:v>20.304241719908024</c:v>
                </c:pt>
                <c:pt idx="3658">
                  <c:v>22.2</c:v>
                </c:pt>
                <c:pt idx="3659">
                  <c:v>23.913451316238472</c:v>
                </c:pt>
                <c:pt idx="3660">
                  <c:v>25.392533317427734</c:v>
                </c:pt>
                <c:pt idx="3661">
                  <c:v>26.592304845413263</c:v>
                </c:pt>
                <c:pt idx="3662">
                  <c:v>27.476311449430899</c:v>
                </c:pt>
                <c:pt idx="3663">
                  <c:v>28.017693036146497</c:v>
                </c:pt>
                <c:pt idx="3664">
                  <c:v>30.882000000000001</c:v>
                </c:pt>
                <c:pt idx="3665">
                  <c:v>30.553311821383737</c:v>
                </c:pt>
                <c:pt idx="3666">
                  <c:v>29.617287081163514</c:v>
                </c:pt>
                <c:pt idx="3667">
                  <c:v>28.216427060952459</c:v>
                </c:pt>
                <c:pt idx="3668">
                  <c:v>21.462325021826278</c:v>
                </c:pt>
                <c:pt idx="3669">
                  <c:v>20.4600628293319</c:v>
                </c:pt>
                <c:pt idx="3670">
                  <c:v>19.690999999999999</c:v>
                </c:pt>
                <c:pt idx="3671">
                  <c:v>19.042650043652557</c:v>
                </c:pt>
                <c:pt idx="3672">
                  <c:v>18.471442265348237</c:v>
                </c:pt>
                <c:pt idx="3673">
                  <c:v>17.39517381359309</c:v>
                </c:pt>
                <c:pt idx="3674">
                  <c:v>17.144641712817545</c:v>
                </c:pt>
                <c:pt idx="3675">
                  <c:v>16.911452119137596</c:v>
                </c:pt>
                <c:pt idx="3676">
                  <c:v>16.692435664465215</c:v>
                </c:pt>
                <c:pt idx="3677">
                  <c:v>16.485284751186928</c:v>
                </c:pt>
                <c:pt idx="3678">
                  <c:v>16.288257329501477</c:v>
                </c:pt>
                <c:pt idx="3679">
                  <c:v>15.5</c:v>
                </c:pt>
                <c:pt idx="3680">
                  <c:v>16.767631696968593</c:v>
                </c:pt>
                <c:pt idx="3681">
                  <c:v>17.996747046277381</c:v>
                </c:pt>
                <c:pt idx="3682">
                  <c:v>19.149999999999999</c:v>
                </c:pt>
                <c:pt idx="3683">
                  <c:v>20.192349550711736</c:v>
                </c:pt>
                <c:pt idx="3684">
                  <c:v>21.092124434768539</c:v>
                </c:pt>
                <c:pt idx="3685">
                  <c:v>21.821985447626403</c:v>
                </c:pt>
                <c:pt idx="3686">
                  <c:v>22.359756131737132</c:v>
                </c:pt>
                <c:pt idx="3687">
                  <c:v>22.689096596989121</c:v>
                </c:pt>
                <c:pt idx="3688">
                  <c:v>28.841999999999999</c:v>
                </c:pt>
                <c:pt idx="3689">
                  <c:v>28.668597575060708</c:v>
                </c:pt>
                <c:pt idx="3690">
                  <c:v>28.174789247542954</c:v>
                </c:pt>
                <c:pt idx="3691">
                  <c:v>27.435752858927675</c:v>
                </c:pt>
                <c:pt idx="3692">
                  <c:v>19.245478554821741</c:v>
                </c:pt>
                <c:pt idx="3693">
                  <c:v>18.716726059568799</c:v>
                </c:pt>
                <c:pt idx="3694">
                  <c:v>18.311</c:v>
                </c:pt>
                <c:pt idx="3695">
                  <c:v>17.968957109643476</c:v>
                </c:pt>
                <c:pt idx="3696">
                  <c:v>17.667611273845136</c:v>
                </c:pt>
                <c:pt idx="3697">
                  <c:v>18.203728578352415</c:v>
                </c:pt>
                <c:pt idx="3698">
                  <c:v>17.777450078525376</c:v>
                </c:pt>
                <c:pt idx="3699">
                  <c:v>17.380679725099789</c:v>
                </c:pt>
                <c:pt idx="3700">
                  <c:v>17.008024861925882</c:v>
                </c:pt>
                <c:pt idx="3701">
                  <c:v>16.655559128885216</c:v>
                </c:pt>
                <c:pt idx="3702">
                  <c:v>16.320318441241312</c:v>
                </c:pt>
                <c:pt idx="3703">
                  <c:v>16.100000000000001</c:v>
                </c:pt>
                <c:pt idx="3704">
                  <c:v>18.062224407636315</c:v>
                </c:pt>
                <c:pt idx="3705">
                  <c:v>19.964827619580056</c:v>
                </c:pt>
                <c:pt idx="3706">
                  <c:v>21.75</c:v>
                </c:pt>
                <c:pt idx="3707">
                  <c:v>23.363499989457893</c:v>
                </c:pt>
                <c:pt idx="3708">
                  <c:v>24.756302207244453</c:v>
                </c:pt>
                <c:pt idx="3709">
                  <c:v>25.886087062764155</c:v>
                </c:pt>
                <c:pt idx="3710">
                  <c:v>26.718526614880762</c:v>
                </c:pt>
                <c:pt idx="3711">
                  <c:v>27.228327609037947</c:v>
                </c:pt>
                <c:pt idx="3712">
                  <c:v>30.44</c:v>
                </c:pt>
                <c:pt idx="3713">
                  <c:v>30.144957068013749</c:v>
                </c:pt>
                <c:pt idx="3714">
                  <c:v>29.304745883879058</c:v>
                </c:pt>
                <c:pt idx="3715">
                  <c:v>28.047280983847088</c:v>
                </c:pt>
                <c:pt idx="3716">
                  <c:v>21.352008287308625</c:v>
                </c:pt>
                <c:pt idx="3717">
                  <c:v>20.452339862549891</c:v>
                </c:pt>
                <c:pt idx="3718">
                  <c:v>19.762</c:v>
                </c:pt>
                <c:pt idx="3719">
                  <c:v>19.180016574617255</c:v>
                </c:pt>
                <c:pt idx="3720">
                  <c:v>18.667278883855897</c:v>
                </c:pt>
                <c:pt idx="3721">
                  <c:v>18.113764291727097</c:v>
                </c:pt>
                <c:pt idx="3722">
                  <c:v>17.743575068193088</c:v>
                </c:pt>
                <c:pt idx="3723">
                  <c:v>17.399011340218237</c:v>
                </c:pt>
                <c:pt idx="3724">
                  <c:v>17.075390011672475</c:v>
                </c:pt>
                <c:pt idx="3725">
                  <c:v>16.769301348768739</c:v>
                </c:pt>
                <c:pt idx="3726">
                  <c:v>16.478171277920087</c:v>
                </c:pt>
                <c:pt idx="3727">
                  <c:v>16</c:v>
                </c:pt>
                <c:pt idx="3728">
                  <c:v>17.753846594435998</c:v>
                </c:pt>
                <c:pt idx="3729">
                  <c:v>19.454403447589254</c:v>
                </c:pt>
                <c:pt idx="3730">
                  <c:v>21.05</c:v>
                </c:pt>
                <c:pt idx="3731">
                  <c:v>22.492154857834048</c:v>
                </c:pt>
                <c:pt idx="3732">
                  <c:v>23.737048875501678</c:v>
                </c:pt>
                <c:pt idx="3733">
                  <c:v>24.746856578222832</c:v>
                </c:pt>
                <c:pt idx="3734">
                  <c:v>25.490895469937676</c:v>
                </c:pt>
                <c:pt idx="3735">
                  <c:v>25.946558305423302</c:v>
                </c:pt>
                <c:pt idx="3736">
                  <c:v>29.93</c:v>
                </c:pt>
                <c:pt idx="3737">
                  <c:v>29.673778506432992</c:v>
                </c:pt>
                <c:pt idx="3738">
                  <c:v>28.94412142547392</c:v>
                </c:pt>
                <c:pt idx="3739">
                  <c:v>27.852112433340892</c:v>
                </c:pt>
                <c:pt idx="3740">
                  <c:v>20.847796670557493</c:v>
                </c:pt>
                <c:pt idx="3741">
                  <c:v>20.06650567010912</c:v>
                </c:pt>
                <c:pt idx="3742">
                  <c:v>19.466999999999999</c:v>
                </c:pt>
                <c:pt idx="3743">
                  <c:v>18.961593341114984</c:v>
                </c:pt>
                <c:pt idx="3744">
                  <c:v>18.516321135980121</c:v>
                </c:pt>
                <c:pt idx="3745">
                  <c:v>17.003728578352415</c:v>
                </c:pt>
                <c:pt idx="3746">
                  <c:v>16.577450078525377</c:v>
                </c:pt>
                <c:pt idx="3747">
                  <c:v>16.18067972509979</c:v>
                </c:pt>
                <c:pt idx="3748">
                  <c:v>15.808024861925883</c:v>
                </c:pt>
                <c:pt idx="3749">
                  <c:v>15.455559128885216</c:v>
                </c:pt>
                <c:pt idx="3750">
                  <c:v>15.120318441241313</c:v>
                </c:pt>
                <c:pt idx="3751">
                  <c:v>16.2</c:v>
                </c:pt>
                <c:pt idx="3752">
                  <c:v>17.936481776669304</c:v>
                </c:pt>
                <c:pt idx="3753">
                  <c:v>19.620201433256685</c:v>
                </c:pt>
                <c:pt idx="3754">
                  <c:v>21.2</c:v>
                </c:pt>
                <c:pt idx="3755">
                  <c:v>22.627876096865393</c:v>
                </c:pt>
                <c:pt idx="3756">
                  <c:v>23.86044443118978</c:v>
                </c:pt>
                <c:pt idx="3757">
                  <c:v>24.860254037844385</c:v>
                </c:pt>
                <c:pt idx="3758">
                  <c:v>25.596926207859084</c:v>
                </c:pt>
                <c:pt idx="3759">
                  <c:v>26.048077530122079</c:v>
                </c:pt>
                <c:pt idx="3760">
                  <c:v>30.44</c:v>
                </c:pt>
                <c:pt idx="3761">
                  <c:v>30.144957068013749</c:v>
                </c:pt>
                <c:pt idx="3762">
                  <c:v>29.304745883879058</c:v>
                </c:pt>
                <c:pt idx="3763">
                  <c:v>28.047280983847088</c:v>
                </c:pt>
                <c:pt idx="3764">
                  <c:v>20.152008287308625</c:v>
                </c:pt>
                <c:pt idx="3765">
                  <c:v>19.252339862549892</c:v>
                </c:pt>
                <c:pt idx="3766">
                  <c:v>18.561999999999998</c:v>
                </c:pt>
                <c:pt idx="3767">
                  <c:v>17.980016574617256</c:v>
                </c:pt>
                <c:pt idx="3768">
                  <c:v>17.467278883855897</c:v>
                </c:pt>
                <c:pt idx="3769">
                  <c:v>17.81041905393554</c:v>
                </c:pt>
                <c:pt idx="3770">
                  <c:v>17.421533404970518</c:v>
                </c:pt>
                <c:pt idx="3771">
                  <c:v>17.059567468512089</c:v>
                </c:pt>
                <c:pt idx="3772">
                  <c:v>16.719601628423614</c:v>
                </c:pt>
                <c:pt idx="3773">
                  <c:v>16.398053942140898</c:v>
                </c:pt>
                <c:pt idx="3774">
                  <c:v>16.092220332360498</c:v>
                </c:pt>
                <c:pt idx="3775">
                  <c:v>14.8</c:v>
                </c:pt>
                <c:pt idx="3776">
                  <c:v>16.779589225403008</c:v>
                </c:pt>
                <c:pt idx="3777">
                  <c:v>18.699029633912623</c:v>
                </c:pt>
                <c:pt idx="3778">
                  <c:v>20.5</c:v>
                </c:pt>
                <c:pt idx="3779">
                  <c:v>22.127778750426547</c:v>
                </c:pt>
                <c:pt idx="3780">
                  <c:v>23.532906651556349</c:v>
                </c:pt>
                <c:pt idx="3781">
                  <c:v>24.672689603142601</c:v>
                </c:pt>
                <c:pt idx="3782">
                  <c:v>25.512495876959356</c:v>
                </c:pt>
                <c:pt idx="3783">
                  <c:v>26.026808384339169</c:v>
                </c:pt>
                <c:pt idx="3784">
                  <c:v>30.099999999999998</c:v>
                </c:pt>
                <c:pt idx="3785">
                  <c:v>29.83083802695991</c:v>
                </c:pt>
                <c:pt idx="3786">
                  <c:v>29.064329578275633</c:v>
                </c:pt>
                <c:pt idx="3787">
                  <c:v>27.917168616842957</c:v>
                </c:pt>
                <c:pt idx="3788">
                  <c:v>20.682533876141207</c:v>
                </c:pt>
                <c:pt idx="3789">
                  <c:v>19.861783734256043</c:v>
                </c:pt>
                <c:pt idx="3790">
                  <c:v>19.231999999999999</c:v>
                </c:pt>
                <c:pt idx="3791">
                  <c:v>18.701067752282409</c:v>
                </c:pt>
                <c:pt idx="3792">
                  <c:v>18.233307051938716</c:v>
                </c:pt>
                <c:pt idx="3793">
                  <c:v>17.259857146501275</c:v>
                </c:pt>
                <c:pt idx="3794">
                  <c:v>17.035500041329147</c:v>
                </c:pt>
                <c:pt idx="3795">
                  <c:v>16.826673539526205</c:v>
                </c:pt>
                <c:pt idx="3796">
                  <c:v>16.630539401013625</c:v>
                </c:pt>
                <c:pt idx="3797">
                  <c:v>16.445031120465906</c:v>
                </c:pt>
                <c:pt idx="3798">
                  <c:v>16.268588653284901</c:v>
                </c:pt>
                <c:pt idx="3799">
                  <c:v>15.8</c:v>
                </c:pt>
                <c:pt idx="3800">
                  <c:v>16.893983519301663</c:v>
                </c:pt>
                <c:pt idx="3801">
                  <c:v>17.954726902951712</c:v>
                </c:pt>
                <c:pt idx="3802">
                  <c:v>18.95</c:v>
                </c:pt>
                <c:pt idx="3803">
                  <c:v>19.8495619410252</c:v>
                </c:pt>
                <c:pt idx="3804">
                  <c:v>20.626079991649561</c:v>
                </c:pt>
                <c:pt idx="3805">
                  <c:v>21.255960043841966</c:v>
                </c:pt>
                <c:pt idx="3806">
                  <c:v>21.720063510951224</c:v>
                </c:pt>
                <c:pt idx="3807">
                  <c:v>22.004288843976912</c:v>
                </c:pt>
                <c:pt idx="3808">
                  <c:v>28.603999999999999</c:v>
                </c:pt>
                <c:pt idx="3809">
                  <c:v>28.448714246323025</c:v>
                </c:pt>
                <c:pt idx="3810">
                  <c:v>28.006497833620557</c:v>
                </c:pt>
                <c:pt idx="3811">
                  <c:v>27.344674202024784</c:v>
                </c:pt>
                <c:pt idx="3812">
                  <c:v>18.916846467004543</c:v>
                </c:pt>
                <c:pt idx="3813">
                  <c:v>18.443336769763103</c:v>
                </c:pt>
                <c:pt idx="3814">
                  <c:v>18.080000000000002</c:v>
                </c:pt>
                <c:pt idx="3815">
                  <c:v>17.773692934009084</c:v>
                </c:pt>
                <c:pt idx="3816">
                  <c:v>17.503830991503108</c:v>
                </c:pt>
                <c:pt idx="3817">
                  <c:v>17.378447624635285</c:v>
                </c:pt>
                <c:pt idx="3818">
                  <c:v>17.034433396704689</c:v>
                </c:pt>
                <c:pt idx="3819">
                  <c:v>16.714232760606848</c:v>
                </c:pt>
                <c:pt idx="3820">
                  <c:v>16.413493748220887</c:v>
                </c:pt>
                <c:pt idx="3821">
                  <c:v>16.129047718047719</c:v>
                </c:pt>
                <c:pt idx="3822">
                  <c:v>15.858502601703513</c:v>
                </c:pt>
                <c:pt idx="3823">
                  <c:v>16.100000000000001</c:v>
                </c:pt>
                <c:pt idx="3824">
                  <c:v>17.610739145702297</c:v>
                </c:pt>
                <c:pt idx="3825">
                  <c:v>19.075575246933319</c:v>
                </c:pt>
                <c:pt idx="3826">
                  <c:v>20.45</c:v>
                </c:pt>
                <c:pt idx="3827">
                  <c:v>21.692252204272894</c:v>
                </c:pt>
                <c:pt idx="3828">
                  <c:v>22.764586655135108</c:v>
                </c:pt>
                <c:pt idx="3829">
                  <c:v>23.634421012924616</c:v>
                </c:pt>
                <c:pt idx="3830">
                  <c:v>24.275325800837404</c:v>
                </c:pt>
                <c:pt idx="3831">
                  <c:v>24.667827451206211</c:v>
                </c:pt>
                <c:pt idx="3832">
                  <c:v>29.692</c:v>
                </c:pt>
                <c:pt idx="3833">
                  <c:v>29.453895177695305</c:v>
                </c:pt>
                <c:pt idx="3834">
                  <c:v>28.77583001155152</c:v>
                </c:pt>
                <c:pt idx="3835">
                  <c:v>27.761033776438001</c:v>
                </c:pt>
                <c:pt idx="3836">
                  <c:v>19.919164582740297</c:v>
                </c:pt>
                <c:pt idx="3837">
                  <c:v>19.193116380303422</c:v>
                </c:pt>
                <c:pt idx="3838">
                  <c:v>18.635999999999999</c:v>
                </c:pt>
                <c:pt idx="3839">
                  <c:v>18.16632916548059</c:v>
                </c:pt>
                <c:pt idx="3840">
                  <c:v>17.752540853638095</c:v>
                </c:pt>
                <c:pt idx="3841">
                  <c:v>19.29629762846162</c:v>
                </c:pt>
                <c:pt idx="3842">
                  <c:v>18.716708440100291</c:v>
                </c:pt>
                <c:pt idx="3843">
                  <c:v>18.177239977109362</c:v>
                </c:pt>
                <c:pt idx="3844">
                  <c:v>17.670560119285192</c:v>
                </c:pt>
                <c:pt idx="3845">
                  <c:v>17.191330394536919</c:v>
                </c:pt>
                <c:pt idx="3846">
                  <c:v>16.735520687652659</c:v>
                </c:pt>
                <c:pt idx="3847">
                  <c:v>15.6</c:v>
                </c:pt>
                <c:pt idx="3848">
                  <c:v>18.413100478204271</c:v>
                </c:pt>
                <c:pt idx="3849">
                  <c:v>21.140726321875832</c:v>
                </c:pt>
                <c:pt idx="3850">
                  <c:v>23.7</c:v>
                </c:pt>
                <c:pt idx="3851">
                  <c:v>26.01315927692194</c:v>
                </c:pt>
                <c:pt idx="3852">
                  <c:v>28.009919978527446</c:v>
                </c:pt>
                <c:pt idx="3853">
                  <c:v>29.629611541307909</c:v>
                </c:pt>
                <c:pt idx="3854">
                  <c:v>30.823020456731719</c:v>
                </c:pt>
                <c:pt idx="3855">
                  <c:v>31.55388559879777</c:v>
                </c:pt>
                <c:pt idx="3856">
                  <c:v>31.834</c:v>
                </c:pt>
                <c:pt idx="3857">
                  <c:v>31.432845136334482</c:v>
                </c:pt>
                <c:pt idx="3858">
                  <c:v>30.290452736853105</c:v>
                </c:pt>
                <c:pt idx="3859">
                  <c:v>28.580741688564025</c:v>
                </c:pt>
                <c:pt idx="3860">
                  <c:v>23.576853373095066</c:v>
                </c:pt>
                <c:pt idx="3861">
                  <c:v>22.353619988554684</c:v>
                </c:pt>
                <c:pt idx="3862">
                  <c:v>21.414999999999999</c:v>
                </c:pt>
                <c:pt idx="3863">
                  <c:v>20.62370674619013</c:v>
                </c:pt>
                <c:pt idx="3864">
                  <c:v>19.926563394716354</c:v>
                </c:pt>
                <c:pt idx="3865">
                  <c:v>18.277707150327608</c:v>
                </c:pt>
                <c:pt idx="3866">
                  <c:v>17.817775084724747</c:v>
                </c:pt>
                <c:pt idx="3867">
                  <c:v>17.389680756028721</c:v>
                </c:pt>
                <c:pt idx="3868">
                  <c:v>16.987605772077927</c:v>
                </c:pt>
                <c:pt idx="3869">
                  <c:v>16.607313796955104</c:v>
                </c:pt>
                <c:pt idx="3870">
                  <c:v>16.245606739234049</c:v>
                </c:pt>
                <c:pt idx="3871">
                  <c:v>16.3</c:v>
                </c:pt>
                <c:pt idx="3872">
                  <c:v>18.366413314236471</c:v>
                </c:pt>
                <c:pt idx="3873">
                  <c:v>20.370039705575458</c:v>
                </c:pt>
                <c:pt idx="3874">
                  <c:v>22.25</c:v>
                </c:pt>
                <c:pt idx="3875">
                  <c:v>23.949172555269818</c:v>
                </c:pt>
                <c:pt idx="3876">
                  <c:v>25.415928873115838</c:v>
                </c:pt>
                <c:pt idx="3877">
                  <c:v>26.605702305034818</c:v>
                </c:pt>
                <c:pt idx="3878">
                  <c:v>27.482342187352309</c:v>
                </c:pt>
                <c:pt idx="3879">
                  <c:v>28.019212260845276</c:v>
                </c:pt>
                <c:pt idx="3880">
                  <c:v>30.745999999999999</c:v>
                </c:pt>
                <c:pt idx="3881">
                  <c:v>30.427664204962198</c:v>
                </c:pt>
                <c:pt idx="3882">
                  <c:v>29.521120558922142</c:v>
                </c:pt>
                <c:pt idx="3883">
                  <c:v>28.164382114150804</c:v>
                </c:pt>
                <c:pt idx="3884">
                  <c:v>21.67453525735931</c:v>
                </c:pt>
                <c:pt idx="3885">
                  <c:v>20.703840378014359</c:v>
                </c:pt>
                <c:pt idx="3886">
                  <c:v>19.959</c:v>
                </c:pt>
                <c:pt idx="3887">
                  <c:v>19.331070514718618</c:v>
                </c:pt>
                <c:pt idx="3888">
                  <c:v>18.777853532581364</c:v>
                </c:pt>
                <c:pt idx="3889">
                  <c:v>18.075842861151401</c:v>
                </c:pt>
                <c:pt idx="3890">
                  <c:v>17.829050045462061</c:v>
                </c:pt>
                <c:pt idx="3891">
                  <c:v>17.599340893478825</c:v>
                </c:pt>
                <c:pt idx="3892">
                  <c:v>17.383593341114985</c:v>
                </c:pt>
                <c:pt idx="3893">
                  <c:v>17.179534232512495</c:v>
                </c:pt>
                <c:pt idx="3894">
                  <c:v>16.985447518613391</c:v>
                </c:pt>
                <c:pt idx="3895">
                  <c:v>15.9</c:v>
                </c:pt>
                <c:pt idx="3896">
                  <c:v>17.202361332501976</c:v>
                </c:pt>
                <c:pt idx="3897">
                  <c:v>18.465151074942515</c:v>
                </c:pt>
                <c:pt idx="3898">
                  <c:v>19.649999999999999</c:v>
                </c:pt>
                <c:pt idx="3899">
                  <c:v>20.720907072649045</c:v>
                </c:pt>
                <c:pt idx="3900">
                  <c:v>21.645333323392336</c:v>
                </c:pt>
                <c:pt idx="3901">
                  <c:v>22.395190528383289</c:v>
                </c:pt>
                <c:pt idx="3902">
                  <c:v>22.94769465589431</c:v>
                </c:pt>
                <c:pt idx="3903">
                  <c:v>23.286058147591561</c:v>
                </c:pt>
                <c:pt idx="3904">
                  <c:v>28.808</c:v>
                </c:pt>
                <c:pt idx="3905">
                  <c:v>28.637185670955326</c:v>
                </c:pt>
                <c:pt idx="3906">
                  <c:v>28.150747616982613</c:v>
                </c:pt>
                <c:pt idx="3907">
                  <c:v>27.42274162222726</c:v>
                </c:pt>
                <c:pt idx="3908">
                  <c:v>19.898531113704994</c:v>
                </c:pt>
                <c:pt idx="3909">
                  <c:v>19.377670446739412</c:v>
                </c:pt>
                <c:pt idx="3910">
                  <c:v>18.978000000000002</c:v>
                </c:pt>
                <c:pt idx="3911">
                  <c:v>18.641062227409989</c:v>
                </c:pt>
                <c:pt idx="3912">
                  <c:v>18.344214090653416</c:v>
                </c:pt>
                <c:pt idx="3913">
                  <c:v>19.05503096009436</c:v>
                </c:pt>
                <c:pt idx="3914">
                  <c:v>18.580141754146691</c:v>
                </c:pt>
                <c:pt idx="3915">
                  <c:v>18.1381256586638</c:v>
                </c:pt>
                <c:pt idx="3916">
                  <c:v>17.722975065478835</c:v>
                </c:pt>
                <c:pt idx="3917">
                  <c:v>17.330315871652829</c:v>
                </c:pt>
                <c:pt idx="3918">
                  <c:v>16.956845982786376</c:v>
                </c:pt>
                <c:pt idx="3919">
                  <c:v>16.8</c:v>
                </c:pt>
                <c:pt idx="3920">
                  <c:v>18.970602220836629</c:v>
                </c:pt>
                <c:pt idx="3921">
                  <c:v>21.07525179157086</c:v>
                </c:pt>
                <c:pt idx="3922">
                  <c:v>23.05</c:v>
                </c:pt>
                <c:pt idx="3923">
                  <c:v>24.834845121081742</c:v>
                </c:pt>
                <c:pt idx="3924">
                  <c:v>26.375555538987228</c:v>
                </c:pt>
                <c:pt idx="3925">
                  <c:v>27.625317547305485</c:v>
                </c:pt>
                <c:pt idx="3926">
                  <c:v>28.546157759823856</c:v>
                </c:pt>
                <c:pt idx="3927">
                  <c:v>29.110096912652601</c:v>
                </c:pt>
                <c:pt idx="3928">
                  <c:v>30.882000000000001</c:v>
                </c:pt>
                <c:pt idx="3929">
                  <c:v>30.553311821383737</c:v>
                </c:pt>
                <c:pt idx="3930">
                  <c:v>29.617287081163514</c:v>
                </c:pt>
                <c:pt idx="3931">
                  <c:v>28.216427060952459</c:v>
                </c:pt>
                <c:pt idx="3932">
                  <c:v>22.562325021826279</c:v>
                </c:pt>
                <c:pt idx="3933">
                  <c:v>21.560062829331901</c:v>
                </c:pt>
                <c:pt idx="3934">
                  <c:v>20.791</c:v>
                </c:pt>
                <c:pt idx="3935">
                  <c:v>20.142650043652559</c:v>
                </c:pt>
                <c:pt idx="3936">
                  <c:v>19.571442265348239</c:v>
                </c:pt>
                <c:pt idx="3937">
                  <c:v>18.029750006377228</c:v>
                </c:pt>
                <c:pt idx="3938">
                  <c:v>17.637125072326004</c:v>
                </c:pt>
                <c:pt idx="3939">
                  <c:v>17.271678694170859</c:v>
                </c:pt>
                <c:pt idx="3940">
                  <c:v>16.92844395177384</c:v>
                </c:pt>
                <c:pt idx="3941">
                  <c:v>16.603804460815333</c:v>
                </c:pt>
                <c:pt idx="3942">
                  <c:v>16.295030143248578</c:v>
                </c:pt>
                <c:pt idx="3943">
                  <c:v>16.600000000000001</c:v>
                </c:pt>
                <c:pt idx="3944">
                  <c:v>18.319116958902612</c:v>
                </c:pt>
                <c:pt idx="3945">
                  <c:v>19.98599941892412</c:v>
                </c:pt>
                <c:pt idx="3946">
                  <c:v>21.55</c:v>
                </c:pt>
                <c:pt idx="3947">
                  <c:v>22.96359733589674</c:v>
                </c:pt>
                <c:pt idx="3948">
                  <c:v>24.183839986877882</c:v>
                </c:pt>
                <c:pt idx="3949">
                  <c:v>25.17365149746594</c:v>
                </c:pt>
                <c:pt idx="3950">
                  <c:v>25.902956945780492</c:v>
                </c:pt>
                <c:pt idx="3951">
                  <c:v>26.349596754820858</c:v>
                </c:pt>
                <c:pt idx="3952">
                  <c:v>30.134</c:v>
                </c:pt>
                <c:pt idx="3953">
                  <c:v>29.862249931065293</c:v>
                </c:pt>
                <c:pt idx="3954">
                  <c:v>29.088371208835976</c:v>
                </c:pt>
                <c:pt idx="3955">
                  <c:v>27.930179853543372</c:v>
                </c:pt>
                <c:pt idx="3956">
                  <c:v>20.929481317257945</c:v>
                </c:pt>
                <c:pt idx="3957">
                  <c:v>20.100839347085429</c:v>
                </c:pt>
                <c:pt idx="3958">
                  <c:v>19.465</c:v>
                </c:pt>
                <c:pt idx="3959">
                  <c:v>18.928962634515894</c:v>
                </c:pt>
                <c:pt idx="3960">
                  <c:v>18.456704235130434</c:v>
                </c:pt>
                <c:pt idx="3961">
                  <c:v>17.327145242893341</c:v>
                </c:pt>
                <c:pt idx="3962">
                  <c:v>17.031741721083375</c:v>
                </c:pt>
                <c:pt idx="3963">
                  <c:v>16.756786827042838</c:v>
                </c:pt>
                <c:pt idx="3964">
                  <c:v>16.498543544667939</c:v>
                </c:pt>
                <c:pt idx="3965">
                  <c:v>16.254290975280107</c:v>
                </c:pt>
                <c:pt idx="3966">
                  <c:v>16.021975060158454</c:v>
                </c:pt>
                <c:pt idx="3967">
                  <c:v>16</c:v>
                </c:pt>
                <c:pt idx="3968">
                  <c:v>17.337090968035362</c:v>
                </c:pt>
                <c:pt idx="3969">
                  <c:v>18.633555103607648</c:v>
                </c:pt>
                <c:pt idx="3970">
                  <c:v>19.849999999999998</c:v>
                </c:pt>
                <c:pt idx="3971">
                  <c:v>20.949464594586352</c:v>
                </c:pt>
                <c:pt idx="3972">
                  <c:v>21.898542212016132</c:v>
                </c:pt>
                <c:pt idx="3973">
                  <c:v>22.668395609140177</c:v>
                </c:pt>
                <c:pt idx="3974">
                  <c:v>23.235633180051494</c:v>
                </c:pt>
                <c:pt idx="3975">
                  <c:v>23.583019698194001</c:v>
                </c:pt>
                <c:pt idx="3976">
                  <c:v>29.25</c:v>
                </c:pt>
                <c:pt idx="3977">
                  <c:v>29.045540424325317</c:v>
                </c:pt>
                <c:pt idx="3978">
                  <c:v>28.463288814267067</c:v>
                </c:pt>
                <c:pt idx="3979">
                  <c:v>27.591887699332631</c:v>
                </c:pt>
                <c:pt idx="3980">
                  <c:v>19.508847848222644</c:v>
                </c:pt>
                <c:pt idx="3981">
                  <c:v>18.885393413521417</c:v>
                </c:pt>
                <c:pt idx="3982">
                  <c:v>18.407</c:v>
                </c:pt>
                <c:pt idx="3983">
                  <c:v>18.003695696445291</c:v>
                </c:pt>
                <c:pt idx="3984">
                  <c:v>17.648377472145754</c:v>
                </c:pt>
                <c:pt idx="3985">
                  <c:v>17.752426196610472</c:v>
                </c:pt>
                <c:pt idx="3986">
                  <c:v>17.37475840290406</c:v>
                </c:pt>
                <c:pt idx="3987">
                  <c:v>17.023233791535777</c:v>
                </c:pt>
                <c:pt idx="3988">
                  <c:v>16.693074658372932</c:v>
                </c:pt>
                <c:pt idx="3989">
                  <c:v>16.380802386117605</c:v>
                </c:pt>
                <c:pt idx="3990">
                  <c:v>16.08379089969625</c:v>
                </c:pt>
                <c:pt idx="3991">
                  <c:v>15.8</c:v>
                </c:pt>
                <c:pt idx="3992">
                  <c:v>17.553846594435996</c:v>
                </c:pt>
                <c:pt idx="3993">
                  <c:v>19.254403447589254</c:v>
                </c:pt>
                <c:pt idx="3994">
                  <c:v>20.849999999999998</c:v>
                </c:pt>
                <c:pt idx="3995">
                  <c:v>22.292154857834046</c:v>
                </c:pt>
                <c:pt idx="3996">
                  <c:v>23.537048875501675</c:v>
                </c:pt>
                <c:pt idx="3997">
                  <c:v>24.54685657822283</c:v>
                </c:pt>
                <c:pt idx="3998">
                  <c:v>25.290895469937674</c:v>
                </c:pt>
                <c:pt idx="3999">
                  <c:v>25.746558305423299</c:v>
                </c:pt>
                <c:pt idx="4000">
                  <c:v>29.998000000000001</c:v>
                </c:pt>
                <c:pt idx="4001">
                  <c:v>29.736602314643761</c:v>
                </c:pt>
                <c:pt idx="4002">
                  <c:v>28.992204686594604</c:v>
                </c:pt>
                <c:pt idx="4003">
                  <c:v>27.878134906741721</c:v>
                </c:pt>
                <c:pt idx="4004">
                  <c:v>20.541691552790976</c:v>
                </c:pt>
                <c:pt idx="4005">
                  <c:v>19.744616895767887</c:v>
                </c:pt>
                <c:pt idx="4006">
                  <c:v>19.132999999999999</c:v>
                </c:pt>
                <c:pt idx="4007">
                  <c:v>18.617383105581954</c:v>
                </c:pt>
                <c:pt idx="4008">
                  <c:v>18.16311550236356</c:v>
                </c:pt>
                <c:pt idx="4009">
                  <c:v>18.016369055210983</c:v>
                </c:pt>
                <c:pt idx="4010">
                  <c:v>17.548958419435721</c:v>
                </c:pt>
                <c:pt idx="4011">
                  <c:v>17.113903207346258</c:v>
                </c:pt>
                <c:pt idx="4012">
                  <c:v>16.705290418778382</c:v>
                </c:pt>
                <c:pt idx="4013">
                  <c:v>16.318814834303964</c:v>
                </c:pt>
                <c:pt idx="4014">
                  <c:v>15.95122636101021</c:v>
                </c:pt>
                <c:pt idx="4015">
                  <c:v>15.8</c:v>
                </c:pt>
                <c:pt idx="4016">
                  <c:v>17.935872585303244</c:v>
                </c:pt>
                <c:pt idx="4017">
                  <c:v>20.006847762905725</c:v>
                </c:pt>
                <c:pt idx="4018">
                  <c:v>21.95</c:v>
                </c:pt>
                <c:pt idx="4019">
                  <c:v>23.706287599144435</c:v>
                </c:pt>
                <c:pt idx="4020">
                  <c:v>25.222346650363431</c:v>
                </c:pt>
                <c:pt idx="4021">
                  <c:v>26.452112466548598</c:v>
                </c:pt>
                <c:pt idx="4022">
                  <c:v>27.358219235666674</c:v>
                </c:pt>
                <c:pt idx="4023">
                  <c:v>27.913135362050159</c:v>
                </c:pt>
                <c:pt idx="4024">
                  <c:v>30.814</c:v>
                </c:pt>
                <c:pt idx="4025">
                  <c:v>30.490488013172968</c:v>
                </c:pt>
                <c:pt idx="4026">
                  <c:v>29.569203820042826</c:v>
                </c:pt>
                <c:pt idx="4027">
                  <c:v>28.190404587551633</c:v>
                </c:pt>
                <c:pt idx="4028">
                  <c:v>21.468430139592794</c:v>
                </c:pt>
                <c:pt idx="4029">
                  <c:v>20.481951603673132</c:v>
                </c:pt>
                <c:pt idx="4030">
                  <c:v>19.725000000000001</c:v>
                </c:pt>
                <c:pt idx="4031">
                  <c:v>19.086860279185586</c:v>
                </c:pt>
                <c:pt idx="4032">
                  <c:v>18.524647898964801</c:v>
                </c:pt>
                <c:pt idx="4033">
                  <c:v>17.835700007652672</c:v>
                </c:pt>
                <c:pt idx="4034">
                  <c:v>17.364550086791205</c:v>
                </c:pt>
                <c:pt idx="4035">
                  <c:v>16.92601443300503</c:v>
                </c:pt>
                <c:pt idx="4036">
                  <c:v>16.514132742128609</c:v>
                </c:pt>
                <c:pt idx="4037">
                  <c:v>16.124565352978397</c:v>
                </c:pt>
                <c:pt idx="4038">
                  <c:v>15.754036171898292</c:v>
                </c:pt>
                <c:pt idx="4039">
                  <c:v>15.6</c:v>
                </c:pt>
                <c:pt idx="4040">
                  <c:v>17.753237403069935</c:v>
                </c:pt>
                <c:pt idx="4041">
                  <c:v>19.84104977723829</c:v>
                </c:pt>
                <c:pt idx="4042">
                  <c:v>21.799999999999997</c:v>
                </c:pt>
                <c:pt idx="4043">
                  <c:v>23.570566360113087</c:v>
                </c:pt>
                <c:pt idx="4044">
                  <c:v>25.098951094675328</c:v>
                </c:pt>
                <c:pt idx="4045">
                  <c:v>26.338715006927039</c:v>
                </c:pt>
                <c:pt idx="4046">
                  <c:v>27.252188497745266</c:v>
                </c:pt>
                <c:pt idx="4047">
                  <c:v>27.811616137351379</c:v>
                </c:pt>
                <c:pt idx="4048">
                  <c:v>30.847999999999999</c:v>
                </c:pt>
                <c:pt idx="4049">
                  <c:v>30.521899917278351</c:v>
                </c:pt>
                <c:pt idx="4050">
                  <c:v>29.59324545060317</c:v>
                </c:pt>
                <c:pt idx="4051">
                  <c:v>28.203415824252044</c:v>
                </c:pt>
                <c:pt idx="4052">
                  <c:v>21.315377580709537</c:v>
                </c:pt>
                <c:pt idx="4053">
                  <c:v>20.321007216502515</c:v>
                </c:pt>
                <c:pt idx="4054">
                  <c:v>19.558</c:v>
                </c:pt>
                <c:pt idx="4055">
                  <c:v>18.914755161419073</c:v>
                </c:pt>
                <c:pt idx="4056">
                  <c:v>18.348045082156521</c:v>
                </c:pt>
                <c:pt idx="4057">
                  <c:v>17.429750006377226</c:v>
                </c:pt>
                <c:pt idx="4058">
                  <c:v>17.037125072326006</c:v>
                </c:pt>
                <c:pt idx="4059">
                  <c:v>16.671678694170858</c:v>
                </c:pt>
                <c:pt idx="4060">
                  <c:v>16.328443951773842</c:v>
                </c:pt>
                <c:pt idx="4061">
                  <c:v>16.003804460815331</c:v>
                </c:pt>
                <c:pt idx="4062">
                  <c:v>15.695030143248577</c:v>
                </c:pt>
                <c:pt idx="4063">
                  <c:v>15.4</c:v>
                </c:pt>
                <c:pt idx="4064">
                  <c:v>17.22330586550277</c:v>
                </c:pt>
                <c:pt idx="4065">
                  <c:v>18.991211504919519</c:v>
                </c:pt>
                <c:pt idx="4066">
                  <c:v>20.65</c:v>
                </c:pt>
                <c:pt idx="4067">
                  <c:v>22.14926990170866</c:v>
                </c:pt>
                <c:pt idx="4068">
                  <c:v>23.443466652749269</c:v>
                </c:pt>
                <c:pt idx="4069">
                  <c:v>24.493266739736605</c:v>
                </c:pt>
                <c:pt idx="4070">
                  <c:v>25.266772518252036</c:v>
                </c:pt>
                <c:pt idx="4071">
                  <c:v>25.740481406628184</c:v>
                </c:pt>
                <c:pt idx="4072">
                  <c:v>30.134</c:v>
                </c:pt>
                <c:pt idx="4073">
                  <c:v>29.862249931065293</c:v>
                </c:pt>
                <c:pt idx="4074">
                  <c:v>29.088371208835976</c:v>
                </c:pt>
                <c:pt idx="4075">
                  <c:v>27.930179853543372</c:v>
                </c:pt>
                <c:pt idx="4076">
                  <c:v>20.329481317257944</c:v>
                </c:pt>
                <c:pt idx="4077">
                  <c:v>19.500839347085428</c:v>
                </c:pt>
                <c:pt idx="4078">
                  <c:v>18.864999999999998</c:v>
                </c:pt>
                <c:pt idx="4079">
                  <c:v>18.328962634515893</c:v>
                </c:pt>
                <c:pt idx="4080">
                  <c:v>17.856704235130433</c:v>
                </c:pt>
                <c:pt idx="4081">
                  <c:v>17.043871431851144</c:v>
                </c:pt>
                <c:pt idx="4082">
                  <c:v>16.841950037196231</c:v>
                </c:pt>
                <c:pt idx="4083">
                  <c:v>16.654006185573586</c:v>
                </c:pt>
                <c:pt idx="4084">
                  <c:v>16.477485460912259</c:v>
                </c:pt>
                <c:pt idx="4085">
                  <c:v>16.310528008419311</c:v>
                </c:pt>
                <c:pt idx="4086">
                  <c:v>16.151729787956413</c:v>
                </c:pt>
                <c:pt idx="4087">
                  <c:v>15.4</c:v>
                </c:pt>
                <c:pt idx="4088">
                  <c:v>16.441889066001583</c:v>
                </c:pt>
                <c:pt idx="4089">
                  <c:v>17.452120859954011</c:v>
                </c:pt>
                <c:pt idx="4090">
                  <c:v>18.399999999999999</c:v>
                </c:pt>
                <c:pt idx="4091">
                  <c:v>19.256725658119233</c:v>
                </c:pt>
                <c:pt idx="4092">
                  <c:v>19.996266658713868</c:v>
                </c:pt>
                <c:pt idx="4093">
                  <c:v>20.596152422706631</c:v>
                </c:pt>
                <c:pt idx="4094">
                  <c:v>21.038155724715448</c:v>
                </c:pt>
                <c:pt idx="4095">
                  <c:v>21.308846518073246</c:v>
                </c:pt>
                <c:pt idx="4096">
                  <c:v>28.4</c:v>
                </c:pt>
                <c:pt idx="4097">
                  <c:v>28.260242821690721</c:v>
                </c:pt>
                <c:pt idx="4098">
                  <c:v>27.862248050258501</c:v>
                </c:pt>
                <c:pt idx="4099">
                  <c:v>27.266606781822304</c:v>
                </c:pt>
                <c:pt idx="4100">
                  <c:v>18.535161820304086</c:v>
                </c:pt>
                <c:pt idx="4101">
                  <c:v>18.109003092786793</c:v>
                </c:pt>
                <c:pt idx="4102">
                  <c:v>17.782</c:v>
                </c:pt>
                <c:pt idx="4103">
                  <c:v>17.506323640608173</c:v>
                </c:pt>
                <c:pt idx="4104">
                  <c:v>17.263447892352794</c:v>
                </c:pt>
                <c:pt idx="4105">
                  <c:v>18.443871431851143</c:v>
                </c:pt>
                <c:pt idx="4106">
                  <c:v>18.241950037196229</c:v>
                </c:pt>
                <c:pt idx="4107">
                  <c:v>18.054006185573584</c:v>
                </c:pt>
                <c:pt idx="4108">
                  <c:v>17.877485460912258</c:v>
                </c:pt>
                <c:pt idx="4109">
                  <c:v>17.71052800841931</c:v>
                </c:pt>
                <c:pt idx="4110">
                  <c:v>17.551729787956411</c:v>
                </c:pt>
                <c:pt idx="4111">
                  <c:v>16</c:v>
                </c:pt>
                <c:pt idx="4112">
                  <c:v>17.180807608135126</c:v>
                </c:pt>
                <c:pt idx="4113">
                  <c:v>18.325736974614546</c:v>
                </c:pt>
                <c:pt idx="4114">
                  <c:v>19.399999999999999</c:v>
                </c:pt>
                <c:pt idx="4115">
                  <c:v>20.370955745868468</c:v>
                </c:pt>
                <c:pt idx="4116">
                  <c:v>21.20910221320905</c:v>
                </c:pt>
                <c:pt idx="4117">
                  <c:v>21.888972745734183</c:v>
                </c:pt>
                <c:pt idx="4118">
                  <c:v>22.389909821344176</c:v>
                </c:pt>
                <c:pt idx="4119">
                  <c:v>22.696692720483014</c:v>
                </c:pt>
                <c:pt idx="4120">
                  <c:v>28.400000000000002</c:v>
                </c:pt>
                <c:pt idx="4121">
                  <c:v>28.260242821690724</c:v>
                </c:pt>
                <c:pt idx="4122">
                  <c:v>27.862248050258504</c:v>
                </c:pt>
                <c:pt idx="4123">
                  <c:v>27.266606781822304</c:v>
                </c:pt>
                <c:pt idx="4124">
                  <c:v>19.935161820304085</c:v>
                </c:pt>
                <c:pt idx="4125">
                  <c:v>19.509003092786791</c:v>
                </c:pt>
                <c:pt idx="4126">
                  <c:v>19.181999999999999</c:v>
                </c:pt>
                <c:pt idx="4127">
                  <c:v>18.906323640608171</c:v>
                </c:pt>
                <c:pt idx="4128">
                  <c:v>18.663447892352792</c:v>
                </c:pt>
                <c:pt idx="4129">
                  <c:v>16.804469052660092</c:v>
                </c:pt>
                <c:pt idx="4130">
                  <c:v>16.494108390505318</c:v>
                </c:pt>
                <c:pt idx="4131">
                  <c:v>16.205231729677916</c:v>
                </c:pt>
                <c:pt idx="4132">
                  <c:v>15.933912838068844</c:v>
                </c:pt>
                <c:pt idx="4133">
                  <c:v>15.677293049977832</c:v>
                </c:pt>
                <c:pt idx="4134">
                  <c:v>15.433214303710779</c:v>
                </c:pt>
                <c:pt idx="4135">
                  <c:v>17.399999999999999</c:v>
                </c:pt>
                <c:pt idx="4136">
                  <c:v>18.459253883768273</c:v>
                </c:pt>
                <c:pt idx="4137">
                  <c:v>19.486322874286579</c:v>
                </c:pt>
                <c:pt idx="4138">
                  <c:v>20.45</c:v>
                </c:pt>
                <c:pt idx="4139">
                  <c:v>21.321004419087888</c:v>
                </c:pt>
                <c:pt idx="4140">
                  <c:v>22.072871103025765</c:v>
                </c:pt>
                <c:pt idx="4141">
                  <c:v>22.682754963085074</c:v>
                </c:pt>
                <c:pt idx="4142">
                  <c:v>23.13212498679404</c:v>
                </c:pt>
                <c:pt idx="4143">
                  <c:v>23.407327293374468</c:v>
                </c:pt>
                <c:pt idx="4144">
                  <c:v>29.385999999999999</c:v>
                </c:pt>
                <c:pt idx="4145">
                  <c:v>29.171188040746852</c:v>
                </c:pt>
                <c:pt idx="4146">
                  <c:v>28.559455336508435</c:v>
                </c:pt>
                <c:pt idx="4147">
                  <c:v>27.643932646134282</c:v>
                </c:pt>
                <c:pt idx="4148">
                  <c:v>19.096637612689616</c:v>
                </c:pt>
                <c:pt idx="4149">
                  <c:v>18.441615864838958</c:v>
                </c:pt>
                <c:pt idx="4150">
                  <c:v>17.939</c:v>
                </c:pt>
                <c:pt idx="4151">
                  <c:v>17.515275225379231</c:v>
                </c:pt>
                <c:pt idx="4152">
                  <c:v>17.141966204912627</c:v>
                </c:pt>
                <c:pt idx="4153">
                  <c:v>16.859116672193593</c:v>
                </c:pt>
                <c:pt idx="4154">
                  <c:v>16.518841729349202</c:v>
                </c:pt>
                <c:pt idx="4155">
                  <c:v>16.202121534948077</c:v>
                </c:pt>
                <c:pt idx="4156">
                  <c:v>15.904651424870661</c:v>
                </c:pt>
                <c:pt idx="4157">
                  <c:v>15.623297199373287</c:v>
                </c:pt>
                <c:pt idx="4158">
                  <c:v>15.355692790815432</c:v>
                </c:pt>
                <c:pt idx="4159">
                  <c:v>15.2</c:v>
                </c:pt>
                <c:pt idx="4160">
                  <c:v>16.762833599002374</c:v>
                </c:pt>
                <c:pt idx="4161">
                  <c:v>18.27818128993102</c:v>
                </c:pt>
                <c:pt idx="4162">
                  <c:v>19.7</c:v>
                </c:pt>
                <c:pt idx="4163">
                  <c:v>20.985088487178853</c:v>
                </c:pt>
                <c:pt idx="4164">
                  <c:v>22.094399988070801</c:v>
                </c:pt>
                <c:pt idx="4165">
                  <c:v>22.994228634059947</c:v>
                </c:pt>
                <c:pt idx="4166">
                  <c:v>23.657233587073172</c:v>
                </c:pt>
                <c:pt idx="4167">
                  <c:v>24.063269777109873</c:v>
                </c:pt>
                <c:pt idx="4168">
                  <c:v>29.658000000000001</c:v>
                </c:pt>
                <c:pt idx="4169">
                  <c:v>29.422483273589922</c:v>
                </c:pt>
                <c:pt idx="4170">
                  <c:v>28.751788380991179</c:v>
                </c:pt>
                <c:pt idx="4171">
                  <c:v>27.74802253973759</c:v>
                </c:pt>
                <c:pt idx="4172">
                  <c:v>19.372217141623551</c:v>
                </c:pt>
                <c:pt idx="4173">
                  <c:v>18.654060767474036</c:v>
                </c:pt>
                <c:pt idx="4174">
                  <c:v>18.102999999999998</c:v>
                </c:pt>
                <c:pt idx="4175">
                  <c:v>17.638434283247108</c:v>
                </c:pt>
                <c:pt idx="4176">
                  <c:v>17.229143670446376</c:v>
                </c:pt>
                <c:pt idx="4177">
                  <c:v>16.375102386843722</c:v>
                </c:pt>
                <c:pt idx="4178">
                  <c:v>16.012391733482119</c:v>
                </c:pt>
                <c:pt idx="4179">
                  <c:v>15.674788888900697</c:v>
                </c:pt>
                <c:pt idx="4180">
                  <c:v>15.357705364972023</c:v>
                </c:pt>
                <c:pt idx="4181">
                  <c:v>15.057800311419877</c:v>
                </c:pt>
                <c:pt idx="4182">
                  <c:v>14.772551656143923</c:v>
                </c:pt>
                <c:pt idx="4183">
                  <c:v>15.1</c:v>
                </c:pt>
                <c:pt idx="4184">
                  <c:v>16.680198416769066</c:v>
                </c:pt>
                <c:pt idx="4185">
                  <c:v>18.212383304263586</c:v>
                </c:pt>
                <c:pt idx="4186">
                  <c:v>19.649999999999999</c:v>
                </c:pt>
                <c:pt idx="4187">
                  <c:v>20.949367248147507</c:v>
                </c:pt>
                <c:pt idx="4188">
                  <c:v>22.071004432382701</c:v>
                </c:pt>
                <c:pt idx="4189">
                  <c:v>22.980831174438389</c:v>
                </c:pt>
                <c:pt idx="4190">
                  <c:v>23.651202849151765</c:v>
                </c:pt>
                <c:pt idx="4191">
                  <c:v>24.061750552411091</c:v>
                </c:pt>
                <c:pt idx="4192">
                  <c:v>29.861999999999998</c:v>
                </c:pt>
                <c:pt idx="4193">
                  <c:v>29.610954698222223</c:v>
                </c:pt>
                <c:pt idx="4194">
                  <c:v>28.896038164353232</c:v>
                </c:pt>
                <c:pt idx="4195">
                  <c:v>27.826089959940067</c:v>
                </c:pt>
                <c:pt idx="4196">
                  <c:v>19.053901788324008</c:v>
                </c:pt>
                <c:pt idx="4197">
                  <c:v>18.288394444450351</c:v>
                </c:pt>
                <c:pt idx="4198">
                  <c:v>17.701000000000001</c:v>
                </c:pt>
                <c:pt idx="4199">
                  <c:v>17.205803576648016</c:v>
                </c:pt>
                <c:pt idx="4200">
                  <c:v>16.769526769596688</c:v>
                </c:pt>
                <c:pt idx="4201">
                  <c:v>15.601123814868533</c:v>
                </c:pt>
                <c:pt idx="4202">
                  <c:v>15.272066727282745</c:v>
                </c:pt>
                <c:pt idx="4203">
                  <c:v>14.965787857971765</c:v>
                </c:pt>
                <c:pt idx="4204">
                  <c:v>14.678124454819979</c:v>
                </c:pt>
                <c:pt idx="4205">
                  <c:v>14.406045643349991</c:v>
                </c:pt>
                <c:pt idx="4206">
                  <c:v>14.147263358151188</c:v>
                </c:pt>
                <c:pt idx="4207">
                  <c:v>14.5</c:v>
                </c:pt>
                <c:pt idx="4208">
                  <c:v>15.923915056868829</c:v>
                </c:pt>
                <c:pt idx="4209">
                  <c:v>17.304565175270483</c:v>
                </c:pt>
                <c:pt idx="4210">
                  <c:v>18.599999999999998</c:v>
                </c:pt>
                <c:pt idx="4211">
                  <c:v>19.770858399429621</c:v>
                </c:pt>
                <c:pt idx="4212">
                  <c:v>20.781564433575618</c:v>
                </c:pt>
                <c:pt idx="4213">
                  <c:v>21.601408311032394</c:v>
                </c:pt>
                <c:pt idx="4214">
                  <c:v>22.205479490444446</c:v>
                </c:pt>
                <c:pt idx="4215">
                  <c:v>22.575423574700103</c:v>
                </c:pt>
                <c:pt idx="4216">
                  <c:v>29.556000000000001</c:v>
                </c:pt>
                <c:pt idx="4217">
                  <c:v>29.32824756127377</c:v>
                </c:pt>
                <c:pt idx="4218">
                  <c:v>28.679663489310151</c:v>
                </c:pt>
                <c:pt idx="4219">
                  <c:v>27.70898882963635</c:v>
                </c:pt>
                <c:pt idx="4220">
                  <c:v>18.031374818273324</c:v>
                </c:pt>
                <c:pt idx="4221">
                  <c:v>17.336893928985884</c:v>
                </c:pt>
                <c:pt idx="4222">
                  <c:v>16.803999999999998</c:v>
                </c:pt>
                <c:pt idx="4223">
                  <c:v>16.354749636546654</c:v>
                </c:pt>
                <c:pt idx="4224">
                  <c:v>15.958952120871219</c:v>
                </c:pt>
                <c:pt idx="4225">
                  <c:v>12.833095244168787</c:v>
                </c:pt>
                <c:pt idx="4226">
                  <c:v>12.459166735548575</c:v>
                </c:pt>
                <c:pt idx="4227">
                  <c:v>12.111122565877007</c:v>
                </c:pt>
                <c:pt idx="4228">
                  <c:v>11.784232335022704</c:v>
                </c:pt>
                <c:pt idx="4229">
                  <c:v>11.475051867443172</c:v>
                </c:pt>
                <c:pt idx="4230">
                  <c:v>11.180981088808167</c:v>
                </c:pt>
                <c:pt idx="4231">
                  <c:v>13.9</c:v>
                </c:pt>
                <c:pt idx="4232">
                  <c:v>15.115537243668513</c:v>
                </c:pt>
                <c:pt idx="4233">
                  <c:v>16.29414100327968</c:v>
                </c:pt>
                <c:pt idx="4234">
                  <c:v>17.399999999999999</c:v>
                </c:pt>
                <c:pt idx="4235">
                  <c:v>18.399513267805773</c:v>
                </c:pt>
                <c:pt idx="4236">
                  <c:v>19.262311101832843</c:v>
                </c:pt>
                <c:pt idx="4237">
                  <c:v>19.962177826491068</c:v>
                </c:pt>
                <c:pt idx="4238">
                  <c:v>20.477848345501357</c:v>
                </c:pt>
                <c:pt idx="4239">
                  <c:v>20.793654271085455</c:v>
                </c:pt>
                <c:pt idx="4240">
                  <c:v>29.963999999999999</c:v>
                </c:pt>
                <c:pt idx="4241">
                  <c:v>29.705190410538375</c:v>
                </c:pt>
                <c:pt idx="4242">
                  <c:v>28.96816305603426</c:v>
                </c:pt>
                <c:pt idx="4243">
                  <c:v>27.865123670041307</c:v>
                </c:pt>
                <c:pt idx="4244">
                  <c:v>15.594744111674235</c:v>
                </c:pt>
                <c:pt idx="4245">
                  <c:v>14.805561282938504</c:v>
                </c:pt>
                <c:pt idx="4246">
                  <c:v>14.2</c:v>
                </c:pt>
                <c:pt idx="4247">
                  <c:v>13.689488223348469</c:v>
                </c:pt>
                <c:pt idx="4248">
                  <c:v>13.239718319171841</c:v>
                </c:pt>
                <c:pt idx="4249">
                  <c:v>15.502988104044739</c:v>
                </c:pt>
                <c:pt idx="4250">
                  <c:v>14.960791766545434</c:v>
                </c:pt>
                <c:pt idx="4251">
                  <c:v>14.456127720521661</c:v>
                </c:pt>
                <c:pt idx="4252">
                  <c:v>13.982136885782921</c:v>
                </c:pt>
                <c:pt idx="4253">
                  <c:v>13.533825207792598</c:v>
                </c:pt>
                <c:pt idx="4254">
                  <c:v>13.107422578771843</c:v>
                </c:pt>
                <c:pt idx="4255">
                  <c:v>10.9</c:v>
                </c:pt>
                <c:pt idx="4256">
                  <c:v>13.730465295970964</c:v>
                </c:pt>
                <c:pt idx="4257">
                  <c:v>16.4749283362084</c:v>
                </c:pt>
                <c:pt idx="4258">
                  <c:v>19.049999999999997</c:v>
                </c:pt>
                <c:pt idx="4259">
                  <c:v>21.377438037890588</c:v>
                </c:pt>
                <c:pt idx="4260">
                  <c:v>23.38652442283934</c:v>
                </c:pt>
                <c:pt idx="4261">
                  <c:v>25.016214081686346</c:v>
                </c:pt>
                <c:pt idx="4262">
                  <c:v>26.216989718810304</c:v>
                </c:pt>
                <c:pt idx="4263">
                  <c:v>26.952366374098986</c:v>
                </c:pt>
                <c:pt idx="4264">
                  <c:v>31.494</c:v>
                </c:pt>
                <c:pt idx="4265">
                  <c:v>31.118726095280643</c:v>
                </c:pt>
                <c:pt idx="4266">
                  <c:v>30.05003643124968</c:v>
                </c:pt>
                <c:pt idx="4267">
                  <c:v>28.450629321559894</c:v>
                </c:pt>
                <c:pt idx="4268">
                  <c:v>19.507378961927639</c:v>
                </c:pt>
                <c:pt idx="4269">
                  <c:v>18.36306386026083</c:v>
                </c:pt>
                <c:pt idx="4270">
                  <c:v>17.484999999999999</c:v>
                </c:pt>
                <c:pt idx="4271">
                  <c:v>16.744757923855282</c:v>
                </c:pt>
                <c:pt idx="4272">
                  <c:v>16.092591562799168</c:v>
                </c:pt>
                <c:pt idx="4273">
                  <c:v>17.487002389394615</c:v>
                </c:pt>
                <c:pt idx="4274">
                  <c:v>16.96724176241252</c:v>
                </c:pt>
                <c:pt idx="4275">
                  <c:v>16.483460366569041</c:v>
                </c:pt>
                <c:pt idx="4276">
                  <c:v>16.029082945681559</c:v>
                </c:pt>
                <c:pt idx="4277">
                  <c:v>15.599322095746011</c:v>
                </c:pt>
                <c:pt idx="4278">
                  <c:v>15.190563713443355</c:v>
                </c:pt>
                <c:pt idx="4279">
                  <c:v>12.7</c:v>
                </c:pt>
                <c:pt idx="4280">
                  <c:v>15.478370842670884</c:v>
                </c:pt>
                <c:pt idx="4281">
                  <c:v>18.172322293210698</c:v>
                </c:pt>
                <c:pt idx="4282">
                  <c:v>20.7</c:v>
                </c:pt>
                <c:pt idx="4283">
                  <c:v>22.984601754984627</c:v>
                </c:pt>
                <c:pt idx="4284">
                  <c:v>24.956711089903649</c:v>
                </c:pt>
                <c:pt idx="4285">
                  <c:v>26.556406460551017</c:v>
                </c:pt>
                <c:pt idx="4286">
                  <c:v>27.735081932574531</c:v>
                </c:pt>
                <c:pt idx="4287">
                  <c:v>28.456924048195326</c:v>
                </c:pt>
                <c:pt idx="4288">
                  <c:v>31.29</c:v>
                </c:pt>
                <c:pt idx="4289">
                  <c:v>30.930254670648338</c:v>
                </c:pt>
                <c:pt idx="4290">
                  <c:v>29.905786647887624</c:v>
                </c:pt>
                <c:pt idx="4291">
                  <c:v>28.372561901357415</c:v>
                </c:pt>
                <c:pt idx="4292">
                  <c:v>21.325694315227189</c:v>
                </c:pt>
                <c:pt idx="4293">
                  <c:v>20.228730183284522</c:v>
                </c:pt>
                <c:pt idx="4294">
                  <c:v>19.387</c:v>
                </c:pt>
                <c:pt idx="4295">
                  <c:v>18.677388630454374</c:v>
                </c:pt>
                <c:pt idx="4296">
                  <c:v>18.05220846364886</c:v>
                </c:pt>
                <c:pt idx="4297">
                  <c:v>16.013023817419423</c:v>
                </c:pt>
                <c:pt idx="4298">
                  <c:v>15.526916756213147</c:v>
                </c:pt>
                <c:pt idx="4299">
                  <c:v>15.07445933564011</c:v>
                </c:pt>
                <c:pt idx="4300">
                  <c:v>14.649502035529515</c:v>
                </c:pt>
                <c:pt idx="4301">
                  <c:v>14.247567427676124</c:v>
                </c:pt>
                <c:pt idx="4302">
                  <c:v>13.865275415450618</c:v>
                </c:pt>
                <c:pt idx="4303">
                  <c:v>14.8</c:v>
                </c:pt>
                <c:pt idx="4304">
                  <c:v>16.831683678703087</c:v>
                </c:pt>
                <c:pt idx="4305">
                  <c:v>18.801635676910323</c:v>
                </c:pt>
                <c:pt idx="4306">
                  <c:v>20.65</c:v>
                </c:pt>
                <c:pt idx="4307">
                  <c:v>22.320615033332508</c:v>
                </c:pt>
                <c:pt idx="4308">
                  <c:v>23.762719984492044</c:v>
                </c:pt>
                <c:pt idx="4309">
                  <c:v>24.932497224277931</c:v>
                </c:pt>
                <c:pt idx="4310">
                  <c:v>25.794403663195126</c:v>
                </c:pt>
                <c:pt idx="4311">
                  <c:v>26.322250710242834</c:v>
                </c:pt>
                <c:pt idx="4312">
                  <c:v>30.984000000000002</c:v>
                </c:pt>
                <c:pt idx="4313">
                  <c:v>30.647547533699889</c:v>
                </c:pt>
                <c:pt idx="4314">
                  <c:v>29.689411972844542</c:v>
                </c:pt>
                <c:pt idx="4315">
                  <c:v>28.255460771053698</c:v>
                </c:pt>
                <c:pt idx="4316">
                  <c:v>19.603167345176505</c:v>
                </c:pt>
                <c:pt idx="4317">
                  <c:v>18.577229667820053</c:v>
                </c:pt>
                <c:pt idx="4318">
                  <c:v>17.79</c:v>
                </c:pt>
                <c:pt idx="4319">
                  <c:v>17.126334690353012</c:v>
                </c:pt>
                <c:pt idx="4320">
                  <c:v>16.541633814923394</c:v>
                </c:pt>
                <c:pt idx="4321">
                  <c:v>16.567671436952924</c:v>
                </c:pt>
                <c:pt idx="4322">
                  <c:v>16.051650095057035</c:v>
                </c:pt>
                <c:pt idx="4323">
                  <c:v>15.571349140910272</c:v>
                </c:pt>
                <c:pt idx="4324">
                  <c:v>15.120240622331332</c:v>
                </c:pt>
                <c:pt idx="4325">
                  <c:v>14.693571577071578</c:v>
                </c:pt>
                <c:pt idx="4326">
                  <c:v>14.287753902555272</c:v>
                </c:pt>
                <c:pt idx="4327">
                  <c:v>13.5</c:v>
                </c:pt>
                <c:pt idx="4328">
                  <c:v>15.965804122870411</c:v>
                </c:pt>
                <c:pt idx="4329">
                  <c:v>18.356686035224495</c:v>
                </c:pt>
                <c:pt idx="4330">
                  <c:v>20.599999999999998</c:v>
                </c:pt>
                <c:pt idx="4331">
                  <c:v>22.627584057548859</c:v>
                </c:pt>
                <c:pt idx="4332">
                  <c:v>24.377831092289487</c:v>
                </c:pt>
                <c:pt idx="4333">
                  <c:v>25.797560733739026</c:v>
                </c:pt>
                <c:pt idx="4334">
                  <c:v>26.8436352151599</c:v>
                </c:pt>
                <c:pt idx="4335">
                  <c:v>27.484270092773354</c:v>
                </c:pt>
                <c:pt idx="4336">
                  <c:v>31.256</c:v>
                </c:pt>
                <c:pt idx="4337">
                  <c:v>30.898842766542955</c:v>
                </c:pt>
                <c:pt idx="4338">
                  <c:v>29.881745017327283</c:v>
                </c:pt>
                <c:pt idx="4339">
                  <c:v>28.359550664657</c:v>
                </c:pt>
                <c:pt idx="4340">
                  <c:v>20.378746874110444</c:v>
                </c:pt>
                <c:pt idx="4341">
                  <c:v>19.289674570455134</c:v>
                </c:pt>
                <c:pt idx="4342">
                  <c:v>18.454000000000001</c:v>
                </c:pt>
                <c:pt idx="4343">
                  <c:v>17.749493748220889</c:v>
                </c:pt>
                <c:pt idx="4344">
                  <c:v>17.128811280457143</c:v>
                </c:pt>
                <c:pt idx="4345">
                  <c:v>17.723059530794103</c:v>
                </c:pt>
                <c:pt idx="4346">
                  <c:v>17.293041745880863</c:v>
                </c:pt>
                <c:pt idx="4347">
                  <c:v>16.89279095075856</c:v>
                </c:pt>
                <c:pt idx="4348">
                  <c:v>16.516867185276112</c:v>
                </c:pt>
                <c:pt idx="4349">
                  <c:v>16.161309647559648</c:v>
                </c:pt>
                <c:pt idx="4350">
                  <c:v>15.823128252129393</c:v>
                </c:pt>
                <c:pt idx="4351">
                  <c:v>13.9</c:v>
                </c:pt>
                <c:pt idx="4352">
                  <c:v>16.174791127436787</c:v>
                </c:pt>
                <c:pt idx="4353">
                  <c:v>18.38046387756626</c:v>
                </c:pt>
                <c:pt idx="4354">
                  <c:v>20.45</c:v>
                </c:pt>
                <c:pt idx="4355">
                  <c:v>22.320517686893666</c:v>
                </c:pt>
                <c:pt idx="4356">
                  <c:v>23.935182204858613</c:v>
                </c:pt>
                <c:pt idx="4357">
                  <c:v>25.244932789576147</c:v>
                </c:pt>
                <c:pt idx="4358">
                  <c:v>26.209973332295398</c:v>
                </c:pt>
                <c:pt idx="4359">
                  <c:v>26.800981564459924</c:v>
                </c:pt>
                <c:pt idx="4360">
                  <c:v>30.474</c:v>
                </c:pt>
                <c:pt idx="4361">
                  <c:v>30.176368972119132</c:v>
                </c:pt>
                <c:pt idx="4362">
                  <c:v>29.328787514439401</c:v>
                </c:pt>
                <c:pt idx="4363">
                  <c:v>28.060292220547502</c:v>
                </c:pt>
                <c:pt idx="4364">
                  <c:v>20.898955728425371</c:v>
                </c:pt>
                <c:pt idx="4365">
                  <c:v>19.991395475379278</c:v>
                </c:pt>
                <c:pt idx="4366">
                  <c:v>19.295000000000002</c:v>
                </c:pt>
                <c:pt idx="4367">
                  <c:v>18.707911456850741</c:v>
                </c:pt>
                <c:pt idx="4368">
                  <c:v>18.190676067047619</c:v>
                </c:pt>
                <c:pt idx="4369">
                  <c:v>15.019714293002544</c:v>
                </c:pt>
                <c:pt idx="4370">
                  <c:v>14.571000082658291</c:v>
                </c:pt>
                <c:pt idx="4371">
                  <c:v>14.153347079052409</c:v>
                </c:pt>
                <c:pt idx="4372">
                  <c:v>13.761078802027246</c:v>
                </c:pt>
                <c:pt idx="4373">
                  <c:v>13.390062240931806</c:v>
                </c:pt>
                <c:pt idx="4374">
                  <c:v>13.037177306569802</c:v>
                </c:pt>
                <c:pt idx="4375">
                  <c:v>15.5</c:v>
                </c:pt>
                <c:pt idx="4376">
                  <c:v>17.097563234535759</c:v>
                </c:pt>
                <c:pt idx="4377">
                  <c:v>18.646585318596152</c:v>
                </c:pt>
                <c:pt idx="4378">
                  <c:v>20.099999999999998</c:v>
                </c:pt>
                <c:pt idx="4379">
                  <c:v>21.41364600911616</c:v>
                </c:pt>
                <c:pt idx="4380">
                  <c:v>22.547608876694596</c:v>
                </c:pt>
                <c:pt idx="4381">
                  <c:v>23.467433714816835</c:v>
                </c:pt>
                <c:pt idx="4382">
                  <c:v>24.145172111230355</c:v>
                </c:pt>
                <c:pt idx="4383">
                  <c:v>24.560231327712312</c:v>
                </c:pt>
                <c:pt idx="4384">
                  <c:v>30.644000000000002</c:v>
                </c:pt>
                <c:pt idx="4385">
                  <c:v>30.33342849264605</c:v>
                </c:pt>
                <c:pt idx="4386">
                  <c:v>29.448995667241114</c:v>
                </c:pt>
                <c:pt idx="4387">
                  <c:v>28.125348404049568</c:v>
                </c:pt>
                <c:pt idx="4388">
                  <c:v>18.333692934009079</c:v>
                </c:pt>
                <c:pt idx="4389">
                  <c:v>17.386673539526203</c:v>
                </c:pt>
                <c:pt idx="4390">
                  <c:v>16.66</c:v>
                </c:pt>
                <c:pt idx="4391">
                  <c:v>16.047385868018161</c:v>
                </c:pt>
                <c:pt idx="4392">
                  <c:v>15.507661983006209</c:v>
                </c:pt>
                <c:pt idx="4393">
                  <c:v>15.685138100218404</c:v>
                </c:pt>
                <c:pt idx="4394">
                  <c:v>15.378516723149833</c:v>
                </c:pt>
                <c:pt idx="4395">
                  <c:v>15.093120504019145</c:v>
                </c:pt>
                <c:pt idx="4396">
                  <c:v>14.825070514718618</c:v>
                </c:pt>
                <c:pt idx="4397">
                  <c:v>14.5715425313034</c:v>
                </c:pt>
                <c:pt idx="4398">
                  <c:v>14.330404492822698</c:v>
                </c:pt>
                <c:pt idx="4399">
                  <c:v>12.7</c:v>
                </c:pt>
                <c:pt idx="4400">
                  <c:v>14.367022505602531</c:v>
                </c:pt>
                <c:pt idx="4401">
                  <c:v>15.983393375926418</c:v>
                </c:pt>
                <c:pt idx="4402">
                  <c:v>17.5</c:v>
                </c:pt>
                <c:pt idx="4403">
                  <c:v>18.870761052990776</c:v>
                </c:pt>
                <c:pt idx="4404">
                  <c:v>20.054026653942188</c:v>
                </c:pt>
                <c:pt idx="4405">
                  <c:v>21.013843876330611</c:v>
                </c:pt>
                <c:pt idx="4406">
                  <c:v>21.721049159544719</c:v>
                </c:pt>
                <c:pt idx="4407">
                  <c:v>22.154154428917195</c:v>
                </c:pt>
                <c:pt idx="4408">
                  <c:v>29.352</c:v>
                </c:pt>
                <c:pt idx="4409">
                  <c:v>29.139776136641469</c:v>
                </c:pt>
                <c:pt idx="4410">
                  <c:v>28.535413705948095</c:v>
                </c:pt>
                <c:pt idx="4411">
                  <c:v>27.630921409433871</c:v>
                </c:pt>
                <c:pt idx="4412">
                  <c:v>17.949690171572872</c:v>
                </c:pt>
                <c:pt idx="4413">
                  <c:v>17.302560252009574</c:v>
                </c:pt>
                <c:pt idx="4414">
                  <c:v>16.806000000000001</c:v>
                </c:pt>
                <c:pt idx="4415">
                  <c:v>16.387380343145743</c:v>
                </c:pt>
                <c:pt idx="4416">
                  <c:v>16.018569021720911</c:v>
                </c:pt>
                <c:pt idx="4417">
                  <c:v>17.083657151603052</c:v>
                </c:pt>
                <c:pt idx="4418">
                  <c:v>16.545200099189948</c:v>
                </c:pt>
                <c:pt idx="4419">
                  <c:v>16.044016494862891</c:v>
                </c:pt>
                <c:pt idx="4420">
                  <c:v>15.573294562432695</c:v>
                </c:pt>
                <c:pt idx="4421">
                  <c:v>15.128074689118169</c:v>
                </c:pt>
                <c:pt idx="4422">
                  <c:v>14.704612767883763</c:v>
                </c:pt>
                <c:pt idx="4423">
                  <c:v>14.1</c:v>
                </c:pt>
                <c:pt idx="4424">
                  <c:v>16.635263393937183</c:v>
                </c:pt>
                <c:pt idx="4425">
                  <c:v>19.093494092554764</c:v>
                </c:pt>
                <c:pt idx="4426">
                  <c:v>21.4</c:v>
                </c:pt>
                <c:pt idx="4427">
                  <c:v>23.484699101423473</c:v>
                </c:pt>
                <c:pt idx="4428">
                  <c:v>25.28424886953708</c:v>
                </c:pt>
                <c:pt idx="4429">
                  <c:v>26.743970895252801</c:v>
                </c:pt>
                <c:pt idx="4430">
                  <c:v>27.819512263474259</c:v>
                </c:pt>
                <c:pt idx="4431">
                  <c:v>28.478193193978235</c:v>
                </c:pt>
                <c:pt idx="4432">
                  <c:v>31.46</c:v>
                </c:pt>
                <c:pt idx="4433">
                  <c:v>31.08731419117526</c:v>
                </c:pt>
                <c:pt idx="4434">
                  <c:v>30.025994800689336</c:v>
                </c:pt>
                <c:pt idx="4435">
                  <c:v>28.43761808485948</c:v>
                </c:pt>
                <c:pt idx="4436">
                  <c:v>21.060431520810898</c:v>
                </c:pt>
                <c:pt idx="4437">
                  <c:v>19.924008247431445</c:v>
                </c:pt>
                <c:pt idx="4438">
                  <c:v>19.052</c:v>
                </c:pt>
                <c:pt idx="4439">
                  <c:v>18.316863041621797</c:v>
                </c:pt>
                <c:pt idx="4440">
                  <c:v>17.66919437960745</c:v>
                </c:pt>
                <c:pt idx="4441">
                  <c:v>15.831614295553432</c:v>
                </c:pt>
                <c:pt idx="4442">
                  <c:v>15.225850111588692</c:v>
                </c:pt>
                <c:pt idx="4443">
                  <c:v>14.662018556720751</c:v>
                </c:pt>
                <c:pt idx="4444">
                  <c:v>14.13245638273678</c:v>
                </c:pt>
                <c:pt idx="4445">
                  <c:v>13.631584025257938</c:v>
                </c:pt>
                <c:pt idx="4446">
                  <c:v>13.155189363869232</c:v>
                </c:pt>
                <c:pt idx="4447">
                  <c:v>14.3</c:v>
                </c:pt>
                <c:pt idx="4448">
                  <c:v>16.835263393937183</c:v>
                </c:pt>
                <c:pt idx="4449">
                  <c:v>19.293494092554763</c:v>
                </c:pt>
                <c:pt idx="4450">
                  <c:v>21.599999999999998</c:v>
                </c:pt>
                <c:pt idx="4451">
                  <c:v>23.684699101423472</c:v>
                </c:pt>
                <c:pt idx="4452">
                  <c:v>25.484248869537076</c:v>
                </c:pt>
                <c:pt idx="4453">
                  <c:v>26.943970895252804</c:v>
                </c:pt>
                <c:pt idx="4454">
                  <c:v>28.019512263474262</c:v>
                </c:pt>
                <c:pt idx="4455">
                  <c:v>28.678193193978238</c:v>
                </c:pt>
                <c:pt idx="4456">
                  <c:v>32.072000000000003</c:v>
                </c:pt>
                <c:pt idx="4457">
                  <c:v>31.652728465072165</c:v>
                </c:pt>
                <c:pt idx="4458">
                  <c:v>30.458744150775502</c:v>
                </c:pt>
                <c:pt idx="4459">
                  <c:v>28.671820345466916</c:v>
                </c:pt>
                <c:pt idx="4460">
                  <c:v>20.305485460912259</c:v>
                </c:pt>
                <c:pt idx="4461">
                  <c:v>19.027009278360374</c:v>
                </c:pt>
                <c:pt idx="4462">
                  <c:v>18.045999999999999</c:v>
                </c:pt>
                <c:pt idx="4463">
                  <c:v>17.218970921824521</c:v>
                </c:pt>
                <c:pt idx="4464">
                  <c:v>16.490343677058384</c:v>
                </c:pt>
                <c:pt idx="4465">
                  <c:v>17.983657151603055</c:v>
                </c:pt>
                <c:pt idx="4466">
                  <c:v>17.445200099189947</c:v>
                </c:pt>
                <c:pt idx="4467">
                  <c:v>16.94401649486289</c:v>
                </c:pt>
                <c:pt idx="4468">
                  <c:v>16.473294562432695</c:v>
                </c:pt>
                <c:pt idx="4469">
                  <c:v>16.028074689118167</c:v>
                </c:pt>
                <c:pt idx="4470">
                  <c:v>15.604612767883761</c:v>
                </c:pt>
                <c:pt idx="4471">
                  <c:v>12.7</c:v>
                </c:pt>
                <c:pt idx="4472">
                  <c:v>15.634654202571122</c:v>
                </c:pt>
                <c:pt idx="4473">
                  <c:v>18.480140422203803</c:v>
                </c:pt>
                <c:pt idx="4474">
                  <c:v>21.15</c:v>
                </c:pt>
                <c:pt idx="4475">
                  <c:v>23.563110603702512</c:v>
                </c:pt>
                <c:pt idx="4476">
                  <c:v>25.646151088710731</c:v>
                </c:pt>
                <c:pt idx="4477">
                  <c:v>27.335829323957014</c:v>
                </c:pt>
                <c:pt idx="4478">
                  <c:v>28.580805291281852</c:v>
                </c:pt>
                <c:pt idx="4479">
                  <c:v>29.343251025906316</c:v>
                </c:pt>
                <c:pt idx="4480">
                  <c:v>31.46</c:v>
                </c:pt>
                <c:pt idx="4481">
                  <c:v>31.08731419117526</c:v>
                </c:pt>
                <c:pt idx="4482">
                  <c:v>30.025994800689336</c:v>
                </c:pt>
                <c:pt idx="4483">
                  <c:v>28.43761808485948</c:v>
                </c:pt>
                <c:pt idx="4484">
                  <c:v>21.9604315208109</c:v>
                </c:pt>
                <c:pt idx="4485">
                  <c:v>20.824008247431447</c:v>
                </c:pt>
                <c:pt idx="4486">
                  <c:v>19.951999999999998</c:v>
                </c:pt>
                <c:pt idx="4487">
                  <c:v>19.216863041621796</c:v>
                </c:pt>
                <c:pt idx="4488">
                  <c:v>18.569194379607453</c:v>
                </c:pt>
                <c:pt idx="4489">
                  <c:v>18.944995246719678</c:v>
                </c:pt>
                <c:pt idx="4490">
                  <c:v>18.414016764478976</c:v>
                </c:pt>
                <c:pt idx="4491">
                  <c:v>17.919794043545352</c:v>
                </c:pt>
                <c:pt idx="4492">
                  <c:v>17.455609915732239</c:v>
                </c:pt>
                <c:pt idx="4493">
                  <c:v>17.016573651769303</c:v>
                </c:pt>
                <c:pt idx="4494">
                  <c:v>16.598993146107595</c:v>
                </c:pt>
                <c:pt idx="4495">
                  <c:v>15.2</c:v>
                </c:pt>
                <c:pt idx="4496">
                  <c:v>17.839452300537339</c:v>
                </c:pt>
                <c:pt idx="4497">
                  <c:v>20.398706178550164</c:v>
                </c:pt>
                <c:pt idx="4498">
                  <c:v>22.799999999999997</c:v>
                </c:pt>
                <c:pt idx="4499">
                  <c:v>24.970371667235398</c:v>
                </c:pt>
                <c:pt idx="4500">
                  <c:v>26.843875535408465</c:v>
                </c:pt>
                <c:pt idx="4501">
                  <c:v>28.363586137523466</c:v>
                </c:pt>
                <c:pt idx="4502">
                  <c:v>29.483327835945804</c:v>
                </c:pt>
                <c:pt idx="4503">
                  <c:v>30.169077845785559</c:v>
                </c:pt>
                <c:pt idx="4504">
                  <c:v>31.391999999999999</c:v>
                </c:pt>
                <c:pt idx="4505">
                  <c:v>31.024490382964494</c:v>
                </c:pt>
                <c:pt idx="4506">
                  <c:v>29.977911539568652</c:v>
                </c:pt>
                <c:pt idx="4507">
                  <c:v>28.411595611458655</c:v>
                </c:pt>
                <c:pt idx="4508">
                  <c:v>22.866536638577411</c:v>
                </c:pt>
                <c:pt idx="4509">
                  <c:v>21.745897021772674</c:v>
                </c:pt>
                <c:pt idx="4510">
                  <c:v>20.885999999999999</c:v>
                </c:pt>
                <c:pt idx="4511">
                  <c:v>20.161073277154827</c:v>
                </c:pt>
                <c:pt idx="4512">
                  <c:v>19.522400013224015</c:v>
                </c:pt>
                <c:pt idx="4513">
                  <c:v>18.106333341836301</c:v>
                </c:pt>
                <c:pt idx="4514">
                  <c:v>17.582833429768005</c:v>
                </c:pt>
                <c:pt idx="4515">
                  <c:v>17.09557159222781</c:v>
                </c:pt>
                <c:pt idx="4516">
                  <c:v>16.637925269031786</c:v>
                </c:pt>
                <c:pt idx="4517">
                  <c:v>16.205072614420441</c:v>
                </c:pt>
                <c:pt idx="4518">
                  <c:v>15.793373524331436</c:v>
                </c:pt>
                <c:pt idx="4519">
                  <c:v>16.2</c:v>
                </c:pt>
                <c:pt idx="4520">
                  <c:v>18.492155945203478</c:v>
                </c:pt>
                <c:pt idx="4521">
                  <c:v>20.714665891898825</c:v>
                </c:pt>
                <c:pt idx="4522">
                  <c:v>22.799999999999997</c:v>
                </c:pt>
                <c:pt idx="4523">
                  <c:v>24.684796447862318</c:v>
                </c:pt>
                <c:pt idx="4524">
                  <c:v>26.311786649170507</c:v>
                </c:pt>
                <c:pt idx="4525">
                  <c:v>27.631535329954588</c:v>
                </c:pt>
                <c:pt idx="4526">
                  <c:v>28.60394259437399</c:v>
                </c:pt>
                <c:pt idx="4527">
                  <c:v>29.199462339761144</c:v>
                </c:pt>
                <c:pt idx="4528">
                  <c:v>31.323999999999998</c:v>
                </c:pt>
                <c:pt idx="4529">
                  <c:v>30.961666574753721</c:v>
                </c:pt>
                <c:pt idx="4530">
                  <c:v>29.929828278447964</c:v>
                </c:pt>
                <c:pt idx="4531">
                  <c:v>28.385573138057826</c:v>
                </c:pt>
                <c:pt idx="4532">
                  <c:v>21.972641756343929</c:v>
                </c:pt>
                <c:pt idx="4533">
                  <c:v>20.867785796113907</c:v>
                </c:pt>
                <c:pt idx="4534">
                  <c:v>20.02</c:v>
                </c:pt>
                <c:pt idx="4535">
                  <c:v>19.305283512687858</c:v>
                </c:pt>
                <c:pt idx="4536">
                  <c:v>18.675605646840577</c:v>
                </c:pt>
                <c:pt idx="4537">
                  <c:v>18.029750006377228</c:v>
                </c:pt>
                <c:pt idx="4538">
                  <c:v>17.637125072326004</c:v>
                </c:pt>
                <c:pt idx="4539">
                  <c:v>17.271678694170859</c:v>
                </c:pt>
                <c:pt idx="4540">
                  <c:v>16.92844395177384</c:v>
                </c:pt>
                <c:pt idx="4541">
                  <c:v>16.603804460815333</c:v>
                </c:pt>
                <c:pt idx="4542">
                  <c:v>16.295030143248578</c:v>
                </c:pt>
                <c:pt idx="4543">
                  <c:v>15.4</c:v>
                </c:pt>
                <c:pt idx="4544">
                  <c:v>17.327494772102927</c:v>
                </c:pt>
                <c:pt idx="4545">
                  <c:v>19.196423590914922</c:v>
                </c:pt>
                <c:pt idx="4546">
                  <c:v>20.95</c:v>
                </c:pt>
                <c:pt idx="4547">
                  <c:v>22.534942467520587</c:v>
                </c:pt>
                <c:pt idx="4548">
                  <c:v>23.903093318620655</c:v>
                </c:pt>
                <c:pt idx="4549">
                  <c:v>25.012881982007269</c:v>
                </c:pt>
                <c:pt idx="4550">
                  <c:v>25.83058809072358</c:v>
                </c:pt>
                <c:pt idx="4551">
                  <c:v>26.33136605843551</c:v>
                </c:pt>
                <c:pt idx="4552">
                  <c:v>30.134</c:v>
                </c:pt>
                <c:pt idx="4553">
                  <c:v>29.862249931065293</c:v>
                </c:pt>
                <c:pt idx="4554">
                  <c:v>29.088371208835976</c:v>
                </c:pt>
                <c:pt idx="4555">
                  <c:v>27.930179853543372</c:v>
                </c:pt>
                <c:pt idx="4556">
                  <c:v>20.929481317257945</c:v>
                </c:pt>
                <c:pt idx="4557">
                  <c:v>20.100839347085429</c:v>
                </c:pt>
                <c:pt idx="4558">
                  <c:v>19.465</c:v>
                </c:pt>
                <c:pt idx="4559">
                  <c:v>18.928962634515894</c:v>
                </c:pt>
                <c:pt idx="4560">
                  <c:v>18.456704235130434</c:v>
                </c:pt>
                <c:pt idx="4561">
                  <c:v>17.63570000765267</c:v>
                </c:pt>
                <c:pt idx="4562">
                  <c:v>17.164550086791202</c:v>
                </c:pt>
                <c:pt idx="4563">
                  <c:v>16.726014433005027</c:v>
                </c:pt>
                <c:pt idx="4564">
                  <c:v>16.314132742128606</c:v>
                </c:pt>
                <c:pt idx="4565">
                  <c:v>15.924565352978394</c:v>
                </c:pt>
                <c:pt idx="4566">
                  <c:v>15.554036171898289</c:v>
                </c:pt>
                <c:pt idx="4567">
                  <c:v>16</c:v>
                </c:pt>
                <c:pt idx="4568">
                  <c:v>18.04904849646978</c:v>
                </c:pt>
                <c:pt idx="4569">
                  <c:v>20.035837691242889</c:v>
                </c:pt>
                <c:pt idx="4570">
                  <c:v>21.9</c:v>
                </c:pt>
                <c:pt idx="4571">
                  <c:v>23.584893794301163</c:v>
                </c:pt>
                <c:pt idx="4572">
                  <c:v>25.03932442880394</c:v>
                </c:pt>
                <c:pt idx="4573">
                  <c:v>26.219099764656377</c:v>
                </c:pt>
                <c:pt idx="4574">
                  <c:v>27.088372925273717</c:v>
                </c:pt>
                <c:pt idx="4575">
                  <c:v>27.620731485544056</c:v>
                </c:pt>
                <c:pt idx="4576">
                  <c:v>30.848000000000003</c:v>
                </c:pt>
                <c:pt idx="4577">
                  <c:v>30.521899917278354</c:v>
                </c:pt>
                <c:pt idx="4578">
                  <c:v>29.59324545060317</c:v>
                </c:pt>
                <c:pt idx="4579">
                  <c:v>28.203415824252048</c:v>
                </c:pt>
                <c:pt idx="4580">
                  <c:v>21.115377580709534</c:v>
                </c:pt>
                <c:pt idx="4581">
                  <c:v>20.121007216502512</c:v>
                </c:pt>
                <c:pt idx="4582">
                  <c:v>19.357999999999997</c:v>
                </c:pt>
                <c:pt idx="4583">
                  <c:v>18.71475516141907</c:v>
                </c:pt>
                <c:pt idx="4584">
                  <c:v>18.148045082156518</c:v>
                </c:pt>
                <c:pt idx="4585">
                  <c:v>15.960980961369803</c:v>
                </c:pt>
                <c:pt idx="4586">
                  <c:v>15.407566768611892</c:v>
                </c:pt>
                <c:pt idx="4587">
                  <c:v>14.892461397497971</c:v>
                </c:pt>
                <c:pt idx="4588">
                  <c:v>14.408663855833602</c:v>
                </c:pt>
                <c:pt idx="4589">
                  <c:v>13.951076763815895</c:v>
                </c:pt>
                <c:pt idx="4590">
                  <c:v>13.515852011436088</c:v>
                </c:pt>
                <c:pt idx="4591">
                  <c:v>15.2</c:v>
                </c:pt>
                <c:pt idx="4592">
                  <c:v>17.405331856370015</c:v>
                </c:pt>
                <c:pt idx="4593">
                  <c:v>19.54365582023599</c:v>
                </c:pt>
                <c:pt idx="4594">
                  <c:v>21.549999999999997</c:v>
                </c:pt>
                <c:pt idx="4595">
                  <c:v>23.363402643019047</c:v>
                </c:pt>
                <c:pt idx="4596">
                  <c:v>24.928764427611021</c:v>
                </c:pt>
                <c:pt idx="4597">
                  <c:v>26.198522628062371</c:v>
                </c:pt>
                <c:pt idx="4598">
                  <c:v>27.134096283981034</c:v>
                </c:pt>
                <c:pt idx="4599">
                  <c:v>27.707058463255038</c:v>
                </c:pt>
                <c:pt idx="4600">
                  <c:v>31.596</c:v>
                </c:pt>
                <c:pt idx="4601">
                  <c:v>31.212961807596795</c:v>
                </c:pt>
                <c:pt idx="4602">
                  <c:v>30.122161322930708</c:v>
                </c:pt>
                <c:pt idx="4603">
                  <c:v>28.489663031661131</c:v>
                </c:pt>
                <c:pt idx="4604">
                  <c:v>20.048221285277865</c:v>
                </c:pt>
                <c:pt idx="4605">
                  <c:v>18.880230698748985</c:v>
                </c:pt>
                <c:pt idx="4606">
                  <c:v>17.983999999999998</c:v>
                </c:pt>
                <c:pt idx="4607">
                  <c:v>17.228442570555735</c:v>
                </c:pt>
                <c:pt idx="4608">
                  <c:v>16.562783112374323</c:v>
                </c:pt>
                <c:pt idx="4609">
                  <c:v>16.723059530794103</c:v>
                </c:pt>
                <c:pt idx="4610">
                  <c:v>16.293041745880863</c:v>
                </c:pt>
                <c:pt idx="4611">
                  <c:v>15.89279095075856</c:v>
                </c:pt>
                <c:pt idx="4612">
                  <c:v>15.51686718527611</c:v>
                </c:pt>
                <c:pt idx="4613">
                  <c:v>15.161309647559648</c:v>
                </c:pt>
                <c:pt idx="4614">
                  <c:v>14.823128252129393</c:v>
                </c:pt>
                <c:pt idx="4615">
                  <c:v>13.1</c:v>
                </c:pt>
                <c:pt idx="4616">
                  <c:v>15.340061491903402</c:v>
                </c:pt>
                <c:pt idx="4617">
                  <c:v>17.512059848901124</c:v>
                </c:pt>
                <c:pt idx="4618">
                  <c:v>19.549999999999997</c:v>
                </c:pt>
                <c:pt idx="4619">
                  <c:v>21.391960164956359</c:v>
                </c:pt>
                <c:pt idx="4620">
                  <c:v>22.981973316234814</c:v>
                </c:pt>
                <c:pt idx="4621">
                  <c:v>24.271727708819256</c:v>
                </c:pt>
                <c:pt idx="4622">
                  <c:v>25.222034808138218</c:v>
                </c:pt>
                <c:pt idx="4623">
                  <c:v>25.804020013857482</c:v>
                </c:pt>
                <c:pt idx="4624">
                  <c:v>30.474</c:v>
                </c:pt>
                <c:pt idx="4625">
                  <c:v>30.176368972119132</c:v>
                </c:pt>
                <c:pt idx="4626">
                  <c:v>29.328787514439401</c:v>
                </c:pt>
                <c:pt idx="4627">
                  <c:v>28.060292220547502</c:v>
                </c:pt>
                <c:pt idx="4628">
                  <c:v>19.898955728425371</c:v>
                </c:pt>
                <c:pt idx="4629">
                  <c:v>18.991395475379278</c:v>
                </c:pt>
                <c:pt idx="4630">
                  <c:v>18.295000000000002</c:v>
                </c:pt>
                <c:pt idx="4631">
                  <c:v>17.707911456850741</c:v>
                </c:pt>
                <c:pt idx="4632">
                  <c:v>17.190676067047619</c:v>
                </c:pt>
                <c:pt idx="4633">
                  <c:v>16.680311913811494</c:v>
                </c:pt>
                <c:pt idx="4634">
                  <c:v>16.12315843596738</c:v>
                </c:pt>
                <c:pt idx="4635">
                  <c:v>15.604572623156741</c:v>
                </c:pt>
                <c:pt idx="4636">
                  <c:v>15.117506179183831</c:v>
                </c:pt>
                <c:pt idx="4637">
                  <c:v>14.656827282490328</c:v>
                </c:pt>
                <c:pt idx="4638">
                  <c:v>14.218661822324172</c:v>
                </c:pt>
                <c:pt idx="4639">
                  <c:v>14.5</c:v>
                </c:pt>
                <c:pt idx="4640">
                  <c:v>16.965804122870409</c:v>
                </c:pt>
                <c:pt idx="4641">
                  <c:v>19.356686035224495</c:v>
                </c:pt>
                <c:pt idx="4642">
                  <c:v>21.599999999999998</c:v>
                </c:pt>
                <c:pt idx="4643">
                  <c:v>23.627584057548859</c:v>
                </c:pt>
                <c:pt idx="4644">
                  <c:v>25.377831092289487</c:v>
                </c:pt>
                <c:pt idx="4645">
                  <c:v>26.797560733739026</c:v>
                </c:pt>
                <c:pt idx="4646">
                  <c:v>27.8436352151599</c:v>
                </c:pt>
                <c:pt idx="4647">
                  <c:v>28.484270092773354</c:v>
                </c:pt>
                <c:pt idx="4648">
                  <c:v>31.63</c:v>
                </c:pt>
                <c:pt idx="4649">
                  <c:v>31.244373711702178</c:v>
                </c:pt>
                <c:pt idx="4650">
                  <c:v>30.146202953491049</c:v>
                </c:pt>
                <c:pt idx="4651">
                  <c:v>28.502674268361545</c:v>
                </c:pt>
                <c:pt idx="4652">
                  <c:v>20.795168726394611</c:v>
                </c:pt>
                <c:pt idx="4653">
                  <c:v>19.619286311578371</c:v>
                </c:pt>
                <c:pt idx="4654">
                  <c:v>18.716999999999999</c:v>
                </c:pt>
                <c:pt idx="4655">
                  <c:v>17.956337452789221</c:v>
                </c:pt>
                <c:pt idx="4656">
                  <c:v>17.286180295566044</c:v>
                </c:pt>
                <c:pt idx="4657">
                  <c:v>16.974361912536047</c:v>
                </c:pt>
                <c:pt idx="4658">
                  <c:v>16.495733421502177</c:v>
                </c:pt>
                <c:pt idx="4659">
                  <c:v>16.050236884322569</c:v>
                </c:pt>
                <c:pt idx="4660">
                  <c:v>15.631817388829063</c:v>
                </c:pt>
                <c:pt idx="4661">
                  <c:v>15.23606639032726</c:v>
                </c:pt>
                <c:pt idx="4662">
                  <c:v>14.859655793674456</c:v>
                </c:pt>
                <c:pt idx="4663">
                  <c:v>13.8</c:v>
                </c:pt>
                <c:pt idx="4664">
                  <c:v>16.144250398503559</c:v>
                </c:pt>
                <c:pt idx="4665">
                  <c:v>18.417271934896529</c:v>
                </c:pt>
                <c:pt idx="4666">
                  <c:v>20.55</c:v>
                </c:pt>
                <c:pt idx="4667">
                  <c:v>22.477632730768281</c:v>
                </c:pt>
                <c:pt idx="4668">
                  <c:v>24.141599982106204</c:v>
                </c:pt>
                <c:pt idx="4669">
                  <c:v>25.491342951089919</c:v>
                </c:pt>
                <c:pt idx="4670">
                  <c:v>26.485850380609762</c:v>
                </c:pt>
                <c:pt idx="4671">
                  <c:v>27.094904665664806</c:v>
                </c:pt>
                <c:pt idx="4672">
                  <c:v>30.916</c:v>
                </c:pt>
                <c:pt idx="4673">
                  <c:v>30.58472372548912</c:v>
                </c:pt>
                <c:pt idx="4674">
                  <c:v>29.641328711723855</c:v>
                </c:pt>
                <c:pt idx="4675">
                  <c:v>28.229438297652873</c:v>
                </c:pt>
                <c:pt idx="4676">
                  <c:v>20.50927246294302</c:v>
                </c:pt>
                <c:pt idx="4677">
                  <c:v>19.499118442161286</c:v>
                </c:pt>
                <c:pt idx="4678">
                  <c:v>18.724</c:v>
                </c:pt>
                <c:pt idx="4679">
                  <c:v>18.07054492588604</c:v>
                </c:pt>
                <c:pt idx="4680">
                  <c:v>17.494839448539956</c:v>
                </c:pt>
                <c:pt idx="4681">
                  <c:v>17.80967857962786</c:v>
                </c:pt>
                <c:pt idx="4682">
                  <c:v>17.304875092990574</c:v>
                </c:pt>
                <c:pt idx="4683">
                  <c:v>16.83501546393396</c:v>
                </c:pt>
                <c:pt idx="4684">
                  <c:v>16.393713652280649</c:v>
                </c:pt>
                <c:pt idx="4685">
                  <c:v>15.976320021048281</c:v>
                </c:pt>
                <c:pt idx="4686">
                  <c:v>15.579324469891025</c:v>
                </c:pt>
                <c:pt idx="4687">
                  <c:v>14.5</c:v>
                </c:pt>
                <c:pt idx="4688">
                  <c:v>16.965804122870409</c:v>
                </c:pt>
                <c:pt idx="4689">
                  <c:v>19.356686035224495</c:v>
                </c:pt>
                <c:pt idx="4690">
                  <c:v>21.599999999999998</c:v>
                </c:pt>
                <c:pt idx="4691">
                  <c:v>23.627584057548859</c:v>
                </c:pt>
                <c:pt idx="4692">
                  <c:v>25.377831092289487</c:v>
                </c:pt>
                <c:pt idx="4693">
                  <c:v>26.797560733739026</c:v>
                </c:pt>
                <c:pt idx="4694">
                  <c:v>27.8436352151599</c:v>
                </c:pt>
                <c:pt idx="4695">
                  <c:v>28.484270092773354</c:v>
                </c:pt>
                <c:pt idx="4696">
                  <c:v>31.154</c:v>
                </c:pt>
                <c:pt idx="4697">
                  <c:v>30.804607054226807</c:v>
                </c:pt>
                <c:pt idx="4698">
                  <c:v>29.809620125646255</c:v>
                </c:pt>
                <c:pt idx="4699">
                  <c:v>28.320516954555764</c:v>
                </c:pt>
                <c:pt idx="4700">
                  <c:v>21.537904550760217</c:v>
                </c:pt>
                <c:pt idx="4701">
                  <c:v>20.472507731966978</c:v>
                </c:pt>
                <c:pt idx="4702">
                  <c:v>19.655000000000001</c:v>
                </c:pt>
                <c:pt idx="4703">
                  <c:v>18.965809101520435</c:v>
                </c:pt>
                <c:pt idx="4704">
                  <c:v>18.358619730881983</c:v>
                </c:pt>
                <c:pt idx="4705">
                  <c:v>19.674361912536046</c:v>
                </c:pt>
                <c:pt idx="4706">
                  <c:v>19.195733421502176</c:v>
                </c:pt>
                <c:pt idx="4707">
                  <c:v>18.750236884322568</c:v>
                </c:pt>
                <c:pt idx="4708">
                  <c:v>18.331817388829062</c:v>
                </c:pt>
                <c:pt idx="4709">
                  <c:v>17.936066390327259</c:v>
                </c:pt>
                <c:pt idx="4710">
                  <c:v>17.559655793674455</c:v>
                </c:pt>
                <c:pt idx="4711">
                  <c:v>15.2</c:v>
                </c:pt>
                <c:pt idx="4712">
                  <c:v>17.769993029470569</c:v>
                </c:pt>
                <c:pt idx="4713">
                  <c:v>20.261898121219897</c:v>
                </c:pt>
                <c:pt idx="4714">
                  <c:v>22.599999999999998</c:v>
                </c:pt>
                <c:pt idx="4715">
                  <c:v>24.713256623360781</c:v>
                </c:pt>
                <c:pt idx="4716">
                  <c:v>26.537457758160876</c:v>
                </c:pt>
                <c:pt idx="4717">
                  <c:v>28.017175976009689</c:v>
                </c:pt>
                <c:pt idx="4718">
                  <c:v>29.107450787631443</c:v>
                </c:pt>
                <c:pt idx="4719">
                  <c:v>29.775154744580679</c:v>
                </c:pt>
                <c:pt idx="4720">
                  <c:v>30.916</c:v>
                </c:pt>
                <c:pt idx="4721">
                  <c:v>30.58472372548912</c:v>
                </c:pt>
                <c:pt idx="4722">
                  <c:v>29.641328711723855</c:v>
                </c:pt>
                <c:pt idx="4723">
                  <c:v>28.229438297652873</c:v>
                </c:pt>
                <c:pt idx="4724">
                  <c:v>23.209272462943019</c:v>
                </c:pt>
                <c:pt idx="4725">
                  <c:v>22.199118442161286</c:v>
                </c:pt>
                <c:pt idx="4726">
                  <c:v>21.423999999999999</c:v>
                </c:pt>
                <c:pt idx="4727">
                  <c:v>20.770544925886043</c:v>
                </c:pt>
                <c:pt idx="4728">
                  <c:v>20.194839448539955</c:v>
                </c:pt>
                <c:pt idx="4729">
                  <c:v>17.855030960094361</c:v>
                </c:pt>
                <c:pt idx="4730">
                  <c:v>17.380141754146692</c:v>
                </c:pt>
                <c:pt idx="4731">
                  <c:v>16.9381256586638</c:v>
                </c:pt>
                <c:pt idx="4732">
                  <c:v>16.522975065478835</c:v>
                </c:pt>
                <c:pt idx="4733">
                  <c:v>16.130315871652829</c:v>
                </c:pt>
                <c:pt idx="4734">
                  <c:v>15.756845982786373</c:v>
                </c:pt>
                <c:pt idx="4735">
                  <c:v>17.2</c:v>
                </c:pt>
                <c:pt idx="4736">
                  <c:v>19.09276513656954</c:v>
                </c:pt>
                <c:pt idx="4737">
                  <c:v>20.928019562249787</c:v>
                </c:pt>
                <c:pt idx="4738">
                  <c:v>22.65</c:v>
                </c:pt>
                <c:pt idx="4739">
                  <c:v>24.206384945583277</c:v>
                </c:pt>
                <c:pt idx="4740">
                  <c:v>25.549884429996862</c:v>
                </c:pt>
                <c:pt idx="4741">
                  <c:v>26.639676901250382</c:v>
                </c:pt>
                <c:pt idx="4742">
                  <c:v>27.442649566566402</c:v>
                </c:pt>
                <c:pt idx="4743">
                  <c:v>27.934404507833069</c:v>
                </c:pt>
                <c:pt idx="4744">
                  <c:v>30.882000000000001</c:v>
                </c:pt>
                <c:pt idx="4745">
                  <c:v>30.553311821383737</c:v>
                </c:pt>
                <c:pt idx="4746">
                  <c:v>29.617287081163514</c:v>
                </c:pt>
                <c:pt idx="4747">
                  <c:v>28.216427060952459</c:v>
                </c:pt>
                <c:pt idx="4748">
                  <c:v>21.36232502182628</c:v>
                </c:pt>
                <c:pt idx="4749">
                  <c:v>20.360062829331898</c:v>
                </c:pt>
                <c:pt idx="4750">
                  <c:v>19.591000000000001</c:v>
                </c:pt>
                <c:pt idx="4751">
                  <c:v>18.942650043652556</c:v>
                </c:pt>
                <c:pt idx="4752">
                  <c:v>18.371442265348239</c:v>
                </c:pt>
                <c:pt idx="4753">
                  <c:v>17.81041905393554</c:v>
                </c:pt>
                <c:pt idx="4754">
                  <c:v>17.421533404970518</c:v>
                </c:pt>
                <c:pt idx="4755">
                  <c:v>17.059567468512089</c:v>
                </c:pt>
                <c:pt idx="4756">
                  <c:v>16.719601628423614</c:v>
                </c:pt>
                <c:pt idx="4757">
                  <c:v>16.398053942140898</c:v>
                </c:pt>
                <c:pt idx="4758">
                  <c:v>16.092220332360498</c:v>
                </c:pt>
                <c:pt idx="4759">
                  <c:v>15.4</c:v>
                </c:pt>
                <c:pt idx="4760">
                  <c:v>17.275400318802848</c:v>
                </c:pt>
                <c:pt idx="4761">
                  <c:v>19.093817547917222</c:v>
                </c:pt>
                <c:pt idx="4762">
                  <c:v>20.799999999999997</c:v>
                </c:pt>
                <c:pt idx="4763">
                  <c:v>22.342106184614622</c:v>
                </c:pt>
                <c:pt idx="4764">
                  <c:v>23.673279985684964</c:v>
                </c:pt>
                <c:pt idx="4765">
                  <c:v>24.753074360871935</c:v>
                </c:pt>
                <c:pt idx="4766">
                  <c:v>25.54868030448781</c:v>
                </c:pt>
                <c:pt idx="4767">
                  <c:v>26.035923732531845</c:v>
                </c:pt>
                <c:pt idx="4768">
                  <c:v>30.099999999999998</c:v>
                </c:pt>
                <c:pt idx="4769">
                  <c:v>29.83083802695991</c:v>
                </c:pt>
                <c:pt idx="4770">
                  <c:v>29.064329578275633</c:v>
                </c:pt>
                <c:pt idx="4771">
                  <c:v>27.917168616842957</c:v>
                </c:pt>
                <c:pt idx="4772">
                  <c:v>20.682533876141207</c:v>
                </c:pt>
                <c:pt idx="4773">
                  <c:v>19.861783734256043</c:v>
                </c:pt>
                <c:pt idx="4774">
                  <c:v>19.231999999999999</c:v>
                </c:pt>
                <c:pt idx="4775">
                  <c:v>18.701067752282409</c:v>
                </c:pt>
                <c:pt idx="4776">
                  <c:v>18.233307051938716</c:v>
                </c:pt>
                <c:pt idx="4777">
                  <c:v>17.606333341836301</c:v>
                </c:pt>
                <c:pt idx="4778">
                  <c:v>17.082833429768005</c:v>
                </c:pt>
                <c:pt idx="4779">
                  <c:v>16.59557159222781</c:v>
                </c:pt>
                <c:pt idx="4780">
                  <c:v>16.137925269031786</c:v>
                </c:pt>
                <c:pt idx="4781">
                  <c:v>15.705072614420441</c:v>
                </c:pt>
                <c:pt idx="4782">
                  <c:v>15.293373524331436</c:v>
                </c:pt>
                <c:pt idx="4783">
                  <c:v>15.8</c:v>
                </c:pt>
                <c:pt idx="4784">
                  <c:v>18.074791127436789</c:v>
                </c:pt>
                <c:pt idx="4785">
                  <c:v>20.280463877566259</c:v>
                </c:pt>
                <c:pt idx="4786">
                  <c:v>22.349999999999998</c:v>
                </c:pt>
                <c:pt idx="4787">
                  <c:v>24.220517686893665</c:v>
                </c:pt>
                <c:pt idx="4788">
                  <c:v>25.835182204858611</c:v>
                </c:pt>
                <c:pt idx="4789">
                  <c:v>27.144932789576146</c:v>
                </c:pt>
                <c:pt idx="4790">
                  <c:v>28.109973332295397</c:v>
                </c:pt>
                <c:pt idx="4791">
                  <c:v>28.700981564459923</c:v>
                </c:pt>
                <c:pt idx="4792">
                  <c:v>31.323999999999998</c:v>
                </c:pt>
                <c:pt idx="4793">
                  <c:v>30.961666574753721</c:v>
                </c:pt>
                <c:pt idx="4794">
                  <c:v>29.929828278447964</c:v>
                </c:pt>
                <c:pt idx="4795">
                  <c:v>28.385573138057826</c:v>
                </c:pt>
                <c:pt idx="4796">
                  <c:v>21.472641756343929</c:v>
                </c:pt>
                <c:pt idx="4797">
                  <c:v>20.367785796113907</c:v>
                </c:pt>
                <c:pt idx="4798">
                  <c:v>19.52</c:v>
                </c:pt>
                <c:pt idx="4799">
                  <c:v>18.805283512687858</c:v>
                </c:pt>
                <c:pt idx="4800">
                  <c:v>18.175605646840577</c:v>
                </c:pt>
                <c:pt idx="4801">
                  <c:v>17.209678579627862</c:v>
                </c:pt>
                <c:pt idx="4802">
                  <c:v>16.704875092990576</c:v>
                </c:pt>
                <c:pt idx="4803">
                  <c:v>16.235015463933959</c:v>
                </c:pt>
                <c:pt idx="4804">
                  <c:v>15.793713652280651</c:v>
                </c:pt>
                <c:pt idx="4805">
                  <c:v>15.376320021048281</c:v>
                </c:pt>
                <c:pt idx="4806">
                  <c:v>14.979324469891026</c:v>
                </c:pt>
                <c:pt idx="4807">
                  <c:v>14.9</c:v>
                </c:pt>
                <c:pt idx="4808">
                  <c:v>17.192155945203481</c:v>
                </c:pt>
                <c:pt idx="4809">
                  <c:v>19.414665891898828</c:v>
                </c:pt>
                <c:pt idx="4810">
                  <c:v>21.5</c:v>
                </c:pt>
                <c:pt idx="4811">
                  <c:v>23.384796447862321</c:v>
                </c:pt>
                <c:pt idx="4812">
                  <c:v>25.01178664917051</c:v>
                </c:pt>
                <c:pt idx="4813">
                  <c:v>26.33153532995459</c:v>
                </c:pt>
                <c:pt idx="4814">
                  <c:v>27.303942594373993</c:v>
                </c:pt>
                <c:pt idx="4815">
                  <c:v>27.899462339761147</c:v>
                </c:pt>
                <c:pt idx="4816">
                  <c:v>31.154</c:v>
                </c:pt>
                <c:pt idx="4817">
                  <c:v>30.804607054226807</c:v>
                </c:pt>
                <c:pt idx="4818">
                  <c:v>29.809620125646255</c:v>
                </c:pt>
                <c:pt idx="4819">
                  <c:v>28.320516954555764</c:v>
                </c:pt>
                <c:pt idx="4820">
                  <c:v>20.937904550760219</c:v>
                </c:pt>
                <c:pt idx="4821">
                  <c:v>19.87250773196698</c:v>
                </c:pt>
                <c:pt idx="4822">
                  <c:v>19.055</c:v>
                </c:pt>
                <c:pt idx="4823">
                  <c:v>18.365809101520433</c:v>
                </c:pt>
                <c:pt idx="4824">
                  <c:v>17.758619730881986</c:v>
                </c:pt>
                <c:pt idx="4825">
                  <c:v>18.257635723578243</c:v>
                </c:pt>
                <c:pt idx="4826">
                  <c:v>17.685525105389321</c:v>
                </c:pt>
                <c:pt idx="4827">
                  <c:v>17.153017525791824</c:v>
                </c:pt>
                <c:pt idx="4828">
                  <c:v>16.652875472584739</c:v>
                </c:pt>
                <c:pt idx="4829">
                  <c:v>16.179829357188055</c:v>
                </c:pt>
                <c:pt idx="4830">
                  <c:v>15.729901065876499</c:v>
                </c:pt>
                <c:pt idx="4831">
                  <c:v>14.6</c:v>
                </c:pt>
                <c:pt idx="4832">
                  <c:v>17.378370842670886</c:v>
                </c:pt>
                <c:pt idx="4833">
                  <c:v>20.0723222932107</c:v>
                </c:pt>
                <c:pt idx="4834">
                  <c:v>22.599999999999998</c:v>
                </c:pt>
                <c:pt idx="4835">
                  <c:v>24.884601754984629</c:v>
                </c:pt>
                <c:pt idx="4836">
                  <c:v>26.856711089903648</c:v>
                </c:pt>
                <c:pt idx="4837">
                  <c:v>28.456406460551015</c:v>
                </c:pt>
                <c:pt idx="4838">
                  <c:v>29.635081932574533</c:v>
                </c:pt>
                <c:pt idx="4839">
                  <c:v>30.356924048195328</c:v>
                </c:pt>
                <c:pt idx="4840">
                  <c:v>31.766000000000002</c:v>
                </c:pt>
                <c:pt idx="4841">
                  <c:v>31.370021328123716</c:v>
                </c:pt>
                <c:pt idx="4842">
                  <c:v>30.242369475732421</c:v>
                </c:pt>
                <c:pt idx="4843">
                  <c:v>28.5547192151632</c:v>
                </c:pt>
                <c:pt idx="4844">
                  <c:v>22.482958490861581</c:v>
                </c:pt>
                <c:pt idx="4845">
                  <c:v>21.27550876289591</c:v>
                </c:pt>
                <c:pt idx="4846">
                  <c:v>20.349</c:v>
                </c:pt>
                <c:pt idx="4847">
                  <c:v>19.567916981723158</c:v>
                </c:pt>
                <c:pt idx="4848">
                  <c:v>18.879769028332916</c:v>
                </c:pt>
                <c:pt idx="4849">
                  <c:v>18.834959533344996</c:v>
                </c:pt>
                <c:pt idx="4850">
                  <c:v>18.247891774811265</c:v>
                </c:pt>
                <c:pt idx="4851">
                  <c:v>17.7014624284269</c:v>
                </c:pt>
                <c:pt idx="4852">
                  <c:v>17.188244765985647</c:v>
                </c:pt>
                <c:pt idx="4853">
                  <c:v>16.70283143188578</c:v>
                </c:pt>
                <c:pt idx="4854">
                  <c:v>16.241140309428825</c:v>
                </c:pt>
                <c:pt idx="4855">
                  <c:v>15.3</c:v>
                </c:pt>
                <c:pt idx="4856">
                  <c:v>18.113100478204274</c:v>
                </c:pt>
                <c:pt idx="4857">
                  <c:v>20.840726321875835</c:v>
                </c:pt>
                <c:pt idx="4858">
                  <c:v>23.4</c:v>
                </c:pt>
                <c:pt idx="4859">
                  <c:v>25.713159276921935</c:v>
                </c:pt>
                <c:pt idx="4860">
                  <c:v>27.709919978527445</c:v>
                </c:pt>
                <c:pt idx="4861">
                  <c:v>29.329611541307905</c:v>
                </c:pt>
                <c:pt idx="4862">
                  <c:v>30.523020456731714</c:v>
                </c:pt>
                <c:pt idx="4863">
                  <c:v>31.253885598797769</c:v>
                </c:pt>
                <c:pt idx="4864">
                  <c:v>31.902000000000001</c:v>
                </c:pt>
                <c:pt idx="4865">
                  <c:v>31.495668944545251</c:v>
                </c:pt>
                <c:pt idx="4866">
                  <c:v>30.338535997973793</c:v>
                </c:pt>
                <c:pt idx="4867">
                  <c:v>28.606764161964851</c:v>
                </c:pt>
                <c:pt idx="4868">
                  <c:v>23.170748255328547</c:v>
                </c:pt>
                <c:pt idx="4869">
                  <c:v>21.93173121421345</c:v>
                </c:pt>
                <c:pt idx="4870">
                  <c:v>20.981000000000002</c:v>
                </c:pt>
                <c:pt idx="4871">
                  <c:v>20.179496510657096</c:v>
                </c:pt>
                <c:pt idx="4872">
                  <c:v>19.473357761099791</c:v>
                </c:pt>
                <c:pt idx="4873">
                  <c:v>16.645735721027354</c:v>
                </c:pt>
                <c:pt idx="4874">
                  <c:v>16.230675076458919</c:v>
                </c:pt>
                <c:pt idx="4875">
                  <c:v>15.844346048123478</c:v>
                </c:pt>
                <c:pt idx="4876">
                  <c:v>15.481497891875202</c:v>
                </c:pt>
                <c:pt idx="4877">
                  <c:v>15.138307572861921</c:v>
                </c:pt>
                <c:pt idx="4878">
                  <c:v>14.811889008577065</c:v>
                </c:pt>
                <c:pt idx="4879">
                  <c:v>15.8</c:v>
                </c:pt>
                <c:pt idx="4880">
                  <c:v>17.501752141135917</c:v>
                </c:pt>
                <c:pt idx="4881">
                  <c:v>19.151797404591555</c:v>
                </c:pt>
                <c:pt idx="4882">
                  <c:v>20.7</c:v>
                </c:pt>
                <c:pt idx="4883">
                  <c:v>22.099318574928084</c:v>
                </c:pt>
                <c:pt idx="4884">
                  <c:v>23.307235542565984</c:v>
                </c:pt>
                <c:pt idx="4885">
                  <c:v>24.287048957087499</c:v>
                </c:pt>
                <c:pt idx="4886">
                  <c:v>25.008987683701903</c:v>
                </c:pt>
                <c:pt idx="4887">
                  <c:v>25.451115979519642</c:v>
                </c:pt>
                <c:pt idx="4888">
                  <c:v>30.338000000000001</c:v>
                </c:pt>
                <c:pt idx="4889">
                  <c:v>30.050721355697597</c:v>
                </c:pt>
                <c:pt idx="4890">
                  <c:v>29.232620992198029</c:v>
                </c:pt>
                <c:pt idx="4891">
                  <c:v>28.008247273745848</c:v>
                </c:pt>
                <c:pt idx="4892">
                  <c:v>19.7111659639584</c:v>
                </c:pt>
                <c:pt idx="4893">
                  <c:v>18.835173024061739</c:v>
                </c:pt>
                <c:pt idx="4894">
                  <c:v>18.163</c:v>
                </c:pt>
                <c:pt idx="4895">
                  <c:v>17.5963319279168</c:v>
                </c:pt>
                <c:pt idx="4896">
                  <c:v>17.097087334280744</c:v>
                </c:pt>
                <c:pt idx="4897">
                  <c:v>16.559857146501272</c:v>
                </c:pt>
                <c:pt idx="4898">
                  <c:v>16.335500041329144</c:v>
                </c:pt>
                <c:pt idx="4899">
                  <c:v>16.126673539526205</c:v>
                </c:pt>
                <c:pt idx="4900">
                  <c:v>15.930539401013624</c:v>
                </c:pt>
                <c:pt idx="4901">
                  <c:v>15.745031120465903</c:v>
                </c:pt>
                <c:pt idx="4902">
                  <c:v>15.568588653284902</c:v>
                </c:pt>
                <c:pt idx="4903">
                  <c:v>14.5</c:v>
                </c:pt>
                <c:pt idx="4904">
                  <c:v>15.698172425901818</c:v>
                </c:pt>
                <c:pt idx="4905">
                  <c:v>16.859938988947114</c:v>
                </c:pt>
                <c:pt idx="4906">
                  <c:v>17.95</c:v>
                </c:pt>
                <c:pt idx="4907">
                  <c:v>18.935234506837119</c:v>
                </c:pt>
                <c:pt idx="4908">
                  <c:v>19.785706657520947</c:v>
                </c:pt>
                <c:pt idx="4909">
                  <c:v>20.475575286112626</c:v>
                </c:pt>
                <c:pt idx="4910">
                  <c:v>20.983879083422767</c:v>
                </c:pt>
                <c:pt idx="4911">
                  <c:v>21.295173495784233</c:v>
                </c:pt>
                <c:pt idx="4912">
                  <c:v>28.603999999999999</c:v>
                </c:pt>
                <c:pt idx="4913">
                  <c:v>28.448714246323025</c:v>
                </c:pt>
                <c:pt idx="4914">
                  <c:v>28.006497833620557</c:v>
                </c:pt>
                <c:pt idx="4915">
                  <c:v>27.344674202024784</c:v>
                </c:pt>
                <c:pt idx="4916">
                  <c:v>18.21684646700454</c:v>
                </c:pt>
                <c:pt idx="4917">
                  <c:v>17.743336769763101</c:v>
                </c:pt>
                <c:pt idx="4918">
                  <c:v>17.38</c:v>
                </c:pt>
                <c:pt idx="4919">
                  <c:v>17.073692934009081</c:v>
                </c:pt>
                <c:pt idx="4920">
                  <c:v>16.803830991503105</c:v>
                </c:pt>
                <c:pt idx="4921">
                  <c:v>17.958376197885919</c:v>
                </c:pt>
                <c:pt idx="4922">
                  <c:v>17.502183417369263</c:v>
                </c:pt>
                <c:pt idx="4923">
                  <c:v>17.077569530369949</c:v>
                </c:pt>
                <c:pt idx="4924">
                  <c:v>16.6787634487277</c:v>
                </c:pt>
                <c:pt idx="4925">
                  <c:v>16.301563278280668</c:v>
                </c:pt>
                <c:pt idx="4926">
                  <c:v>15.942796928345965</c:v>
                </c:pt>
                <c:pt idx="4927">
                  <c:v>15.4</c:v>
                </c:pt>
                <c:pt idx="4928">
                  <c:v>17.553237403069936</c:v>
                </c:pt>
                <c:pt idx="4929">
                  <c:v>19.641049777238294</c:v>
                </c:pt>
                <c:pt idx="4930">
                  <c:v>21.6</c:v>
                </c:pt>
                <c:pt idx="4931">
                  <c:v>23.370566360113088</c:v>
                </c:pt>
                <c:pt idx="4932">
                  <c:v>24.898951094675326</c:v>
                </c:pt>
                <c:pt idx="4933">
                  <c:v>26.13871500692704</c:v>
                </c:pt>
                <c:pt idx="4934">
                  <c:v>27.052188497745263</c:v>
                </c:pt>
                <c:pt idx="4935">
                  <c:v>27.61161613735138</c:v>
                </c:pt>
                <c:pt idx="4936">
                  <c:v>30.712</c:v>
                </c:pt>
                <c:pt idx="4937">
                  <c:v>30.396252300856816</c:v>
                </c:pt>
                <c:pt idx="4938">
                  <c:v>29.497078928361798</c:v>
                </c:pt>
                <c:pt idx="4939">
                  <c:v>28.151370877450393</c:v>
                </c:pt>
                <c:pt idx="4940">
                  <c:v>21.327587816242566</c:v>
                </c:pt>
                <c:pt idx="4941">
                  <c:v>20.364784765184975</c:v>
                </c:pt>
                <c:pt idx="4942">
                  <c:v>19.626000000000001</c:v>
                </c:pt>
                <c:pt idx="4943">
                  <c:v>19.003175632485132</c:v>
                </c:pt>
                <c:pt idx="4944">
                  <c:v>18.454456349389645</c:v>
                </c:pt>
                <c:pt idx="4945">
                  <c:v>16.629750006377225</c:v>
                </c:pt>
                <c:pt idx="4946">
                  <c:v>16.237125072326002</c:v>
                </c:pt>
                <c:pt idx="4947">
                  <c:v>15.871678694170857</c:v>
                </c:pt>
                <c:pt idx="4948">
                  <c:v>15.52844395177384</c:v>
                </c:pt>
                <c:pt idx="4949">
                  <c:v>15.203804460815331</c:v>
                </c:pt>
                <c:pt idx="4950">
                  <c:v>14.895030143248576</c:v>
                </c:pt>
                <c:pt idx="4951">
                  <c:v>15.6</c:v>
                </c:pt>
                <c:pt idx="4952">
                  <c:v>17.249657687835839</c:v>
                </c:pt>
                <c:pt idx="4953">
                  <c:v>18.849191361593853</c:v>
                </c:pt>
                <c:pt idx="4954">
                  <c:v>20.350000000000001</c:v>
                </c:pt>
                <c:pt idx="4955">
                  <c:v>21.706482292022123</c:v>
                </c:pt>
                <c:pt idx="4956">
                  <c:v>22.877422209630293</c:v>
                </c:pt>
                <c:pt idx="4957">
                  <c:v>23.827241335952166</c:v>
                </c:pt>
                <c:pt idx="4958">
                  <c:v>24.52707989746613</c:v>
                </c:pt>
                <c:pt idx="4959">
                  <c:v>24.955673653615978</c:v>
                </c:pt>
                <c:pt idx="4960">
                  <c:v>30.134</c:v>
                </c:pt>
                <c:pt idx="4961">
                  <c:v>29.862249931065293</c:v>
                </c:pt>
                <c:pt idx="4962">
                  <c:v>29.088371208835976</c:v>
                </c:pt>
                <c:pt idx="4963">
                  <c:v>27.930179853543372</c:v>
                </c:pt>
                <c:pt idx="4964">
                  <c:v>19.529481317257947</c:v>
                </c:pt>
                <c:pt idx="4965">
                  <c:v>18.700839347085427</c:v>
                </c:pt>
                <c:pt idx="4966">
                  <c:v>18.065000000000001</c:v>
                </c:pt>
                <c:pt idx="4967">
                  <c:v>17.528962634515892</c:v>
                </c:pt>
                <c:pt idx="4968">
                  <c:v>17.056704235130432</c:v>
                </c:pt>
                <c:pt idx="4969">
                  <c:v>16.580311913811492</c:v>
                </c:pt>
                <c:pt idx="4970">
                  <c:v>16.023158435967378</c:v>
                </c:pt>
                <c:pt idx="4971">
                  <c:v>15.50457262315674</c:v>
                </c:pt>
                <c:pt idx="4972">
                  <c:v>15.01750617918383</c:v>
                </c:pt>
                <c:pt idx="4973">
                  <c:v>14.556827282490326</c:v>
                </c:pt>
                <c:pt idx="4974">
                  <c:v>14.118661822324171</c:v>
                </c:pt>
                <c:pt idx="4975">
                  <c:v>14.6</c:v>
                </c:pt>
                <c:pt idx="4976">
                  <c:v>17.031074487337026</c:v>
                </c:pt>
                <c:pt idx="4977">
                  <c:v>19.388282006559361</c:v>
                </c:pt>
                <c:pt idx="4978">
                  <c:v>21.6</c:v>
                </c:pt>
                <c:pt idx="4979">
                  <c:v>23.59902653561155</c:v>
                </c:pt>
                <c:pt idx="4980">
                  <c:v>25.324622203665694</c:v>
                </c:pt>
                <c:pt idx="4981">
                  <c:v>26.72435565298214</c:v>
                </c:pt>
                <c:pt idx="4982">
                  <c:v>27.755696691002719</c:v>
                </c:pt>
                <c:pt idx="4983">
                  <c:v>28.387308542170913</c:v>
                </c:pt>
                <c:pt idx="4984">
                  <c:v>31.630000000000003</c:v>
                </c:pt>
                <c:pt idx="4985">
                  <c:v>31.244373711702181</c:v>
                </c:pt>
                <c:pt idx="4986">
                  <c:v>30.146202953491052</c:v>
                </c:pt>
                <c:pt idx="4987">
                  <c:v>28.502674268361545</c:v>
                </c:pt>
                <c:pt idx="4988">
                  <c:v>20.695168726394609</c:v>
                </c:pt>
                <c:pt idx="4989">
                  <c:v>19.519286311578369</c:v>
                </c:pt>
                <c:pt idx="4990">
                  <c:v>18.616999999999997</c:v>
                </c:pt>
                <c:pt idx="4991">
                  <c:v>17.856337452789219</c:v>
                </c:pt>
                <c:pt idx="4992">
                  <c:v>17.186180295566043</c:v>
                </c:pt>
                <c:pt idx="4993">
                  <c:v>17.329750006377225</c:v>
                </c:pt>
                <c:pt idx="4994">
                  <c:v>16.937125072326005</c:v>
                </c:pt>
                <c:pt idx="4995">
                  <c:v>16.57167869417086</c:v>
                </c:pt>
                <c:pt idx="4996">
                  <c:v>16.228443951773841</c:v>
                </c:pt>
                <c:pt idx="4997">
                  <c:v>15.903804460815332</c:v>
                </c:pt>
                <c:pt idx="4998">
                  <c:v>15.595030143248579</c:v>
                </c:pt>
                <c:pt idx="4999">
                  <c:v>13.7</c:v>
                </c:pt>
                <c:pt idx="5000">
                  <c:v>15.801142949769856</c:v>
                </c:pt>
                <c:pt idx="5001">
                  <c:v>17.838443734240592</c:v>
                </c:pt>
                <c:pt idx="5002">
                  <c:v>19.75</c:v>
                </c:pt>
                <c:pt idx="5003">
                  <c:v>21.477730077207127</c:v>
                </c:pt>
                <c:pt idx="5004">
                  <c:v>22.969137761739635</c:v>
                </c:pt>
                <c:pt idx="5005">
                  <c:v>24.178907385791707</c:v>
                </c:pt>
                <c:pt idx="5006">
                  <c:v>25.07028071150949</c:v>
                </c:pt>
                <c:pt idx="5007">
                  <c:v>25.616173811447716</c:v>
                </c:pt>
                <c:pt idx="5008">
                  <c:v>30.134</c:v>
                </c:pt>
                <c:pt idx="5009">
                  <c:v>29.862249931065293</c:v>
                </c:pt>
                <c:pt idx="5010">
                  <c:v>29.088371208835976</c:v>
                </c:pt>
                <c:pt idx="5011">
                  <c:v>27.930179853543372</c:v>
                </c:pt>
                <c:pt idx="5012">
                  <c:v>20.229481317257946</c:v>
                </c:pt>
                <c:pt idx="5013">
                  <c:v>19.40083934708543</c:v>
                </c:pt>
                <c:pt idx="5014">
                  <c:v>18.765000000000001</c:v>
                </c:pt>
                <c:pt idx="5015">
                  <c:v>18.228962634515895</c:v>
                </c:pt>
                <c:pt idx="5016">
                  <c:v>17.756704235130435</c:v>
                </c:pt>
                <c:pt idx="5017">
                  <c:v>17.883657151603053</c:v>
                </c:pt>
                <c:pt idx="5018">
                  <c:v>17.345200099189949</c:v>
                </c:pt>
                <c:pt idx="5019">
                  <c:v>16.844016494862892</c:v>
                </c:pt>
                <c:pt idx="5020">
                  <c:v>16.373294562432694</c:v>
                </c:pt>
                <c:pt idx="5021">
                  <c:v>15.928074689118167</c:v>
                </c:pt>
                <c:pt idx="5022">
                  <c:v>15.504612767883762</c:v>
                </c:pt>
                <c:pt idx="5023">
                  <c:v>15.3</c:v>
                </c:pt>
                <c:pt idx="5024">
                  <c:v>17.76580412287041</c:v>
                </c:pt>
                <c:pt idx="5025">
                  <c:v>20.156686035224496</c:v>
                </c:pt>
                <c:pt idx="5026">
                  <c:v>22.4</c:v>
                </c:pt>
                <c:pt idx="5027">
                  <c:v>24.427584057548856</c:v>
                </c:pt>
                <c:pt idx="5028">
                  <c:v>26.177831092289487</c:v>
                </c:pt>
                <c:pt idx="5029">
                  <c:v>27.59756073373903</c:v>
                </c:pt>
                <c:pt idx="5030">
                  <c:v>28.643635215159897</c:v>
                </c:pt>
                <c:pt idx="5031">
                  <c:v>29.284270092773355</c:v>
                </c:pt>
                <c:pt idx="5032">
                  <c:v>31.46</c:v>
                </c:pt>
                <c:pt idx="5033">
                  <c:v>31.08731419117526</c:v>
                </c:pt>
                <c:pt idx="5034">
                  <c:v>30.025994800689336</c:v>
                </c:pt>
                <c:pt idx="5035">
                  <c:v>28.43761808485948</c:v>
                </c:pt>
                <c:pt idx="5036">
                  <c:v>21.860431520810899</c:v>
                </c:pt>
                <c:pt idx="5037">
                  <c:v>20.724008247431446</c:v>
                </c:pt>
                <c:pt idx="5038">
                  <c:v>19.852</c:v>
                </c:pt>
                <c:pt idx="5039">
                  <c:v>19.116863041621798</c:v>
                </c:pt>
                <c:pt idx="5040">
                  <c:v>18.469194379607451</c:v>
                </c:pt>
                <c:pt idx="5041">
                  <c:v>16.744995246719675</c:v>
                </c:pt>
                <c:pt idx="5042">
                  <c:v>16.214016764478977</c:v>
                </c:pt>
                <c:pt idx="5043">
                  <c:v>15.719794043545351</c:v>
                </c:pt>
                <c:pt idx="5044">
                  <c:v>15.25560991573224</c:v>
                </c:pt>
                <c:pt idx="5045">
                  <c:v>14.816573651769303</c:v>
                </c:pt>
                <c:pt idx="5046">
                  <c:v>14.398993146107598</c:v>
                </c:pt>
                <c:pt idx="5047">
                  <c:v>15.1</c:v>
                </c:pt>
                <c:pt idx="5048">
                  <c:v>17.374791127436787</c:v>
                </c:pt>
                <c:pt idx="5049">
                  <c:v>19.58046387756626</c:v>
                </c:pt>
                <c:pt idx="5050">
                  <c:v>21.65</c:v>
                </c:pt>
                <c:pt idx="5051">
                  <c:v>23.520517686893662</c:v>
                </c:pt>
                <c:pt idx="5052">
                  <c:v>25.135182204858612</c:v>
                </c:pt>
                <c:pt idx="5053">
                  <c:v>26.444932789576143</c:v>
                </c:pt>
                <c:pt idx="5054">
                  <c:v>27.409973332295401</c:v>
                </c:pt>
                <c:pt idx="5055">
                  <c:v>28.000981564459924</c:v>
                </c:pt>
                <c:pt idx="5056">
                  <c:v>31.391999999999999</c:v>
                </c:pt>
                <c:pt idx="5057">
                  <c:v>31.024490382964494</c:v>
                </c:pt>
                <c:pt idx="5058">
                  <c:v>29.977911539568652</c:v>
                </c:pt>
                <c:pt idx="5059">
                  <c:v>28.411595611458655</c:v>
                </c:pt>
                <c:pt idx="5060">
                  <c:v>20.666536638577412</c:v>
                </c:pt>
                <c:pt idx="5061">
                  <c:v>19.545897021772674</c:v>
                </c:pt>
                <c:pt idx="5062">
                  <c:v>18.686</c:v>
                </c:pt>
                <c:pt idx="5063">
                  <c:v>17.961073277154828</c:v>
                </c:pt>
                <c:pt idx="5064">
                  <c:v>17.322400013224012</c:v>
                </c:pt>
                <c:pt idx="5065">
                  <c:v>16.803728578352416</c:v>
                </c:pt>
                <c:pt idx="5066">
                  <c:v>16.377450078525378</c:v>
                </c:pt>
                <c:pt idx="5067">
                  <c:v>15.980679725099789</c:v>
                </c:pt>
                <c:pt idx="5068">
                  <c:v>15.608024861925884</c:v>
                </c:pt>
                <c:pt idx="5069">
                  <c:v>15.255559128885217</c:v>
                </c:pt>
                <c:pt idx="5070">
                  <c:v>14.920318441241312</c:v>
                </c:pt>
                <c:pt idx="5071">
                  <c:v>14</c:v>
                </c:pt>
                <c:pt idx="5072">
                  <c:v>16.083778132003165</c:v>
                </c:pt>
                <c:pt idx="5073">
                  <c:v>18.104241719908025</c:v>
                </c:pt>
                <c:pt idx="5074">
                  <c:v>20</c:v>
                </c:pt>
                <c:pt idx="5075">
                  <c:v>21.713451316238469</c:v>
                </c:pt>
                <c:pt idx="5076">
                  <c:v>23.192533317427738</c:v>
                </c:pt>
                <c:pt idx="5077">
                  <c:v>24.392304845413264</c:v>
                </c:pt>
                <c:pt idx="5078">
                  <c:v>25.276311449430899</c:v>
                </c:pt>
                <c:pt idx="5079">
                  <c:v>25.817693036146494</c:v>
                </c:pt>
                <c:pt idx="5080">
                  <c:v>30.44</c:v>
                </c:pt>
                <c:pt idx="5081">
                  <c:v>30.144957068013749</c:v>
                </c:pt>
                <c:pt idx="5082">
                  <c:v>29.304745883879058</c:v>
                </c:pt>
                <c:pt idx="5083">
                  <c:v>28.047280983847088</c:v>
                </c:pt>
                <c:pt idx="5084">
                  <c:v>19.952008287308626</c:v>
                </c:pt>
                <c:pt idx="5085">
                  <c:v>19.052339862549893</c:v>
                </c:pt>
                <c:pt idx="5086">
                  <c:v>18.361999999999998</c:v>
                </c:pt>
                <c:pt idx="5087">
                  <c:v>17.780016574617257</c:v>
                </c:pt>
                <c:pt idx="5088">
                  <c:v>17.267278883855898</c:v>
                </c:pt>
                <c:pt idx="5089">
                  <c:v>17.076966676019932</c:v>
                </c:pt>
                <c:pt idx="5090">
                  <c:v>16.501116772744808</c:v>
                </c:pt>
                <c:pt idx="5091">
                  <c:v>15.965128751450592</c:v>
                </c:pt>
                <c:pt idx="5092">
                  <c:v>15.461717795934966</c:v>
                </c:pt>
                <c:pt idx="5093">
                  <c:v>14.985579875862484</c:v>
                </c:pt>
                <c:pt idx="5094">
                  <c:v>14.532710876764579</c:v>
                </c:pt>
                <c:pt idx="5095">
                  <c:v>14.6</c:v>
                </c:pt>
                <c:pt idx="5096">
                  <c:v>17.187357847237262</c:v>
                </c:pt>
                <c:pt idx="5097">
                  <c:v>19.696100135552463</c:v>
                </c:pt>
                <c:pt idx="5098">
                  <c:v>22.049999999999997</c:v>
                </c:pt>
                <c:pt idx="5099">
                  <c:v>24.177535384329435</c:v>
                </c:pt>
                <c:pt idx="5100">
                  <c:v>26.014062202472772</c:v>
                </c:pt>
                <c:pt idx="5101">
                  <c:v>27.503778516388135</c:v>
                </c:pt>
                <c:pt idx="5102">
                  <c:v>28.601420049710036</c:v>
                </c:pt>
                <c:pt idx="5103">
                  <c:v>29.2736355198819</c:v>
                </c:pt>
                <c:pt idx="5104">
                  <c:v>31.8</c:v>
                </c:pt>
                <c:pt idx="5105">
                  <c:v>31.401433232229099</c:v>
                </c:pt>
                <c:pt idx="5106">
                  <c:v>30.266411106292765</c:v>
                </c:pt>
                <c:pt idx="5107">
                  <c:v>28.567730451863611</c:v>
                </c:pt>
                <c:pt idx="5108">
                  <c:v>21.32990593197832</c:v>
                </c:pt>
                <c:pt idx="5109">
                  <c:v>20.114564375725294</c:v>
                </c:pt>
                <c:pt idx="5110">
                  <c:v>19.181999999999999</c:v>
                </c:pt>
                <c:pt idx="5111">
                  <c:v>18.395811863956645</c:v>
                </c:pt>
                <c:pt idx="5112">
                  <c:v>17.703166211524636</c:v>
                </c:pt>
                <c:pt idx="5113">
                  <c:v>16.703728578352415</c:v>
                </c:pt>
                <c:pt idx="5114">
                  <c:v>16.277450078525376</c:v>
                </c:pt>
                <c:pt idx="5115">
                  <c:v>15.880679725099789</c:v>
                </c:pt>
                <c:pt idx="5116">
                  <c:v>15.508024861925882</c:v>
                </c:pt>
                <c:pt idx="5117">
                  <c:v>15.155559128885216</c:v>
                </c:pt>
                <c:pt idx="5118">
                  <c:v>14.820318441241312</c:v>
                </c:pt>
                <c:pt idx="5119">
                  <c:v>14.1</c:v>
                </c:pt>
                <c:pt idx="5120">
                  <c:v>16.149048496469778</c:v>
                </c:pt>
                <c:pt idx="5121">
                  <c:v>18.135837691242891</c:v>
                </c:pt>
                <c:pt idx="5122">
                  <c:v>20</c:v>
                </c:pt>
                <c:pt idx="5123">
                  <c:v>21.684893794301161</c:v>
                </c:pt>
                <c:pt idx="5124">
                  <c:v>23.139324428803938</c:v>
                </c:pt>
                <c:pt idx="5125">
                  <c:v>24.319099764656372</c:v>
                </c:pt>
                <c:pt idx="5126">
                  <c:v>25.188372925273718</c:v>
                </c:pt>
                <c:pt idx="5127">
                  <c:v>25.720731485544054</c:v>
                </c:pt>
                <c:pt idx="5128">
                  <c:v>30.44</c:v>
                </c:pt>
                <c:pt idx="5129">
                  <c:v>30.144957068013749</c:v>
                </c:pt>
                <c:pt idx="5130">
                  <c:v>29.304745883879058</c:v>
                </c:pt>
                <c:pt idx="5131">
                  <c:v>28.047280983847088</c:v>
                </c:pt>
                <c:pt idx="5132">
                  <c:v>19.852008287308625</c:v>
                </c:pt>
                <c:pt idx="5133">
                  <c:v>18.952339862549891</c:v>
                </c:pt>
                <c:pt idx="5134">
                  <c:v>18.262</c:v>
                </c:pt>
                <c:pt idx="5135">
                  <c:v>17.680016574617255</c:v>
                </c:pt>
                <c:pt idx="5136">
                  <c:v>17.167278883855897</c:v>
                </c:pt>
                <c:pt idx="5137">
                  <c:v>17.069152385568277</c:v>
                </c:pt>
                <c:pt idx="5138">
                  <c:v>16.784966719016918</c:v>
                </c:pt>
                <c:pt idx="5139">
                  <c:v>16.520453150066526</c:v>
                </c:pt>
                <c:pt idx="5140">
                  <c:v>16.272016574617254</c:v>
                </c:pt>
                <c:pt idx="5141">
                  <c:v>16.037039419256811</c:v>
                </c:pt>
                <c:pt idx="5142">
                  <c:v>15.813545627494207</c:v>
                </c:pt>
                <c:pt idx="5143">
                  <c:v>14.5</c:v>
                </c:pt>
                <c:pt idx="5144">
                  <c:v>16.010739145702296</c:v>
                </c:pt>
                <c:pt idx="5145">
                  <c:v>17.475575246933317</c:v>
                </c:pt>
                <c:pt idx="5146">
                  <c:v>18.849999999999998</c:v>
                </c:pt>
                <c:pt idx="5147">
                  <c:v>20.092252204272892</c:v>
                </c:pt>
                <c:pt idx="5148">
                  <c:v>21.164586655135107</c:v>
                </c:pt>
                <c:pt idx="5149">
                  <c:v>22.034421012924614</c:v>
                </c:pt>
                <c:pt idx="5150">
                  <c:v>22.675325800837403</c:v>
                </c:pt>
                <c:pt idx="5151">
                  <c:v>23.06782745120621</c:v>
                </c:pt>
                <c:pt idx="5152">
                  <c:v>29.148</c:v>
                </c:pt>
                <c:pt idx="5153">
                  <c:v>28.951304712009165</c:v>
                </c:pt>
                <c:pt idx="5154">
                  <c:v>28.391163922586038</c:v>
                </c:pt>
                <c:pt idx="5155">
                  <c:v>27.552853989231391</c:v>
                </c:pt>
                <c:pt idx="5156">
                  <c:v>19.168005524872417</c:v>
                </c:pt>
                <c:pt idx="5157">
                  <c:v>18.568226575033261</c:v>
                </c:pt>
                <c:pt idx="5158">
                  <c:v>18.108000000000001</c:v>
                </c:pt>
                <c:pt idx="5159">
                  <c:v>17.720011049744837</c:v>
                </c:pt>
                <c:pt idx="5160">
                  <c:v>17.378185922570598</c:v>
                </c:pt>
                <c:pt idx="5161">
                  <c:v>16.839045245444233</c:v>
                </c:pt>
                <c:pt idx="5162">
                  <c:v>16.386591750013778</c:v>
                </c:pt>
                <c:pt idx="5163">
                  <c:v>15.965458304711179</c:v>
                </c:pt>
                <c:pt idx="5164">
                  <c:v>15.569921125377473</c:v>
                </c:pt>
                <c:pt idx="5165">
                  <c:v>15.195812759606238</c:v>
                </c:pt>
                <c:pt idx="5166">
                  <c:v>14.839987117457884</c:v>
                </c:pt>
                <c:pt idx="5167">
                  <c:v>15.6</c:v>
                </c:pt>
                <c:pt idx="5168">
                  <c:v>17.510129954336232</c:v>
                </c:pt>
                <c:pt idx="5169">
                  <c:v>19.362221576582357</c:v>
                </c:pt>
                <c:pt idx="5170">
                  <c:v>21.1</c:v>
                </c:pt>
                <c:pt idx="5171">
                  <c:v>22.670663706551935</c:v>
                </c:pt>
                <c:pt idx="5172">
                  <c:v>24.026488874308761</c:v>
                </c:pt>
                <c:pt idx="5173">
                  <c:v>25.126279441628824</c:v>
                </c:pt>
                <c:pt idx="5174">
                  <c:v>25.936618828644995</c:v>
                </c:pt>
                <c:pt idx="5175">
                  <c:v>26.43288528313429</c:v>
                </c:pt>
                <c:pt idx="5176">
                  <c:v>30.678000000000001</c:v>
                </c:pt>
                <c:pt idx="5177">
                  <c:v>30.364840396751433</c:v>
                </c:pt>
                <c:pt idx="5178">
                  <c:v>29.473037297801458</c:v>
                </c:pt>
                <c:pt idx="5179">
                  <c:v>28.138359640749979</c:v>
                </c:pt>
                <c:pt idx="5180">
                  <c:v>20.180640375125826</c:v>
                </c:pt>
                <c:pt idx="5181">
                  <c:v>19.225729152355591</c:v>
                </c:pt>
                <c:pt idx="5182">
                  <c:v>18.493000000000002</c:v>
                </c:pt>
                <c:pt idx="5183">
                  <c:v>17.875280750251648</c:v>
                </c:pt>
                <c:pt idx="5184">
                  <c:v>17.331059166197928</c:v>
                </c:pt>
                <c:pt idx="5185">
                  <c:v>16.280311913811492</c:v>
                </c:pt>
                <c:pt idx="5186">
                  <c:v>15.723158435967377</c:v>
                </c:pt>
                <c:pt idx="5187">
                  <c:v>15.204572623156741</c:v>
                </c:pt>
                <c:pt idx="5188">
                  <c:v>14.717506179183829</c:v>
                </c:pt>
                <c:pt idx="5189">
                  <c:v>14.256827282490326</c:v>
                </c:pt>
                <c:pt idx="5190">
                  <c:v>13.81866182232417</c:v>
                </c:pt>
                <c:pt idx="5191">
                  <c:v>14.5</c:v>
                </c:pt>
                <c:pt idx="5192">
                  <c:v>16.89634485180364</c:v>
                </c:pt>
                <c:pt idx="5193">
                  <c:v>19.219877977894228</c:v>
                </c:pt>
                <c:pt idx="5194">
                  <c:v>21.4</c:v>
                </c:pt>
                <c:pt idx="5195">
                  <c:v>23.370469013674242</c:v>
                </c:pt>
                <c:pt idx="5196">
                  <c:v>25.071413315041895</c:v>
                </c:pt>
                <c:pt idx="5197">
                  <c:v>26.451150572225252</c:v>
                </c:pt>
                <c:pt idx="5198">
                  <c:v>27.467758166845535</c:v>
                </c:pt>
                <c:pt idx="5199">
                  <c:v>28.090346991568474</c:v>
                </c:pt>
                <c:pt idx="5200">
                  <c:v>31.63</c:v>
                </c:pt>
                <c:pt idx="5201">
                  <c:v>31.244373711702178</c:v>
                </c:pt>
                <c:pt idx="5202">
                  <c:v>30.146202953491049</c:v>
                </c:pt>
                <c:pt idx="5203">
                  <c:v>28.502674268361545</c:v>
                </c:pt>
                <c:pt idx="5204">
                  <c:v>20.395168726394612</c:v>
                </c:pt>
                <c:pt idx="5205">
                  <c:v>19.219286311578372</c:v>
                </c:pt>
                <c:pt idx="5206">
                  <c:v>18.317</c:v>
                </c:pt>
                <c:pt idx="5207">
                  <c:v>17.556337452789222</c:v>
                </c:pt>
                <c:pt idx="5208">
                  <c:v>16.886180295566042</c:v>
                </c:pt>
                <c:pt idx="5209">
                  <c:v>17.17362143822837</c:v>
                </c:pt>
                <c:pt idx="5210">
                  <c:v>16.579075109522236</c:v>
                </c:pt>
                <c:pt idx="5211">
                  <c:v>16.025684879744439</c:v>
                </c:pt>
                <c:pt idx="5212">
                  <c:v>15.5059294126861</c:v>
                </c:pt>
                <c:pt idx="5213">
                  <c:v>15.014332469234644</c:v>
                </c:pt>
                <c:pt idx="5214">
                  <c:v>14.546759931204987</c:v>
                </c:pt>
                <c:pt idx="5215">
                  <c:v>13.4</c:v>
                </c:pt>
                <c:pt idx="5216">
                  <c:v>16.282559749271044</c:v>
                </c:pt>
                <c:pt idx="5217">
                  <c:v>19.077534379206099</c:v>
                </c:pt>
                <c:pt idx="5218">
                  <c:v>21.7</c:v>
                </c:pt>
                <c:pt idx="5219">
                  <c:v>24.070274320796553</c:v>
                </c:pt>
                <c:pt idx="5220">
                  <c:v>26.116337755775035</c:v>
                </c:pt>
                <c:pt idx="5221">
                  <c:v>27.77602170282168</c:v>
                </c:pt>
                <c:pt idx="5222">
                  <c:v>28.998897505046081</c:v>
                </c:pt>
                <c:pt idx="5223">
                  <c:v>29.747808700002658</c:v>
                </c:pt>
                <c:pt idx="5224">
                  <c:v>31.97</c:v>
                </c:pt>
                <c:pt idx="5225">
                  <c:v>31.558492752756017</c:v>
                </c:pt>
                <c:pt idx="5226">
                  <c:v>30.386619259094473</c:v>
                </c:pt>
                <c:pt idx="5227">
                  <c:v>28.632786635365676</c:v>
                </c:pt>
                <c:pt idx="5228">
                  <c:v>21.564643137562033</c:v>
                </c:pt>
                <c:pt idx="5229">
                  <c:v>20.30984243987222</c:v>
                </c:pt>
                <c:pt idx="5230">
                  <c:v>19.347000000000001</c:v>
                </c:pt>
                <c:pt idx="5231">
                  <c:v>18.535286275124065</c:v>
                </c:pt>
                <c:pt idx="5232">
                  <c:v>17.820152127483226</c:v>
                </c:pt>
                <c:pt idx="5233">
                  <c:v>17.722319056486427</c:v>
                </c:pt>
                <c:pt idx="5234">
                  <c:v>17.17638343390092</c:v>
                </c:pt>
                <c:pt idx="5235">
                  <c:v>16.668238946180431</c:v>
                </c:pt>
                <c:pt idx="5236">
                  <c:v>16.190979209133147</c:v>
                </c:pt>
                <c:pt idx="5237">
                  <c:v>15.739575726467031</c:v>
                </c:pt>
                <c:pt idx="5238">
                  <c:v>15.310232389659927</c:v>
                </c:pt>
                <c:pt idx="5239">
                  <c:v>14.1</c:v>
                </c:pt>
                <c:pt idx="5240">
                  <c:v>16.774181936070725</c:v>
                </c:pt>
                <c:pt idx="5241">
                  <c:v>19.367110207215298</c:v>
                </c:pt>
                <c:pt idx="5242">
                  <c:v>21.799999999999997</c:v>
                </c:pt>
                <c:pt idx="5243">
                  <c:v>23.998929189172706</c:v>
                </c:pt>
                <c:pt idx="5244">
                  <c:v>25.897084424032261</c:v>
                </c:pt>
                <c:pt idx="5245">
                  <c:v>27.436791218280355</c:v>
                </c:pt>
                <c:pt idx="5246">
                  <c:v>28.571266360102989</c:v>
                </c:pt>
                <c:pt idx="5247">
                  <c:v>29.266039396388003</c:v>
                </c:pt>
                <c:pt idx="5248">
                  <c:v>31.527999999999999</c:v>
                </c:pt>
                <c:pt idx="5249">
                  <c:v>31.150137999386025</c:v>
                </c:pt>
                <c:pt idx="5250">
                  <c:v>30.07407806181002</c:v>
                </c:pt>
                <c:pt idx="5251">
                  <c:v>28.463640558260305</c:v>
                </c:pt>
                <c:pt idx="5252">
                  <c:v>21.754326403044384</c:v>
                </c:pt>
                <c:pt idx="5253">
                  <c:v>20.602119473090216</c:v>
                </c:pt>
                <c:pt idx="5254">
                  <c:v>19.718</c:v>
                </c:pt>
                <c:pt idx="5255">
                  <c:v>18.972652806088767</c:v>
                </c:pt>
                <c:pt idx="5256">
                  <c:v>18.315988745990889</c:v>
                </c:pt>
                <c:pt idx="5257">
                  <c:v>17.487002389394615</c:v>
                </c:pt>
                <c:pt idx="5258">
                  <c:v>16.96724176241252</c:v>
                </c:pt>
                <c:pt idx="5259">
                  <c:v>16.483460366569041</c:v>
                </c:pt>
                <c:pt idx="5260">
                  <c:v>16.029082945681559</c:v>
                </c:pt>
                <c:pt idx="5261">
                  <c:v>15.599322095746011</c:v>
                </c:pt>
                <c:pt idx="5262">
                  <c:v>15.190563713443355</c:v>
                </c:pt>
                <c:pt idx="5263">
                  <c:v>14.9</c:v>
                </c:pt>
                <c:pt idx="5264">
                  <c:v>17.296344851803639</c:v>
                </c:pt>
                <c:pt idx="5265">
                  <c:v>19.619877977894227</c:v>
                </c:pt>
                <c:pt idx="5266">
                  <c:v>21.799999999999997</c:v>
                </c:pt>
                <c:pt idx="5267">
                  <c:v>23.770469013674241</c:v>
                </c:pt>
                <c:pt idx="5268">
                  <c:v>25.471413315041897</c:v>
                </c:pt>
                <c:pt idx="5269">
                  <c:v>26.851150572225251</c:v>
                </c:pt>
                <c:pt idx="5270">
                  <c:v>27.867758166845533</c:v>
                </c:pt>
                <c:pt idx="5271">
                  <c:v>28.490346991568472</c:v>
                </c:pt>
                <c:pt idx="5272">
                  <c:v>31.29</c:v>
                </c:pt>
                <c:pt idx="5273">
                  <c:v>30.930254670648338</c:v>
                </c:pt>
                <c:pt idx="5274">
                  <c:v>29.905786647887624</c:v>
                </c:pt>
                <c:pt idx="5275">
                  <c:v>28.372561901357415</c:v>
                </c:pt>
                <c:pt idx="5276">
                  <c:v>21.325694315227189</c:v>
                </c:pt>
                <c:pt idx="5277">
                  <c:v>20.228730183284522</c:v>
                </c:pt>
                <c:pt idx="5278">
                  <c:v>19.387</c:v>
                </c:pt>
                <c:pt idx="5279">
                  <c:v>18.677388630454374</c:v>
                </c:pt>
                <c:pt idx="5280">
                  <c:v>18.05220846364886</c:v>
                </c:pt>
                <c:pt idx="5281">
                  <c:v>16.179571439503814</c:v>
                </c:pt>
                <c:pt idx="5282">
                  <c:v>15.506500123987434</c:v>
                </c:pt>
                <c:pt idx="5283">
                  <c:v>14.880020618578612</c:v>
                </c:pt>
                <c:pt idx="5284">
                  <c:v>14.291618203040867</c:v>
                </c:pt>
                <c:pt idx="5285">
                  <c:v>13.735093361397709</c:v>
                </c:pt>
                <c:pt idx="5286">
                  <c:v>13.205765959854702</c:v>
                </c:pt>
                <c:pt idx="5287">
                  <c:v>14.8</c:v>
                </c:pt>
                <c:pt idx="5288">
                  <c:v>17.561006024904191</c:v>
                </c:pt>
                <c:pt idx="5289">
                  <c:v>20.238120278878132</c:v>
                </c:pt>
                <c:pt idx="5290">
                  <c:v>22.75</c:v>
                </c:pt>
                <c:pt idx="5291">
                  <c:v>25.020322994015974</c:v>
                </c:pt>
                <c:pt idx="5292">
                  <c:v>26.98010664559175</c:v>
                </c:pt>
                <c:pt idx="5293">
                  <c:v>28.569803920172575</c:v>
                </c:pt>
                <c:pt idx="5294">
                  <c:v>29.741112670495941</c:v>
                </c:pt>
                <c:pt idx="5295">
                  <c:v>30.458443272894108</c:v>
                </c:pt>
                <c:pt idx="5296">
                  <c:v>32.683999999999997</c:v>
                </c:pt>
                <c:pt idx="5297">
                  <c:v>32.218142738969078</c:v>
                </c:pt>
                <c:pt idx="5298">
                  <c:v>30.891493500861671</c:v>
                </c:pt>
                <c:pt idx="5299">
                  <c:v>28.906022606074352</c:v>
                </c:pt>
                <c:pt idx="5300">
                  <c:v>21.150539401013621</c:v>
                </c:pt>
                <c:pt idx="5301">
                  <c:v>19.730010309289305</c:v>
                </c:pt>
                <c:pt idx="5302">
                  <c:v>18.64</c:v>
                </c:pt>
                <c:pt idx="5303">
                  <c:v>17.721078802027243</c:v>
                </c:pt>
                <c:pt idx="5304">
                  <c:v>16.911492974509311</c:v>
                </c:pt>
                <c:pt idx="5305">
                  <c:v>20.471757149052163</c:v>
                </c:pt>
                <c:pt idx="5306">
                  <c:v>20.090350070259547</c:v>
                </c:pt>
                <c:pt idx="5307">
                  <c:v>19.735345017194547</c:v>
                </c:pt>
                <c:pt idx="5308">
                  <c:v>19.401916981723158</c:v>
                </c:pt>
                <c:pt idx="5309">
                  <c:v>19.086552904792036</c:v>
                </c:pt>
                <c:pt idx="5310">
                  <c:v>18.786600710584331</c:v>
                </c:pt>
                <c:pt idx="5311">
                  <c:v>12.7</c:v>
                </c:pt>
                <c:pt idx="5312">
                  <c:v>15.478370842670884</c:v>
                </c:pt>
                <c:pt idx="5313">
                  <c:v>18.172322293210698</c:v>
                </c:pt>
                <c:pt idx="5314">
                  <c:v>20.7</c:v>
                </c:pt>
                <c:pt idx="5315">
                  <c:v>22.984601754984627</c:v>
                </c:pt>
                <c:pt idx="5316">
                  <c:v>24.956711089903649</c:v>
                </c:pt>
                <c:pt idx="5317">
                  <c:v>26.556406460551017</c:v>
                </c:pt>
                <c:pt idx="5318">
                  <c:v>27.735081932574531</c:v>
                </c:pt>
                <c:pt idx="5319">
                  <c:v>28.456924048195326</c:v>
                </c:pt>
                <c:pt idx="5320">
                  <c:v>30.032</c:v>
                </c:pt>
                <c:pt idx="5321">
                  <c:v>29.768014218749144</c:v>
                </c:pt>
                <c:pt idx="5322">
                  <c:v>29.016246317154948</c:v>
                </c:pt>
                <c:pt idx="5323">
                  <c:v>27.891146143442132</c:v>
                </c:pt>
                <c:pt idx="5324">
                  <c:v>23.288638993907718</c:v>
                </c:pt>
                <c:pt idx="5325">
                  <c:v>22.483672508597273</c:v>
                </c:pt>
                <c:pt idx="5326">
                  <c:v>21.866</c:v>
                </c:pt>
                <c:pt idx="5327">
                  <c:v>21.34527798781544</c:v>
                </c:pt>
                <c:pt idx="5328">
                  <c:v>20.886512685555278</c:v>
                </c:pt>
                <c:pt idx="5329">
                  <c:v>17.958376197885919</c:v>
                </c:pt>
                <c:pt idx="5330">
                  <c:v>17.502183417369263</c:v>
                </c:pt>
                <c:pt idx="5331">
                  <c:v>17.077569530369949</c:v>
                </c:pt>
                <c:pt idx="5332">
                  <c:v>16.6787634487277</c:v>
                </c:pt>
                <c:pt idx="5333">
                  <c:v>16.301563278280668</c:v>
                </c:pt>
                <c:pt idx="5334">
                  <c:v>15.942796928345965</c:v>
                </c:pt>
                <c:pt idx="5335">
                  <c:v>18.5</c:v>
                </c:pt>
                <c:pt idx="5336">
                  <c:v>20.114928052302453</c:v>
                </c:pt>
                <c:pt idx="5337">
                  <c:v>21.68078733292872</c:v>
                </c:pt>
                <c:pt idx="5338">
                  <c:v>23.15</c:v>
                </c:pt>
                <c:pt idx="5339">
                  <c:v>24.477924770084815</c:v>
                </c:pt>
                <c:pt idx="5340">
                  <c:v>25.624213321006497</c:v>
                </c:pt>
                <c:pt idx="5341">
                  <c:v>26.554036255195278</c:v>
                </c:pt>
                <c:pt idx="5342">
                  <c:v>27.239141373308946</c:v>
                </c:pt>
                <c:pt idx="5343">
                  <c:v>27.658712103013535</c:v>
                </c:pt>
                <c:pt idx="5344">
                  <c:v>30.712</c:v>
                </c:pt>
                <c:pt idx="5345">
                  <c:v>30.396252300856816</c:v>
                </c:pt>
                <c:pt idx="5346">
                  <c:v>29.497078928361798</c:v>
                </c:pt>
                <c:pt idx="5347">
                  <c:v>28.151370877450393</c:v>
                </c:pt>
                <c:pt idx="5348">
                  <c:v>21.327587816242566</c:v>
                </c:pt>
                <c:pt idx="5349">
                  <c:v>20.364784765184975</c:v>
                </c:pt>
                <c:pt idx="5350">
                  <c:v>19.626000000000001</c:v>
                </c:pt>
                <c:pt idx="5351">
                  <c:v>19.003175632485132</c:v>
                </c:pt>
                <c:pt idx="5352">
                  <c:v>18.454456349389645</c:v>
                </c:pt>
                <c:pt idx="5353">
                  <c:v>16.974361912536047</c:v>
                </c:pt>
                <c:pt idx="5354">
                  <c:v>16.495733421502177</c:v>
                </c:pt>
                <c:pt idx="5355">
                  <c:v>16.050236884322569</c:v>
                </c:pt>
                <c:pt idx="5356">
                  <c:v>15.631817388829063</c:v>
                </c:pt>
                <c:pt idx="5357">
                  <c:v>15.23606639032726</c:v>
                </c:pt>
                <c:pt idx="5358">
                  <c:v>14.859655793674456</c:v>
                </c:pt>
                <c:pt idx="5359">
                  <c:v>15.6</c:v>
                </c:pt>
                <c:pt idx="5360">
                  <c:v>17.631683678703084</c:v>
                </c:pt>
                <c:pt idx="5361">
                  <c:v>19.601635676910323</c:v>
                </c:pt>
                <c:pt idx="5362">
                  <c:v>21.45</c:v>
                </c:pt>
                <c:pt idx="5363">
                  <c:v>23.120615033332509</c:v>
                </c:pt>
                <c:pt idx="5364">
                  <c:v>24.562719984492041</c:v>
                </c:pt>
                <c:pt idx="5365">
                  <c:v>25.732497224277932</c:v>
                </c:pt>
                <c:pt idx="5366">
                  <c:v>26.594403663195131</c:v>
                </c:pt>
                <c:pt idx="5367">
                  <c:v>27.122250710242835</c:v>
                </c:pt>
                <c:pt idx="5368">
                  <c:v>30.916</c:v>
                </c:pt>
                <c:pt idx="5369">
                  <c:v>30.58472372548912</c:v>
                </c:pt>
                <c:pt idx="5370">
                  <c:v>29.641328711723855</c:v>
                </c:pt>
                <c:pt idx="5371">
                  <c:v>28.229438297652873</c:v>
                </c:pt>
                <c:pt idx="5372">
                  <c:v>20.50927246294302</c:v>
                </c:pt>
                <c:pt idx="5373">
                  <c:v>19.499118442161286</c:v>
                </c:pt>
                <c:pt idx="5374">
                  <c:v>18.724</c:v>
                </c:pt>
                <c:pt idx="5375">
                  <c:v>18.07054492588604</c:v>
                </c:pt>
                <c:pt idx="5376">
                  <c:v>17.494839448539956</c:v>
                </c:pt>
                <c:pt idx="5377">
                  <c:v>15.587002389394613</c:v>
                </c:pt>
                <c:pt idx="5378">
                  <c:v>15.06724176241252</c:v>
                </c:pt>
                <c:pt idx="5379">
                  <c:v>14.583460366569041</c:v>
                </c:pt>
                <c:pt idx="5380">
                  <c:v>14.12908294568156</c:v>
                </c:pt>
                <c:pt idx="5381">
                  <c:v>13.699322095746009</c:v>
                </c:pt>
                <c:pt idx="5382">
                  <c:v>13.290563713443355</c:v>
                </c:pt>
                <c:pt idx="5383">
                  <c:v>14.5</c:v>
                </c:pt>
                <c:pt idx="5384">
                  <c:v>16.635872585303243</c:v>
                </c:pt>
                <c:pt idx="5385">
                  <c:v>18.706847762905724</c:v>
                </c:pt>
                <c:pt idx="5386">
                  <c:v>20.65</c:v>
                </c:pt>
                <c:pt idx="5387">
                  <c:v>22.406287599144434</c:v>
                </c:pt>
                <c:pt idx="5388">
                  <c:v>23.92234665036343</c:v>
                </c:pt>
                <c:pt idx="5389">
                  <c:v>25.152112466548594</c:v>
                </c:pt>
                <c:pt idx="5390">
                  <c:v>26.058219235666673</c:v>
                </c:pt>
                <c:pt idx="5391">
                  <c:v>26.613135362050159</c:v>
                </c:pt>
                <c:pt idx="5392">
                  <c:v>31.290000000000003</c:v>
                </c:pt>
                <c:pt idx="5393">
                  <c:v>30.930254670648345</c:v>
                </c:pt>
                <c:pt idx="5394">
                  <c:v>29.905786647887627</c:v>
                </c:pt>
                <c:pt idx="5395">
                  <c:v>28.372561901357415</c:v>
                </c:pt>
                <c:pt idx="5396">
                  <c:v>19.425694315227187</c:v>
                </c:pt>
                <c:pt idx="5397">
                  <c:v>18.32873018328452</c:v>
                </c:pt>
                <c:pt idx="5398">
                  <c:v>17.486999999999998</c:v>
                </c:pt>
                <c:pt idx="5399">
                  <c:v>16.777388630454372</c:v>
                </c:pt>
                <c:pt idx="5400">
                  <c:v>16.152208463648858</c:v>
                </c:pt>
                <c:pt idx="5401">
                  <c:v>16.612283343111748</c:v>
                </c:pt>
                <c:pt idx="5402">
                  <c:v>16.010258444233209</c:v>
                </c:pt>
                <c:pt idx="5403">
                  <c:v>15.449907331061983</c:v>
                </c:pt>
                <c:pt idx="5404">
                  <c:v>14.923614059386555</c:v>
                </c:pt>
                <c:pt idx="5405">
                  <c:v>14.425833506583507</c:v>
                </c:pt>
                <c:pt idx="5406">
                  <c:v>13.952379552981151</c:v>
                </c:pt>
                <c:pt idx="5407">
                  <c:v>12.9</c:v>
                </c:pt>
                <c:pt idx="5408">
                  <c:v>15.799924567037738</c:v>
                </c:pt>
                <c:pt idx="5409">
                  <c:v>18.611736393538671</c:v>
                </c:pt>
                <c:pt idx="5410">
                  <c:v>21.25</c:v>
                </c:pt>
                <c:pt idx="5411">
                  <c:v>23.634553081765208</c:v>
                </c:pt>
                <c:pt idx="5412">
                  <c:v>25.692942200086936</c:v>
                </c:pt>
                <c:pt idx="5413">
                  <c:v>27.362624243200127</c:v>
                </c:pt>
                <c:pt idx="5414">
                  <c:v>28.592866767124672</c:v>
                </c:pt>
                <c:pt idx="5415">
                  <c:v>29.346289475303877</c:v>
                </c:pt>
                <c:pt idx="5416">
                  <c:v>32.037999999999997</c:v>
                </c:pt>
                <c:pt idx="5417">
                  <c:v>31.621316560966783</c:v>
                </c:pt>
                <c:pt idx="5418">
                  <c:v>30.434702520215161</c:v>
                </c:pt>
                <c:pt idx="5419">
                  <c:v>28.658809108766501</c:v>
                </c:pt>
                <c:pt idx="5420">
                  <c:v>21.05853801979552</c:v>
                </c:pt>
                <c:pt idx="5421">
                  <c:v>19.787953665530992</c:v>
                </c:pt>
                <c:pt idx="5422">
                  <c:v>18.813000000000002</c:v>
                </c:pt>
                <c:pt idx="5423">
                  <c:v>17.991076039591036</c:v>
                </c:pt>
                <c:pt idx="5424">
                  <c:v>17.266946493866662</c:v>
                </c:pt>
                <c:pt idx="5425">
                  <c:v>16.883657151603053</c:v>
                </c:pt>
                <c:pt idx="5426">
                  <c:v>16.345200099189949</c:v>
                </c:pt>
                <c:pt idx="5427">
                  <c:v>15.844016494862892</c:v>
                </c:pt>
                <c:pt idx="5428">
                  <c:v>15.373294562432694</c:v>
                </c:pt>
                <c:pt idx="5429">
                  <c:v>14.928074689118167</c:v>
                </c:pt>
                <c:pt idx="5430">
                  <c:v>14.504612767883762</c:v>
                </c:pt>
                <c:pt idx="5431">
                  <c:v>13.5</c:v>
                </c:pt>
                <c:pt idx="5432">
                  <c:v>16.104722665003955</c:v>
                </c:pt>
                <c:pt idx="5433">
                  <c:v>18.630302149885033</c:v>
                </c:pt>
                <c:pt idx="5434">
                  <c:v>21</c:v>
                </c:pt>
                <c:pt idx="5435">
                  <c:v>23.141814145298088</c:v>
                </c:pt>
                <c:pt idx="5436">
                  <c:v>24.990666646784668</c:v>
                </c:pt>
                <c:pt idx="5437">
                  <c:v>26.49038105676658</c:v>
                </c:pt>
                <c:pt idx="5438">
                  <c:v>27.595389311788622</c:v>
                </c:pt>
                <c:pt idx="5439">
                  <c:v>28.272116295183121</c:v>
                </c:pt>
                <c:pt idx="5440">
                  <c:v>31.46</c:v>
                </c:pt>
                <c:pt idx="5441">
                  <c:v>31.08731419117526</c:v>
                </c:pt>
                <c:pt idx="5442">
                  <c:v>30.025994800689336</c:v>
                </c:pt>
                <c:pt idx="5443">
                  <c:v>28.43761808485948</c:v>
                </c:pt>
                <c:pt idx="5444">
                  <c:v>20.860431520810899</c:v>
                </c:pt>
                <c:pt idx="5445">
                  <c:v>19.724008247431446</c:v>
                </c:pt>
                <c:pt idx="5446">
                  <c:v>18.852</c:v>
                </c:pt>
                <c:pt idx="5447">
                  <c:v>18.116863041621798</c:v>
                </c:pt>
                <c:pt idx="5448">
                  <c:v>17.469194379607451</c:v>
                </c:pt>
                <c:pt idx="5449">
                  <c:v>17.341650008928116</c:v>
                </c:pt>
                <c:pt idx="5450">
                  <c:v>16.791975101256405</c:v>
                </c:pt>
                <c:pt idx="5451">
                  <c:v>16.280350171839199</c:v>
                </c:pt>
                <c:pt idx="5452">
                  <c:v>15.799821532483374</c:v>
                </c:pt>
                <c:pt idx="5453">
                  <c:v>15.345326245141463</c:v>
                </c:pt>
                <c:pt idx="5454">
                  <c:v>14.913042200548007</c:v>
                </c:pt>
                <c:pt idx="5455">
                  <c:v>14.1</c:v>
                </c:pt>
                <c:pt idx="5456">
                  <c:v>16.722087482770647</c:v>
                </c:pt>
                <c:pt idx="5457">
                  <c:v>19.264504164217598</c:v>
                </c:pt>
                <c:pt idx="5458">
                  <c:v>21.65</c:v>
                </c:pt>
                <c:pt idx="5459">
                  <c:v>23.806092906266741</c:v>
                </c:pt>
                <c:pt idx="5460">
                  <c:v>25.667271091096566</c:v>
                </c:pt>
                <c:pt idx="5461">
                  <c:v>27.176983597145021</c:v>
                </c:pt>
                <c:pt idx="5462">
                  <c:v>28.289358573867215</c:v>
                </c:pt>
                <c:pt idx="5463">
                  <c:v>28.970597070484338</c:v>
                </c:pt>
                <c:pt idx="5464">
                  <c:v>31.562000000000001</c:v>
                </c:pt>
                <c:pt idx="5465">
                  <c:v>31.181549903491412</c:v>
                </c:pt>
                <c:pt idx="5466">
                  <c:v>30.098119692370364</c:v>
                </c:pt>
                <c:pt idx="5467">
                  <c:v>28.47665179496072</c:v>
                </c:pt>
                <c:pt idx="5468">
                  <c:v>21.401273844161125</c:v>
                </c:pt>
                <c:pt idx="5469">
                  <c:v>20.2411750859196</c:v>
                </c:pt>
                <c:pt idx="5470">
                  <c:v>19.350999999999999</c:v>
                </c:pt>
                <c:pt idx="5471">
                  <c:v>18.600547688322251</c:v>
                </c:pt>
                <c:pt idx="5472">
                  <c:v>17.939385929182606</c:v>
                </c:pt>
                <c:pt idx="5473">
                  <c:v>17.073621438228372</c:v>
                </c:pt>
                <c:pt idx="5474">
                  <c:v>16.479075109522235</c:v>
                </c:pt>
                <c:pt idx="5475">
                  <c:v>15.925684879744443</c:v>
                </c:pt>
                <c:pt idx="5476">
                  <c:v>15.405929412686101</c:v>
                </c:pt>
                <c:pt idx="5477">
                  <c:v>14.914332469234644</c:v>
                </c:pt>
                <c:pt idx="5478">
                  <c:v>14.446759931204989</c:v>
                </c:pt>
                <c:pt idx="5479">
                  <c:v>14.5</c:v>
                </c:pt>
                <c:pt idx="5480">
                  <c:v>17.174181936070728</c:v>
                </c:pt>
                <c:pt idx="5481">
                  <c:v>19.767110207215296</c:v>
                </c:pt>
                <c:pt idx="5482">
                  <c:v>22.2</c:v>
                </c:pt>
                <c:pt idx="5483">
                  <c:v>24.398929189172705</c:v>
                </c:pt>
                <c:pt idx="5484">
                  <c:v>26.29708442403226</c:v>
                </c:pt>
                <c:pt idx="5485">
                  <c:v>27.836791218280354</c:v>
                </c:pt>
                <c:pt idx="5486">
                  <c:v>28.971266360102987</c:v>
                </c:pt>
                <c:pt idx="5487">
                  <c:v>29.666039396388001</c:v>
                </c:pt>
                <c:pt idx="5488">
                  <c:v>31.97</c:v>
                </c:pt>
                <c:pt idx="5489">
                  <c:v>31.558492752756017</c:v>
                </c:pt>
                <c:pt idx="5490">
                  <c:v>30.386619259094473</c:v>
                </c:pt>
                <c:pt idx="5491">
                  <c:v>28.632786635365676</c:v>
                </c:pt>
                <c:pt idx="5492">
                  <c:v>21.464643137562035</c:v>
                </c:pt>
                <c:pt idx="5493">
                  <c:v>20.209842439872222</c:v>
                </c:pt>
                <c:pt idx="5494">
                  <c:v>19.247</c:v>
                </c:pt>
                <c:pt idx="5495">
                  <c:v>18.435286275124067</c:v>
                </c:pt>
                <c:pt idx="5496">
                  <c:v>17.720152127483228</c:v>
                </c:pt>
                <c:pt idx="5497">
                  <c:v>17.215628580903306</c:v>
                </c:pt>
                <c:pt idx="5498">
                  <c:v>16.632300107455777</c:v>
                </c:pt>
                <c:pt idx="5499">
                  <c:v>16.089351202768128</c:v>
                </c:pt>
                <c:pt idx="5500">
                  <c:v>15.579402442635418</c:v>
                </c:pt>
                <c:pt idx="5501">
                  <c:v>15.097080913211347</c:v>
                </c:pt>
                <c:pt idx="5502">
                  <c:v>14.638330498540741</c:v>
                </c:pt>
                <c:pt idx="5503">
                  <c:v>14</c:v>
                </c:pt>
                <c:pt idx="5504">
                  <c:v>16.7436412071375</c:v>
                </c:pt>
                <c:pt idx="5505">
                  <c:v>19.403918264545567</c:v>
                </c:pt>
                <c:pt idx="5506">
                  <c:v>21.9</c:v>
                </c:pt>
                <c:pt idx="5507">
                  <c:v>24.156044233047322</c:v>
                </c:pt>
                <c:pt idx="5508">
                  <c:v>26.103502201279852</c:v>
                </c:pt>
                <c:pt idx="5509">
                  <c:v>27.683201379794131</c:v>
                </c:pt>
                <c:pt idx="5510">
                  <c:v>28.847143408417352</c:v>
                </c:pt>
                <c:pt idx="5511">
                  <c:v>29.559962497592888</c:v>
                </c:pt>
                <c:pt idx="5512">
                  <c:v>31.868000000000002</c:v>
                </c:pt>
                <c:pt idx="5513">
                  <c:v>31.464257040439868</c:v>
                </c:pt>
                <c:pt idx="5514">
                  <c:v>30.314494367413449</c:v>
                </c:pt>
                <c:pt idx="5515">
                  <c:v>28.59375292526444</c:v>
                </c:pt>
                <c:pt idx="5516">
                  <c:v>21.523800814211803</c:v>
                </c:pt>
                <c:pt idx="5517">
                  <c:v>20.292675601384065</c:v>
                </c:pt>
                <c:pt idx="5518">
                  <c:v>19.347999999999999</c:v>
                </c:pt>
                <c:pt idx="5519">
                  <c:v>18.551601628423612</c:v>
                </c:pt>
                <c:pt idx="5520">
                  <c:v>17.849960577908071</c:v>
                </c:pt>
                <c:pt idx="5521">
                  <c:v>16.063585724853688</c:v>
                </c:pt>
                <c:pt idx="5522">
                  <c:v>15.412950119854521</c:v>
                </c:pt>
                <c:pt idx="5523">
                  <c:v>14.807353264625993</c:v>
                </c:pt>
                <c:pt idx="5524">
                  <c:v>14.238564262939505</c:v>
                </c:pt>
                <c:pt idx="5525">
                  <c:v>13.700590249351118</c:v>
                </c:pt>
                <c:pt idx="5526">
                  <c:v>13.188907094526211</c:v>
                </c:pt>
                <c:pt idx="5527">
                  <c:v>14.2</c:v>
                </c:pt>
                <c:pt idx="5528">
                  <c:v>16.961006024904194</c:v>
                </c:pt>
                <c:pt idx="5529">
                  <c:v>19.638120278878134</c:v>
                </c:pt>
                <c:pt idx="5530">
                  <c:v>22.15</c:v>
                </c:pt>
                <c:pt idx="5531">
                  <c:v>24.420322994015976</c:v>
                </c:pt>
                <c:pt idx="5532">
                  <c:v>26.380106645591752</c:v>
                </c:pt>
                <c:pt idx="5533">
                  <c:v>27.969803920172573</c:v>
                </c:pt>
                <c:pt idx="5534">
                  <c:v>29.141112670495943</c:v>
                </c:pt>
                <c:pt idx="5535">
                  <c:v>29.858443272894107</c:v>
                </c:pt>
                <c:pt idx="5536">
                  <c:v>32.480000000000004</c:v>
                </c:pt>
                <c:pt idx="5537">
                  <c:v>32.029671314336774</c:v>
                </c:pt>
                <c:pt idx="5538">
                  <c:v>30.747243717499614</c:v>
                </c:pt>
                <c:pt idx="5539">
                  <c:v>28.827955185871872</c:v>
                </c:pt>
                <c:pt idx="5540">
                  <c:v>20.868854754313169</c:v>
                </c:pt>
                <c:pt idx="5541">
                  <c:v>19.495676632312996</c:v>
                </c:pt>
                <c:pt idx="5542">
                  <c:v>18.442</c:v>
                </c:pt>
                <c:pt idx="5543">
                  <c:v>17.553709508626337</c:v>
                </c:pt>
                <c:pt idx="5544">
                  <c:v>16.771109875359002</c:v>
                </c:pt>
                <c:pt idx="5545">
                  <c:v>17.024923819970311</c:v>
                </c:pt>
                <c:pt idx="5546">
                  <c:v>16.381766785143547</c:v>
                </c:pt>
                <c:pt idx="5547">
                  <c:v>15.783130813308452</c:v>
                </c:pt>
                <c:pt idx="5548">
                  <c:v>15.220879616239051</c:v>
                </c:pt>
                <c:pt idx="5549">
                  <c:v>14.689089212002255</c:v>
                </c:pt>
                <c:pt idx="5550">
                  <c:v>14.183287472750049</c:v>
                </c:pt>
                <c:pt idx="5551">
                  <c:v>12.7</c:v>
                </c:pt>
                <c:pt idx="5552">
                  <c:v>15.860396833538131</c:v>
                </c:pt>
                <c:pt idx="5553">
                  <c:v>18.924766608527172</c:v>
                </c:pt>
                <c:pt idx="5554">
                  <c:v>21.799999999999997</c:v>
                </c:pt>
                <c:pt idx="5555">
                  <c:v>24.398734496295013</c:v>
                </c:pt>
                <c:pt idx="5556">
                  <c:v>26.642008864765401</c:v>
                </c:pt>
                <c:pt idx="5557">
                  <c:v>28.461662348876779</c:v>
                </c:pt>
                <c:pt idx="5558">
                  <c:v>29.802405698303531</c:v>
                </c:pt>
                <c:pt idx="5559">
                  <c:v>30.623501104822186</c:v>
                </c:pt>
                <c:pt idx="5560">
                  <c:v>32.411999999999999</c:v>
                </c:pt>
                <c:pt idx="5561">
                  <c:v>31.966847506126005</c:v>
                </c:pt>
                <c:pt idx="5562">
                  <c:v>30.69916045637893</c:v>
                </c:pt>
                <c:pt idx="5563">
                  <c:v>28.801932712471046</c:v>
                </c:pt>
                <c:pt idx="5564">
                  <c:v>21.774959872079684</c:v>
                </c:pt>
                <c:pt idx="5565">
                  <c:v>20.417565406654226</c:v>
                </c:pt>
                <c:pt idx="5566">
                  <c:v>19.375999999999998</c:v>
                </c:pt>
                <c:pt idx="5567">
                  <c:v>18.497919744159368</c:v>
                </c:pt>
                <c:pt idx="5568">
                  <c:v>17.724315508975565</c:v>
                </c:pt>
                <c:pt idx="5569">
                  <c:v>17.938304771136554</c:v>
                </c:pt>
                <c:pt idx="5570">
                  <c:v>17.369933438033833</c:v>
                </c:pt>
                <c:pt idx="5571">
                  <c:v>16.840906300133049</c:v>
                </c:pt>
                <c:pt idx="5572">
                  <c:v>16.344033149234512</c:v>
                </c:pt>
                <c:pt idx="5573">
                  <c:v>15.874078838513622</c:v>
                </c:pt>
                <c:pt idx="5574">
                  <c:v>15.427091254988415</c:v>
                </c:pt>
                <c:pt idx="5575">
                  <c:v>13.7</c:v>
                </c:pt>
                <c:pt idx="5576">
                  <c:v>16.565194931504351</c:v>
                </c:pt>
                <c:pt idx="5577">
                  <c:v>19.343332364873532</c:v>
                </c:pt>
                <c:pt idx="5578">
                  <c:v>21.949999999999996</c:v>
                </c:pt>
                <c:pt idx="5579">
                  <c:v>24.305995559827899</c:v>
                </c:pt>
                <c:pt idx="5580">
                  <c:v>26.339733311463135</c:v>
                </c:pt>
                <c:pt idx="5581">
                  <c:v>27.989419162443234</c:v>
                </c:pt>
                <c:pt idx="5582">
                  <c:v>29.204928242967487</c:v>
                </c:pt>
                <c:pt idx="5583">
                  <c:v>29.949327924701432</c:v>
                </c:pt>
                <c:pt idx="5584">
                  <c:v>31.731999999999999</c:v>
                </c:pt>
                <c:pt idx="5585">
                  <c:v>31.33860942401833</c:v>
                </c:pt>
                <c:pt idx="5586">
                  <c:v>30.218327845172077</c:v>
                </c:pt>
                <c:pt idx="5587">
                  <c:v>28.541707978462785</c:v>
                </c:pt>
                <c:pt idx="5588">
                  <c:v>22.136011049744837</c:v>
                </c:pt>
                <c:pt idx="5589">
                  <c:v>20.936453150066527</c:v>
                </c:pt>
                <c:pt idx="5590">
                  <c:v>20.015999999999998</c:v>
                </c:pt>
                <c:pt idx="5591">
                  <c:v>19.240022099489675</c:v>
                </c:pt>
                <c:pt idx="5592">
                  <c:v>18.5563718451412</c:v>
                </c:pt>
                <c:pt idx="5593">
                  <c:v>17.547600010203563</c:v>
                </c:pt>
                <c:pt idx="5594">
                  <c:v>16.919400115721608</c:v>
                </c:pt>
                <c:pt idx="5595">
                  <c:v>16.334685910673372</c:v>
                </c:pt>
                <c:pt idx="5596">
                  <c:v>15.785510322838146</c:v>
                </c:pt>
                <c:pt idx="5597">
                  <c:v>15.266087137304531</c:v>
                </c:pt>
                <c:pt idx="5598">
                  <c:v>14.772048229197724</c:v>
                </c:pt>
                <c:pt idx="5599">
                  <c:v>15</c:v>
                </c:pt>
                <c:pt idx="5600">
                  <c:v>17.795735660437579</c:v>
                </c:pt>
                <c:pt idx="5601">
                  <c:v>20.506524307543266</c:v>
                </c:pt>
                <c:pt idx="5602">
                  <c:v>23.049999999999997</c:v>
                </c:pt>
                <c:pt idx="5603">
                  <c:v>25.348880515953283</c:v>
                </c:pt>
                <c:pt idx="5604">
                  <c:v>27.333315534215547</c:v>
                </c:pt>
                <c:pt idx="5605">
                  <c:v>28.943009000929464</c:v>
                </c:pt>
                <c:pt idx="5606">
                  <c:v>30.129051194653126</c:v>
                </c:pt>
                <c:pt idx="5607">
                  <c:v>30.855404823496549</c:v>
                </c:pt>
                <c:pt idx="5608">
                  <c:v>32.275999999999996</c:v>
                </c:pt>
                <c:pt idx="5609">
                  <c:v>31.84119988970447</c:v>
                </c:pt>
                <c:pt idx="5610">
                  <c:v>30.602993934137558</c:v>
                </c:pt>
                <c:pt idx="5611">
                  <c:v>28.749887765669392</c:v>
                </c:pt>
                <c:pt idx="5612">
                  <c:v>22.187170107612715</c:v>
                </c:pt>
                <c:pt idx="5613">
                  <c:v>20.861342955336688</c:v>
                </c:pt>
                <c:pt idx="5614">
                  <c:v>19.844000000000001</c:v>
                </c:pt>
                <c:pt idx="5615">
                  <c:v>18.986340215225432</c:v>
                </c:pt>
                <c:pt idx="5616">
                  <c:v>18.230726776208694</c:v>
                </c:pt>
                <c:pt idx="5617">
                  <c:v>16.786261915086936</c:v>
                </c:pt>
                <c:pt idx="5618">
                  <c:v>16.150583450432578</c:v>
                </c:pt>
                <c:pt idx="5619">
                  <c:v>15.558908361990913</c:v>
                </c:pt>
                <c:pt idx="5620">
                  <c:v>15.003194969538598</c:v>
                </c:pt>
                <c:pt idx="5621">
                  <c:v>14.477588174653391</c:v>
                </c:pt>
                <c:pt idx="5622">
                  <c:v>13.977667850973885</c:v>
                </c:pt>
                <c:pt idx="5623">
                  <c:v>14.3</c:v>
                </c:pt>
                <c:pt idx="5624">
                  <c:v>17.113100478204274</c:v>
                </c:pt>
                <c:pt idx="5625">
                  <c:v>19.840726321875835</c:v>
                </c:pt>
                <c:pt idx="5626">
                  <c:v>22.4</c:v>
                </c:pt>
                <c:pt idx="5627">
                  <c:v>24.713159276921935</c:v>
                </c:pt>
                <c:pt idx="5628">
                  <c:v>26.709919978527445</c:v>
                </c:pt>
                <c:pt idx="5629">
                  <c:v>28.329611541307905</c:v>
                </c:pt>
                <c:pt idx="5630">
                  <c:v>29.523020456731714</c:v>
                </c:pt>
                <c:pt idx="5631">
                  <c:v>30.253885598797769</c:v>
                </c:pt>
                <c:pt idx="5632">
                  <c:v>32.344000000000001</c:v>
                </c:pt>
                <c:pt idx="5633">
                  <c:v>31.904023697915239</c:v>
                </c:pt>
                <c:pt idx="5634">
                  <c:v>30.651077195258246</c:v>
                </c:pt>
                <c:pt idx="5635">
                  <c:v>28.775910239070221</c:v>
                </c:pt>
                <c:pt idx="5636">
                  <c:v>21.4810649898462</c:v>
                </c:pt>
                <c:pt idx="5637">
                  <c:v>20.139454180995457</c:v>
                </c:pt>
                <c:pt idx="5638">
                  <c:v>19.11</c:v>
                </c:pt>
                <c:pt idx="5639">
                  <c:v>18.242129979692397</c:v>
                </c:pt>
                <c:pt idx="5640">
                  <c:v>17.477521142592128</c:v>
                </c:pt>
                <c:pt idx="5641">
                  <c:v>18.192952390670058</c:v>
                </c:pt>
                <c:pt idx="5642">
                  <c:v>17.59466677687772</c:v>
                </c:pt>
                <c:pt idx="5643">
                  <c:v>17.03779610540321</c:v>
                </c:pt>
                <c:pt idx="5644">
                  <c:v>16.514771736036327</c:v>
                </c:pt>
                <c:pt idx="5645">
                  <c:v>16.020082987909074</c:v>
                </c:pt>
                <c:pt idx="5646">
                  <c:v>15.549569742093068</c:v>
                </c:pt>
                <c:pt idx="5647">
                  <c:v>13.5</c:v>
                </c:pt>
                <c:pt idx="5648">
                  <c:v>16.556207926937972</c:v>
                </c:pt>
                <c:pt idx="5649">
                  <c:v>19.51955452253177</c:v>
                </c:pt>
                <c:pt idx="5650">
                  <c:v>22.299999999999997</c:v>
                </c:pt>
                <c:pt idx="5651">
                  <c:v>24.813061930483094</c:v>
                </c:pt>
                <c:pt idx="5652">
                  <c:v>26.982382198894015</c:v>
                </c:pt>
                <c:pt idx="5653">
                  <c:v>28.742047106606122</c:v>
                </c:pt>
                <c:pt idx="5654">
                  <c:v>30.038590125831988</c:v>
                </c:pt>
                <c:pt idx="5655">
                  <c:v>30.832616453014861</c:v>
                </c:pt>
                <c:pt idx="5656">
                  <c:v>32.004000000000005</c:v>
                </c:pt>
                <c:pt idx="5657">
                  <c:v>31.5899046568614</c:v>
                </c:pt>
                <c:pt idx="5658">
                  <c:v>30.410660889654821</c:v>
                </c:pt>
                <c:pt idx="5659">
                  <c:v>28.64579787206609</c:v>
                </c:pt>
                <c:pt idx="5660">
                  <c:v>22.611590578678776</c:v>
                </c:pt>
                <c:pt idx="5661">
                  <c:v>21.348898052701607</c:v>
                </c:pt>
                <c:pt idx="5662">
                  <c:v>20.38</c:v>
                </c:pt>
                <c:pt idx="5663">
                  <c:v>19.563181157357551</c:v>
                </c:pt>
                <c:pt idx="5664">
                  <c:v>18.843549310674945</c:v>
                </c:pt>
                <c:pt idx="5665">
                  <c:v>17.931614295553434</c:v>
                </c:pt>
                <c:pt idx="5666">
                  <c:v>17.325850111588693</c:v>
                </c:pt>
                <c:pt idx="5667">
                  <c:v>16.762018556720754</c:v>
                </c:pt>
                <c:pt idx="5668">
                  <c:v>16.232456382736782</c:v>
                </c:pt>
                <c:pt idx="5669">
                  <c:v>15.73158402525794</c:v>
                </c:pt>
                <c:pt idx="5670">
                  <c:v>15.255189363869233</c:v>
                </c:pt>
                <c:pt idx="5671">
                  <c:v>15.1</c:v>
                </c:pt>
                <c:pt idx="5672">
                  <c:v>17.861006024904192</c:v>
                </c:pt>
                <c:pt idx="5673">
                  <c:v>20.538120278878132</c:v>
                </c:pt>
                <c:pt idx="5674">
                  <c:v>23.049999999999997</c:v>
                </c:pt>
                <c:pt idx="5675">
                  <c:v>25.320322994015974</c:v>
                </c:pt>
                <c:pt idx="5676">
                  <c:v>27.280106645591751</c:v>
                </c:pt>
                <c:pt idx="5677">
                  <c:v>28.869803920172572</c:v>
                </c:pt>
                <c:pt idx="5678">
                  <c:v>30.041112670495941</c:v>
                </c:pt>
                <c:pt idx="5679">
                  <c:v>30.758443272894105</c:v>
                </c:pt>
                <c:pt idx="5680">
                  <c:v>32.072000000000003</c:v>
                </c:pt>
                <c:pt idx="5681">
                  <c:v>31.652728465072165</c:v>
                </c:pt>
                <c:pt idx="5682">
                  <c:v>30.458744150775502</c:v>
                </c:pt>
                <c:pt idx="5683">
                  <c:v>28.671820345466916</c:v>
                </c:pt>
                <c:pt idx="5684">
                  <c:v>22.40548546091226</c:v>
                </c:pt>
                <c:pt idx="5685">
                  <c:v>21.127009278360376</c:v>
                </c:pt>
                <c:pt idx="5686">
                  <c:v>20.146000000000001</c:v>
                </c:pt>
                <c:pt idx="5687">
                  <c:v>19.318970921824523</c:v>
                </c:pt>
                <c:pt idx="5688">
                  <c:v>18.590343677058385</c:v>
                </c:pt>
                <c:pt idx="5689">
                  <c:v>17.512283343111747</c:v>
                </c:pt>
                <c:pt idx="5690">
                  <c:v>16.910258444233207</c:v>
                </c:pt>
                <c:pt idx="5691">
                  <c:v>16.349907331061981</c:v>
                </c:pt>
                <c:pt idx="5692">
                  <c:v>15.823614059386554</c:v>
                </c:pt>
                <c:pt idx="5693">
                  <c:v>15.325833506583507</c:v>
                </c:pt>
                <c:pt idx="5694">
                  <c:v>14.852379552981152</c:v>
                </c:pt>
                <c:pt idx="5695">
                  <c:v>14.8</c:v>
                </c:pt>
                <c:pt idx="5696">
                  <c:v>17.526276389370807</c:v>
                </c:pt>
                <c:pt idx="5697">
                  <c:v>20.169716250213</c:v>
                </c:pt>
                <c:pt idx="5698">
                  <c:v>22.65</c:v>
                </c:pt>
                <c:pt idx="5699">
                  <c:v>24.891765472078667</c:v>
                </c:pt>
                <c:pt idx="5700">
                  <c:v>26.826897756967956</c:v>
                </c:pt>
                <c:pt idx="5701">
                  <c:v>28.396598839415688</c:v>
                </c:pt>
                <c:pt idx="5702">
                  <c:v>29.553174146338762</c:v>
                </c:pt>
                <c:pt idx="5703">
                  <c:v>30.261481722291666</c:v>
                </c:pt>
                <c:pt idx="5704">
                  <c:v>32.037999999999997</c:v>
                </c:pt>
                <c:pt idx="5705">
                  <c:v>31.621316560966783</c:v>
                </c:pt>
                <c:pt idx="5706">
                  <c:v>30.434702520215161</c:v>
                </c:pt>
                <c:pt idx="5707">
                  <c:v>28.658809108766501</c:v>
                </c:pt>
                <c:pt idx="5708">
                  <c:v>21.958538019795519</c:v>
                </c:pt>
                <c:pt idx="5709">
                  <c:v>20.687953665530991</c:v>
                </c:pt>
                <c:pt idx="5710">
                  <c:v>19.713000000000001</c:v>
                </c:pt>
                <c:pt idx="5711">
                  <c:v>18.891076039591034</c:v>
                </c:pt>
                <c:pt idx="5712">
                  <c:v>18.166946493866664</c:v>
                </c:pt>
                <c:pt idx="5713">
                  <c:v>15.793692864977736</c:v>
                </c:pt>
                <c:pt idx="5714">
                  <c:v>15.311325088857664</c:v>
                </c:pt>
                <c:pt idx="5715">
                  <c:v>14.86234810998134</c:v>
                </c:pt>
                <c:pt idx="5716">
                  <c:v>14.44065971217929</c:v>
                </c:pt>
                <c:pt idx="5717">
                  <c:v>14.041816909001692</c:v>
                </c:pt>
                <c:pt idx="5718">
                  <c:v>13.662465604562538</c:v>
                </c:pt>
                <c:pt idx="5719">
                  <c:v>14.4</c:v>
                </c:pt>
                <c:pt idx="5720">
                  <c:v>16.449048496469779</c:v>
                </c:pt>
                <c:pt idx="5721">
                  <c:v>18.435837691242892</c:v>
                </c:pt>
                <c:pt idx="5722">
                  <c:v>20.299999999999997</c:v>
                </c:pt>
                <c:pt idx="5723">
                  <c:v>21.984893794301165</c:v>
                </c:pt>
                <c:pt idx="5724">
                  <c:v>23.439324428803943</c:v>
                </c:pt>
                <c:pt idx="5725">
                  <c:v>24.619099764656376</c:v>
                </c:pt>
                <c:pt idx="5726">
                  <c:v>25.488372925273715</c:v>
                </c:pt>
                <c:pt idx="5727">
                  <c:v>26.020731485544054</c:v>
                </c:pt>
                <c:pt idx="5728">
                  <c:v>30.95</c:v>
                </c:pt>
                <c:pt idx="5729">
                  <c:v>30.616135629594503</c:v>
                </c:pt>
                <c:pt idx="5730">
                  <c:v>29.665370342284199</c:v>
                </c:pt>
                <c:pt idx="5731">
                  <c:v>28.242449534353284</c:v>
                </c:pt>
                <c:pt idx="5732">
                  <c:v>19.356219904059763</c:v>
                </c:pt>
                <c:pt idx="5733">
                  <c:v>18.33817405499067</c:v>
                </c:pt>
                <c:pt idx="5734">
                  <c:v>17.557000000000002</c:v>
                </c:pt>
                <c:pt idx="5735">
                  <c:v>16.898439808119527</c:v>
                </c:pt>
                <c:pt idx="5736">
                  <c:v>16.318236631731676</c:v>
                </c:pt>
                <c:pt idx="5737">
                  <c:v>17.513023817419423</c:v>
                </c:pt>
                <c:pt idx="5738">
                  <c:v>17.026916756213147</c:v>
                </c:pt>
                <c:pt idx="5739">
                  <c:v>16.57445933564011</c:v>
                </c:pt>
                <c:pt idx="5740">
                  <c:v>16.149502035529515</c:v>
                </c:pt>
                <c:pt idx="5741">
                  <c:v>15.747567427676124</c:v>
                </c:pt>
                <c:pt idx="5742">
                  <c:v>15.365275415450618</c:v>
                </c:pt>
                <c:pt idx="5743">
                  <c:v>13.3</c:v>
                </c:pt>
                <c:pt idx="5744">
                  <c:v>15.852628211703877</c:v>
                </c:pt>
                <c:pt idx="5745">
                  <c:v>18.327696106887331</c:v>
                </c:pt>
                <c:pt idx="5746">
                  <c:v>20.65</c:v>
                </c:pt>
                <c:pt idx="5747">
                  <c:v>22.748977862392127</c:v>
                </c:pt>
                <c:pt idx="5748">
                  <c:v>24.560853313848977</c:v>
                </c:pt>
                <c:pt idx="5749">
                  <c:v>26.030573435631247</c:v>
                </c:pt>
                <c:pt idx="5750">
                  <c:v>27.113481525552853</c:v>
                </c:pt>
                <c:pt idx="5751">
                  <c:v>27.776673969279457</c:v>
                </c:pt>
                <c:pt idx="5752">
                  <c:v>30.984000000000002</c:v>
                </c:pt>
                <c:pt idx="5753">
                  <c:v>30.647547533699889</c:v>
                </c:pt>
                <c:pt idx="5754">
                  <c:v>29.689411972844542</c:v>
                </c:pt>
                <c:pt idx="5755">
                  <c:v>28.255460771053698</c:v>
                </c:pt>
                <c:pt idx="5756">
                  <c:v>21.103167345176505</c:v>
                </c:pt>
                <c:pt idx="5757">
                  <c:v>20.077229667820053</c:v>
                </c:pt>
                <c:pt idx="5758">
                  <c:v>19.29</c:v>
                </c:pt>
                <c:pt idx="5759">
                  <c:v>18.626334690353012</c:v>
                </c:pt>
                <c:pt idx="5760">
                  <c:v>18.041633814923394</c:v>
                </c:pt>
                <c:pt idx="5761">
                  <c:v>16.599642866253177</c:v>
                </c:pt>
                <c:pt idx="5762">
                  <c:v>16.038750103322862</c:v>
                </c:pt>
                <c:pt idx="5763">
                  <c:v>15.516683848815511</c:v>
                </c:pt>
                <c:pt idx="5764">
                  <c:v>15.026348502534056</c:v>
                </c:pt>
                <c:pt idx="5765">
                  <c:v>14.562577801164759</c:v>
                </c:pt>
                <c:pt idx="5766">
                  <c:v>14.121471633212252</c:v>
                </c:pt>
                <c:pt idx="5767">
                  <c:v>15</c:v>
                </c:pt>
                <c:pt idx="5768">
                  <c:v>17.378980034036946</c:v>
                </c:pt>
                <c:pt idx="5769">
                  <c:v>19.68567596356166</c:v>
                </c:pt>
                <c:pt idx="5770">
                  <c:v>21.849999999999998</c:v>
                </c:pt>
                <c:pt idx="5771">
                  <c:v>23.806190252705587</c:v>
                </c:pt>
                <c:pt idx="5772">
                  <c:v>25.494808870729997</c:v>
                </c:pt>
                <c:pt idx="5773">
                  <c:v>26.864548031846809</c:v>
                </c:pt>
                <c:pt idx="5774">
                  <c:v>27.873788904766943</c:v>
                </c:pt>
                <c:pt idx="5775">
                  <c:v>28.491866216267248</c:v>
                </c:pt>
                <c:pt idx="5776">
                  <c:v>31.664000000000001</c:v>
                </c:pt>
                <c:pt idx="5777">
                  <c:v>31.275785615807564</c:v>
                </c:pt>
                <c:pt idx="5778">
                  <c:v>30.170244584051392</c:v>
                </c:pt>
                <c:pt idx="5779">
                  <c:v>28.51568550506196</c:v>
                </c:pt>
                <c:pt idx="5780">
                  <c:v>20.742116167511352</c:v>
                </c:pt>
                <c:pt idx="5781">
                  <c:v>19.558341924407756</c:v>
                </c:pt>
                <c:pt idx="5782">
                  <c:v>18.649999999999999</c:v>
                </c:pt>
                <c:pt idx="5783">
                  <c:v>17.884232335022702</c:v>
                </c:pt>
                <c:pt idx="5784">
                  <c:v>17.209577478757762</c:v>
                </c:pt>
                <c:pt idx="5785">
                  <c:v>17.080311913811492</c:v>
                </c:pt>
                <c:pt idx="5786">
                  <c:v>16.523158435967378</c:v>
                </c:pt>
                <c:pt idx="5787">
                  <c:v>16.00457262315674</c:v>
                </c:pt>
                <c:pt idx="5788">
                  <c:v>15.51750617918383</c:v>
                </c:pt>
                <c:pt idx="5789">
                  <c:v>15.056827282490326</c:v>
                </c:pt>
                <c:pt idx="5790">
                  <c:v>14.618661822324171</c:v>
                </c:pt>
                <c:pt idx="5791">
                  <c:v>13.7</c:v>
                </c:pt>
                <c:pt idx="5792">
                  <c:v>16.374181936070727</c:v>
                </c:pt>
                <c:pt idx="5793">
                  <c:v>18.967110207215299</c:v>
                </c:pt>
                <c:pt idx="5794">
                  <c:v>21.4</c:v>
                </c:pt>
                <c:pt idx="5795">
                  <c:v>23.598929189172708</c:v>
                </c:pt>
                <c:pt idx="5796">
                  <c:v>25.497084424032263</c:v>
                </c:pt>
                <c:pt idx="5797">
                  <c:v>27.036791218280356</c:v>
                </c:pt>
                <c:pt idx="5798">
                  <c:v>28.17126636010299</c:v>
                </c:pt>
                <c:pt idx="5799">
                  <c:v>28.866039396388004</c:v>
                </c:pt>
                <c:pt idx="5800">
                  <c:v>31.630000000000003</c:v>
                </c:pt>
                <c:pt idx="5801">
                  <c:v>31.244373711702181</c:v>
                </c:pt>
                <c:pt idx="5802">
                  <c:v>30.146202953491052</c:v>
                </c:pt>
                <c:pt idx="5803">
                  <c:v>28.502674268361545</c:v>
                </c:pt>
                <c:pt idx="5804">
                  <c:v>21.195168726394609</c:v>
                </c:pt>
                <c:pt idx="5805">
                  <c:v>20.019286311578369</c:v>
                </c:pt>
                <c:pt idx="5806">
                  <c:v>19.116999999999997</c:v>
                </c:pt>
                <c:pt idx="5807">
                  <c:v>18.356337452789219</c:v>
                </c:pt>
                <c:pt idx="5808">
                  <c:v>17.686180295566043</c:v>
                </c:pt>
                <c:pt idx="5809">
                  <c:v>17.144995246719677</c:v>
                </c:pt>
                <c:pt idx="5810">
                  <c:v>16.614016764478979</c:v>
                </c:pt>
                <c:pt idx="5811">
                  <c:v>16.119794043545351</c:v>
                </c:pt>
                <c:pt idx="5812">
                  <c:v>15.655609915732242</c:v>
                </c:pt>
                <c:pt idx="5813">
                  <c:v>15.216573651769306</c:v>
                </c:pt>
                <c:pt idx="5814">
                  <c:v>14.7989931461076</c:v>
                </c:pt>
                <c:pt idx="5815">
                  <c:v>14.2</c:v>
                </c:pt>
                <c:pt idx="5816">
                  <c:v>16.700533758403797</c:v>
                </c:pt>
                <c:pt idx="5817">
                  <c:v>19.12509006388963</c:v>
                </c:pt>
                <c:pt idx="5818">
                  <c:v>21.4</c:v>
                </c:pt>
                <c:pt idx="5819">
                  <c:v>23.456141579486165</c:v>
                </c:pt>
                <c:pt idx="5820">
                  <c:v>25.231039980913284</c:v>
                </c:pt>
                <c:pt idx="5821">
                  <c:v>26.670765814495915</c:v>
                </c:pt>
                <c:pt idx="5822">
                  <c:v>27.731573739317081</c:v>
                </c:pt>
                <c:pt idx="5823">
                  <c:v>28.381231643375799</c:v>
                </c:pt>
                <c:pt idx="5824">
                  <c:v>31.391999999999999</c:v>
                </c:pt>
                <c:pt idx="5825">
                  <c:v>31.024490382964494</c:v>
                </c:pt>
                <c:pt idx="5826">
                  <c:v>29.977911539568652</c:v>
                </c:pt>
                <c:pt idx="5827">
                  <c:v>28.411595611458655</c:v>
                </c:pt>
                <c:pt idx="5828">
                  <c:v>21.066536638577414</c:v>
                </c:pt>
                <c:pt idx="5829">
                  <c:v>19.945897021772677</c:v>
                </c:pt>
                <c:pt idx="5830">
                  <c:v>19.086000000000002</c:v>
                </c:pt>
                <c:pt idx="5831">
                  <c:v>18.36107327715483</c:v>
                </c:pt>
                <c:pt idx="5832">
                  <c:v>17.722400013224014</c:v>
                </c:pt>
                <c:pt idx="5833">
                  <c:v>16.518973818694867</c:v>
                </c:pt>
                <c:pt idx="5834">
                  <c:v>15.954341770678347</c:v>
                </c:pt>
                <c:pt idx="5835">
                  <c:v>15.42879507447428</c:v>
                </c:pt>
                <c:pt idx="5836">
                  <c:v>14.935190825884284</c:v>
                </c:pt>
                <c:pt idx="5837">
                  <c:v>14.468328319839189</c:v>
                </c:pt>
                <c:pt idx="5838">
                  <c:v>14.024281444100334</c:v>
                </c:pt>
                <c:pt idx="5839">
                  <c:v>14.4</c:v>
                </c:pt>
                <c:pt idx="5840">
                  <c:v>16.883168940637105</c:v>
                </c:pt>
                <c:pt idx="5841">
                  <c:v>19.290888049557061</c:v>
                </c:pt>
                <c:pt idx="5842">
                  <c:v>21.549999999999997</c:v>
                </c:pt>
                <c:pt idx="5843">
                  <c:v>23.591862818517512</c:v>
                </c:pt>
                <c:pt idx="5844">
                  <c:v>25.354435536601386</c:v>
                </c:pt>
                <c:pt idx="5845">
                  <c:v>26.784163274117471</c:v>
                </c:pt>
                <c:pt idx="5846">
                  <c:v>27.837604477238486</c:v>
                </c:pt>
                <c:pt idx="5847">
                  <c:v>28.482750868074575</c:v>
                </c:pt>
                <c:pt idx="5848">
                  <c:v>31.698</c:v>
                </c:pt>
                <c:pt idx="5849">
                  <c:v>31.307197519912947</c:v>
                </c:pt>
                <c:pt idx="5850">
                  <c:v>30.194286214611736</c:v>
                </c:pt>
                <c:pt idx="5851">
                  <c:v>28.528696741762371</c:v>
                </c:pt>
                <c:pt idx="5852">
                  <c:v>20.689063608628093</c:v>
                </c:pt>
                <c:pt idx="5853">
                  <c:v>19.497397537237141</c:v>
                </c:pt>
                <c:pt idx="5854">
                  <c:v>18.582999999999998</c:v>
                </c:pt>
                <c:pt idx="5855">
                  <c:v>17.81212721725619</c:v>
                </c:pt>
                <c:pt idx="5856">
                  <c:v>17.132974661949479</c:v>
                </c:pt>
                <c:pt idx="5857">
                  <c:v>17.893692864977737</c:v>
                </c:pt>
                <c:pt idx="5858">
                  <c:v>17.411325088857662</c:v>
                </c:pt>
                <c:pt idx="5859">
                  <c:v>16.962348109981342</c:v>
                </c:pt>
                <c:pt idx="5860">
                  <c:v>16.540659712179291</c:v>
                </c:pt>
                <c:pt idx="5861">
                  <c:v>16.141816909001694</c:v>
                </c:pt>
                <c:pt idx="5862">
                  <c:v>15.762465604562538</c:v>
                </c:pt>
                <c:pt idx="5863">
                  <c:v>13.6</c:v>
                </c:pt>
                <c:pt idx="5864">
                  <c:v>16.152628211703878</c:v>
                </c:pt>
                <c:pt idx="5865">
                  <c:v>18.627696106887331</c:v>
                </c:pt>
                <c:pt idx="5866">
                  <c:v>20.95</c:v>
                </c:pt>
                <c:pt idx="5867">
                  <c:v>23.048977862392128</c:v>
                </c:pt>
                <c:pt idx="5868">
                  <c:v>24.860853313848978</c:v>
                </c:pt>
                <c:pt idx="5869">
                  <c:v>26.330573435631248</c:v>
                </c:pt>
                <c:pt idx="5870">
                  <c:v>27.413481525552854</c:v>
                </c:pt>
                <c:pt idx="5871">
                  <c:v>28.076673969279458</c:v>
                </c:pt>
                <c:pt idx="5872">
                  <c:v>30.95</c:v>
                </c:pt>
                <c:pt idx="5873">
                  <c:v>30.616135629594503</c:v>
                </c:pt>
                <c:pt idx="5874">
                  <c:v>29.665370342284199</c:v>
                </c:pt>
                <c:pt idx="5875">
                  <c:v>28.242449534353284</c:v>
                </c:pt>
                <c:pt idx="5876">
                  <c:v>21.456219904059765</c:v>
                </c:pt>
                <c:pt idx="5877">
                  <c:v>20.438174054990672</c:v>
                </c:pt>
                <c:pt idx="5878">
                  <c:v>19.657</c:v>
                </c:pt>
                <c:pt idx="5879">
                  <c:v>18.998439808119528</c:v>
                </c:pt>
                <c:pt idx="5880">
                  <c:v>18.418236631731677</c:v>
                </c:pt>
                <c:pt idx="5881">
                  <c:v>18.231614295553435</c:v>
                </c:pt>
                <c:pt idx="5882">
                  <c:v>17.62585011158869</c:v>
                </c:pt>
                <c:pt idx="5883">
                  <c:v>17.062018556720751</c:v>
                </c:pt>
                <c:pt idx="5884">
                  <c:v>16.532456382736783</c:v>
                </c:pt>
                <c:pt idx="5885">
                  <c:v>16.031584025257938</c:v>
                </c:pt>
                <c:pt idx="5886">
                  <c:v>15.555189363869232</c:v>
                </c:pt>
                <c:pt idx="5887">
                  <c:v>15.4</c:v>
                </c:pt>
                <c:pt idx="5888">
                  <c:v>18.161006024904193</c:v>
                </c:pt>
                <c:pt idx="5889">
                  <c:v>20.838120278878133</c:v>
                </c:pt>
                <c:pt idx="5890">
                  <c:v>23.35</c:v>
                </c:pt>
                <c:pt idx="5891">
                  <c:v>25.620322994015975</c:v>
                </c:pt>
                <c:pt idx="5892">
                  <c:v>27.580106645591751</c:v>
                </c:pt>
                <c:pt idx="5893">
                  <c:v>29.169803920172576</c:v>
                </c:pt>
                <c:pt idx="5894">
                  <c:v>30.341112670495942</c:v>
                </c:pt>
                <c:pt idx="5895">
                  <c:v>31.05844327289411</c:v>
                </c:pt>
                <c:pt idx="5896">
                  <c:v>32.072000000000003</c:v>
                </c:pt>
                <c:pt idx="5897">
                  <c:v>31.652728465072169</c:v>
                </c:pt>
                <c:pt idx="5898">
                  <c:v>30.458744150775505</c:v>
                </c:pt>
                <c:pt idx="5899">
                  <c:v>28.671820345466916</c:v>
                </c:pt>
                <c:pt idx="5900">
                  <c:v>22.705485460912257</c:v>
                </c:pt>
                <c:pt idx="5901">
                  <c:v>21.427009278360373</c:v>
                </c:pt>
                <c:pt idx="5902">
                  <c:v>20.445999999999998</c:v>
                </c:pt>
                <c:pt idx="5903">
                  <c:v>19.61897092182452</c:v>
                </c:pt>
                <c:pt idx="5904">
                  <c:v>18.890343677058382</c:v>
                </c:pt>
                <c:pt idx="5905">
                  <c:v>17.934959533344994</c:v>
                </c:pt>
                <c:pt idx="5906">
                  <c:v>17.347891774811263</c:v>
                </c:pt>
                <c:pt idx="5907">
                  <c:v>16.801462428426902</c:v>
                </c:pt>
                <c:pt idx="5908">
                  <c:v>16.288244765985645</c:v>
                </c:pt>
                <c:pt idx="5909">
                  <c:v>15.80283143188578</c:v>
                </c:pt>
                <c:pt idx="5910">
                  <c:v>15.341140309428825</c:v>
                </c:pt>
                <c:pt idx="5911">
                  <c:v>15.1</c:v>
                </c:pt>
                <c:pt idx="5912">
                  <c:v>17.791546753837419</c:v>
                </c:pt>
                <c:pt idx="5913">
                  <c:v>20.401312221547865</c:v>
                </c:pt>
                <c:pt idx="5914">
                  <c:v>22.85</c:v>
                </c:pt>
                <c:pt idx="5915">
                  <c:v>25.063207950141361</c:v>
                </c:pt>
                <c:pt idx="5916">
                  <c:v>26.973688868344162</c:v>
                </c:pt>
                <c:pt idx="5917">
                  <c:v>28.523393758658798</c:v>
                </c:pt>
                <c:pt idx="5918">
                  <c:v>29.66523562218158</c:v>
                </c:pt>
                <c:pt idx="5919">
                  <c:v>30.364520171689225</c:v>
                </c:pt>
                <c:pt idx="5920">
                  <c:v>31.902000000000001</c:v>
                </c:pt>
                <c:pt idx="5921">
                  <c:v>31.495668944545251</c:v>
                </c:pt>
                <c:pt idx="5922">
                  <c:v>30.338535997973793</c:v>
                </c:pt>
                <c:pt idx="5923">
                  <c:v>28.606764161964851</c:v>
                </c:pt>
                <c:pt idx="5924">
                  <c:v>22.270748255328549</c:v>
                </c:pt>
                <c:pt idx="5925">
                  <c:v>21.031731214213451</c:v>
                </c:pt>
                <c:pt idx="5926">
                  <c:v>20.081</c:v>
                </c:pt>
                <c:pt idx="5927">
                  <c:v>19.279496510657097</c:v>
                </c:pt>
                <c:pt idx="5928">
                  <c:v>18.573357761099793</c:v>
                </c:pt>
                <c:pt idx="5929">
                  <c:v>18.125664294277989</c:v>
                </c:pt>
                <c:pt idx="5930">
                  <c:v>17.598425097123492</c:v>
                </c:pt>
                <c:pt idx="5931">
                  <c:v>17.10768281788658</c:v>
                </c:pt>
                <c:pt idx="5932">
                  <c:v>16.646767592382012</c:v>
                </c:pt>
                <c:pt idx="5933">
                  <c:v>16.21082313309487</c:v>
                </c:pt>
                <c:pt idx="5934">
                  <c:v>15.796183335219517</c:v>
                </c:pt>
                <c:pt idx="5935">
                  <c:v>14.9</c:v>
                </c:pt>
                <c:pt idx="5936">
                  <c:v>17.435263393937184</c:v>
                </c:pt>
                <c:pt idx="5937">
                  <c:v>19.893494092554764</c:v>
                </c:pt>
                <c:pt idx="5938">
                  <c:v>22.2</c:v>
                </c:pt>
                <c:pt idx="5939">
                  <c:v>24.284699101423474</c:v>
                </c:pt>
                <c:pt idx="5940">
                  <c:v>26.084248869537078</c:v>
                </c:pt>
                <c:pt idx="5941">
                  <c:v>27.543970895252805</c:v>
                </c:pt>
                <c:pt idx="5942">
                  <c:v>28.619512263474263</c:v>
                </c:pt>
                <c:pt idx="5943">
                  <c:v>29.27819319397824</c:v>
                </c:pt>
                <c:pt idx="5944">
                  <c:v>31.358000000000001</c:v>
                </c:pt>
                <c:pt idx="5945">
                  <c:v>30.993078478859111</c:v>
                </c:pt>
                <c:pt idx="5946">
                  <c:v>29.953869909008311</c:v>
                </c:pt>
                <c:pt idx="5947">
                  <c:v>28.39858437475824</c:v>
                </c:pt>
                <c:pt idx="5948">
                  <c:v>22.019589197460672</c:v>
                </c:pt>
                <c:pt idx="5949">
                  <c:v>20.90684140894329</c:v>
                </c:pt>
                <c:pt idx="5950">
                  <c:v>20.053000000000001</c:v>
                </c:pt>
                <c:pt idx="5951">
                  <c:v>19.33317839492134</c:v>
                </c:pt>
                <c:pt idx="5952">
                  <c:v>18.699002830032295</c:v>
                </c:pt>
                <c:pt idx="5953">
                  <c:v>18.290347627186172</c:v>
                </c:pt>
                <c:pt idx="5954">
                  <c:v>17.789283425635091</c:v>
                </c:pt>
                <c:pt idx="5955">
                  <c:v>17.322904238275189</c:v>
                </c:pt>
                <c:pt idx="5956">
                  <c:v>16.884871328930423</c:v>
                </c:pt>
                <c:pt idx="5957">
                  <c:v>16.470569502373849</c:v>
                </c:pt>
                <c:pt idx="5958">
                  <c:v>16.076514659002946</c:v>
                </c:pt>
                <c:pt idx="5959">
                  <c:v>15.4</c:v>
                </c:pt>
                <c:pt idx="5960">
                  <c:v>17.778980034036945</c:v>
                </c:pt>
                <c:pt idx="5961">
                  <c:v>20.085675963561663</c:v>
                </c:pt>
                <c:pt idx="5962">
                  <c:v>22.25</c:v>
                </c:pt>
                <c:pt idx="5963">
                  <c:v>24.206190252705589</c:v>
                </c:pt>
                <c:pt idx="5964">
                  <c:v>25.894808870729999</c:v>
                </c:pt>
                <c:pt idx="5965">
                  <c:v>27.264548031846807</c:v>
                </c:pt>
                <c:pt idx="5966">
                  <c:v>28.273788904766946</c:v>
                </c:pt>
                <c:pt idx="5967">
                  <c:v>28.891866216267253</c:v>
                </c:pt>
                <c:pt idx="5968">
                  <c:v>31.12</c:v>
                </c:pt>
                <c:pt idx="5969">
                  <c:v>30.773195150121424</c:v>
                </c:pt>
                <c:pt idx="5970">
                  <c:v>29.785578495085911</c:v>
                </c:pt>
                <c:pt idx="5971">
                  <c:v>28.307505717855349</c:v>
                </c:pt>
                <c:pt idx="5972">
                  <c:v>21.990957109643475</c:v>
                </c:pt>
                <c:pt idx="5973">
                  <c:v>20.933452119137595</c:v>
                </c:pt>
                <c:pt idx="5974">
                  <c:v>20.122</c:v>
                </c:pt>
                <c:pt idx="5975">
                  <c:v>19.437914219286949</c:v>
                </c:pt>
                <c:pt idx="5976">
                  <c:v>18.835222547690268</c:v>
                </c:pt>
                <c:pt idx="5977">
                  <c:v>18.274361912536047</c:v>
                </c:pt>
                <c:pt idx="5978">
                  <c:v>17.795733421502177</c:v>
                </c:pt>
                <c:pt idx="5979">
                  <c:v>17.35023688432257</c:v>
                </c:pt>
                <c:pt idx="5980">
                  <c:v>16.931817388829064</c:v>
                </c:pt>
                <c:pt idx="5981">
                  <c:v>16.53606639032726</c:v>
                </c:pt>
                <c:pt idx="5982">
                  <c:v>16.159655793674457</c:v>
                </c:pt>
                <c:pt idx="5983">
                  <c:v>15.7</c:v>
                </c:pt>
                <c:pt idx="5984">
                  <c:v>17.9400614919034</c:v>
                </c:pt>
                <c:pt idx="5985">
                  <c:v>20.112059848901126</c:v>
                </c:pt>
                <c:pt idx="5986">
                  <c:v>22.15</c:v>
                </c:pt>
                <c:pt idx="5987">
                  <c:v>23.991960164956357</c:v>
                </c:pt>
                <c:pt idx="5988">
                  <c:v>25.581973316234816</c:v>
                </c:pt>
                <c:pt idx="5989">
                  <c:v>26.871727708819257</c:v>
                </c:pt>
                <c:pt idx="5990">
                  <c:v>27.82203480813822</c:v>
                </c:pt>
                <c:pt idx="5991">
                  <c:v>28.404020013857483</c:v>
                </c:pt>
                <c:pt idx="5992">
                  <c:v>30.916</c:v>
                </c:pt>
                <c:pt idx="5993">
                  <c:v>30.58472372548912</c:v>
                </c:pt>
                <c:pt idx="5994">
                  <c:v>29.641328711723855</c:v>
                </c:pt>
                <c:pt idx="5995">
                  <c:v>28.229438297652873</c:v>
                </c:pt>
                <c:pt idx="5996">
                  <c:v>21.809272462943021</c:v>
                </c:pt>
                <c:pt idx="5997">
                  <c:v>20.799118442161287</c:v>
                </c:pt>
                <c:pt idx="5998">
                  <c:v>20.024000000000001</c:v>
                </c:pt>
                <c:pt idx="5999">
                  <c:v>19.370544925886044</c:v>
                </c:pt>
                <c:pt idx="6000">
                  <c:v>18.794839448539957</c:v>
                </c:pt>
                <c:pt idx="6001">
                  <c:v>18.142390483235793</c:v>
                </c:pt>
                <c:pt idx="6002">
                  <c:v>17.708633413236349</c:v>
                </c:pt>
                <c:pt idx="6003">
                  <c:v>17.304902176417329</c:v>
                </c:pt>
                <c:pt idx="6004">
                  <c:v>16.925709508626337</c:v>
                </c:pt>
                <c:pt idx="6005">
                  <c:v>16.567060166234079</c:v>
                </c:pt>
                <c:pt idx="6006">
                  <c:v>16.225938063017473</c:v>
                </c:pt>
                <c:pt idx="6007">
                  <c:v>15.8</c:v>
                </c:pt>
                <c:pt idx="6008">
                  <c:v>17.831683678703087</c:v>
                </c:pt>
                <c:pt idx="6009">
                  <c:v>19.801635676910323</c:v>
                </c:pt>
                <c:pt idx="6010">
                  <c:v>21.65</c:v>
                </c:pt>
                <c:pt idx="6011">
                  <c:v>23.320615033332508</c:v>
                </c:pt>
                <c:pt idx="6012">
                  <c:v>24.762719984492044</c:v>
                </c:pt>
                <c:pt idx="6013">
                  <c:v>25.932497224277931</c:v>
                </c:pt>
                <c:pt idx="6014">
                  <c:v>26.794403663195126</c:v>
                </c:pt>
                <c:pt idx="6015">
                  <c:v>27.322250710242834</c:v>
                </c:pt>
                <c:pt idx="6016">
                  <c:v>30.507999999999999</c:v>
                </c:pt>
                <c:pt idx="6017">
                  <c:v>30.207780876224515</c:v>
                </c:pt>
                <c:pt idx="6018">
                  <c:v>29.352829144999742</c:v>
                </c:pt>
                <c:pt idx="6019">
                  <c:v>28.073303457247913</c:v>
                </c:pt>
                <c:pt idx="6020">
                  <c:v>21.345903169542112</c:v>
                </c:pt>
                <c:pt idx="6021">
                  <c:v>20.430451088208663</c:v>
                </c:pt>
                <c:pt idx="6022">
                  <c:v>19.728000000000002</c:v>
                </c:pt>
                <c:pt idx="6023">
                  <c:v>19.135806339084226</c:v>
                </c:pt>
                <c:pt idx="6024">
                  <c:v>18.614073250239336</c:v>
                </c:pt>
                <c:pt idx="6025">
                  <c:v>17.102988104044741</c:v>
                </c:pt>
                <c:pt idx="6026">
                  <c:v>16.560791766545435</c:v>
                </c:pt>
                <c:pt idx="6027">
                  <c:v>16.056127720521662</c:v>
                </c:pt>
                <c:pt idx="6028">
                  <c:v>15.582136885782923</c:v>
                </c:pt>
                <c:pt idx="6029">
                  <c:v>15.133825207792599</c:v>
                </c:pt>
                <c:pt idx="6030">
                  <c:v>14.707422578771844</c:v>
                </c:pt>
                <c:pt idx="6031">
                  <c:v>15.9</c:v>
                </c:pt>
                <c:pt idx="6032">
                  <c:v>18.140061491903403</c:v>
                </c:pt>
                <c:pt idx="6033">
                  <c:v>20.312059848901129</c:v>
                </c:pt>
                <c:pt idx="6034">
                  <c:v>22.35</c:v>
                </c:pt>
                <c:pt idx="6035">
                  <c:v>24.191960164956356</c:v>
                </c:pt>
                <c:pt idx="6036">
                  <c:v>25.781973316234819</c:v>
                </c:pt>
                <c:pt idx="6037">
                  <c:v>27.07172770881926</c:v>
                </c:pt>
                <c:pt idx="6038">
                  <c:v>28.022034808138216</c:v>
                </c:pt>
                <c:pt idx="6039">
                  <c:v>28.604020013857486</c:v>
                </c:pt>
                <c:pt idx="6040">
                  <c:v>31.494</c:v>
                </c:pt>
                <c:pt idx="6041">
                  <c:v>31.118726095280643</c:v>
                </c:pt>
                <c:pt idx="6042">
                  <c:v>30.05003643124968</c:v>
                </c:pt>
                <c:pt idx="6043">
                  <c:v>28.450629321559894</c:v>
                </c:pt>
                <c:pt idx="6044">
                  <c:v>21.10737896192764</c:v>
                </c:pt>
                <c:pt idx="6045">
                  <c:v>19.963063860260831</c:v>
                </c:pt>
                <c:pt idx="6046">
                  <c:v>19.085000000000001</c:v>
                </c:pt>
                <c:pt idx="6047">
                  <c:v>18.344757923855283</c:v>
                </c:pt>
                <c:pt idx="6048">
                  <c:v>17.692591562799169</c:v>
                </c:pt>
                <c:pt idx="6049">
                  <c:v>18.476966676019931</c:v>
                </c:pt>
                <c:pt idx="6050">
                  <c:v>17.901116772744807</c:v>
                </c:pt>
                <c:pt idx="6051">
                  <c:v>17.365128751450591</c:v>
                </c:pt>
                <c:pt idx="6052">
                  <c:v>16.861717795934965</c:v>
                </c:pt>
                <c:pt idx="6053">
                  <c:v>16.385579875862483</c:v>
                </c:pt>
                <c:pt idx="6054">
                  <c:v>15.932710876764579</c:v>
                </c:pt>
                <c:pt idx="6055">
                  <c:v>14.3</c:v>
                </c:pt>
                <c:pt idx="6056">
                  <c:v>17.182559749271043</c:v>
                </c:pt>
                <c:pt idx="6057">
                  <c:v>19.977534379206102</c:v>
                </c:pt>
                <c:pt idx="6058">
                  <c:v>22.599999999999998</c:v>
                </c:pt>
                <c:pt idx="6059">
                  <c:v>24.970274320796548</c:v>
                </c:pt>
                <c:pt idx="6060">
                  <c:v>27.016337755775034</c:v>
                </c:pt>
                <c:pt idx="6061">
                  <c:v>28.676021702821679</c:v>
                </c:pt>
                <c:pt idx="6062">
                  <c:v>29.898897505046076</c:v>
                </c:pt>
                <c:pt idx="6063">
                  <c:v>30.647808700002653</c:v>
                </c:pt>
                <c:pt idx="6064">
                  <c:v>31.8</c:v>
                </c:pt>
                <c:pt idx="6065">
                  <c:v>31.401433232229099</c:v>
                </c:pt>
                <c:pt idx="6066">
                  <c:v>30.266411106292765</c:v>
                </c:pt>
                <c:pt idx="6067">
                  <c:v>28.567730451863611</c:v>
                </c:pt>
                <c:pt idx="6068">
                  <c:v>22.729905931978319</c:v>
                </c:pt>
                <c:pt idx="6069">
                  <c:v>21.514564375725293</c:v>
                </c:pt>
                <c:pt idx="6070">
                  <c:v>20.582000000000001</c:v>
                </c:pt>
                <c:pt idx="6071">
                  <c:v>19.795811863956644</c:v>
                </c:pt>
                <c:pt idx="6072">
                  <c:v>19.103166211524634</c:v>
                </c:pt>
                <c:pt idx="6073">
                  <c:v>16.969535726129131</c:v>
                </c:pt>
                <c:pt idx="6074">
                  <c:v>16.24037513431972</c:v>
                </c:pt>
                <c:pt idx="6075">
                  <c:v>15.561689003460163</c:v>
                </c:pt>
                <c:pt idx="6076">
                  <c:v>14.924253053294272</c:v>
                </c:pt>
                <c:pt idx="6077">
                  <c:v>14.321351141514185</c:v>
                </c:pt>
                <c:pt idx="6078">
                  <c:v>13.747913123175927</c:v>
                </c:pt>
                <c:pt idx="6079">
                  <c:v>15.5</c:v>
                </c:pt>
                <c:pt idx="6080">
                  <c:v>18.486748655871203</c:v>
                </c:pt>
                <c:pt idx="6081">
                  <c:v>21.382746465201503</c:v>
                </c:pt>
                <c:pt idx="6082">
                  <c:v>24.1</c:v>
                </c:pt>
                <c:pt idx="6083">
                  <c:v>26.555946886608478</c:v>
                </c:pt>
                <c:pt idx="6084">
                  <c:v>28.675964421646427</c:v>
                </c:pt>
                <c:pt idx="6085">
                  <c:v>30.395636945092349</c:v>
                </c:pt>
                <c:pt idx="6086">
                  <c:v>31.662713077517626</c:v>
                </c:pt>
                <c:pt idx="6087">
                  <c:v>32.438693351809981</c:v>
                </c:pt>
                <c:pt idx="6088">
                  <c:v>33.194000000000003</c:v>
                </c:pt>
                <c:pt idx="6089">
                  <c:v>32.689321300549835</c:v>
                </c:pt>
                <c:pt idx="6090">
                  <c:v>31.252117959266812</c:v>
                </c:pt>
                <c:pt idx="6091">
                  <c:v>29.101191156580548</c:v>
                </c:pt>
                <c:pt idx="6092">
                  <c:v>22.354751017764759</c:v>
                </c:pt>
                <c:pt idx="6093">
                  <c:v>20.815844501730083</c:v>
                </c:pt>
                <c:pt idx="6094">
                  <c:v>19.634999999999998</c:v>
                </c:pt>
                <c:pt idx="6095">
                  <c:v>18.639502035529517</c:v>
                </c:pt>
                <c:pt idx="6096">
                  <c:v>17.76245072238509</c:v>
                </c:pt>
                <c:pt idx="6097">
                  <c:v>17.441650008928114</c:v>
                </c:pt>
                <c:pt idx="6098">
                  <c:v>16.891975101256406</c:v>
                </c:pt>
                <c:pt idx="6099">
                  <c:v>16.380350171839201</c:v>
                </c:pt>
                <c:pt idx="6100">
                  <c:v>15.899821532483376</c:v>
                </c:pt>
                <c:pt idx="6101">
                  <c:v>15.445326245141462</c:v>
                </c:pt>
                <c:pt idx="6102">
                  <c:v>15.013042200548007</c:v>
                </c:pt>
                <c:pt idx="6103">
                  <c:v>13.2</c:v>
                </c:pt>
                <c:pt idx="6104">
                  <c:v>15.995735660437578</c:v>
                </c:pt>
                <c:pt idx="6105">
                  <c:v>18.706524307543265</c:v>
                </c:pt>
                <c:pt idx="6106">
                  <c:v>21.25</c:v>
                </c:pt>
                <c:pt idx="6107">
                  <c:v>23.548880515953282</c:v>
                </c:pt>
                <c:pt idx="6108">
                  <c:v>25.533315534215546</c:v>
                </c:pt>
                <c:pt idx="6109">
                  <c:v>27.14300900092946</c:v>
                </c:pt>
                <c:pt idx="6110">
                  <c:v>28.329051194653125</c:v>
                </c:pt>
                <c:pt idx="6111">
                  <c:v>29.055404823496552</c:v>
                </c:pt>
                <c:pt idx="6112">
                  <c:v>31.562000000000001</c:v>
                </c:pt>
                <c:pt idx="6113">
                  <c:v>31.181549903491412</c:v>
                </c:pt>
                <c:pt idx="6114">
                  <c:v>30.098119692370364</c:v>
                </c:pt>
                <c:pt idx="6115">
                  <c:v>28.47665179496072</c:v>
                </c:pt>
                <c:pt idx="6116">
                  <c:v>21.501273844161126</c:v>
                </c:pt>
                <c:pt idx="6117">
                  <c:v>20.341175085919602</c:v>
                </c:pt>
                <c:pt idx="6118">
                  <c:v>19.451000000000001</c:v>
                </c:pt>
                <c:pt idx="6119">
                  <c:v>18.700547688322249</c:v>
                </c:pt>
                <c:pt idx="6120">
                  <c:v>18.039385929182608</c:v>
                </c:pt>
                <c:pt idx="6121">
                  <c:v>17.838304771136556</c:v>
                </c:pt>
                <c:pt idx="6122">
                  <c:v>17.269933438033835</c:v>
                </c:pt>
                <c:pt idx="6123">
                  <c:v>16.740906300133052</c:v>
                </c:pt>
                <c:pt idx="6124">
                  <c:v>16.244033149234511</c:v>
                </c:pt>
                <c:pt idx="6125">
                  <c:v>15.774078838513622</c:v>
                </c:pt>
                <c:pt idx="6126">
                  <c:v>15.327091254988416</c:v>
                </c:pt>
                <c:pt idx="6127">
                  <c:v>14.6</c:v>
                </c:pt>
                <c:pt idx="6128">
                  <c:v>17.291546753837419</c:v>
                </c:pt>
                <c:pt idx="6129">
                  <c:v>19.901312221547865</c:v>
                </c:pt>
                <c:pt idx="6130">
                  <c:v>22.35</c:v>
                </c:pt>
                <c:pt idx="6131">
                  <c:v>24.563207950141361</c:v>
                </c:pt>
                <c:pt idx="6132">
                  <c:v>26.473688868344162</c:v>
                </c:pt>
                <c:pt idx="6133">
                  <c:v>28.023393758658798</c:v>
                </c:pt>
                <c:pt idx="6134">
                  <c:v>29.16523562218158</c:v>
                </c:pt>
                <c:pt idx="6135">
                  <c:v>29.864520171689225</c:v>
                </c:pt>
                <c:pt idx="6136">
                  <c:v>31.731999999999999</c:v>
                </c:pt>
                <c:pt idx="6137">
                  <c:v>31.33860942401833</c:v>
                </c:pt>
                <c:pt idx="6138">
                  <c:v>30.218327845172077</c:v>
                </c:pt>
                <c:pt idx="6139">
                  <c:v>28.541707978462785</c:v>
                </c:pt>
                <c:pt idx="6140">
                  <c:v>22.03601104974484</c:v>
                </c:pt>
                <c:pt idx="6141">
                  <c:v>20.836453150066525</c:v>
                </c:pt>
                <c:pt idx="6142">
                  <c:v>19.916</c:v>
                </c:pt>
                <c:pt idx="6143">
                  <c:v>19.140022099489677</c:v>
                </c:pt>
                <c:pt idx="6144">
                  <c:v>18.456371845141199</c:v>
                </c:pt>
                <c:pt idx="6145">
                  <c:v>17.389607152878497</c:v>
                </c:pt>
                <c:pt idx="6146">
                  <c:v>16.772625113655149</c:v>
                </c:pt>
                <c:pt idx="6147">
                  <c:v>16.198352233697062</c:v>
                </c:pt>
                <c:pt idx="6148">
                  <c:v>15.658983352787462</c:v>
                </c:pt>
                <c:pt idx="6149">
                  <c:v>15.148835581281233</c:v>
                </c:pt>
                <c:pt idx="6150">
                  <c:v>14.663618796533477</c:v>
                </c:pt>
                <c:pt idx="6151">
                  <c:v>14.9</c:v>
                </c:pt>
                <c:pt idx="6152">
                  <c:v>17.643641207137499</c:v>
                </c:pt>
                <c:pt idx="6153">
                  <c:v>20.303918264545565</c:v>
                </c:pt>
                <c:pt idx="6154">
                  <c:v>22.799999999999997</c:v>
                </c:pt>
                <c:pt idx="6155">
                  <c:v>25.05604423304732</c:v>
                </c:pt>
                <c:pt idx="6156">
                  <c:v>27.003502201279851</c:v>
                </c:pt>
                <c:pt idx="6157">
                  <c:v>28.583201379794129</c:v>
                </c:pt>
                <c:pt idx="6158">
                  <c:v>29.747143408417351</c:v>
                </c:pt>
                <c:pt idx="6159">
                  <c:v>30.459962497592887</c:v>
                </c:pt>
                <c:pt idx="6160">
                  <c:v>32.173999999999999</c:v>
                </c:pt>
                <c:pt idx="6161">
                  <c:v>31.746964177388318</c:v>
                </c:pt>
                <c:pt idx="6162">
                  <c:v>30.53086904245653</c:v>
                </c:pt>
                <c:pt idx="6163">
                  <c:v>28.710854055568156</c:v>
                </c:pt>
                <c:pt idx="6164">
                  <c:v>21.946327784262486</c:v>
                </c:pt>
                <c:pt idx="6165">
                  <c:v>20.644176116848531</c:v>
                </c:pt>
                <c:pt idx="6166">
                  <c:v>19.645</c:v>
                </c:pt>
                <c:pt idx="6167">
                  <c:v>18.802655568524976</c:v>
                </c:pt>
                <c:pt idx="6168">
                  <c:v>18.060535226633537</c:v>
                </c:pt>
                <c:pt idx="6169">
                  <c:v>17.082916677295376</c:v>
                </c:pt>
                <c:pt idx="6170">
                  <c:v>16.428541787210008</c:v>
                </c:pt>
                <c:pt idx="6171">
                  <c:v>15.819464490284762</c:v>
                </c:pt>
                <c:pt idx="6172">
                  <c:v>15.247406586289731</c:v>
                </c:pt>
                <c:pt idx="6173">
                  <c:v>14.70634076802555</c:v>
                </c:pt>
                <c:pt idx="6174">
                  <c:v>14.191716905414292</c:v>
                </c:pt>
                <c:pt idx="6175">
                  <c:v>14.2</c:v>
                </c:pt>
                <c:pt idx="6176">
                  <c:v>17.152019020337814</c:v>
                </c:pt>
                <c:pt idx="6177">
                  <c:v>20.014342436536367</c:v>
                </c:pt>
                <c:pt idx="6178">
                  <c:v>22.699999999999996</c:v>
                </c:pt>
                <c:pt idx="6179">
                  <c:v>25.127389364671167</c:v>
                </c:pt>
                <c:pt idx="6180">
                  <c:v>27.222755533022628</c:v>
                </c:pt>
                <c:pt idx="6181">
                  <c:v>28.922431864335458</c:v>
                </c:pt>
                <c:pt idx="6182">
                  <c:v>30.174774553360443</c:v>
                </c:pt>
                <c:pt idx="6183">
                  <c:v>30.941731801207535</c:v>
                </c:pt>
                <c:pt idx="6184">
                  <c:v>32.513999999999996</c:v>
                </c:pt>
                <c:pt idx="6185">
                  <c:v>32.061083218442157</c:v>
                </c:pt>
                <c:pt idx="6186">
                  <c:v>30.771285348059958</c:v>
                </c:pt>
                <c:pt idx="6187">
                  <c:v>28.840966422572286</c:v>
                </c:pt>
                <c:pt idx="6188">
                  <c:v>21.915802195429912</c:v>
                </c:pt>
                <c:pt idx="6189">
                  <c:v>20.534732245142379</c:v>
                </c:pt>
                <c:pt idx="6190">
                  <c:v>19.475000000000001</c:v>
                </c:pt>
                <c:pt idx="6191">
                  <c:v>18.581604390859823</c:v>
                </c:pt>
                <c:pt idx="6192">
                  <c:v>17.794507058550721</c:v>
                </c:pt>
                <c:pt idx="6193">
                  <c:v>16.29964286625318</c:v>
                </c:pt>
                <c:pt idx="6194">
                  <c:v>15.738750103322863</c:v>
                </c:pt>
                <c:pt idx="6195">
                  <c:v>15.216683848815512</c:v>
                </c:pt>
                <c:pt idx="6196">
                  <c:v>14.726348502534057</c:v>
                </c:pt>
                <c:pt idx="6197">
                  <c:v>14.262577801164758</c:v>
                </c:pt>
                <c:pt idx="6198">
                  <c:v>13.821471633212253</c:v>
                </c:pt>
                <c:pt idx="6199">
                  <c:v>13.7</c:v>
                </c:pt>
                <c:pt idx="6200">
                  <c:v>16.252628211703875</c:v>
                </c:pt>
                <c:pt idx="6201">
                  <c:v>18.727696106887329</c:v>
                </c:pt>
                <c:pt idx="6202">
                  <c:v>21.049999999999997</c:v>
                </c:pt>
                <c:pt idx="6203">
                  <c:v>23.148977862392126</c:v>
                </c:pt>
                <c:pt idx="6204">
                  <c:v>24.960853313848975</c:v>
                </c:pt>
                <c:pt idx="6205">
                  <c:v>26.430573435631246</c:v>
                </c:pt>
                <c:pt idx="6206">
                  <c:v>27.513481525552852</c:v>
                </c:pt>
                <c:pt idx="6207">
                  <c:v>28.176673969279456</c:v>
                </c:pt>
                <c:pt idx="6208">
                  <c:v>31.664000000000001</c:v>
                </c:pt>
                <c:pt idx="6209">
                  <c:v>31.275785615807564</c:v>
                </c:pt>
                <c:pt idx="6210">
                  <c:v>30.170244584051392</c:v>
                </c:pt>
                <c:pt idx="6211">
                  <c:v>28.51568550506196</c:v>
                </c:pt>
                <c:pt idx="6212">
                  <c:v>20.442116167511351</c:v>
                </c:pt>
                <c:pt idx="6213">
                  <c:v>19.258341924407755</c:v>
                </c:pt>
                <c:pt idx="6214">
                  <c:v>18.349999999999998</c:v>
                </c:pt>
                <c:pt idx="6215">
                  <c:v>17.584232335022705</c:v>
                </c:pt>
                <c:pt idx="6216">
                  <c:v>16.909577478757761</c:v>
                </c:pt>
                <c:pt idx="6217">
                  <c:v>16.569535726129132</c:v>
                </c:pt>
                <c:pt idx="6218">
                  <c:v>15.840375134319721</c:v>
                </c:pt>
                <c:pt idx="6219">
                  <c:v>15.161689003460165</c:v>
                </c:pt>
                <c:pt idx="6220">
                  <c:v>14.524253053294274</c:v>
                </c:pt>
                <c:pt idx="6221">
                  <c:v>13.921351141514185</c:v>
                </c:pt>
                <c:pt idx="6222">
                  <c:v>13.347913123175928</c:v>
                </c:pt>
                <c:pt idx="6223">
                  <c:v>13.4</c:v>
                </c:pt>
                <c:pt idx="6224">
                  <c:v>16.681950557904983</c:v>
                </c:pt>
                <c:pt idx="6225">
                  <c:v>19.864180708855137</c:v>
                </c:pt>
                <c:pt idx="6226">
                  <c:v>22.849999999999998</c:v>
                </c:pt>
                <c:pt idx="6227">
                  <c:v>25.548685823075591</c:v>
                </c:pt>
                <c:pt idx="6228">
                  <c:v>27.878239974948684</c:v>
                </c:pt>
                <c:pt idx="6229">
                  <c:v>29.767880131525885</c:v>
                </c:pt>
                <c:pt idx="6230">
                  <c:v>31.160190532853669</c:v>
                </c:pt>
                <c:pt idx="6231">
                  <c:v>32.012866531930733</c:v>
                </c:pt>
                <c:pt idx="6232">
                  <c:v>33.194000000000003</c:v>
                </c:pt>
                <c:pt idx="6233">
                  <c:v>32.689321300549828</c:v>
                </c:pt>
                <c:pt idx="6234">
                  <c:v>31.252117959266812</c:v>
                </c:pt>
                <c:pt idx="6235">
                  <c:v>29.101191156580544</c:v>
                </c:pt>
                <c:pt idx="6236">
                  <c:v>21.954751017764757</c:v>
                </c:pt>
                <c:pt idx="6237">
                  <c:v>20.415844501730081</c:v>
                </c:pt>
                <c:pt idx="6238">
                  <c:v>19.234999999999999</c:v>
                </c:pt>
                <c:pt idx="6239">
                  <c:v>18.239502035529515</c:v>
                </c:pt>
                <c:pt idx="6240">
                  <c:v>17.362450722385091</c:v>
                </c:pt>
                <c:pt idx="6241">
                  <c:v>17.512283343111747</c:v>
                </c:pt>
                <c:pt idx="6242">
                  <c:v>16.910258444233207</c:v>
                </c:pt>
                <c:pt idx="6243">
                  <c:v>16.349907331061981</c:v>
                </c:pt>
                <c:pt idx="6244">
                  <c:v>15.823614059386554</c:v>
                </c:pt>
                <c:pt idx="6245">
                  <c:v>15.325833506583507</c:v>
                </c:pt>
                <c:pt idx="6246">
                  <c:v>14.852379552981152</c:v>
                </c:pt>
                <c:pt idx="6247">
                  <c:v>12.8</c:v>
                </c:pt>
                <c:pt idx="6248">
                  <c:v>15.873572744704667</c:v>
                </c:pt>
                <c:pt idx="6249">
                  <c:v>18.853756536864338</c:v>
                </c:pt>
                <c:pt idx="6250">
                  <c:v>21.65</c:v>
                </c:pt>
                <c:pt idx="6251">
                  <c:v>24.177340691451747</c:v>
                </c:pt>
                <c:pt idx="6252">
                  <c:v>26.35898664320591</c:v>
                </c:pt>
                <c:pt idx="6253">
                  <c:v>28.128649646984563</c:v>
                </c:pt>
                <c:pt idx="6254">
                  <c:v>29.432559387910576</c:v>
                </c:pt>
                <c:pt idx="6255">
                  <c:v>30.231097228316081</c:v>
                </c:pt>
                <c:pt idx="6256">
                  <c:v>32.037999999999997</c:v>
                </c:pt>
                <c:pt idx="6257">
                  <c:v>31.621316560966783</c:v>
                </c:pt>
                <c:pt idx="6258">
                  <c:v>30.434702520215161</c:v>
                </c:pt>
                <c:pt idx="6259">
                  <c:v>28.658809108766501</c:v>
                </c:pt>
                <c:pt idx="6260">
                  <c:v>21.958538019795519</c:v>
                </c:pt>
                <c:pt idx="6261">
                  <c:v>20.687953665530991</c:v>
                </c:pt>
                <c:pt idx="6262">
                  <c:v>19.713000000000001</c:v>
                </c:pt>
                <c:pt idx="6263">
                  <c:v>18.891076039591034</c:v>
                </c:pt>
                <c:pt idx="6264">
                  <c:v>18.166946493866664</c:v>
                </c:pt>
                <c:pt idx="6265">
                  <c:v>18.918973818694866</c:v>
                </c:pt>
                <c:pt idx="6266">
                  <c:v>18.354341770678349</c:v>
                </c:pt>
                <c:pt idx="6267">
                  <c:v>17.828795074474282</c:v>
                </c:pt>
                <c:pt idx="6268">
                  <c:v>17.335190825884283</c:v>
                </c:pt>
                <c:pt idx="6269">
                  <c:v>16.86832831983919</c:v>
                </c:pt>
                <c:pt idx="6270">
                  <c:v>16.424281444100334</c:v>
                </c:pt>
                <c:pt idx="6271">
                  <c:v>14.4</c:v>
                </c:pt>
                <c:pt idx="6272">
                  <c:v>17.299924567037738</c:v>
                </c:pt>
                <c:pt idx="6273">
                  <c:v>20.111736393538671</c:v>
                </c:pt>
                <c:pt idx="6274">
                  <c:v>22.75</c:v>
                </c:pt>
                <c:pt idx="6275">
                  <c:v>25.134553081765208</c:v>
                </c:pt>
                <c:pt idx="6276">
                  <c:v>27.192942200086936</c:v>
                </c:pt>
                <c:pt idx="6277">
                  <c:v>28.862624243200127</c:v>
                </c:pt>
                <c:pt idx="6278">
                  <c:v>30.092866767124672</c:v>
                </c:pt>
                <c:pt idx="6279">
                  <c:v>30.846289475303877</c:v>
                </c:pt>
                <c:pt idx="6280">
                  <c:v>31.698</c:v>
                </c:pt>
                <c:pt idx="6281">
                  <c:v>31.307197519912947</c:v>
                </c:pt>
                <c:pt idx="6282">
                  <c:v>30.194286214611736</c:v>
                </c:pt>
                <c:pt idx="6283">
                  <c:v>28.528696741762371</c:v>
                </c:pt>
                <c:pt idx="6284">
                  <c:v>23.089063608628095</c:v>
                </c:pt>
                <c:pt idx="6285">
                  <c:v>21.89739753723714</c:v>
                </c:pt>
                <c:pt idx="6286">
                  <c:v>20.983000000000001</c:v>
                </c:pt>
                <c:pt idx="6287">
                  <c:v>20.212127217256189</c:v>
                </c:pt>
                <c:pt idx="6288">
                  <c:v>19.532974661949481</c:v>
                </c:pt>
                <c:pt idx="6289">
                  <c:v>16.314888106595632</c:v>
                </c:pt>
                <c:pt idx="6290">
                  <c:v>15.615641795475835</c:v>
                </c:pt>
                <c:pt idx="6291">
                  <c:v>14.964799198190002</c:v>
                </c:pt>
                <c:pt idx="6292">
                  <c:v>14.353514466492456</c:v>
                </c:pt>
                <c:pt idx="6293">
                  <c:v>13.775346992118731</c:v>
                </c:pt>
                <c:pt idx="6294">
                  <c:v>13.225434636071274</c:v>
                </c:pt>
                <c:pt idx="6295">
                  <c:v>16</c:v>
                </c:pt>
                <c:pt idx="6296">
                  <c:v>18.674181936070728</c:v>
                </c:pt>
                <c:pt idx="6297">
                  <c:v>21.267110207215296</c:v>
                </c:pt>
                <c:pt idx="6298">
                  <c:v>23.7</c:v>
                </c:pt>
                <c:pt idx="6299">
                  <c:v>25.898929189172705</c:v>
                </c:pt>
                <c:pt idx="6300">
                  <c:v>27.79708442403226</c:v>
                </c:pt>
                <c:pt idx="6301">
                  <c:v>29.336791218280354</c:v>
                </c:pt>
                <c:pt idx="6302">
                  <c:v>30.471266360102987</c:v>
                </c:pt>
                <c:pt idx="6303">
                  <c:v>31.166039396388001</c:v>
                </c:pt>
                <c:pt idx="6304">
                  <c:v>32.921999999999997</c:v>
                </c:pt>
                <c:pt idx="6305">
                  <c:v>32.438026067706758</c:v>
                </c:pt>
                <c:pt idx="6306">
                  <c:v>31.059784914784071</c:v>
                </c:pt>
                <c:pt idx="6307">
                  <c:v>28.997101262977242</c:v>
                </c:pt>
                <c:pt idx="6308">
                  <c:v>21.479171488830819</c:v>
                </c:pt>
                <c:pt idx="6309">
                  <c:v>20.003399599095001</c:v>
                </c:pt>
                <c:pt idx="6310">
                  <c:v>18.870999999999999</c:v>
                </c:pt>
                <c:pt idx="6311">
                  <c:v>17.916342977661635</c:v>
                </c:pt>
                <c:pt idx="6312">
                  <c:v>17.075273256851339</c:v>
                </c:pt>
                <c:pt idx="6313">
                  <c:v>16.776226201712255</c:v>
                </c:pt>
                <c:pt idx="6314">
                  <c:v>16.084458460764864</c:v>
                </c:pt>
                <c:pt idx="6315">
                  <c:v>15.440576746872463</c:v>
                </c:pt>
                <c:pt idx="6316">
                  <c:v>14.835829819792004</c:v>
                </c:pt>
                <c:pt idx="6317">
                  <c:v>14.263845954769867</c:v>
                </c:pt>
                <c:pt idx="6318">
                  <c:v>13.71981501429511</c:v>
                </c:pt>
                <c:pt idx="6319">
                  <c:v>12.7</c:v>
                </c:pt>
                <c:pt idx="6320">
                  <c:v>15.999315375671676</c:v>
                </c:pt>
                <c:pt idx="6321">
                  <c:v>19.198382723187706</c:v>
                </c:pt>
                <c:pt idx="6322">
                  <c:v>22.199999999999996</c:v>
                </c:pt>
                <c:pt idx="6323">
                  <c:v>24.912964584044246</c:v>
                </c:pt>
                <c:pt idx="6324">
                  <c:v>27.254844419260582</c:v>
                </c:pt>
                <c:pt idx="6325">
                  <c:v>29.154482671904333</c:v>
                </c:pt>
                <c:pt idx="6326">
                  <c:v>30.554159794932257</c:v>
                </c:pt>
                <c:pt idx="6327">
                  <c:v>31.411347307231953</c:v>
                </c:pt>
                <c:pt idx="6328">
                  <c:v>32.853999999999999</c:v>
                </c:pt>
                <c:pt idx="6329">
                  <c:v>32.375202259495993</c:v>
                </c:pt>
                <c:pt idx="6330">
                  <c:v>31.011701653663383</c:v>
                </c:pt>
                <c:pt idx="6331">
                  <c:v>28.971078789576417</c:v>
                </c:pt>
                <c:pt idx="6332">
                  <c:v>21.885276606597333</c:v>
                </c:pt>
                <c:pt idx="6333">
                  <c:v>20.425288373436231</c:v>
                </c:pt>
                <c:pt idx="6334">
                  <c:v>19.305</c:v>
                </c:pt>
                <c:pt idx="6335">
                  <c:v>18.36055321319467</c:v>
                </c:pt>
                <c:pt idx="6336">
                  <c:v>17.528478890467905</c:v>
                </c:pt>
                <c:pt idx="6337">
                  <c:v>17.205592867528626</c:v>
                </c:pt>
                <c:pt idx="6338">
                  <c:v>16.566175117788063</c:v>
                </c:pt>
                <c:pt idx="6339">
                  <c:v>15.971019587649684</c:v>
                </c:pt>
                <c:pt idx="6340">
                  <c:v>15.412037292888826</c:v>
                </c:pt>
                <c:pt idx="6341">
                  <c:v>14.883338693327824</c:v>
                </c:pt>
                <c:pt idx="6342">
                  <c:v>14.380477661861967</c:v>
                </c:pt>
                <c:pt idx="6343">
                  <c:v>13.2</c:v>
                </c:pt>
                <c:pt idx="6344">
                  <c:v>16.29093756247136</c:v>
                </c:pt>
                <c:pt idx="6345">
                  <c:v>19.287958551196901</c:v>
                </c:pt>
                <c:pt idx="6346">
                  <c:v>22.099999999999998</c:v>
                </c:pt>
                <c:pt idx="6347">
                  <c:v>24.6416194524204</c:v>
                </c:pt>
                <c:pt idx="6348">
                  <c:v>26.835591087517809</c:v>
                </c:pt>
                <c:pt idx="6349">
                  <c:v>28.615252187363005</c:v>
                </c:pt>
                <c:pt idx="6350">
                  <c:v>29.926528649989169</c:v>
                </c:pt>
                <c:pt idx="6351">
                  <c:v>30.729578003617302</c:v>
                </c:pt>
                <c:pt idx="6352">
                  <c:v>32.378</c:v>
                </c:pt>
                <c:pt idx="6353">
                  <c:v>31.935435602020622</c:v>
                </c:pt>
                <c:pt idx="6354">
                  <c:v>30.675118825818586</c:v>
                </c:pt>
                <c:pt idx="6355">
                  <c:v>28.788921475770632</c:v>
                </c:pt>
                <c:pt idx="6356">
                  <c:v>21.928012430962941</c:v>
                </c:pt>
                <c:pt idx="6357">
                  <c:v>20.578509793824843</c:v>
                </c:pt>
                <c:pt idx="6358">
                  <c:v>19.542999999999999</c:v>
                </c:pt>
                <c:pt idx="6359">
                  <c:v>18.670024861925882</c:v>
                </c:pt>
                <c:pt idx="6360">
                  <c:v>17.900918325783849</c:v>
                </c:pt>
                <c:pt idx="6361">
                  <c:v>16.879571439503813</c:v>
                </c:pt>
                <c:pt idx="6362">
                  <c:v>16.206500123987436</c:v>
                </c:pt>
                <c:pt idx="6363">
                  <c:v>15.580020618578613</c:v>
                </c:pt>
                <c:pt idx="6364">
                  <c:v>14.991618203040868</c:v>
                </c:pt>
                <c:pt idx="6365">
                  <c:v>14.43509336139771</c:v>
                </c:pt>
                <c:pt idx="6366">
                  <c:v>13.905765959854703</c:v>
                </c:pt>
                <c:pt idx="6367">
                  <c:v>13.9</c:v>
                </c:pt>
                <c:pt idx="6368">
                  <c:v>16.93884310917128</c:v>
                </c:pt>
                <c:pt idx="6369">
                  <c:v>19.885352508199205</c:v>
                </c:pt>
                <c:pt idx="6370">
                  <c:v>22.65</c:v>
                </c:pt>
                <c:pt idx="6371">
                  <c:v>25.148783169514438</c:v>
                </c:pt>
                <c:pt idx="6372">
                  <c:v>27.305777754582117</c:v>
                </c:pt>
                <c:pt idx="6373">
                  <c:v>29.055444566227678</c:v>
                </c:pt>
                <c:pt idx="6374">
                  <c:v>30.344620863753399</c:v>
                </c:pt>
                <c:pt idx="6375">
                  <c:v>31.134135677713644</c:v>
                </c:pt>
                <c:pt idx="6376">
                  <c:v>32.683999999999997</c:v>
                </c:pt>
                <c:pt idx="6377">
                  <c:v>32.218142738969078</c:v>
                </c:pt>
                <c:pt idx="6378">
                  <c:v>30.891493500861671</c:v>
                </c:pt>
                <c:pt idx="6379">
                  <c:v>28.906022606074352</c:v>
                </c:pt>
                <c:pt idx="6380">
                  <c:v>21.85053940101362</c:v>
                </c:pt>
                <c:pt idx="6381">
                  <c:v>20.430010309289305</c:v>
                </c:pt>
                <c:pt idx="6382">
                  <c:v>19.34</c:v>
                </c:pt>
                <c:pt idx="6383">
                  <c:v>18.421078802027246</c:v>
                </c:pt>
                <c:pt idx="6384">
                  <c:v>17.611492974509314</c:v>
                </c:pt>
                <c:pt idx="6385">
                  <c:v>16.195557154153942</c:v>
                </c:pt>
                <c:pt idx="6386">
                  <c:v>15.50005012812035</c:v>
                </c:pt>
                <c:pt idx="6387">
                  <c:v>14.852687972531234</c:v>
                </c:pt>
                <c:pt idx="6388">
                  <c:v>14.24467214314223</c:v>
                </c:pt>
                <c:pt idx="6389">
                  <c:v>13.669596473444299</c:v>
                </c:pt>
                <c:pt idx="6390">
                  <c:v>13.122624825183191</c:v>
                </c:pt>
                <c:pt idx="6391">
                  <c:v>13.4</c:v>
                </c:pt>
                <c:pt idx="6392">
                  <c:v>16.490937562471359</c:v>
                </c:pt>
                <c:pt idx="6393">
                  <c:v>19.487958551196904</c:v>
                </c:pt>
                <c:pt idx="6394">
                  <c:v>22.299999999999997</c:v>
                </c:pt>
                <c:pt idx="6395">
                  <c:v>24.841619452420396</c:v>
                </c:pt>
                <c:pt idx="6396">
                  <c:v>27.035591087517808</c:v>
                </c:pt>
                <c:pt idx="6397">
                  <c:v>28.815252187363004</c:v>
                </c:pt>
                <c:pt idx="6398">
                  <c:v>30.126528649989169</c:v>
                </c:pt>
                <c:pt idx="6399">
                  <c:v>30.929578003617301</c:v>
                </c:pt>
                <c:pt idx="6400">
                  <c:v>32.888000000000005</c:v>
                </c:pt>
                <c:pt idx="6401">
                  <c:v>32.406614163601375</c:v>
                </c:pt>
                <c:pt idx="6402">
                  <c:v>31.035743284223727</c:v>
                </c:pt>
                <c:pt idx="6403">
                  <c:v>28.984090026276828</c:v>
                </c:pt>
                <c:pt idx="6404">
                  <c:v>21.332224047714075</c:v>
                </c:pt>
                <c:pt idx="6405">
                  <c:v>19.864343986265617</c:v>
                </c:pt>
                <c:pt idx="6406">
                  <c:v>18.738</c:v>
                </c:pt>
                <c:pt idx="6407">
                  <c:v>17.788448095428151</c:v>
                </c:pt>
                <c:pt idx="6408">
                  <c:v>16.951876073659623</c:v>
                </c:pt>
                <c:pt idx="6409">
                  <c:v>17.376966676019933</c:v>
                </c:pt>
                <c:pt idx="6410">
                  <c:v>16.801116772744805</c:v>
                </c:pt>
                <c:pt idx="6411">
                  <c:v>16.265128751450593</c:v>
                </c:pt>
                <c:pt idx="6412">
                  <c:v>15.761717795934967</c:v>
                </c:pt>
                <c:pt idx="6413">
                  <c:v>15.285579875862485</c:v>
                </c:pt>
                <c:pt idx="6414">
                  <c:v>14.83271087676458</c:v>
                </c:pt>
                <c:pt idx="6415">
                  <c:v>12.6</c:v>
                </c:pt>
                <c:pt idx="6416">
                  <c:v>15.586748655871201</c:v>
                </c:pt>
                <c:pt idx="6417">
                  <c:v>18.482746465201501</c:v>
                </c:pt>
                <c:pt idx="6418">
                  <c:v>21.2</c:v>
                </c:pt>
                <c:pt idx="6419">
                  <c:v>23.655946886608476</c:v>
                </c:pt>
                <c:pt idx="6420">
                  <c:v>25.775964421646425</c:v>
                </c:pt>
                <c:pt idx="6421">
                  <c:v>27.495636945092347</c:v>
                </c:pt>
                <c:pt idx="6422">
                  <c:v>28.762713077517624</c:v>
                </c:pt>
                <c:pt idx="6423">
                  <c:v>29.538693351809982</c:v>
                </c:pt>
                <c:pt idx="6424">
                  <c:v>31.8</c:v>
                </c:pt>
                <c:pt idx="6425">
                  <c:v>31.401433232229099</c:v>
                </c:pt>
                <c:pt idx="6426">
                  <c:v>30.266411106292765</c:v>
                </c:pt>
                <c:pt idx="6427">
                  <c:v>28.567730451863611</c:v>
                </c:pt>
                <c:pt idx="6428">
                  <c:v>21.629905931978321</c:v>
                </c:pt>
                <c:pt idx="6429">
                  <c:v>20.414564375725298</c:v>
                </c:pt>
                <c:pt idx="6430">
                  <c:v>19.481999999999999</c:v>
                </c:pt>
                <c:pt idx="6431">
                  <c:v>18.695811863956642</c:v>
                </c:pt>
                <c:pt idx="6432">
                  <c:v>18.003166211524636</c:v>
                </c:pt>
                <c:pt idx="6433">
                  <c:v>17.751685722302796</c:v>
                </c:pt>
                <c:pt idx="6434">
                  <c:v>17.258100090924117</c:v>
                </c:pt>
                <c:pt idx="6435">
                  <c:v>16.798681786957651</c:v>
                </c:pt>
                <c:pt idx="6436">
                  <c:v>16.367186682229971</c:v>
                </c:pt>
                <c:pt idx="6437">
                  <c:v>15.959068465024986</c:v>
                </c:pt>
                <c:pt idx="6438">
                  <c:v>15.570895037226782</c:v>
                </c:pt>
                <c:pt idx="6439">
                  <c:v>14.4</c:v>
                </c:pt>
                <c:pt idx="6440">
                  <c:v>16.831074487337023</c:v>
                </c:pt>
                <c:pt idx="6441">
                  <c:v>19.188282006559362</c:v>
                </c:pt>
                <c:pt idx="6442">
                  <c:v>21.4</c:v>
                </c:pt>
                <c:pt idx="6443">
                  <c:v>23.399026535611547</c:v>
                </c:pt>
                <c:pt idx="6444">
                  <c:v>25.124622203665691</c:v>
                </c:pt>
                <c:pt idx="6445">
                  <c:v>26.524355652982138</c:v>
                </c:pt>
                <c:pt idx="6446">
                  <c:v>27.555696691002716</c:v>
                </c:pt>
                <c:pt idx="6447">
                  <c:v>28.187308542170911</c:v>
                </c:pt>
                <c:pt idx="6448">
                  <c:v>31.052</c:v>
                </c:pt>
                <c:pt idx="6449">
                  <c:v>30.710371341910655</c:v>
                </c:pt>
                <c:pt idx="6450">
                  <c:v>29.737495233965227</c:v>
                </c:pt>
                <c:pt idx="6451">
                  <c:v>28.281483244454524</c:v>
                </c:pt>
                <c:pt idx="6452">
                  <c:v>21.39706222740999</c:v>
                </c:pt>
                <c:pt idx="6453">
                  <c:v>20.355340893478825</c:v>
                </c:pt>
                <c:pt idx="6454">
                  <c:v>19.555999999999997</c:v>
                </c:pt>
                <c:pt idx="6455">
                  <c:v>18.88212445481998</c:v>
                </c:pt>
                <c:pt idx="6456">
                  <c:v>18.288428181306827</c:v>
                </c:pt>
                <c:pt idx="6457">
                  <c:v>18.323059530794104</c:v>
                </c:pt>
                <c:pt idx="6458">
                  <c:v>17.893041745880865</c:v>
                </c:pt>
                <c:pt idx="6459">
                  <c:v>17.492790950758561</c:v>
                </c:pt>
                <c:pt idx="6460">
                  <c:v>17.116867185276114</c:v>
                </c:pt>
                <c:pt idx="6461">
                  <c:v>16.761309647559649</c:v>
                </c:pt>
                <c:pt idx="6462">
                  <c:v>16.423128252129395</c:v>
                </c:pt>
                <c:pt idx="6463">
                  <c:v>15.2</c:v>
                </c:pt>
                <c:pt idx="6464">
                  <c:v>17.353237403069937</c:v>
                </c:pt>
                <c:pt idx="6465">
                  <c:v>19.441049777238291</c:v>
                </c:pt>
                <c:pt idx="6466">
                  <c:v>21.4</c:v>
                </c:pt>
                <c:pt idx="6467">
                  <c:v>23.170566360113089</c:v>
                </c:pt>
                <c:pt idx="6468">
                  <c:v>24.69895109467533</c:v>
                </c:pt>
                <c:pt idx="6469">
                  <c:v>25.93871500692704</c:v>
                </c:pt>
                <c:pt idx="6470">
                  <c:v>26.852188497745264</c:v>
                </c:pt>
                <c:pt idx="6471">
                  <c:v>27.41161613735138</c:v>
                </c:pt>
                <c:pt idx="6472">
                  <c:v>30.474</c:v>
                </c:pt>
                <c:pt idx="6473">
                  <c:v>30.176368972119132</c:v>
                </c:pt>
                <c:pt idx="6474">
                  <c:v>29.328787514439401</c:v>
                </c:pt>
                <c:pt idx="6475">
                  <c:v>28.060292220547502</c:v>
                </c:pt>
                <c:pt idx="6476">
                  <c:v>21.498955728425372</c:v>
                </c:pt>
                <c:pt idx="6477">
                  <c:v>20.591395475379279</c:v>
                </c:pt>
                <c:pt idx="6478">
                  <c:v>19.895000000000003</c:v>
                </c:pt>
                <c:pt idx="6479">
                  <c:v>19.307911456850743</c:v>
                </c:pt>
                <c:pt idx="6480">
                  <c:v>18.79067606704762</c:v>
                </c:pt>
                <c:pt idx="6481">
                  <c:v>15.764326199161363</c:v>
                </c:pt>
                <c:pt idx="6482">
                  <c:v>15.229608431834464</c:v>
                </c:pt>
                <c:pt idx="6483">
                  <c:v>14.73190526920412</c:v>
                </c:pt>
                <c:pt idx="6484">
                  <c:v>14.264452239082468</c:v>
                </c:pt>
                <c:pt idx="6485">
                  <c:v>13.822324170443736</c:v>
                </c:pt>
                <c:pt idx="6486">
                  <c:v>13.401802956995681</c:v>
                </c:pt>
                <c:pt idx="6487">
                  <c:v>16.100000000000001</c:v>
                </c:pt>
                <c:pt idx="6488">
                  <c:v>18.04485958986962</c:v>
                </c:pt>
                <c:pt idx="6489">
                  <c:v>19.930625605247492</c:v>
                </c:pt>
                <c:pt idx="6490">
                  <c:v>21.7</c:v>
                </c:pt>
                <c:pt idx="6491">
                  <c:v>23.299221228489241</c:v>
                </c:pt>
                <c:pt idx="6492">
                  <c:v>24.679697762932555</c:v>
                </c:pt>
                <c:pt idx="6493">
                  <c:v>25.799484522385711</c:v>
                </c:pt>
                <c:pt idx="6494">
                  <c:v>26.624557352802174</c:v>
                </c:pt>
                <c:pt idx="6495">
                  <c:v>27.129846833736728</c:v>
                </c:pt>
                <c:pt idx="6496">
                  <c:v>31.426000000000002</c:v>
                </c:pt>
                <c:pt idx="6497">
                  <c:v>31.055902287069877</c:v>
                </c:pt>
                <c:pt idx="6498">
                  <c:v>30.001953170128996</c:v>
                </c:pt>
                <c:pt idx="6499">
                  <c:v>28.424606848159069</c:v>
                </c:pt>
                <c:pt idx="6500">
                  <c:v>19.713484079694155</c:v>
                </c:pt>
                <c:pt idx="6501">
                  <c:v>18.584952634602061</c:v>
                </c:pt>
                <c:pt idx="6502">
                  <c:v>17.719000000000001</c:v>
                </c:pt>
                <c:pt idx="6503">
                  <c:v>16.98896815938831</c:v>
                </c:pt>
                <c:pt idx="6504">
                  <c:v>16.345797196415731</c:v>
                </c:pt>
                <c:pt idx="6505">
                  <c:v>15.525664294277988</c:v>
                </c:pt>
                <c:pt idx="6506">
                  <c:v>14.998425097123491</c:v>
                </c:pt>
                <c:pt idx="6507">
                  <c:v>14.507682817886581</c:v>
                </c:pt>
                <c:pt idx="6508">
                  <c:v>14.046767592382013</c:v>
                </c:pt>
                <c:pt idx="6509">
                  <c:v>13.610823133094872</c:v>
                </c:pt>
                <c:pt idx="6510">
                  <c:v>13.196183335219517</c:v>
                </c:pt>
                <c:pt idx="6511">
                  <c:v>13</c:v>
                </c:pt>
                <c:pt idx="6512">
                  <c:v>15.413709669570331</c:v>
                </c:pt>
                <c:pt idx="6513">
                  <c:v>17.754079992226796</c:v>
                </c:pt>
                <c:pt idx="6514">
                  <c:v>19.95</c:v>
                </c:pt>
                <c:pt idx="6515">
                  <c:v>21.934747774642894</c:v>
                </c:pt>
                <c:pt idx="6516">
                  <c:v>23.648017759353792</c:v>
                </c:pt>
                <c:pt idx="6517">
                  <c:v>25.037753112603696</c:v>
                </c:pt>
                <c:pt idx="6518">
                  <c:v>26.061727428924122</c:v>
                </c:pt>
                <c:pt idx="6519">
                  <c:v>26.688827766869689</c:v>
                </c:pt>
                <c:pt idx="6520">
                  <c:v>31.358000000000001</c:v>
                </c:pt>
                <c:pt idx="6521">
                  <c:v>30.993078478859111</c:v>
                </c:pt>
                <c:pt idx="6522">
                  <c:v>29.953869909008311</c:v>
                </c:pt>
                <c:pt idx="6523">
                  <c:v>28.39858437475824</c:v>
                </c:pt>
                <c:pt idx="6524">
                  <c:v>19.41958919746067</c:v>
                </c:pt>
                <c:pt idx="6525">
                  <c:v>18.306841408943288</c:v>
                </c:pt>
                <c:pt idx="6526">
                  <c:v>17.452999999999999</c:v>
                </c:pt>
                <c:pt idx="6527">
                  <c:v>16.733178394921342</c:v>
                </c:pt>
                <c:pt idx="6528">
                  <c:v>16.099002830032294</c:v>
                </c:pt>
                <c:pt idx="6529">
                  <c:v>16.41823334438719</c:v>
                </c:pt>
                <c:pt idx="6530">
                  <c:v>15.737683458698408</c:v>
                </c:pt>
                <c:pt idx="6531">
                  <c:v>15.104243069896153</c:v>
                </c:pt>
                <c:pt idx="6532">
                  <c:v>14.509302849741323</c:v>
                </c:pt>
                <c:pt idx="6533">
                  <c:v>13.946594398746573</c:v>
                </c:pt>
                <c:pt idx="6534">
                  <c:v>13.411385581630867</c:v>
                </c:pt>
                <c:pt idx="6535">
                  <c:v>12.8</c:v>
                </c:pt>
                <c:pt idx="6536">
                  <c:v>15.977761651304826</c:v>
                </c:pt>
                <c:pt idx="6537">
                  <c:v>19.058968622859737</c:v>
                </c:pt>
                <c:pt idx="6538">
                  <c:v>21.95</c:v>
                </c:pt>
                <c:pt idx="6539">
                  <c:v>24.56301325726367</c:v>
                </c:pt>
                <c:pt idx="6540">
                  <c:v>26.8186133090773</c:v>
                </c:pt>
                <c:pt idx="6541">
                  <c:v>28.648264889255227</c:v>
                </c:pt>
                <c:pt idx="6542">
                  <c:v>29.996374960382123</c:v>
                </c:pt>
                <c:pt idx="6543">
                  <c:v>30.82198188012341</c:v>
                </c:pt>
                <c:pt idx="6544">
                  <c:v>32.752000000000002</c:v>
                </c:pt>
                <c:pt idx="6545">
                  <c:v>32.280966547179844</c:v>
                </c:pt>
                <c:pt idx="6546">
                  <c:v>30.939576761982359</c:v>
                </c:pt>
                <c:pt idx="6547">
                  <c:v>28.932045079475177</c:v>
                </c:pt>
                <c:pt idx="6548">
                  <c:v>21.444434283247105</c:v>
                </c:pt>
                <c:pt idx="6549">
                  <c:v>20.008121534948074</c:v>
                </c:pt>
                <c:pt idx="6550">
                  <c:v>18.905999999999999</c:v>
                </c:pt>
                <c:pt idx="6551">
                  <c:v>17.976868566494215</c:v>
                </c:pt>
                <c:pt idx="6552">
                  <c:v>17.158287340892748</c:v>
                </c:pt>
                <c:pt idx="6553">
                  <c:v>16.302247629737064</c:v>
                </c:pt>
                <c:pt idx="6554">
                  <c:v>15.644133454565493</c:v>
                </c:pt>
                <c:pt idx="6555">
                  <c:v>15.031575715943532</c:v>
                </c:pt>
                <c:pt idx="6556">
                  <c:v>14.45624890963996</c:v>
                </c:pt>
                <c:pt idx="6557">
                  <c:v>13.912091286699983</c:v>
                </c:pt>
                <c:pt idx="6558">
                  <c:v>13.394526716302376</c:v>
                </c:pt>
                <c:pt idx="6559">
                  <c:v>12.9</c:v>
                </c:pt>
                <c:pt idx="6560">
                  <c:v>15.956207926937974</c:v>
                </c:pt>
                <c:pt idx="6561">
                  <c:v>18.919554522531769</c:v>
                </c:pt>
                <c:pt idx="6562">
                  <c:v>21.7</c:v>
                </c:pt>
                <c:pt idx="6563">
                  <c:v>24.213061930483093</c:v>
                </c:pt>
                <c:pt idx="6564">
                  <c:v>26.382382198894014</c:v>
                </c:pt>
                <c:pt idx="6565">
                  <c:v>28.142047106606121</c:v>
                </c:pt>
                <c:pt idx="6566">
                  <c:v>29.438590125831986</c:v>
                </c:pt>
                <c:pt idx="6567">
                  <c:v>30.232616453014863</c:v>
                </c:pt>
                <c:pt idx="6568">
                  <c:v>32.548000000000002</c:v>
                </c:pt>
                <c:pt idx="6569">
                  <c:v>32.09249512254754</c:v>
                </c:pt>
                <c:pt idx="6570">
                  <c:v>30.795326978620302</c:v>
                </c:pt>
                <c:pt idx="6571">
                  <c:v>28.853977659272697</c:v>
                </c:pt>
                <c:pt idx="6572">
                  <c:v>21.162749636546653</c:v>
                </c:pt>
                <c:pt idx="6573">
                  <c:v>19.773787857971765</c:v>
                </c:pt>
                <c:pt idx="6574">
                  <c:v>18.707999999999998</c:v>
                </c:pt>
                <c:pt idx="6575">
                  <c:v>17.809499273093305</c:v>
                </c:pt>
                <c:pt idx="6576">
                  <c:v>17.017904241742439</c:v>
                </c:pt>
                <c:pt idx="6577">
                  <c:v>16.395557154153941</c:v>
                </c:pt>
                <c:pt idx="6578">
                  <c:v>15.700050128120351</c:v>
                </c:pt>
                <c:pt idx="6579">
                  <c:v>15.052687972531235</c:v>
                </c:pt>
                <c:pt idx="6580">
                  <c:v>14.444672143142231</c:v>
                </c:pt>
                <c:pt idx="6581">
                  <c:v>13.8695964734443</c:v>
                </c:pt>
                <c:pt idx="6582">
                  <c:v>13.322624825183194</c:v>
                </c:pt>
                <c:pt idx="6583">
                  <c:v>12.9</c:v>
                </c:pt>
                <c:pt idx="6584">
                  <c:v>16.11249128683821</c:v>
                </c:pt>
                <c:pt idx="6585">
                  <c:v>19.22737265152487</c:v>
                </c:pt>
                <c:pt idx="6586">
                  <c:v>22.15</c:v>
                </c:pt>
                <c:pt idx="6587">
                  <c:v>24.791570779200974</c:v>
                </c:pt>
                <c:pt idx="6588">
                  <c:v>27.071822197701096</c:v>
                </c:pt>
                <c:pt idx="6589">
                  <c:v>28.921469970012112</c:v>
                </c:pt>
                <c:pt idx="6590">
                  <c:v>30.284313484539304</c:v>
                </c:pt>
                <c:pt idx="6591">
                  <c:v>31.118943430725849</c:v>
                </c:pt>
                <c:pt idx="6592">
                  <c:v>32.887999999999998</c:v>
                </c:pt>
                <c:pt idx="6593">
                  <c:v>32.406614163601375</c:v>
                </c:pt>
                <c:pt idx="6594">
                  <c:v>31.035743284223727</c:v>
                </c:pt>
                <c:pt idx="6595">
                  <c:v>28.984090026276828</c:v>
                </c:pt>
                <c:pt idx="6596">
                  <c:v>21.532224047714077</c:v>
                </c:pt>
                <c:pt idx="6597">
                  <c:v>20.064343986265619</c:v>
                </c:pt>
                <c:pt idx="6598">
                  <c:v>18.938000000000002</c:v>
                </c:pt>
                <c:pt idx="6599">
                  <c:v>17.988448095428154</c:v>
                </c:pt>
                <c:pt idx="6600">
                  <c:v>17.151876073659626</c:v>
                </c:pt>
                <c:pt idx="6601">
                  <c:v>16.118233344387193</c:v>
                </c:pt>
                <c:pt idx="6602">
                  <c:v>15.437683458698407</c:v>
                </c:pt>
                <c:pt idx="6603">
                  <c:v>14.804243069896152</c:v>
                </c:pt>
                <c:pt idx="6604">
                  <c:v>14.209302849741322</c:v>
                </c:pt>
                <c:pt idx="6605">
                  <c:v>13.646594398746572</c:v>
                </c:pt>
                <c:pt idx="6606">
                  <c:v>13.111385581630866</c:v>
                </c:pt>
                <c:pt idx="6607">
                  <c:v>12.8</c:v>
                </c:pt>
                <c:pt idx="6608">
                  <c:v>15.925667198004746</c:v>
                </c:pt>
                <c:pt idx="6609">
                  <c:v>18.956362579862038</c:v>
                </c:pt>
                <c:pt idx="6610">
                  <c:v>21.799999999999997</c:v>
                </c:pt>
                <c:pt idx="6611">
                  <c:v>24.370176974357708</c:v>
                </c:pt>
                <c:pt idx="6612">
                  <c:v>26.588799976141605</c:v>
                </c:pt>
                <c:pt idx="6613">
                  <c:v>28.388457268119893</c:v>
                </c:pt>
                <c:pt idx="6614">
                  <c:v>29.71446717414635</c:v>
                </c:pt>
                <c:pt idx="6615">
                  <c:v>30.526539554219745</c:v>
                </c:pt>
                <c:pt idx="6616">
                  <c:v>32.752000000000002</c:v>
                </c:pt>
                <c:pt idx="6617">
                  <c:v>32.280966547179844</c:v>
                </c:pt>
                <c:pt idx="6618">
                  <c:v>30.939576761982359</c:v>
                </c:pt>
                <c:pt idx="6619">
                  <c:v>28.932045079475177</c:v>
                </c:pt>
                <c:pt idx="6620">
                  <c:v>21.144434283247108</c:v>
                </c:pt>
                <c:pt idx="6621">
                  <c:v>19.708121534948077</c:v>
                </c:pt>
                <c:pt idx="6622">
                  <c:v>18.605999999999998</c:v>
                </c:pt>
                <c:pt idx="6623">
                  <c:v>17.676868566494214</c:v>
                </c:pt>
                <c:pt idx="6624">
                  <c:v>16.858287340892751</c:v>
                </c:pt>
                <c:pt idx="6625">
                  <c:v>18.17696667601993</c:v>
                </c:pt>
                <c:pt idx="6626">
                  <c:v>17.601116772744806</c:v>
                </c:pt>
                <c:pt idx="6627">
                  <c:v>17.06512875145059</c:v>
                </c:pt>
                <c:pt idx="6628">
                  <c:v>16.561717795934964</c:v>
                </c:pt>
                <c:pt idx="6629">
                  <c:v>16.085579875862486</c:v>
                </c:pt>
                <c:pt idx="6630">
                  <c:v>15.632710876764577</c:v>
                </c:pt>
                <c:pt idx="6631">
                  <c:v>12.6</c:v>
                </c:pt>
                <c:pt idx="6632">
                  <c:v>15.725667198004746</c:v>
                </c:pt>
                <c:pt idx="6633">
                  <c:v>18.756362579862035</c:v>
                </c:pt>
                <c:pt idx="6634">
                  <c:v>21.599999999999998</c:v>
                </c:pt>
                <c:pt idx="6635">
                  <c:v>24.170176974357709</c:v>
                </c:pt>
                <c:pt idx="6636">
                  <c:v>26.388799976141605</c:v>
                </c:pt>
                <c:pt idx="6637">
                  <c:v>28.188457268119894</c:v>
                </c:pt>
                <c:pt idx="6638">
                  <c:v>29.514467174146347</c:v>
                </c:pt>
                <c:pt idx="6639">
                  <c:v>30.326539554219742</c:v>
                </c:pt>
                <c:pt idx="6640">
                  <c:v>31.8</c:v>
                </c:pt>
                <c:pt idx="6641">
                  <c:v>31.401433232229099</c:v>
                </c:pt>
                <c:pt idx="6642">
                  <c:v>30.266411106292765</c:v>
                </c:pt>
                <c:pt idx="6643">
                  <c:v>28.567730451863611</c:v>
                </c:pt>
                <c:pt idx="6644">
                  <c:v>22.429905931978322</c:v>
                </c:pt>
                <c:pt idx="6645">
                  <c:v>21.214564375725296</c:v>
                </c:pt>
                <c:pt idx="6646">
                  <c:v>20.282</c:v>
                </c:pt>
                <c:pt idx="6647">
                  <c:v>19.495811863956643</c:v>
                </c:pt>
                <c:pt idx="6648">
                  <c:v>18.803166211524633</c:v>
                </c:pt>
                <c:pt idx="6649">
                  <c:v>17.338304771136556</c:v>
                </c:pt>
                <c:pt idx="6650">
                  <c:v>16.769933438033835</c:v>
                </c:pt>
                <c:pt idx="6651">
                  <c:v>16.240906300133052</c:v>
                </c:pt>
                <c:pt idx="6652">
                  <c:v>15.744033149234511</c:v>
                </c:pt>
                <c:pt idx="6653">
                  <c:v>15.274078838513622</c:v>
                </c:pt>
                <c:pt idx="6654">
                  <c:v>14.827091254988416</c:v>
                </c:pt>
                <c:pt idx="6655">
                  <c:v>15.2</c:v>
                </c:pt>
                <c:pt idx="6656">
                  <c:v>17.700533758403797</c:v>
                </c:pt>
                <c:pt idx="6657">
                  <c:v>20.12509006388963</c:v>
                </c:pt>
                <c:pt idx="6658">
                  <c:v>22.4</c:v>
                </c:pt>
                <c:pt idx="6659">
                  <c:v>24.456141579486165</c:v>
                </c:pt>
                <c:pt idx="6660">
                  <c:v>26.231039980913284</c:v>
                </c:pt>
                <c:pt idx="6661">
                  <c:v>27.670765814495915</c:v>
                </c:pt>
                <c:pt idx="6662">
                  <c:v>28.731573739317081</c:v>
                </c:pt>
                <c:pt idx="6663">
                  <c:v>29.381231643375799</c:v>
                </c:pt>
                <c:pt idx="6664">
                  <c:v>31.731999999999999</c:v>
                </c:pt>
                <c:pt idx="6665">
                  <c:v>31.33860942401833</c:v>
                </c:pt>
                <c:pt idx="6666">
                  <c:v>30.218327845172077</c:v>
                </c:pt>
                <c:pt idx="6667">
                  <c:v>28.541707978462785</c:v>
                </c:pt>
                <c:pt idx="6668">
                  <c:v>21.53601104974484</c:v>
                </c:pt>
                <c:pt idx="6669">
                  <c:v>20.336453150066525</c:v>
                </c:pt>
                <c:pt idx="6670">
                  <c:v>19.416</c:v>
                </c:pt>
                <c:pt idx="6671">
                  <c:v>18.640022099489677</c:v>
                </c:pt>
                <c:pt idx="6672">
                  <c:v>17.956371845141199</c:v>
                </c:pt>
                <c:pt idx="6673">
                  <c:v>16.844254772412</c:v>
                </c:pt>
                <c:pt idx="6674">
                  <c:v>16.197358452499035</c:v>
                </c:pt>
                <c:pt idx="6675">
                  <c:v>15.595242038967223</c:v>
                </c:pt>
                <c:pt idx="6676">
                  <c:v>15.02972193958928</c:v>
                </c:pt>
                <c:pt idx="6677">
                  <c:v>14.494839730676688</c:v>
                </c:pt>
                <c:pt idx="6678">
                  <c:v>13.986097283638131</c:v>
                </c:pt>
                <c:pt idx="6679">
                  <c:v>14.4</c:v>
                </c:pt>
                <c:pt idx="6680">
                  <c:v>17.247830113737656</c:v>
                </c:pt>
                <c:pt idx="6681">
                  <c:v>20.009130350540968</c:v>
                </c:pt>
                <c:pt idx="6682">
                  <c:v>22.599999999999998</c:v>
                </c:pt>
                <c:pt idx="6683">
                  <c:v>24.941716798859243</c:v>
                </c:pt>
                <c:pt idx="6684">
                  <c:v>26.963128867151241</c:v>
                </c:pt>
                <c:pt idx="6685">
                  <c:v>28.602816622064793</c:v>
                </c:pt>
                <c:pt idx="6686">
                  <c:v>29.810958980888895</c:v>
                </c:pt>
                <c:pt idx="6687">
                  <c:v>30.550847149400212</c:v>
                </c:pt>
                <c:pt idx="6688">
                  <c:v>32.445999999999998</c:v>
                </c:pt>
                <c:pt idx="6689">
                  <c:v>31.998259410231391</c:v>
                </c:pt>
                <c:pt idx="6690">
                  <c:v>30.723202086939274</c:v>
                </c:pt>
                <c:pt idx="6691">
                  <c:v>28.814943949171457</c:v>
                </c:pt>
                <c:pt idx="6692">
                  <c:v>21.621907313196427</c:v>
                </c:pt>
                <c:pt idx="6693">
                  <c:v>20.25662101948361</c:v>
                </c:pt>
                <c:pt idx="6694">
                  <c:v>19.209</c:v>
                </c:pt>
                <c:pt idx="6695">
                  <c:v>18.325814626392852</c:v>
                </c:pt>
                <c:pt idx="6696">
                  <c:v>17.547712692167284</c:v>
                </c:pt>
                <c:pt idx="6697">
                  <c:v>17.414888106595633</c:v>
                </c:pt>
                <c:pt idx="6698">
                  <c:v>16.715641795475836</c:v>
                </c:pt>
                <c:pt idx="6699">
                  <c:v>16.064799198190002</c:v>
                </c:pt>
                <c:pt idx="6700">
                  <c:v>15.453514466492457</c:v>
                </c:pt>
                <c:pt idx="6701">
                  <c:v>14.875346992118732</c:v>
                </c:pt>
                <c:pt idx="6702">
                  <c:v>14.325434636071275</c:v>
                </c:pt>
                <c:pt idx="6703">
                  <c:v>13.5</c:v>
                </c:pt>
                <c:pt idx="6704">
                  <c:v>16.799315375671675</c:v>
                </c:pt>
                <c:pt idx="6705">
                  <c:v>19.998382723187706</c:v>
                </c:pt>
                <c:pt idx="6706">
                  <c:v>23</c:v>
                </c:pt>
                <c:pt idx="6707">
                  <c:v>25.712964584044244</c:v>
                </c:pt>
                <c:pt idx="6708">
                  <c:v>28.054844419260583</c:v>
                </c:pt>
                <c:pt idx="6709">
                  <c:v>29.954482671904334</c:v>
                </c:pt>
                <c:pt idx="6710">
                  <c:v>31.354159794932258</c:v>
                </c:pt>
                <c:pt idx="6711">
                  <c:v>32.211347307231954</c:v>
                </c:pt>
                <c:pt idx="6712">
                  <c:v>32.921999999999997</c:v>
                </c:pt>
                <c:pt idx="6713">
                  <c:v>32.438026067706758</c:v>
                </c:pt>
                <c:pt idx="6714">
                  <c:v>31.059784914784071</c:v>
                </c:pt>
                <c:pt idx="6715">
                  <c:v>28.997101262977242</c:v>
                </c:pt>
                <c:pt idx="6716">
                  <c:v>22.57917148883082</c:v>
                </c:pt>
                <c:pt idx="6717">
                  <c:v>21.103399599095003</c:v>
                </c:pt>
                <c:pt idx="6718">
                  <c:v>19.971</c:v>
                </c:pt>
                <c:pt idx="6719">
                  <c:v>19.016342977661637</c:v>
                </c:pt>
                <c:pt idx="6720">
                  <c:v>18.175273256851341</c:v>
                </c:pt>
                <c:pt idx="6721">
                  <c:v>16.553550011479008</c:v>
                </c:pt>
                <c:pt idx="6722">
                  <c:v>15.846825130186808</c:v>
                </c:pt>
                <c:pt idx="6723">
                  <c:v>15.189021649507545</c:v>
                </c:pt>
                <c:pt idx="6724">
                  <c:v>14.571199113192911</c:v>
                </c:pt>
                <c:pt idx="6725">
                  <c:v>13.986848029467595</c:v>
                </c:pt>
                <c:pt idx="6726">
                  <c:v>13.431054257847437</c:v>
                </c:pt>
                <c:pt idx="6727">
                  <c:v>13.8</c:v>
                </c:pt>
                <c:pt idx="6728">
                  <c:v>16.925667198004746</c:v>
                </c:pt>
                <c:pt idx="6729">
                  <c:v>19.956362579862038</c:v>
                </c:pt>
                <c:pt idx="6730">
                  <c:v>22.799999999999997</c:v>
                </c:pt>
                <c:pt idx="6731">
                  <c:v>25.370176974357708</c:v>
                </c:pt>
                <c:pt idx="6732">
                  <c:v>27.588799976141605</c:v>
                </c:pt>
                <c:pt idx="6733">
                  <c:v>29.388457268119893</c:v>
                </c:pt>
                <c:pt idx="6734">
                  <c:v>30.71446717414635</c:v>
                </c:pt>
                <c:pt idx="6735">
                  <c:v>31.526539554219745</c:v>
                </c:pt>
                <c:pt idx="6736">
                  <c:v>32.989999999999995</c:v>
                </c:pt>
                <c:pt idx="6737">
                  <c:v>32.500849875917524</c:v>
                </c:pt>
                <c:pt idx="6738">
                  <c:v>31.107868175904756</c:v>
                </c:pt>
                <c:pt idx="6739">
                  <c:v>29.023123736378068</c:v>
                </c:pt>
                <c:pt idx="6740">
                  <c:v>21.773066371064306</c:v>
                </c:pt>
                <c:pt idx="6741">
                  <c:v>20.281510824753774</c:v>
                </c:pt>
                <c:pt idx="6742">
                  <c:v>19.137</c:v>
                </c:pt>
                <c:pt idx="6743">
                  <c:v>18.172132742128611</c:v>
                </c:pt>
                <c:pt idx="6744">
                  <c:v>17.32206762323478</c:v>
                </c:pt>
                <c:pt idx="6745">
                  <c:v>16.1275285834542</c:v>
                </c:pt>
                <c:pt idx="6746">
                  <c:v>15.387150136386181</c:v>
                </c:pt>
                <c:pt idx="6747">
                  <c:v>14.698022680436475</c:v>
                </c:pt>
                <c:pt idx="6748">
                  <c:v>14.050780023344956</c:v>
                </c:pt>
                <c:pt idx="6749">
                  <c:v>13.438602697537481</c:v>
                </c:pt>
                <c:pt idx="6750">
                  <c:v>12.856342555840174</c:v>
                </c:pt>
                <c:pt idx="6751">
                  <c:v>12.9</c:v>
                </c:pt>
                <c:pt idx="6752">
                  <c:v>16.234045011205062</c:v>
                </c:pt>
                <c:pt idx="6753">
                  <c:v>19.46678675185284</c:v>
                </c:pt>
                <c:pt idx="6754">
                  <c:v>22.5</c:v>
                </c:pt>
                <c:pt idx="6755">
                  <c:v>25.241522105981556</c:v>
                </c:pt>
                <c:pt idx="6756">
                  <c:v>27.608053307884383</c:v>
                </c:pt>
                <c:pt idx="6757">
                  <c:v>29.527687752661222</c:v>
                </c:pt>
                <c:pt idx="6758">
                  <c:v>30.942098319089446</c:v>
                </c:pt>
                <c:pt idx="6759">
                  <c:v>31.808308857834398</c:v>
                </c:pt>
                <c:pt idx="6760">
                  <c:v>33.295999999999999</c:v>
                </c:pt>
                <c:pt idx="6761">
                  <c:v>32.783557012865984</c:v>
                </c:pt>
                <c:pt idx="6762">
                  <c:v>31.324242850947837</c:v>
                </c:pt>
                <c:pt idx="6763">
                  <c:v>29.140224866681784</c:v>
                </c:pt>
                <c:pt idx="6764">
                  <c:v>21.595593341114988</c:v>
                </c:pt>
                <c:pt idx="6765">
                  <c:v>20.033011340218238</c:v>
                </c:pt>
                <c:pt idx="6766">
                  <c:v>18.834000000000003</c:v>
                </c:pt>
                <c:pt idx="6767">
                  <c:v>17.82318668222997</c:v>
                </c:pt>
                <c:pt idx="6768">
                  <c:v>16.932642271960248</c:v>
                </c:pt>
                <c:pt idx="6769">
                  <c:v>18.615628580903305</c:v>
                </c:pt>
                <c:pt idx="6770">
                  <c:v>18.032300107455779</c:v>
                </c:pt>
                <c:pt idx="6771">
                  <c:v>17.489351202768134</c:v>
                </c:pt>
                <c:pt idx="6772">
                  <c:v>16.979402442635418</c:v>
                </c:pt>
                <c:pt idx="6773">
                  <c:v>16.497080913211349</c:v>
                </c:pt>
                <c:pt idx="6774">
                  <c:v>16.038330498540741</c:v>
                </c:pt>
                <c:pt idx="6775">
                  <c:v>12.3</c:v>
                </c:pt>
                <c:pt idx="6776">
                  <c:v>15.581950557904984</c:v>
                </c:pt>
                <c:pt idx="6777">
                  <c:v>18.76418070885514</c:v>
                </c:pt>
                <c:pt idx="6778">
                  <c:v>21.75</c:v>
                </c:pt>
                <c:pt idx="6779">
                  <c:v>24.448685823075593</c:v>
                </c:pt>
                <c:pt idx="6780">
                  <c:v>26.778239974948683</c:v>
                </c:pt>
                <c:pt idx="6781">
                  <c:v>28.667880131525887</c:v>
                </c:pt>
                <c:pt idx="6782">
                  <c:v>30.060190532853667</c:v>
                </c:pt>
                <c:pt idx="6783">
                  <c:v>30.912866531930732</c:v>
                </c:pt>
                <c:pt idx="6784">
                  <c:v>31.867999999999999</c:v>
                </c:pt>
                <c:pt idx="6785">
                  <c:v>31.464257040439865</c:v>
                </c:pt>
                <c:pt idx="6786">
                  <c:v>30.314494367413449</c:v>
                </c:pt>
                <c:pt idx="6787">
                  <c:v>28.593752925264436</c:v>
                </c:pt>
                <c:pt idx="6788">
                  <c:v>22.923800814211805</c:v>
                </c:pt>
                <c:pt idx="6789">
                  <c:v>21.692675601384067</c:v>
                </c:pt>
                <c:pt idx="6790">
                  <c:v>20.748000000000001</c:v>
                </c:pt>
                <c:pt idx="6791">
                  <c:v>19.951601628423614</c:v>
                </c:pt>
                <c:pt idx="6792">
                  <c:v>19.249960577908073</c:v>
                </c:pt>
                <c:pt idx="6793">
                  <c:v>16.83087382124576</c:v>
                </c:pt>
                <c:pt idx="6794">
                  <c:v>16.109191799608752</c:v>
                </c:pt>
                <c:pt idx="6795">
                  <c:v>15.437466552142626</c:v>
                </c:pt>
                <c:pt idx="6796">
                  <c:v>14.80656840659382</c:v>
                </c:pt>
                <c:pt idx="6797">
                  <c:v>14.209850104165323</c:v>
                </c:pt>
                <c:pt idx="6798">
                  <c:v>13.642293501399765</c:v>
                </c:pt>
                <c:pt idx="6799">
                  <c:v>15.6</c:v>
                </c:pt>
                <c:pt idx="6800">
                  <c:v>18.517289384804428</c:v>
                </c:pt>
                <c:pt idx="6801">
                  <c:v>21.345938407871234</c:v>
                </c:pt>
                <c:pt idx="6802">
                  <c:v>23.999999999999996</c:v>
                </c:pt>
                <c:pt idx="6803">
                  <c:v>26.398831842733856</c:v>
                </c:pt>
                <c:pt idx="6804">
                  <c:v>28.469546644398829</c:v>
                </c:pt>
                <c:pt idx="6805">
                  <c:v>30.149226783578566</c:v>
                </c:pt>
                <c:pt idx="6806">
                  <c:v>31.386836029203259</c:v>
                </c:pt>
                <c:pt idx="6807">
                  <c:v>32.144770250605092</c:v>
                </c:pt>
                <c:pt idx="6808">
                  <c:v>33.125999999999998</c:v>
                </c:pt>
                <c:pt idx="6809">
                  <c:v>32.626497492339062</c:v>
                </c:pt>
                <c:pt idx="6810">
                  <c:v>31.204034698146124</c:v>
                </c:pt>
                <c:pt idx="6811">
                  <c:v>29.075168683179719</c:v>
                </c:pt>
                <c:pt idx="6812">
                  <c:v>22.160856135531276</c:v>
                </c:pt>
                <c:pt idx="6813">
                  <c:v>20.637733276071312</c:v>
                </c:pt>
                <c:pt idx="6814">
                  <c:v>19.469000000000001</c:v>
                </c:pt>
                <c:pt idx="6815">
                  <c:v>18.483712271062547</c:v>
                </c:pt>
                <c:pt idx="6816">
                  <c:v>17.615656356001654</c:v>
                </c:pt>
                <c:pt idx="6817">
                  <c:v>17.428269057761874</c:v>
                </c:pt>
                <c:pt idx="6818">
                  <c:v>16.803808448366119</c:v>
                </c:pt>
                <c:pt idx="6819">
                  <c:v>16.2225746850146</c:v>
                </c:pt>
                <c:pt idx="6820">
                  <c:v>15.676667999487915</c:v>
                </c:pt>
                <c:pt idx="6821">
                  <c:v>15.160336618630096</c:v>
                </c:pt>
                <c:pt idx="6822">
                  <c:v>14.669238418309639</c:v>
                </c:pt>
                <c:pt idx="6823">
                  <c:v>13.1</c:v>
                </c:pt>
                <c:pt idx="6824">
                  <c:v>16.190937562471358</c:v>
                </c:pt>
                <c:pt idx="6825">
                  <c:v>19.1879585511969</c:v>
                </c:pt>
                <c:pt idx="6826">
                  <c:v>21.999999999999996</c:v>
                </c:pt>
                <c:pt idx="6827">
                  <c:v>24.541619452420399</c:v>
                </c:pt>
                <c:pt idx="6828">
                  <c:v>26.735591087517804</c:v>
                </c:pt>
                <c:pt idx="6829">
                  <c:v>28.515252187363004</c:v>
                </c:pt>
                <c:pt idx="6830">
                  <c:v>29.826528649989164</c:v>
                </c:pt>
                <c:pt idx="6831">
                  <c:v>30.629578003617297</c:v>
                </c:pt>
                <c:pt idx="6832">
                  <c:v>32.242000000000004</c:v>
                </c:pt>
                <c:pt idx="6833">
                  <c:v>31.809787985599087</c:v>
                </c:pt>
                <c:pt idx="6834">
                  <c:v>30.578952303577218</c:v>
                </c:pt>
                <c:pt idx="6835">
                  <c:v>28.736876528968981</c:v>
                </c:pt>
                <c:pt idx="6836">
                  <c:v>22.040222666495971</c:v>
                </c:pt>
                <c:pt idx="6837">
                  <c:v>20.7222873425073</c:v>
                </c:pt>
                <c:pt idx="6838">
                  <c:v>19.710999999999999</c:v>
                </c:pt>
                <c:pt idx="6839">
                  <c:v>18.858445332991941</c:v>
                </c:pt>
                <c:pt idx="6840">
                  <c:v>18.107329593016974</c:v>
                </c:pt>
                <c:pt idx="6841">
                  <c:v>16.534219059037319</c:v>
                </c:pt>
                <c:pt idx="6842">
                  <c:v>15.831233462831323</c:v>
                </c:pt>
                <c:pt idx="6843">
                  <c:v>15.176910423848774</c:v>
                </c:pt>
                <c:pt idx="6844">
                  <c:v>14.562356789842685</c:v>
                </c:pt>
                <c:pt idx="6845">
                  <c:v>13.981097510793164</c:v>
                </c:pt>
                <c:pt idx="6846">
                  <c:v>13.428244446959358</c:v>
                </c:pt>
                <c:pt idx="6847">
                  <c:v>14.2</c:v>
                </c:pt>
                <c:pt idx="6848">
                  <c:v>17.238843109171281</c:v>
                </c:pt>
                <c:pt idx="6849">
                  <c:v>20.185352508199202</c:v>
                </c:pt>
                <c:pt idx="6850">
                  <c:v>22.949999999999996</c:v>
                </c:pt>
                <c:pt idx="6851">
                  <c:v>25.448783169514435</c:v>
                </c:pt>
                <c:pt idx="6852">
                  <c:v>27.605777754582114</c:v>
                </c:pt>
                <c:pt idx="6853">
                  <c:v>29.355444566227675</c:v>
                </c:pt>
                <c:pt idx="6854">
                  <c:v>30.644620863753396</c:v>
                </c:pt>
                <c:pt idx="6855">
                  <c:v>31.434135677713641</c:v>
                </c:pt>
                <c:pt idx="6856">
                  <c:v>32.956000000000003</c:v>
                </c:pt>
                <c:pt idx="6857">
                  <c:v>32.469437971812141</c:v>
                </c:pt>
                <c:pt idx="6858">
                  <c:v>31.083826545344412</c:v>
                </c:pt>
                <c:pt idx="6859">
                  <c:v>29.010112499677653</c:v>
                </c:pt>
                <c:pt idx="6860">
                  <c:v>21.72611892994756</c:v>
                </c:pt>
                <c:pt idx="6861">
                  <c:v>20.242455211924387</c:v>
                </c:pt>
                <c:pt idx="6862">
                  <c:v>19.103999999999999</c:v>
                </c:pt>
                <c:pt idx="6863">
                  <c:v>18.144237859895124</c:v>
                </c:pt>
                <c:pt idx="6864">
                  <c:v>17.298670440043061</c:v>
                </c:pt>
                <c:pt idx="6865">
                  <c:v>16.782916677295376</c:v>
                </c:pt>
                <c:pt idx="6866">
                  <c:v>16.128541787210004</c:v>
                </c:pt>
                <c:pt idx="6867">
                  <c:v>15.519464490284763</c:v>
                </c:pt>
                <c:pt idx="6868">
                  <c:v>14.947406586289732</c:v>
                </c:pt>
                <c:pt idx="6869">
                  <c:v>14.406340768025551</c:v>
                </c:pt>
                <c:pt idx="6870">
                  <c:v>13.891716905414293</c:v>
                </c:pt>
                <c:pt idx="6871">
                  <c:v>12.9</c:v>
                </c:pt>
                <c:pt idx="6872">
                  <c:v>16.025667198004747</c:v>
                </c:pt>
                <c:pt idx="6873">
                  <c:v>19.056362579862039</c:v>
                </c:pt>
                <c:pt idx="6874">
                  <c:v>21.9</c:v>
                </c:pt>
                <c:pt idx="6875">
                  <c:v>24.470176974357706</c:v>
                </c:pt>
                <c:pt idx="6876">
                  <c:v>26.688799976141603</c:v>
                </c:pt>
                <c:pt idx="6877">
                  <c:v>28.488457268119895</c:v>
                </c:pt>
                <c:pt idx="6878">
                  <c:v>29.814467174146351</c:v>
                </c:pt>
                <c:pt idx="6879">
                  <c:v>30.626539554219747</c:v>
                </c:pt>
                <c:pt idx="6880">
                  <c:v>32.513999999999996</c:v>
                </c:pt>
                <c:pt idx="6881">
                  <c:v>32.061083218442157</c:v>
                </c:pt>
                <c:pt idx="6882">
                  <c:v>30.771285348059958</c:v>
                </c:pt>
                <c:pt idx="6883">
                  <c:v>28.840966422572286</c:v>
                </c:pt>
                <c:pt idx="6884">
                  <c:v>21.615802195429911</c:v>
                </c:pt>
                <c:pt idx="6885">
                  <c:v>20.234732245142382</c:v>
                </c:pt>
                <c:pt idx="6886">
                  <c:v>19.175000000000001</c:v>
                </c:pt>
                <c:pt idx="6887">
                  <c:v>18.281604390859822</c:v>
                </c:pt>
                <c:pt idx="6888">
                  <c:v>17.49450705855072</c:v>
                </c:pt>
                <c:pt idx="6889">
                  <c:v>16.863585724853689</c:v>
                </c:pt>
                <c:pt idx="6890">
                  <c:v>16.212950119854522</c:v>
                </c:pt>
                <c:pt idx="6891">
                  <c:v>15.607353264625994</c:v>
                </c:pt>
                <c:pt idx="6892">
                  <c:v>15.038564262939506</c:v>
                </c:pt>
                <c:pt idx="6893">
                  <c:v>14.50059024935112</c:v>
                </c:pt>
                <c:pt idx="6894">
                  <c:v>13.988907094526214</c:v>
                </c:pt>
                <c:pt idx="6895">
                  <c:v>13.4</c:v>
                </c:pt>
                <c:pt idx="6896">
                  <c:v>16.43884310917128</c:v>
                </c:pt>
                <c:pt idx="6897">
                  <c:v>19.385352508199205</c:v>
                </c:pt>
                <c:pt idx="6898">
                  <c:v>22.15</c:v>
                </c:pt>
                <c:pt idx="6899">
                  <c:v>24.648783169514438</c:v>
                </c:pt>
                <c:pt idx="6900">
                  <c:v>26.805777754582117</c:v>
                </c:pt>
                <c:pt idx="6901">
                  <c:v>28.555444566227678</c:v>
                </c:pt>
                <c:pt idx="6902">
                  <c:v>29.844620863753399</c:v>
                </c:pt>
                <c:pt idx="6903">
                  <c:v>30.634135677713644</c:v>
                </c:pt>
                <c:pt idx="6904">
                  <c:v>32.480000000000004</c:v>
                </c:pt>
                <c:pt idx="6905">
                  <c:v>32.029671314336774</c:v>
                </c:pt>
                <c:pt idx="6906">
                  <c:v>30.747243717499614</c:v>
                </c:pt>
                <c:pt idx="6907">
                  <c:v>28.827955185871872</c:v>
                </c:pt>
                <c:pt idx="6908">
                  <c:v>21.668854754313166</c:v>
                </c:pt>
                <c:pt idx="6909">
                  <c:v>20.295676632312997</c:v>
                </c:pt>
                <c:pt idx="6910">
                  <c:v>19.241999999999997</c:v>
                </c:pt>
                <c:pt idx="6911">
                  <c:v>18.353709508626338</c:v>
                </c:pt>
                <c:pt idx="6912">
                  <c:v>17.571109875359003</c:v>
                </c:pt>
                <c:pt idx="6913">
                  <c:v>16.582916677295376</c:v>
                </c:pt>
                <c:pt idx="6914">
                  <c:v>15.928541787210007</c:v>
                </c:pt>
                <c:pt idx="6915">
                  <c:v>15.319464490284762</c:v>
                </c:pt>
                <c:pt idx="6916">
                  <c:v>14.747406586289731</c:v>
                </c:pt>
                <c:pt idx="6917">
                  <c:v>14.20634076802555</c:v>
                </c:pt>
                <c:pt idx="6918">
                  <c:v>13.691716905414292</c:v>
                </c:pt>
                <c:pt idx="6919">
                  <c:v>13.5</c:v>
                </c:pt>
                <c:pt idx="6920">
                  <c:v>16.486748655871203</c:v>
                </c:pt>
                <c:pt idx="6921">
                  <c:v>19.3827464652015</c:v>
                </c:pt>
                <c:pt idx="6922">
                  <c:v>22.099999999999998</c:v>
                </c:pt>
                <c:pt idx="6923">
                  <c:v>24.555946886608474</c:v>
                </c:pt>
                <c:pt idx="6924">
                  <c:v>26.67596442164642</c:v>
                </c:pt>
                <c:pt idx="6925">
                  <c:v>28.395636945092342</c:v>
                </c:pt>
                <c:pt idx="6926">
                  <c:v>29.662713077517623</c:v>
                </c:pt>
                <c:pt idx="6927">
                  <c:v>30.438693351809977</c:v>
                </c:pt>
                <c:pt idx="6928">
                  <c:v>32.513999999999996</c:v>
                </c:pt>
                <c:pt idx="6929">
                  <c:v>32.061083218442157</c:v>
                </c:pt>
                <c:pt idx="6930">
                  <c:v>30.771285348059958</c:v>
                </c:pt>
                <c:pt idx="6931">
                  <c:v>28.840966422572286</c:v>
                </c:pt>
                <c:pt idx="6932">
                  <c:v>21.415802195429912</c:v>
                </c:pt>
                <c:pt idx="6933">
                  <c:v>20.034732245142379</c:v>
                </c:pt>
                <c:pt idx="6934">
                  <c:v>18.975000000000001</c:v>
                </c:pt>
                <c:pt idx="6935">
                  <c:v>18.081604390859823</c:v>
                </c:pt>
                <c:pt idx="6936">
                  <c:v>17.294507058550721</c:v>
                </c:pt>
                <c:pt idx="6937">
                  <c:v>15.964326199161363</c:v>
                </c:pt>
                <c:pt idx="6938">
                  <c:v>15.429608431834463</c:v>
                </c:pt>
                <c:pt idx="6939">
                  <c:v>14.931905269204119</c:v>
                </c:pt>
                <c:pt idx="6940">
                  <c:v>14.464452239082467</c:v>
                </c:pt>
                <c:pt idx="6941">
                  <c:v>14.022324170443735</c:v>
                </c:pt>
                <c:pt idx="6942">
                  <c:v>13.60180295699568</c:v>
                </c:pt>
                <c:pt idx="6943">
                  <c:v>13.2</c:v>
                </c:pt>
                <c:pt idx="6944">
                  <c:v>15.683168940637103</c:v>
                </c:pt>
                <c:pt idx="6945">
                  <c:v>18.090888049557062</c:v>
                </c:pt>
                <c:pt idx="6946">
                  <c:v>20.349999999999998</c:v>
                </c:pt>
                <c:pt idx="6947">
                  <c:v>22.391862818517509</c:v>
                </c:pt>
                <c:pt idx="6948">
                  <c:v>24.154435536601383</c:v>
                </c:pt>
                <c:pt idx="6949">
                  <c:v>25.584163274117472</c:v>
                </c:pt>
                <c:pt idx="6950">
                  <c:v>26.63760447723849</c:v>
                </c:pt>
                <c:pt idx="6951">
                  <c:v>27.282750868074572</c:v>
                </c:pt>
                <c:pt idx="6952">
                  <c:v>31.426000000000002</c:v>
                </c:pt>
                <c:pt idx="6953">
                  <c:v>31.055902287069877</c:v>
                </c:pt>
                <c:pt idx="6954">
                  <c:v>30.001953170128996</c:v>
                </c:pt>
                <c:pt idx="6955">
                  <c:v>28.424606848159069</c:v>
                </c:pt>
                <c:pt idx="6956">
                  <c:v>19.913484079694154</c:v>
                </c:pt>
                <c:pt idx="6957">
                  <c:v>18.78495263460206</c:v>
                </c:pt>
                <c:pt idx="6958">
                  <c:v>17.918999999999997</c:v>
                </c:pt>
                <c:pt idx="6959">
                  <c:v>17.18896815938831</c:v>
                </c:pt>
                <c:pt idx="6960">
                  <c:v>16.54579719641573</c:v>
                </c:pt>
                <c:pt idx="6961">
                  <c:v>17.118973818694869</c:v>
                </c:pt>
                <c:pt idx="6962">
                  <c:v>16.554341770678349</c:v>
                </c:pt>
                <c:pt idx="6963">
                  <c:v>16.028795074474282</c:v>
                </c:pt>
                <c:pt idx="6964">
                  <c:v>15.535190825884284</c:v>
                </c:pt>
                <c:pt idx="6965">
                  <c:v>15.068328319839189</c:v>
                </c:pt>
                <c:pt idx="6966">
                  <c:v>14.624281444100333</c:v>
                </c:pt>
                <c:pt idx="6967">
                  <c:v>13.2</c:v>
                </c:pt>
                <c:pt idx="6968">
                  <c:v>15.995735660437578</c:v>
                </c:pt>
                <c:pt idx="6969">
                  <c:v>18.706524307543265</c:v>
                </c:pt>
                <c:pt idx="6970">
                  <c:v>21.25</c:v>
                </c:pt>
                <c:pt idx="6971">
                  <c:v>23.548880515953282</c:v>
                </c:pt>
                <c:pt idx="6972">
                  <c:v>25.533315534215546</c:v>
                </c:pt>
                <c:pt idx="6973">
                  <c:v>27.14300900092946</c:v>
                </c:pt>
                <c:pt idx="6974">
                  <c:v>28.329051194653125</c:v>
                </c:pt>
                <c:pt idx="6975">
                  <c:v>29.055404823496552</c:v>
                </c:pt>
                <c:pt idx="6976">
                  <c:v>31.698</c:v>
                </c:pt>
                <c:pt idx="6977">
                  <c:v>31.307197519912947</c:v>
                </c:pt>
                <c:pt idx="6978">
                  <c:v>30.194286214611736</c:v>
                </c:pt>
                <c:pt idx="6979">
                  <c:v>28.528696741762371</c:v>
                </c:pt>
                <c:pt idx="6980">
                  <c:v>21.289063608628094</c:v>
                </c:pt>
                <c:pt idx="6981">
                  <c:v>20.097397537237143</c:v>
                </c:pt>
                <c:pt idx="6982">
                  <c:v>19.183</c:v>
                </c:pt>
                <c:pt idx="6983">
                  <c:v>18.412127217256188</c:v>
                </c:pt>
                <c:pt idx="6984">
                  <c:v>17.732974661949481</c:v>
                </c:pt>
                <c:pt idx="6985">
                  <c:v>17.476966676019931</c:v>
                </c:pt>
                <c:pt idx="6986">
                  <c:v>16.901116772744807</c:v>
                </c:pt>
                <c:pt idx="6987">
                  <c:v>16.365128751450591</c:v>
                </c:pt>
                <c:pt idx="6988">
                  <c:v>15.861717795934965</c:v>
                </c:pt>
                <c:pt idx="6989">
                  <c:v>15.385579875862485</c:v>
                </c:pt>
                <c:pt idx="6990">
                  <c:v>14.932710876764579</c:v>
                </c:pt>
                <c:pt idx="6991">
                  <c:v>14.2</c:v>
                </c:pt>
                <c:pt idx="6992">
                  <c:v>16.926276389370805</c:v>
                </c:pt>
                <c:pt idx="6993">
                  <c:v>19.569716250212998</c:v>
                </c:pt>
                <c:pt idx="6994">
                  <c:v>22.049999999999997</c:v>
                </c:pt>
                <c:pt idx="6995">
                  <c:v>24.291765472078666</c:v>
                </c:pt>
                <c:pt idx="6996">
                  <c:v>26.226897756967954</c:v>
                </c:pt>
                <c:pt idx="6997">
                  <c:v>27.796598839415687</c:v>
                </c:pt>
                <c:pt idx="6998">
                  <c:v>28.95317414633876</c:v>
                </c:pt>
                <c:pt idx="6999">
                  <c:v>29.661481722291665</c:v>
                </c:pt>
                <c:pt idx="7000">
                  <c:v>31.8</c:v>
                </c:pt>
                <c:pt idx="7001">
                  <c:v>31.401433232229099</c:v>
                </c:pt>
                <c:pt idx="7002">
                  <c:v>30.266411106292765</c:v>
                </c:pt>
                <c:pt idx="7003">
                  <c:v>28.567730451863611</c:v>
                </c:pt>
                <c:pt idx="7004">
                  <c:v>21.729905931978319</c:v>
                </c:pt>
                <c:pt idx="7005">
                  <c:v>20.514564375725293</c:v>
                </c:pt>
                <c:pt idx="7006">
                  <c:v>19.582000000000001</c:v>
                </c:pt>
                <c:pt idx="7007">
                  <c:v>18.795811863956644</c:v>
                </c:pt>
                <c:pt idx="7008">
                  <c:v>18.103166211524634</c:v>
                </c:pt>
                <c:pt idx="7009">
                  <c:v>17.766930962645251</c:v>
                </c:pt>
                <c:pt idx="7010">
                  <c:v>17.134991783077091</c:v>
                </c:pt>
                <c:pt idx="7011">
                  <c:v>16.546797136332145</c:v>
                </c:pt>
                <c:pt idx="7012">
                  <c:v>15.994352646188371</c:v>
                </c:pt>
                <c:pt idx="7013">
                  <c:v>15.471837655978961</c:v>
                </c:pt>
                <c:pt idx="7014">
                  <c:v>14.974858040085804</c:v>
                </c:pt>
                <c:pt idx="7015">
                  <c:v>14.5</c:v>
                </c:pt>
                <c:pt idx="7016">
                  <c:v>17.434654202571121</c:v>
                </c:pt>
                <c:pt idx="7017">
                  <c:v>20.2801404222038</c:v>
                </c:pt>
                <c:pt idx="7018">
                  <c:v>22.949999999999996</c:v>
                </c:pt>
                <c:pt idx="7019">
                  <c:v>25.363110603702513</c:v>
                </c:pt>
                <c:pt idx="7020">
                  <c:v>27.446151088710728</c:v>
                </c:pt>
                <c:pt idx="7021">
                  <c:v>29.135829323957012</c:v>
                </c:pt>
                <c:pt idx="7022">
                  <c:v>30.380805291281849</c:v>
                </c:pt>
                <c:pt idx="7023">
                  <c:v>31.143251025906313</c:v>
                </c:pt>
                <c:pt idx="7024">
                  <c:v>32.31</c:v>
                </c:pt>
                <c:pt idx="7025">
                  <c:v>31.872611793809853</c:v>
                </c:pt>
                <c:pt idx="7026">
                  <c:v>30.627035564697902</c:v>
                </c:pt>
                <c:pt idx="7027">
                  <c:v>28.762899002369807</c:v>
                </c:pt>
                <c:pt idx="7028">
                  <c:v>22.434117548729457</c:v>
                </c:pt>
                <c:pt idx="7029">
                  <c:v>21.100398568166071</c:v>
                </c:pt>
                <c:pt idx="7030">
                  <c:v>20.076999999999998</c:v>
                </c:pt>
                <c:pt idx="7031">
                  <c:v>19.214235097458914</c:v>
                </c:pt>
                <c:pt idx="7032">
                  <c:v>18.454123959400413</c:v>
                </c:pt>
                <c:pt idx="7033">
                  <c:v>16.739045245444231</c:v>
                </c:pt>
                <c:pt idx="7034">
                  <c:v>16.286591750013777</c:v>
                </c:pt>
                <c:pt idx="7035">
                  <c:v>15.865458304711179</c:v>
                </c:pt>
                <c:pt idx="7036">
                  <c:v>15.469921125377471</c:v>
                </c:pt>
                <c:pt idx="7037">
                  <c:v>15.095812759606238</c:v>
                </c:pt>
                <c:pt idx="7038">
                  <c:v>14.739987117457883</c:v>
                </c:pt>
                <c:pt idx="7039">
                  <c:v>14.5</c:v>
                </c:pt>
                <c:pt idx="7040">
                  <c:v>16.583778132003165</c:v>
                </c:pt>
                <c:pt idx="7041">
                  <c:v>18.604241719908025</c:v>
                </c:pt>
                <c:pt idx="7042">
                  <c:v>20.5</c:v>
                </c:pt>
                <c:pt idx="7043">
                  <c:v>22.213451316238469</c:v>
                </c:pt>
                <c:pt idx="7044">
                  <c:v>23.692533317427738</c:v>
                </c:pt>
                <c:pt idx="7045">
                  <c:v>24.892304845413264</c:v>
                </c:pt>
                <c:pt idx="7046">
                  <c:v>25.776311449430899</c:v>
                </c:pt>
                <c:pt idx="7047">
                  <c:v>26.317693036146494</c:v>
                </c:pt>
                <c:pt idx="7048">
                  <c:v>30.678000000000001</c:v>
                </c:pt>
                <c:pt idx="7049">
                  <c:v>30.364840396751433</c:v>
                </c:pt>
                <c:pt idx="7050">
                  <c:v>29.473037297801458</c:v>
                </c:pt>
                <c:pt idx="7051">
                  <c:v>28.138359640749979</c:v>
                </c:pt>
                <c:pt idx="7052">
                  <c:v>20.080640375125824</c:v>
                </c:pt>
                <c:pt idx="7053">
                  <c:v>19.125729152355589</c:v>
                </c:pt>
                <c:pt idx="7054">
                  <c:v>18.393000000000001</c:v>
                </c:pt>
                <c:pt idx="7055">
                  <c:v>17.775280750251646</c:v>
                </c:pt>
                <c:pt idx="7056">
                  <c:v>17.231059166197927</c:v>
                </c:pt>
                <c:pt idx="7057">
                  <c:v>18.144254772412001</c:v>
                </c:pt>
                <c:pt idx="7058">
                  <c:v>17.497358452499036</c:v>
                </c:pt>
                <c:pt idx="7059">
                  <c:v>16.895242038967226</c:v>
                </c:pt>
                <c:pt idx="7060">
                  <c:v>16.32972193958928</c:v>
                </c:pt>
                <c:pt idx="7061">
                  <c:v>15.794839730676689</c:v>
                </c:pt>
                <c:pt idx="7062">
                  <c:v>15.286097283638131</c:v>
                </c:pt>
                <c:pt idx="7063">
                  <c:v>14.4</c:v>
                </c:pt>
                <c:pt idx="7064">
                  <c:v>17.473572744704668</c:v>
                </c:pt>
                <c:pt idx="7065">
                  <c:v>20.453756536864336</c:v>
                </c:pt>
                <c:pt idx="7066">
                  <c:v>23.25</c:v>
                </c:pt>
                <c:pt idx="7067">
                  <c:v>25.777340691451748</c:v>
                </c:pt>
                <c:pt idx="7068">
                  <c:v>27.958986643205911</c:v>
                </c:pt>
                <c:pt idx="7069">
                  <c:v>29.728649646984564</c:v>
                </c:pt>
                <c:pt idx="7070">
                  <c:v>31.032559387910581</c:v>
                </c:pt>
                <c:pt idx="7071">
                  <c:v>31.831097228316082</c:v>
                </c:pt>
                <c:pt idx="7072">
                  <c:v>32.445999999999998</c:v>
                </c:pt>
                <c:pt idx="7073">
                  <c:v>31.998259410231391</c:v>
                </c:pt>
                <c:pt idx="7074">
                  <c:v>30.723202086939274</c:v>
                </c:pt>
                <c:pt idx="7075">
                  <c:v>28.814943949171457</c:v>
                </c:pt>
                <c:pt idx="7076">
                  <c:v>22.921907313196428</c:v>
                </c:pt>
                <c:pt idx="7077">
                  <c:v>21.556621019483611</c:v>
                </c:pt>
                <c:pt idx="7078">
                  <c:v>20.509</c:v>
                </c:pt>
                <c:pt idx="7079">
                  <c:v>19.625814626392852</c:v>
                </c:pt>
                <c:pt idx="7080">
                  <c:v>18.847712692167285</c:v>
                </c:pt>
                <c:pt idx="7081">
                  <c:v>19.087002389394613</c:v>
                </c:pt>
                <c:pt idx="7082">
                  <c:v>18.567241762412518</c:v>
                </c:pt>
                <c:pt idx="7083">
                  <c:v>18.083460366569039</c:v>
                </c:pt>
                <c:pt idx="7084">
                  <c:v>17.62908294568156</c:v>
                </c:pt>
                <c:pt idx="7085">
                  <c:v>17.199322095746009</c:v>
                </c:pt>
                <c:pt idx="7086">
                  <c:v>16.790563713443355</c:v>
                </c:pt>
                <c:pt idx="7087">
                  <c:v>14.8</c:v>
                </c:pt>
                <c:pt idx="7088">
                  <c:v>17.491546753837422</c:v>
                </c:pt>
                <c:pt idx="7089">
                  <c:v>20.101312221547865</c:v>
                </c:pt>
                <c:pt idx="7090">
                  <c:v>22.55</c:v>
                </c:pt>
                <c:pt idx="7091">
                  <c:v>24.763207950141357</c:v>
                </c:pt>
                <c:pt idx="7092">
                  <c:v>26.673688868344158</c:v>
                </c:pt>
                <c:pt idx="7093">
                  <c:v>28.223393758658801</c:v>
                </c:pt>
                <c:pt idx="7094">
                  <c:v>29.365235622181579</c:v>
                </c:pt>
                <c:pt idx="7095">
                  <c:v>30.064520171689225</c:v>
                </c:pt>
                <c:pt idx="7096">
                  <c:v>31.290000000000003</c:v>
                </c:pt>
                <c:pt idx="7097">
                  <c:v>30.930254670648345</c:v>
                </c:pt>
                <c:pt idx="7098">
                  <c:v>29.905786647887627</c:v>
                </c:pt>
                <c:pt idx="7099">
                  <c:v>28.372561901357415</c:v>
                </c:pt>
                <c:pt idx="7100">
                  <c:v>22.925694315227183</c:v>
                </c:pt>
                <c:pt idx="7101">
                  <c:v>21.82873018328452</c:v>
                </c:pt>
                <c:pt idx="7102">
                  <c:v>20.986999999999998</c:v>
                </c:pt>
                <c:pt idx="7103">
                  <c:v>20.277388630454372</c:v>
                </c:pt>
                <c:pt idx="7104">
                  <c:v>19.652208463648858</c:v>
                </c:pt>
                <c:pt idx="7105">
                  <c:v>18.008938105320187</c:v>
                </c:pt>
                <c:pt idx="7106">
                  <c:v>17.388216781010634</c:v>
                </c:pt>
                <c:pt idx="7107">
                  <c:v>16.81046345935583</c:v>
                </c:pt>
                <c:pt idx="7108">
                  <c:v>16.26782567613769</c:v>
                </c:pt>
                <c:pt idx="7109">
                  <c:v>15.754586099955667</c:v>
                </c:pt>
                <c:pt idx="7110">
                  <c:v>15.26642860742156</c:v>
                </c:pt>
                <c:pt idx="7111">
                  <c:v>16.399999999999999</c:v>
                </c:pt>
                <c:pt idx="7112">
                  <c:v>19.004722665003953</c:v>
                </c:pt>
                <c:pt idx="7113">
                  <c:v>21.530302149885031</c:v>
                </c:pt>
                <c:pt idx="7114">
                  <c:v>23.9</c:v>
                </c:pt>
                <c:pt idx="7115">
                  <c:v>26.041814145298087</c:v>
                </c:pt>
                <c:pt idx="7116">
                  <c:v>27.890666646784666</c:v>
                </c:pt>
                <c:pt idx="7117">
                  <c:v>29.390381056766579</c:v>
                </c:pt>
                <c:pt idx="7118">
                  <c:v>30.495389311788621</c:v>
                </c:pt>
                <c:pt idx="7119">
                  <c:v>31.17211629518312</c:v>
                </c:pt>
                <c:pt idx="7120">
                  <c:v>32.207999999999998</c:v>
                </c:pt>
                <c:pt idx="7121">
                  <c:v>31.7783760814937</c:v>
                </c:pt>
                <c:pt idx="7122">
                  <c:v>30.554910673016874</c:v>
                </c:pt>
                <c:pt idx="7123">
                  <c:v>28.723865292268567</c:v>
                </c:pt>
                <c:pt idx="7124">
                  <c:v>22.59327522537923</c:v>
                </c:pt>
                <c:pt idx="7125">
                  <c:v>21.283231729677915</c:v>
                </c:pt>
                <c:pt idx="7126">
                  <c:v>20.277999999999999</c:v>
                </c:pt>
                <c:pt idx="7127">
                  <c:v>19.43055045075846</c:v>
                </c:pt>
                <c:pt idx="7128">
                  <c:v>18.683932409825257</c:v>
                </c:pt>
                <c:pt idx="7129">
                  <c:v>17.582916677295376</c:v>
                </c:pt>
                <c:pt idx="7130">
                  <c:v>16.928541787210008</c:v>
                </c:pt>
                <c:pt idx="7131">
                  <c:v>16.319464490284762</c:v>
                </c:pt>
                <c:pt idx="7132">
                  <c:v>15.747406586289731</c:v>
                </c:pt>
                <c:pt idx="7133">
                  <c:v>15.20634076802555</c:v>
                </c:pt>
                <c:pt idx="7134">
                  <c:v>14.691716905414292</c:v>
                </c:pt>
                <c:pt idx="7135">
                  <c:v>14.8</c:v>
                </c:pt>
                <c:pt idx="7136">
                  <c:v>17.734654202571122</c:v>
                </c:pt>
                <c:pt idx="7137">
                  <c:v>20.580140422203801</c:v>
                </c:pt>
                <c:pt idx="7138">
                  <c:v>23.25</c:v>
                </c:pt>
                <c:pt idx="7139">
                  <c:v>25.663110603702513</c:v>
                </c:pt>
                <c:pt idx="7140">
                  <c:v>27.746151088710729</c:v>
                </c:pt>
                <c:pt idx="7141">
                  <c:v>29.435829323957012</c:v>
                </c:pt>
                <c:pt idx="7142">
                  <c:v>30.68080529128185</c:v>
                </c:pt>
                <c:pt idx="7143">
                  <c:v>31.443251025906314</c:v>
                </c:pt>
                <c:pt idx="7144">
                  <c:v>32.513999999999996</c:v>
                </c:pt>
                <c:pt idx="7145">
                  <c:v>32.061083218442157</c:v>
                </c:pt>
                <c:pt idx="7146">
                  <c:v>30.771285348059958</c:v>
                </c:pt>
                <c:pt idx="7147">
                  <c:v>28.840966422572286</c:v>
                </c:pt>
                <c:pt idx="7148">
                  <c:v>22.415802195429912</c:v>
                </c:pt>
                <c:pt idx="7149">
                  <c:v>21.034732245142379</c:v>
                </c:pt>
                <c:pt idx="7150">
                  <c:v>19.975000000000001</c:v>
                </c:pt>
                <c:pt idx="7151">
                  <c:v>19.081604390859823</c:v>
                </c:pt>
                <c:pt idx="7152">
                  <c:v>18.294507058550721</c:v>
                </c:pt>
                <c:pt idx="7153">
                  <c:v>18.982916677295378</c:v>
                </c:pt>
                <c:pt idx="7154">
                  <c:v>18.328541787210007</c:v>
                </c:pt>
                <c:pt idx="7155">
                  <c:v>17.719464490284764</c:v>
                </c:pt>
                <c:pt idx="7156">
                  <c:v>17.147406586289733</c:v>
                </c:pt>
                <c:pt idx="7157">
                  <c:v>16.60634076802555</c:v>
                </c:pt>
                <c:pt idx="7158">
                  <c:v>16.091716905414295</c:v>
                </c:pt>
                <c:pt idx="7159">
                  <c:v>14.2</c:v>
                </c:pt>
                <c:pt idx="7160">
                  <c:v>17.481950557904984</c:v>
                </c:pt>
                <c:pt idx="7161">
                  <c:v>20.664180708855138</c:v>
                </c:pt>
                <c:pt idx="7162">
                  <c:v>23.65</c:v>
                </c:pt>
                <c:pt idx="7163">
                  <c:v>26.348685823075591</c:v>
                </c:pt>
                <c:pt idx="7164">
                  <c:v>28.678239974948685</c:v>
                </c:pt>
                <c:pt idx="7165">
                  <c:v>30.567880131525889</c:v>
                </c:pt>
                <c:pt idx="7166">
                  <c:v>31.96019053285367</c:v>
                </c:pt>
                <c:pt idx="7167">
                  <c:v>32.812866531930737</c:v>
                </c:pt>
                <c:pt idx="7168">
                  <c:v>32.513999999999996</c:v>
                </c:pt>
                <c:pt idx="7169">
                  <c:v>32.061083218442157</c:v>
                </c:pt>
                <c:pt idx="7170">
                  <c:v>30.771285348059958</c:v>
                </c:pt>
                <c:pt idx="7171">
                  <c:v>28.840966422572286</c:v>
                </c:pt>
                <c:pt idx="7172">
                  <c:v>23.815802195429914</c:v>
                </c:pt>
                <c:pt idx="7173">
                  <c:v>22.434732245142381</c:v>
                </c:pt>
                <c:pt idx="7174">
                  <c:v>21.375</c:v>
                </c:pt>
                <c:pt idx="7175">
                  <c:v>20.481604390859822</c:v>
                </c:pt>
                <c:pt idx="7176">
                  <c:v>19.694507058550723</c:v>
                </c:pt>
                <c:pt idx="7177">
                  <c:v>18.964326199161363</c:v>
                </c:pt>
                <c:pt idx="7178">
                  <c:v>18.429608431834463</c:v>
                </c:pt>
                <c:pt idx="7179">
                  <c:v>17.931905269204119</c:v>
                </c:pt>
                <c:pt idx="7180">
                  <c:v>17.464452239082469</c:v>
                </c:pt>
                <c:pt idx="7181">
                  <c:v>17.022324170443735</c:v>
                </c:pt>
                <c:pt idx="7182">
                  <c:v>16.60180295699568</c:v>
                </c:pt>
                <c:pt idx="7183">
                  <c:v>15.6</c:v>
                </c:pt>
                <c:pt idx="7184">
                  <c:v>18.187357847237262</c:v>
                </c:pt>
                <c:pt idx="7185">
                  <c:v>20.696100135552463</c:v>
                </c:pt>
                <c:pt idx="7186">
                  <c:v>23.049999999999997</c:v>
                </c:pt>
                <c:pt idx="7187">
                  <c:v>25.177535384329435</c:v>
                </c:pt>
                <c:pt idx="7188">
                  <c:v>27.014062202472772</c:v>
                </c:pt>
                <c:pt idx="7189">
                  <c:v>28.503778516388135</c:v>
                </c:pt>
                <c:pt idx="7190">
                  <c:v>29.601420049710036</c:v>
                </c:pt>
                <c:pt idx="7191">
                  <c:v>30.2736355198819</c:v>
                </c:pt>
                <c:pt idx="7192">
                  <c:v>31.426000000000002</c:v>
                </c:pt>
                <c:pt idx="7193">
                  <c:v>31.055902287069877</c:v>
                </c:pt>
                <c:pt idx="7194">
                  <c:v>30.001953170128996</c:v>
                </c:pt>
                <c:pt idx="7195">
                  <c:v>28.424606848159069</c:v>
                </c:pt>
                <c:pt idx="7196">
                  <c:v>22.913484079694154</c:v>
                </c:pt>
                <c:pt idx="7197">
                  <c:v>21.78495263460206</c:v>
                </c:pt>
                <c:pt idx="7198">
                  <c:v>20.918999999999997</c:v>
                </c:pt>
                <c:pt idx="7199">
                  <c:v>20.18896815938831</c:v>
                </c:pt>
                <c:pt idx="7200">
                  <c:v>19.54579719641573</c:v>
                </c:pt>
                <c:pt idx="7201">
                  <c:v>18.957635723578242</c:v>
                </c:pt>
                <c:pt idx="7202">
                  <c:v>18.38552510538932</c:v>
                </c:pt>
                <c:pt idx="7203">
                  <c:v>17.85301752579182</c:v>
                </c:pt>
                <c:pt idx="7204">
                  <c:v>17.352875472584739</c:v>
                </c:pt>
                <c:pt idx="7205">
                  <c:v>16.879829357188051</c:v>
                </c:pt>
                <c:pt idx="7206">
                  <c:v>16.4299010658765</c:v>
                </c:pt>
                <c:pt idx="7207">
                  <c:v>16.2</c:v>
                </c:pt>
                <c:pt idx="7208">
                  <c:v>18.822087482770648</c:v>
                </c:pt>
                <c:pt idx="7209">
                  <c:v>21.364504164217596</c:v>
                </c:pt>
                <c:pt idx="7210">
                  <c:v>23.75</c:v>
                </c:pt>
                <c:pt idx="7211">
                  <c:v>25.906092906266743</c:v>
                </c:pt>
                <c:pt idx="7212">
                  <c:v>27.767271091096568</c:v>
                </c:pt>
                <c:pt idx="7213">
                  <c:v>29.276983597145023</c:v>
                </c:pt>
                <c:pt idx="7214">
                  <c:v>30.389358573867217</c:v>
                </c:pt>
                <c:pt idx="7215">
                  <c:v>31.070597070484339</c:v>
                </c:pt>
                <c:pt idx="7216">
                  <c:v>31.766000000000002</c:v>
                </c:pt>
                <c:pt idx="7217">
                  <c:v>31.370021328123716</c:v>
                </c:pt>
                <c:pt idx="7218">
                  <c:v>30.242369475732421</c:v>
                </c:pt>
                <c:pt idx="7219">
                  <c:v>28.5547192151632</c:v>
                </c:pt>
                <c:pt idx="7220">
                  <c:v>23.18295849086158</c:v>
                </c:pt>
                <c:pt idx="7221">
                  <c:v>21.97550876289591</c:v>
                </c:pt>
                <c:pt idx="7222">
                  <c:v>21.048999999999999</c:v>
                </c:pt>
                <c:pt idx="7223">
                  <c:v>20.267916981723157</c:v>
                </c:pt>
                <c:pt idx="7224">
                  <c:v>19.579769028332915</c:v>
                </c:pt>
                <c:pt idx="7225">
                  <c:v>18.925664294277986</c:v>
                </c:pt>
                <c:pt idx="7226">
                  <c:v>18.398425097123493</c:v>
                </c:pt>
                <c:pt idx="7227">
                  <c:v>17.907682817886581</c:v>
                </c:pt>
                <c:pt idx="7228">
                  <c:v>17.446767592382013</c:v>
                </c:pt>
                <c:pt idx="7229">
                  <c:v>17.010823133094874</c:v>
                </c:pt>
                <c:pt idx="7230">
                  <c:v>16.596183335219514</c:v>
                </c:pt>
                <c:pt idx="7231">
                  <c:v>16</c:v>
                </c:pt>
                <c:pt idx="7232">
                  <c:v>18.483168940637103</c:v>
                </c:pt>
                <c:pt idx="7233">
                  <c:v>20.890888049557063</c:v>
                </c:pt>
                <c:pt idx="7234">
                  <c:v>23.15</c:v>
                </c:pt>
                <c:pt idx="7235">
                  <c:v>25.191862818517514</c:v>
                </c:pt>
                <c:pt idx="7236">
                  <c:v>26.954435536601387</c:v>
                </c:pt>
                <c:pt idx="7237">
                  <c:v>28.384163274117473</c:v>
                </c:pt>
                <c:pt idx="7238">
                  <c:v>29.437604477238487</c:v>
                </c:pt>
                <c:pt idx="7239">
                  <c:v>30.082750868074577</c:v>
                </c:pt>
                <c:pt idx="7240">
                  <c:v>31.358000000000001</c:v>
                </c:pt>
                <c:pt idx="7241">
                  <c:v>30.993078478859111</c:v>
                </c:pt>
                <c:pt idx="7242">
                  <c:v>29.953869909008311</c:v>
                </c:pt>
                <c:pt idx="7243">
                  <c:v>28.39858437475824</c:v>
                </c:pt>
                <c:pt idx="7244">
                  <c:v>22.819589197460672</c:v>
                </c:pt>
                <c:pt idx="7245">
                  <c:v>21.706841408943291</c:v>
                </c:pt>
                <c:pt idx="7246">
                  <c:v>20.853000000000002</c:v>
                </c:pt>
                <c:pt idx="7247">
                  <c:v>20.133178394921341</c:v>
                </c:pt>
                <c:pt idx="7248">
                  <c:v>19.499002830032296</c:v>
                </c:pt>
                <c:pt idx="7249">
                  <c:v>18.47770715032761</c:v>
                </c:pt>
                <c:pt idx="7250">
                  <c:v>18.017775084724747</c:v>
                </c:pt>
                <c:pt idx="7251">
                  <c:v>17.58968075602872</c:v>
                </c:pt>
                <c:pt idx="7252">
                  <c:v>17.18760577207793</c:v>
                </c:pt>
                <c:pt idx="7253">
                  <c:v>16.807313796955103</c:v>
                </c:pt>
                <c:pt idx="7254">
                  <c:v>16.445606739234048</c:v>
                </c:pt>
                <c:pt idx="7255">
                  <c:v>16.2</c:v>
                </c:pt>
                <c:pt idx="7256">
                  <c:v>18.318507767536548</c:v>
                </c:pt>
                <c:pt idx="7257">
                  <c:v>20.372645748573156</c:v>
                </c:pt>
                <c:pt idx="7258">
                  <c:v>22.299999999999997</c:v>
                </c:pt>
                <c:pt idx="7259">
                  <c:v>24.042008838175779</c:v>
                </c:pt>
                <c:pt idx="7260">
                  <c:v>25.545742206051528</c:v>
                </c:pt>
                <c:pt idx="7261">
                  <c:v>26.76550992617015</c:v>
                </c:pt>
                <c:pt idx="7262">
                  <c:v>27.664249973588078</c:v>
                </c:pt>
                <c:pt idx="7263">
                  <c:v>28.214654586748935</c:v>
                </c:pt>
                <c:pt idx="7264">
                  <c:v>30.745999999999999</c:v>
                </c:pt>
                <c:pt idx="7265">
                  <c:v>30.427664204962198</c:v>
                </c:pt>
                <c:pt idx="7266">
                  <c:v>29.521120558922142</c:v>
                </c:pt>
                <c:pt idx="7267">
                  <c:v>28.164382114150804</c:v>
                </c:pt>
                <c:pt idx="7268">
                  <c:v>21.874535257359309</c:v>
                </c:pt>
                <c:pt idx="7269">
                  <c:v>20.903840378014358</c:v>
                </c:pt>
                <c:pt idx="7270">
                  <c:v>20.158999999999999</c:v>
                </c:pt>
                <c:pt idx="7271">
                  <c:v>19.531070514718618</c:v>
                </c:pt>
                <c:pt idx="7272">
                  <c:v>18.977853532581364</c:v>
                </c:pt>
                <c:pt idx="7273">
                  <c:v>17.997038102769295</c:v>
                </c:pt>
                <c:pt idx="7274">
                  <c:v>17.533366752080234</c:v>
                </c:pt>
                <c:pt idx="7275">
                  <c:v>17.101791981687491</c:v>
                </c:pt>
                <c:pt idx="7276">
                  <c:v>16.696448095428153</c:v>
                </c:pt>
                <c:pt idx="7277">
                  <c:v>16.313064315629532</c:v>
                </c:pt>
                <c:pt idx="7278">
                  <c:v>15.948416550122129</c:v>
                </c:pt>
                <c:pt idx="7279">
                  <c:v>16.100000000000001</c:v>
                </c:pt>
                <c:pt idx="7280">
                  <c:v>18.166413314236472</c:v>
                </c:pt>
                <c:pt idx="7281">
                  <c:v>20.170039705575459</c:v>
                </c:pt>
                <c:pt idx="7282">
                  <c:v>22.05</c:v>
                </c:pt>
                <c:pt idx="7283">
                  <c:v>23.749172555269816</c:v>
                </c:pt>
                <c:pt idx="7284">
                  <c:v>25.215928873115839</c:v>
                </c:pt>
                <c:pt idx="7285">
                  <c:v>26.405702305034822</c:v>
                </c:pt>
                <c:pt idx="7286">
                  <c:v>27.28234218735231</c:v>
                </c:pt>
                <c:pt idx="7287">
                  <c:v>27.819212260845276</c:v>
                </c:pt>
                <c:pt idx="7288">
                  <c:v>30.78</c:v>
                </c:pt>
                <c:pt idx="7289">
                  <c:v>30.459076109067585</c:v>
                </c:pt>
                <c:pt idx="7290">
                  <c:v>29.545162189482486</c:v>
                </c:pt>
                <c:pt idx="7291">
                  <c:v>28.177393350851219</c:v>
                </c:pt>
                <c:pt idx="7292">
                  <c:v>21.421482698476051</c:v>
                </c:pt>
                <c:pt idx="7293">
                  <c:v>20.442895990843745</c:v>
                </c:pt>
                <c:pt idx="7294">
                  <c:v>19.692</c:v>
                </c:pt>
                <c:pt idx="7295">
                  <c:v>19.058965396952104</c:v>
                </c:pt>
                <c:pt idx="7296">
                  <c:v>18.501250715773082</c:v>
                </c:pt>
                <c:pt idx="7297">
                  <c:v>17.270276200436811</c:v>
                </c:pt>
                <c:pt idx="7298">
                  <c:v>16.657033446299664</c:v>
                </c:pt>
                <c:pt idx="7299">
                  <c:v>16.086241008038293</c:v>
                </c:pt>
                <c:pt idx="7300">
                  <c:v>15.550141029437235</c:v>
                </c:pt>
                <c:pt idx="7301">
                  <c:v>15.043085062606803</c:v>
                </c:pt>
                <c:pt idx="7302">
                  <c:v>14.560808985645396</c:v>
                </c:pt>
                <c:pt idx="7303">
                  <c:v>15.6</c:v>
                </c:pt>
                <c:pt idx="7304">
                  <c:v>18.187357847237262</c:v>
                </c:pt>
                <c:pt idx="7305">
                  <c:v>20.696100135552463</c:v>
                </c:pt>
                <c:pt idx="7306">
                  <c:v>23.049999999999997</c:v>
                </c:pt>
                <c:pt idx="7307">
                  <c:v>25.177535384329435</c:v>
                </c:pt>
                <c:pt idx="7308">
                  <c:v>27.014062202472772</c:v>
                </c:pt>
                <c:pt idx="7309">
                  <c:v>28.503778516388135</c:v>
                </c:pt>
                <c:pt idx="7310">
                  <c:v>29.601420049710036</c:v>
                </c:pt>
                <c:pt idx="7311">
                  <c:v>30.2736355198819</c:v>
                </c:pt>
                <c:pt idx="7312">
                  <c:v>32.14</c:v>
                </c:pt>
                <c:pt idx="7313">
                  <c:v>31.715552273282935</c:v>
                </c:pt>
                <c:pt idx="7314">
                  <c:v>30.50682741189619</c:v>
                </c:pt>
                <c:pt idx="7315">
                  <c:v>28.697842818867741</c:v>
                </c:pt>
                <c:pt idx="7316">
                  <c:v>21.799380343145746</c:v>
                </c:pt>
                <c:pt idx="7317">
                  <c:v>20.505120504019146</c:v>
                </c:pt>
                <c:pt idx="7318">
                  <c:v>19.512</c:v>
                </c:pt>
                <c:pt idx="7319">
                  <c:v>18.674760686291492</c:v>
                </c:pt>
                <c:pt idx="7320">
                  <c:v>17.93713804344182</c:v>
                </c:pt>
                <c:pt idx="7321">
                  <c:v>18.502988104044739</c:v>
                </c:pt>
                <c:pt idx="7322">
                  <c:v>17.960791766545434</c:v>
                </c:pt>
                <c:pt idx="7323">
                  <c:v>17.456127720521661</c:v>
                </c:pt>
                <c:pt idx="7324">
                  <c:v>16.982136885782921</c:v>
                </c:pt>
                <c:pt idx="7325">
                  <c:v>16.533825207792596</c:v>
                </c:pt>
                <c:pt idx="7326">
                  <c:v>16.107422578771843</c:v>
                </c:pt>
                <c:pt idx="7327">
                  <c:v>14.1</c:v>
                </c:pt>
                <c:pt idx="7328">
                  <c:v>16.895735660437577</c:v>
                </c:pt>
                <c:pt idx="7329">
                  <c:v>19.606524307543268</c:v>
                </c:pt>
                <c:pt idx="7330">
                  <c:v>22.15</c:v>
                </c:pt>
                <c:pt idx="7331">
                  <c:v>24.448880515953284</c:v>
                </c:pt>
                <c:pt idx="7332">
                  <c:v>26.433315534215545</c:v>
                </c:pt>
                <c:pt idx="7333">
                  <c:v>28.043009000929462</c:v>
                </c:pt>
                <c:pt idx="7334">
                  <c:v>29.229051194653124</c:v>
                </c:pt>
                <c:pt idx="7335">
                  <c:v>29.955404823496551</c:v>
                </c:pt>
                <c:pt idx="7336">
                  <c:v>31.494</c:v>
                </c:pt>
                <c:pt idx="7337">
                  <c:v>31.118726095280643</c:v>
                </c:pt>
                <c:pt idx="7338">
                  <c:v>30.05003643124968</c:v>
                </c:pt>
                <c:pt idx="7339">
                  <c:v>28.450629321559894</c:v>
                </c:pt>
                <c:pt idx="7340">
                  <c:v>22.507378961927639</c:v>
                </c:pt>
                <c:pt idx="7341">
                  <c:v>21.36306386026083</c:v>
                </c:pt>
                <c:pt idx="7342">
                  <c:v>20.484999999999999</c:v>
                </c:pt>
                <c:pt idx="7343">
                  <c:v>19.744757923855282</c:v>
                </c:pt>
                <c:pt idx="7344">
                  <c:v>19.092591562799168</c:v>
                </c:pt>
                <c:pt idx="7345">
                  <c:v>16.573621438228372</c:v>
                </c:pt>
                <c:pt idx="7346">
                  <c:v>15.979075109522235</c:v>
                </c:pt>
                <c:pt idx="7347">
                  <c:v>15.425684879744443</c:v>
                </c:pt>
                <c:pt idx="7348">
                  <c:v>14.905929412686101</c:v>
                </c:pt>
                <c:pt idx="7349">
                  <c:v>14.414332469234644</c:v>
                </c:pt>
                <c:pt idx="7350">
                  <c:v>13.946759931204989</c:v>
                </c:pt>
                <c:pt idx="7351">
                  <c:v>15.7</c:v>
                </c:pt>
                <c:pt idx="7352">
                  <c:v>18.078980034036945</c:v>
                </c:pt>
                <c:pt idx="7353">
                  <c:v>20.38567596356166</c:v>
                </c:pt>
                <c:pt idx="7354">
                  <c:v>22.549999999999997</c:v>
                </c:pt>
                <c:pt idx="7355">
                  <c:v>24.506190252705586</c:v>
                </c:pt>
                <c:pt idx="7356">
                  <c:v>26.194808870729997</c:v>
                </c:pt>
                <c:pt idx="7357">
                  <c:v>27.564548031846808</c:v>
                </c:pt>
                <c:pt idx="7358">
                  <c:v>28.573788904766943</c:v>
                </c:pt>
                <c:pt idx="7359">
                  <c:v>29.19186621626725</c:v>
                </c:pt>
                <c:pt idx="7360">
                  <c:v>31.97</c:v>
                </c:pt>
                <c:pt idx="7361">
                  <c:v>31.558492752756017</c:v>
                </c:pt>
                <c:pt idx="7362">
                  <c:v>30.386619259094473</c:v>
                </c:pt>
                <c:pt idx="7363">
                  <c:v>28.632786635365676</c:v>
                </c:pt>
                <c:pt idx="7364">
                  <c:v>20.964643137562035</c:v>
                </c:pt>
                <c:pt idx="7365">
                  <c:v>19.709842439872222</c:v>
                </c:pt>
                <c:pt idx="7366">
                  <c:v>18.747</c:v>
                </c:pt>
                <c:pt idx="7367">
                  <c:v>17.935286275124067</c:v>
                </c:pt>
                <c:pt idx="7368">
                  <c:v>17.220152127483228</c:v>
                </c:pt>
                <c:pt idx="7369">
                  <c:v>16.628269057761873</c:v>
                </c:pt>
                <c:pt idx="7370">
                  <c:v>16.003808448366122</c:v>
                </c:pt>
                <c:pt idx="7371">
                  <c:v>15.422574685014602</c:v>
                </c:pt>
                <c:pt idx="7372">
                  <c:v>14.876667999487918</c:v>
                </c:pt>
                <c:pt idx="7373">
                  <c:v>14.360336618630098</c:v>
                </c:pt>
                <c:pt idx="7374">
                  <c:v>13.869238418309642</c:v>
                </c:pt>
                <c:pt idx="7375">
                  <c:v>13.5</c:v>
                </c:pt>
                <c:pt idx="7376">
                  <c:v>16.382559749271042</c:v>
                </c:pt>
                <c:pt idx="7377">
                  <c:v>19.177534379206101</c:v>
                </c:pt>
                <c:pt idx="7378">
                  <c:v>21.799999999999997</c:v>
                </c:pt>
                <c:pt idx="7379">
                  <c:v>24.170274320796551</c:v>
                </c:pt>
                <c:pt idx="7380">
                  <c:v>26.216337755775037</c:v>
                </c:pt>
                <c:pt idx="7381">
                  <c:v>27.876021702821681</c:v>
                </c:pt>
                <c:pt idx="7382">
                  <c:v>29.098897505046079</c:v>
                </c:pt>
                <c:pt idx="7383">
                  <c:v>29.847808700002656</c:v>
                </c:pt>
                <c:pt idx="7384">
                  <c:v>32.242000000000004</c:v>
                </c:pt>
                <c:pt idx="7385">
                  <c:v>31.809787985599087</c:v>
                </c:pt>
                <c:pt idx="7386">
                  <c:v>30.578952303577218</c:v>
                </c:pt>
                <c:pt idx="7387">
                  <c:v>28.736876528968981</c:v>
                </c:pt>
                <c:pt idx="7388">
                  <c:v>21.240222666495974</c:v>
                </c:pt>
                <c:pt idx="7389">
                  <c:v>19.922287342507303</c:v>
                </c:pt>
                <c:pt idx="7390">
                  <c:v>18.911000000000001</c:v>
                </c:pt>
                <c:pt idx="7391">
                  <c:v>18.058445332991944</c:v>
                </c:pt>
                <c:pt idx="7392">
                  <c:v>17.307329593016973</c:v>
                </c:pt>
                <c:pt idx="7393">
                  <c:v>16.657635723578242</c:v>
                </c:pt>
                <c:pt idx="7394">
                  <c:v>16.085525105389319</c:v>
                </c:pt>
                <c:pt idx="7395">
                  <c:v>15.553017525791821</c:v>
                </c:pt>
                <c:pt idx="7396">
                  <c:v>15.052875472584738</c:v>
                </c:pt>
                <c:pt idx="7397">
                  <c:v>14.579829357188052</c:v>
                </c:pt>
                <c:pt idx="7398">
                  <c:v>14.129901065876497</c:v>
                </c:pt>
                <c:pt idx="7399">
                  <c:v>13.4</c:v>
                </c:pt>
                <c:pt idx="7400">
                  <c:v>16.108911571604114</c:v>
                </c:pt>
                <c:pt idx="7401">
                  <c:v>18.73551423588043</c:v>
                </c:pt>
                <c:pt idx="7402">
                  <c:v>21.2</c:v>
                </c:pt>
                <c:pt idx="7403">
                  <c:v>23.427486711110014</c:v>
                </c:pt>
                <c:pt idx="7404">
                  <c:v>25.350293312656056</c:v>
                </c:pt>
                <c:pt idx="7405">
                  <c:v>26.909996299037243</c:v>
                </c:pt>
                <c:pt idx="7406">
                  <c:v>28.059204884260168</c:v>
                </c:pt>
                <c:pt idx="7407">
                  <c:v>28.763000946990445</c:v>
                </c:pt>
                <c:pt idx="7408">
                  <c:v>31.766000000000002</c:v>
                </c:pt>
                <c:pt idx="7409">
                  <c:v>31.370021328123716</c:v>
                </c:pt>
                <c:pt idx="7410">
                  <c:v>30.242369475732421</c:v>
                </c:pt>
                <c:pt idx="7411">
                  <c:v>28.5547192151632</c:v>
                </c:pt>
                <c:pt idx="7412">
                  <c:v>20.882958490861579</c:v>
                </c:pt>
                <c:pt idx="7413">
                  <c:v>19.675508762895909</c:v>
                </c:pt>
                <c:pt idx="7414">
                  <c:v>18.748999999999999</c:v>
                </c:pt>
                <c:pt idx="7415">
                  <c:v>17.967916981723157</c:v>
                </c:pt>
                <c:pt idx="7416">
                  <c:v>17.279769028332915</c:v>
                </c:pt>
                <c:pt idx="7417">
                  <c:v>17.618973818694869</c:v>
                </c:pt>
                <c:pt idx="7418">
                  <c:v>17.054341770678349</c:v>
                </c:pt>
                <c:pt idx="7419">
                  <c:v>16.528795074474282</c:v>
                </c:pt>
                <c:pt idx="7420">
                  <c:v>16.035190825884285</c:v>
                </c:pt>
                <c:pt idx="7421">
                  <c:v>15.568328319839189</c:v>
                </c:pt>
                <c:pt idx="7422">
                  <c:v>15.124281444100333</c:v>
                </c:pt>
                <c:pt idx="7423">
                  <c:v>13.7</c:v>
                </c:pt>
                <c:pt idx="7424">
                  <c:v>16.495735660437578</c:v>
                </c:pt>
                <c:pt idx="7425">
                  <c:v>19.206524307543265</c:v>
                </c:pt>
                <c:pt idx="7426">
                  <c:v>21.75</c:v>
                </c:pt>
                <c:pt idx="7427">
                  <c:v>24.048880515953282</c:v>
                </c:pt>
                <c:pt idx="7428">
                  <c:v>26.033315534215546</c:v>
                </c:pt>
                <c:pt idx="7429">
                  <c:v>27.64300900092946</c:v>
                </c:pt>
                <c:pt idx="7430">
                  <c:v>28.829051194653125</c:v>
                </c:pt>
                <c:pt idx="7431">
                  <c:v>29.555404823496552</c:v>
                </c:pt>
                <c:pt idx="7432">
                  <c:v>31.698</c:v>
                </c:pt>
                <c:pt idx="7433">
                  <c:v>31.307197519912947</c:v>
                </c:pt>
                <c:pt idx="7434">
                  <c:v>30.194286214611736</c:v>
                </c:pt>
                <c:pt idx="7435">
                  <c:v>28.528696741762371</c:v>
                </c:pt>
                <c:pt idx="7436">
                  <c:v>21.789063608628094</c:v>
                </c:pt>
                <c:pt idx="7437">
                  <c:v>20.597397537237143</c:v>
                </c:pt>
                <c:pt idx="7438">
                  <c:v>19.683</c:v>
                </c:pt>
                <c:pt idx="7439">
                  <c:v>18.912127217256188</c:v>
                </c:pt>
                <c:pt idx="7440">
                  <c:v>18.232974661949481</c:v>
                </c:pt>
                <c:pt idx="7441">
                  <c:v>18.944995246719678</c:v>
                </c:pt>
                <c:pt idx="7442">
                  <c:v>18.414016764478976</c:v>
                </c:pt>
                <c:pt idx="7443">
                  <c:v>17.919794043545352</c:v>
                </c:pt>
                <c:pt idx="7444">
                  <c:v>17.455609915732239</c:v>
                </c:pt>
                <c:pt idx="7445">
                  <c:v>17.016573651769303</c:v>
                </c:pt>
                <c:pt idx="7446">
                  <c:v>16.598993146107595</c:v>
                </c:pt>
                <c:pt idx="7447">
                  <c:v>14.7</c:v>
                </c:pt>
                <c:pt idx="7448">
                  <c:v>17.426276389370805</c:v>
                </c:pt>
                <c:pt idx="7449">
                  <c:v>20.069716250212998</c:v>
                </c:pt>
                <c:pt idx="7450">
                  <c:v>22.549999999999997</c:v>
                </c:pt>
                <c:pt idx="7451">
                  <c:v>24.791765472078666</c:v>
                </c:pt>
                <c:pt idx="7452">
                  <c:v>26.726897756967954</c:v>
                </c:pt>
                <c:pt idx="7453">
                  <c:v>28.296598839415687</c:v>
                </c:pt>
                <c:pt idx="7454">
                  <c:v>29.45317414633876</c:v>
                </c:pt>
                <c:pt idx="7455">
                  <c:v>30.161481722291665</c:v>
                </c:pt>
                <c:pt idx="7456">
                  <c:v>31.391999999999999</c:v>
                </c:pt>
                <c:pt idx="7457">
                  <c:v>31.024490382964494</c:v>
                </c:pt>
                <c:pt idx="7458">
                  <c:v>29.977911539568652</c:v>
                </c:pt>
                <c:pt idx="7459">
                  <c:v>28.411595611458655</c:v>
                </c:pt>
                <c:pt idx="7460">
                  <c:v>22.866536638577411</c:v>
                </c:pt>
                <c:pt idx="7461">
                  <c:v>21.745897021772674</c:v>
                </c:pt>
                <c:pt idx="7462">
                  <c:v>20.885999999999999</c:v>
                </c:pt>
                <c:pt idx="7463">
                  <c:v>20.161073277154827</c:v>
                </c:pt>
                <c:pt idx="7464">
                  <c:v>19.522400013224015</c:v>
                </c:pt>
                <c:pt idx="7465">
                  <c:v>18.092952390670057</c:v>
                </c:pt>
                <c:pt idx="7466">
                  <c:v>17.494666776877722</c:v>
                </c:pt>
                <c:pt idx="7467">
                  <c:v>16.937796105403212</c:v>
                </c:pt>
                <c:pt idx="7468">
                  <c:v>16.414771736036329</c:v>
                </c:pt>
                <c:pt idx="7469">
                  <c:v>15.920082987909074</c:v>
                </c:pt>
                <c:pt idx="7470">
                  <c:v>15.449569742093068</c:v>
                </c:pt>
                <c:pt idx="7471">
                  <c:v>16.2</c:v>
                </c:pt>
                <c:pt idx="7472">
                  <c:v>18.769993029470569</c:v>
                </c:pt>
                <c:pt idx="7473">
                  <c:v>21.261898121219897</c:v>
                </c:pt>
                <c:pt idx="7474">
                  <c:v>23.599999999999998</c:v>
                </c:pt>
                <c:pt idx="7475">
                  <c:v>25.713256623360781</c:v>
                </c:pt>
                <c:pt idx="7476">
                  <c:v>27.537457758160876</c:v>
                </c:pt>
                <c:pt idx="7477">
                  <c:v>29.017175976009689</c:v>
                </c:pt>
                <c:pt idx="7478">
                  <c:v>30.107450787631443</c:v>
                </c:pt>
                <c:pt idx="7479">
                  <c:v>30.775154744580679</c:v>
                </c:pt>
                <c:pt idx="7480">
                  <c:v>32.004000000000005</c:v>
                </c:pt>
                <c:pt idx="7481">
                  <c:v>31.5899046568614</c:v>
                </c:pt>
                <c:pt idx="7482">
                  <c:v>30.410660889654821</c:v>
                </c:pt>
                <c:pt idx="7483">
                  <c:v>28.64579787206609</c:v>
                </c:pt>
                <c:pt idx="7484">
                  <c:v>22.511590578678774</c:v>
                </c:pt>
                <c:pt idx="7485">
                  <c:v>21.248898052701605</c:v>
                </c:pt>
                <c:pt idx="7486">
                  <c:v>20.28</c:v>
                </c:pt>
                <c:pt idx="7487">
                  <c:v>19.46318115735755</c:v>
                </c:pt>
                <c:pt idx="7488">
                  <c:v>18.743549310674943</c:v>
                </c:pt>
                <c:pt idx="7489">
                  <c:v>18.212283343111746</c:v>
                </c:pt>
                <c:pt idx="7490">
                  <c:v>17.610258444233207</c:v>
                </c:pt>
                <c:pt idx="7491">
                  <c:v>17.049907331061981</c:v>
                </c:pt>
                <c:pt idx="7492">
                  <c:v>16.523614059386553</c:v>
                </c:pt>
                <c:pt idx="7493">
                  <c:v>16.025833506583506</c:v>
                </c:pt>
                <c:pt idx="7494">
                  <c:v>15.552379552981151</c:v>
                </c:pt>
                <c:pt idx="7495">
                  <c:v>15</c:v>
                </c:pt>
                <c:pt idx="7496">
                  <c:v>17.813100478204269</c:v>
                </c:pt>
                <c:pt idx="7497">
                  <c:v>20.540726321875834</c:v>
                </c:pt>
                <c:pt idx="7498">
                  <c:v>23.099999999999998</c:v>
                </c:pt>
                <c:pt idx="7499">
                  <c:v>25.413159276921935</c:v>
                </c:pt>
                <c:pt idx="7500">
                  <c:v>27.409919978527441</c:v>
                </c:pt>
                <c:pt idx="7501">
                  <c:v>29.029611541307904</c:v>
                </c:pt>
                <c:pt idx="7502">
                  <c:v>30.223020456731714</c:v>
                </c:pt>
                <c:pt idx="7503">
                  <c:v>30.953885598797768</c:v>
                </c:pt>
                <c:pt idx="7504">
                  <c:v>32.037999999999997</c:v>
                </c:pt>
                <c:pt idx="7505">
                  <c:v>31.621316560966783</c:v>
                </c:pt>
                <c:pt idx="7506">
                  <c:v>30.434702520215161</c:v>
                </c:pt>
                <c:pt idx="7507">
                  <c:v>28.658809108766501</c:v>
                </c:pt>
                <c:pt idx="7508">
                  <c:v>22.658538019795518</c:v>
                </c:pt>
                <c:pt idx="7509">
                  <c:v>21.38795366553099</c:v>
                </c:pt>
                <c:pt idx="7510">
                  <c:v>20.413</c:v>
                </c:pt>
                <c:pt idx="7511">
                  <c:v>19.591076039591037</c:v>
                </c:pt>
                <c:pt idx="7512">
                  <c:v>18.866946493866664</c:v>
                </c:pt>
                <c:pt idx="7513">
                  <c:v>16.831614295553432</c:v>
                </c:pt>
                <c:pt idx="7514">
                  <c:v>16.225850111588692</c:v>
                </c:pt>
                <c:pt idx="7515">
                  <c:v>15.662018556720751</c:v>
                </c:pt>
                <c:pt idx="7516">
                  <c:v>15.13245638273678</c:v>
                </c:pt>
                <c:pt idx="7517">
                  <c:v>14.631584025257938</c:v>
                </c:pt>
                <c:pt idx="7518">
                  <c:v>14.155189363869232</c:v>
                </c:pt>
                <c:pt idx="7519">
                  <c:v>15.1</c:v>
                </c:pt>
                <c:pt idx="7520">
                  <c:v>17.669993029470568</c:v>
                </c:pt>
                <c:pt idx="7521">
                  <c:v>20.161898121219895</c:v>
                </c:pt>
                <c:pt idx="7522">
                  <c:v>22.5</c:v>
                </c:pt>
                <c:pt idx="7523">
                  <c:v>24.61325662336078</c:v>
                </c:pt>
                <c:pt idx="7524">
                  <c:v>26.437457758160875</c:v>
                </c:pt>
                <c:pt idx="7525">
                  <c:v>27.917175976009688</c:v>
                </c:pt>
                <c:pt idx="7526">
                  <c:v>29.007450787631441</c:v>
                </c:pt>
                <c:pt idx="7527">
                  <c:v>29.675154744580677</c:v>
                </c:pt>
                <c:pt idx="7528">
                  <c:v>32.072000000000003</c:v>
                </c:pt>
                <c:pt idx="7529">
                  <c:v>31.652728465072165</c:v>
                </c:pt>
                <c:pt idx="7530">
                  <c:v>30.458744150775502</c:v>
                </c:pt>
                <c:pt idx="7531">
                  <c:v>28.671820345466916</c:v>
                </c:pt>
                <c:pt idx="7532">
                  <c:v>21.305485460912259</c:v>
                </c:pt>
                <c:pt idx="7533">
                  <c:v>20.027009278360374</c:v>
                </c:pt>
                <c:pt idx="7534">
                  <c:v>19.045999999999999</c:v>
                </c:pt>
                <c:pt idx="7535">
                  <c:v>18.218970921824521</c:v>
                </c:pt>
                <c:pt idx="7536">
                  <c:v>17.490343677058384</c:v>
                </c:pt>
                <c:pt idx="7537">
                  <c:v>19.825664294277988</c:v>
                </c:pt>
                <c:pt idx="7538">
                  <c:v>19.298425097123491</c:v>
                </c:pt>
                <c:pt idx="7539">
                  <c:v>18.80768281788658</c:v>
                </c:pt>
                <c:pt idx="7540">
                  <c:v>18.346767592382015</c:v>
                </c:pt>
                <c:pt idx="7541">
                  <c:v>17.910823133094873</c:v>
                </c:pt>
                <c:pt idx="7542">
                  <c:v>17.49618333521952</c:v>
                </c:pt>
                <c:pt idx="7543">
                  <c:v>13.7</c:v>
                </c:pt>
                <c:pt idx="7544">
                  <c:v>16.738843109171281</c:v>
                </c:pt>
                <c:pt idx="7545">
                  <c:v>19.685352508199202</c:v>
                </c:pt>
                <c:pt idx="7546">
                  <c:v>22.449999999999996</c:v>
                </c:pt>
                <c:pt idx="7547">
                  <c:v>24.948783169514435</c:v>
                </c:pt>
                <c:pt idx="7548">
                  <c:v>27.105777754582114</c:v>
                </c:pt>
                <c:pt idx="7549">
                  <c:v>28.855444566227675</c:v>
                </c:pt>
                <c:pt idx="7550">
                  <c:v>30.144620863753396</c:v>
                </c:pt>
                <c:pt idx="7551">
                  <c:v>30.934135677713641</c:v>
                </c:pt>
                <c:pt idx="7552">
                  <c:v>31.358000000000001</c:v>
                </c:pt>
                <c:pt idx="7553">
                  <c:v>30.993078478859111</c:v>
                </c:pt>
                <c:pt idx="7554">
                  <c:v>29.953869909008311</c:v>
                </c:pt>
                <c:pt idx="7555">
                  <c:v>28.39858437475824</c:v>
                </c:pt>
                <c:pt idx="7556">
                  <c:v>23.719589197460671</c:v>
                </c:pt>
                <c:pt idx="7557">
                  <c:v>22.606841408943289</c:v>
                </c:pt>
                <c:pt idx="7558">
                  <c:v>21.753</c:v>
                </c:pt>
                <c:pt idx="7559">
                  <c:v>21.033178394921343</c:v>
                </c:pt>
                <c:pt idx="7560">
                  <c:v>20.399002830032295</c:v>
                </c:pt>
                <c:pt idx="7561">
                  <c:v>18.957635723578242</c:v>
                </c:pt>
                <c:pt idx="7562">
                  <c:v>18.38552510538932</c:v>
                </c:pt>
                <c:pt idx="7563">
                  <c:v>17.85301752579182</c:v>
                </c:pt>
                <c:pt idx="7564">
                  <c:v>17.352875472584739</c:v>
                </c:pt>
                <c:pt idx="7565">
                  <c:v>16.879829357188051</c:v>
                </c:pt>
                <c:pt idx="7566">
                  <c:v>16.4299010658765</c:v>
                </c:pt>
                <c:pt idx="7567">
                  <c:v>17.100000000000001</c:v>
                </c:pt>
                <c:pt idx="7568">
                  <c:v>19.565804122870411</c:v>
                </c:pt>
                <c:pt idx="7569">
                  <c:v>21.956686035224497</c:v>
                </c:pt>
                <c:pt idx="7570">
                  <c:v>24.2</c:v>
                </c:pt>
                <c:pt idx="7571">
                  <c:v>26.22758405754886</c:v>
                </c:pt>
                <c:pt idx="7572">
                  <c:v>27.977831092289488</c:v>
                </c:pt>
                <c:pt idx="7573">
                  <c:v>29.397560733739027</c:v>
                </c:pt>
                <c:pt idx="7574">
                  <c:v>30.443635215159901</c:v>
                </c:pt>
                <c:pt idx="7575">
                  <c:v>31.084270092773355</c:v>
                </c:pt>
                <c:pt idx="7576">
                  <c:v>31.766000000000002</c:v>
                </c:pt>
                <c:pt idx="7577">
                  <c:v>31.370021328123716</c:v>
                </c:pt>
                <c:pt idx="7578">
                  <c:v>30.242369475732421</c:v>
                </c:pt>
                <c:pt idx="7579">
                  <c:v>28.5547192151632</c:v>
                </c:pt>
                <c:pt idx="7580">
                  <c:v>23.18295849086158</c:v>
                </c:pt>
                <c:pt idx="7581">
                  <c:v>21.97550876289591</c:v>
                </c:pt>
                <c:pt idx="7582">
                  <c:v>21.048999999999999</c:v>
                </c:pt>
                <c:pt idx="7583">
                  <c:v>20.267916981723157</c:v>
                </c:pt>
                <c:pt idx="7584">
                  <c:v>19.579769028332915</c:v>
                </c:pt>
                <c:pt idx="7585">
                  <c:v>18.896297628461618</c:v>
                </c:pt>
                <c:pt idx="7586">
                  <c:v>18.316708440100292</c:v>
                </c:pt>
                <c:pt idx="7587">
                  <c:v>17.77723997710936</c:v>
                </c:pt>
                <c:pt idx="7588">
                  <c:v>17.270560119285193</c:v>
                </c:pt>
                <c:pt idx="7589">
                  <c:v>16.791330394536917</c:v>
                </c:pt>
                <c:pt idx="7590">
                  <c:v>16.335520687652661</c:v>
                </c:pt>
                <c:pt idx="7591">
                  <c:v>16</c:v>
                </c:pt>
                <c:pt idx="7592">
                  <c:v>18.674181936070728</c:v>
                </c:pt>
                <c:pt idx="7593">
                  <c:v>21.267110207215296</c:v>
                </c:pt>
                <c:pt idx="7594">
                  <c:v>23.7</c:v>
                </c:pt>
                <c:pt idx="7595">
                  <c:v>25.898929189172705</c:v>
                </c:pt>
                <c:pt idx="7596">
                  <c:v>27.79708442403226</c:v>
                </c:pt>
                <c:pt idx="7597">
                  <c:v>29.336791218280354</c:v>
                </c:pt>
                <c:pt idx="7598">
                  <c:v>30.471266360102987</c:v>
                </c:pt>
                <c:pt idx="7599">
                  <c:v>31.166039396388001</c:v>
                </c:pt>
                <c:pt idx="7600">
                  <c:v>31.834</c:v>
                </c:pt>
                <c:pt idx="7601">
                  <c:v>31.432845136334482</c:v>
                </c:pt>
                <c:pt idx="7602">
                  <c:v>30.290452736853105</c:v>
                </c:pt>
                <c:pt idx="7603">
                  <c:v>28.580741688564025</c:v>
                </c:pt>
                <c:pt idx="7604">
                  <c:v>23.176853373095064</c:v>
                </c:pt>
                <c:pt idx="7605">
                  <c:v>21.953619988554681</c:v>
                </c:pt>
                <c:pt idx="7606">
                  <c:v>21.015000000000001</c:v>
                </c:pt>
                <c:pt idx="7607">
                  <c:v>20.223706746190128</c:v>
                </c:pt>
                <c:pt idx="7608">
                  <c:v>19.526563394716355</c:v>
                </c:pt>
                <c:pt idx="7609">
                  <c:v>18.845735721027353</c:v>
                </c:pt>
                <c:pt idx="7610">
                  <c:v>18.430675076458918</c:v>
                </c:pt>
                <c:pt idx="7611">
                  <c:v>18.044346048123479</c:v>
                </c:pt>
                <c:pt idx="7612">
                  <c:v>17.681497891875203</c:v>
                </c:pt>
                <c:pt idx="7613">
                  <c:v>17.338307572861922</c:v>
                </c:pt>
                <c:pt idx="7614">
                  <c:v>17.011889008577064</c:v>
                </c:pt>
                <c:pt idx="7615">
                  <c:v>15.9</c:v>
                </c:pt>
                <c:pt idx="7616">
                  <c:v>17.966413314236473</c:v>
                </c:pt>
                <c:pt idx="7617">
                  <c:v>19.970039705575459</c:v>
                </c:pt>
                <c:pt idx="7618">
                  <c:v>21.85</c:v>
                </c:pt>
                <c:pt idx="7619">
                  <c:v>23.54917255526982</c:v>
                </c:pt>
                <c:pt idx="7620">
                  <c:v>25.01592887311584</c:v>
                </c:pt>
                <c:pt idx="7621">
                  <c:v>26.205702305034819</c:v>
                </c:pt>
                <c:pt idx="7622">
                  <c:v>27.08234218735231</c:v>
                </c:pt>
                <c:pt idx="7623">
                  <c:v>27.619212260845277</c:v>
                </c:pt>
                <c:pt idx="7624">
                  <c:v>30.338000000000001</c:v>
                </c:pt>
                <c:pt idx="7625">
                  <c:v>30.050721355697597</c:v>
                </c:pt>
                <c:pt idx="7626">
                  <c:v>29.232620992198029</c:v>
                </c:pt>
                <c:pt idx="7627">
                  <c:v>28.008247273745848</c:v>
                </c:pt>
                <c:pt idx="7628">
                  <c:v>21.9111659639584</c:v>
                </c:pt>
                <c:pt idx="7629">
                  <c:v>21.035173024061738</c:v>
                </c:pt>
                <c:pt idx="7630">
                  <c:v>20.363</c:v>
                </c:pt>
                <c:pt idx="7631">
                  <c:v>19.7963319279168</c:v>
                </c:pt>
                <c:pt idx="7632">
                  <c:v>19.297087334280743</c:v>
                </c:pt>
                <c:pt idx="7633">
                  <c:v>18.860240487062129</c:v>
                </c:pt>
                <c:pt idx="7634">
                  <c:v>18.190908456631952</c:v>
                </c:pt>
                <c:pt idx="7635">
                  <c:v>17.567909392919844</c:v>
                </c:pt>
                <c:pt idx="7636">
                  <c:v>16.982775879690642</c:v>
                </c:pt>
                <c:pt idx="7637">
                  <c:v>16.42934284272328</c:v>
                </c:pt>
                <c:pt idx="7638">
                  <c:v>15.902956148966622</c:v>
                </c:pt>
                <c:pt idx="7639">
                  <c:v>16.7</c:v>
                </c:pt>
                <c:pt idx="7640">
                  <c:v>19.582559749271041</c:v>
                </c:pt>
                <c:pt idx="7641">
                  <c:v>22.3775343792061</c:v>
                </c:pt>
                <c:pt idx="7642">
                  <c:v>24.999999999999996</c:v>
                </c:pt>
                <c:pt idx="7643">
                  <c:v>27.370274320796547</c:v>
                </c:pt>
                <c:pt idx="7644">
                  <c:v>29.416337755775032</c:v>
                </c:pt>
                <c:pt idx="7645">
                  <c:v>31.076021702821677</c:v>
                </c:pt>
                <c:pt idx="7646">
                  <c:v>32.298897505046071</c:v>
                </c:pt>
                <c:pt idx="7647">
                  <c:v>33.047808700002648</c:v>
                </c:pt>
                <c:pt idx="7648">
                  <c:v>32.65</c:v>
                </c:pt>
                <c:pt idx="7649">
                  <c:v>32.186730834863688</c:v>
                </c:pt>
                <c:pt idx="7650">
                  <c:v>30.867451870301327</c:v>
                </c:pt>
                <c:pt idx="7651">
                  <c:v>28.893011369373937</c:v>
                </c:pt>
                <c:pt idx="7652">
                  <c:v>23.803591959896881</c:v>
                </c:pt>
                <c:pt idx="7653">
                  <c:v>22.390954696459922</c:v>
                </c:pt>
                <c:pt idx="7654">
                  <c:v>21.306999999999999</c:v>
                </c:pt>
                <c:pt idx="7655">
                  <c:v>20.39318391979376</c:v>
                </c:pt>
                <c:pt idx="7656">
                  <c:v>19.588095791317595</c:v>
                </c:pt>
                <c:pt idx="7657">
                  <c:v>17.773621438228371</c:v>
                </c:pt>
                <c:pt idx="7658">
                  <c:v>17.179075109522234</c:v>
                </c:pt>
                <c:pt idx="7659">
                  <c:v>16.625684879744441</c:v>
                </c:pt>
                <c:pt idx="7660">
                  <c:v>16.105929412686102</c:v>
                </c:pt>
                <c:pt idx="7661">
                  <c:v>15.614332469234643</c:v>
                </c:pt>
                <c:pt idx="7662">
                  <c:v>15.146759931204988</c:v>
                </c:pt>
                <c:pt idx="7663">
                  <c:v>15.4</c:v>
                </c:pt>
                <c:pt idx="7664">
                  <c:v>18.039452300537342</c:v>
                </c:pt>
                <c:pt idx="7665">
                  <c:v>20.598706178550167</c:v>
                </c:pt>
                <c:pt idx="7666">
                  <c:v>23</c:v>
                </c:pt>
                <c:pt idx="7667">
                  <c:v>25.170371667235397</c:v>
                </c:pt>
                <c:pt idx="7668">
                  <c:v>27.043875535408468</c:v>
                </c:pt>
                <c:pt idx="7669">
                  <c:v>28.563586137523465</c:v>
                </c:pt>
                <c:pt idx="7670">
                  <c:v>29.683327835945807</c:v>
                </c:pt>
                <c:pt idx="7671">
                  <c:v>30.369077845785561</c:v>
                </c:pt>
                <c:pt idx="7672">
                  <c:v>31.970000000000002</c:v>
                </c:pt>
                <c:pt idx="7673">
                  <c:v>31.558492752756017</c:v>
                </c:pt>
                <c:pt idx="7674">
                  <c:v>30.386619259094477</c:v>
                </c:pt>
                <c:pt idx="7675">
                  <c:v>28.632786635365676</c:v>
                </c:pt>
                <c:pt idx="7676">
                  <c:v>22.164643137562031</c:v>
                </c:pt>
                <c:pt idx="7677">
                  <c:v>20.909842439872222</c:v>
                </c:pt>
                <c:pt idx="7678">
                  <c:v>19.946999999999999</c:v>
                </c:pt>
                <c:pt idx="7679">
                  <c:v>19.135286275124066</c:v>
                </c:pt>
                <c:pt idx="7680">
                  <c:v>18.420152127483227</c:v>
                </c:pt>
                <c:pt idx="7681">
                  <c:v>17.876226201712257</c:v>
                </c:pt>
                <c:pt idx="7682">
                  <c:v>17.184458460764866</c:v>
                </c:pt>
                <c:pt idx="7683">
                  <c:v>16.540576746872464</c:v>
                </c:pt>
                <c:pt idx="7684">
                  <c:v>15.935829819792005</c:v>
                </c:pt>
                <c:pt idx="7685">
                  <c:v>15.36384595476987</c:v>
                </c:pt>
                <c:pt idx="7686">
                  <c:v>14.819815014295113</c:v>
                </c:pt>
                <c:pt idx="7687">
                  <c:v>14.7</c:v>
                </c:pt>
                <c:pt idx="7688">
                  <c:v>17.843032015771438</c:v>
                </c:pt>
                <c:pt idx="7689">
                  <c:v>20.890564594194601</c:v>
                </c:pt>
                <c:pt idx="7690">
                  <c:v>23.749999999999996</c:v>
                </c:pt>
                <c:pt idx="7691">
                  <c:v>26.334455735326358</c:v>
                </c:pt>
                <c:pt idx="7692">
                  <c:v>28.5654044204535</c:v>
                </c:pt>
                <c:pt idx="7693">
                  <c:v>30.375059808498335</c:v>
                </c:pt>
                <c:pt idx="7694">
                  <c:v>31.70843643622494</c:v>
                </c:pt>
                <c:pt idx="7695">
                  <c:v>32.525020329520963</c:v>
                </c:pt>
                <c:pt idx="7696">
                  <c:v>32.853999999999999</c:v>
                </c:pt>
                <c:pt idx="7697">
                  <c:v>32.375202259495993</c:v>
                </c:pt>
                <c:pt idx="7698">
                  <c:v>31.011701653663383</c:v>
                </c:pt>
                <c:pt idx="7699">
                  <c:v>28.971078789576417</c:v>
                </c:pt>
                <c:pt idx="7700">
                  <c:v>22.985276606597335</c:v>
                </c:pt>
                <c:pt idx="7701">
                  <c:v>21.525288373436233</c:v>
                </c:pt>
                <c:pt idx="7702">
                  <c:v>20.405000000000001</c:v>
                </c:pt>
                <c:pt idx="7703">
                  <c:v>19.460553213194668</c:v>
                </c:pt>
                <c:pt idx="7704">
                  <c:v>18.628478890467907</c:v>
                </c:pt>
                <c:pt idx="7705">
                  <c:v>20.160980961369805</c:v>
                </c:pt>
                <c:pt idx="7706">
                  <c:v>19.607566768611893</c:v>
                </c:pt>
                <c:pt idx="7707">
                  <c:v>19.092461397497971</c:v>
                </c:pt>
                <c:pt idx="7708">
                  <c:v>18.608663855833605</c:v>
                </c:pt>
                <c:pt idx="7709">
                  <c:v>18.151076763815894</c:v>
                </c:pt>
                <c:pt idx="7710">
                  <c:v>17.715852011436091</c:v>
                </c:pt>
                <c:pt idx="7711">
                  <c:v>14.3</c:v>
                </c:pt>
                <c:pt idx="7712">
                  <c:v>17.390937562471361</c:v>
                </c:pt>
                <c:pt idx="7713">
                  <c:v>20.387958551196903</c:v>
                </c:pt>
                <c:pt idx="7714">
                  <c:v>23.2</c:v>
                </c:pt>
                <c:pt idx="7715">
                  <c:v>25.741619452420402</c:v>
                </c:pt>
                <c:pt idx="7716">
                  <c:v>27.93559108751781</c:v>
                </c:pt>
                <c:pt idx="7717">
                  <c:v>29.715252187363006</c:v>
                </c:pt>
                <c:pt idx="7718">
                  <c:v>31.026528649989171</c:v>
                </c:pt>
                <c:pt idx="7719">
                  <c:v>31.829578003617303</c:v>
                </c:pt>
                <c:pt idx="7720">
                  <c:v>31.596</c:v>
                </c:pt>
                <c:pt idx="7721">
                  <c:v>31.212961807596795</c:v>
                </c:pt>
                <c:pt idx="7722">
                  <c:v>30.122161322930708</c:v>
                </c:pt>
                <c:pt idx="7723">
                  <c:v>28.489663031661131</c:v>
                </c:pt>
                <c:pt idx="7724">
                  <c:v>24.248221285277868</c:v>
                </c:pt>
                <c:pt idx="7725">
                  <c:v>23.080230698748988</c:v>
                </c:pt>
                <c:pt idx="7726">
                  <c:v>22.184000000000001</c:v>
                </c:pt>
                <c:pt idx="7727">
                  <c:v>21.428442570555738</c:v>
                </c:pt>
                <c:pt idx="7728">
                  <c:v>20.762783112374326</c:v>
                </c:pt>
                <c:pt idx="7729">
                  <c:v>19.329009532069549</c:v>
                </c:pt>
                <c:pt idx="7730">
                  <c:v>18.820466760346061</c:v>
                </c:pt>
                <c:pt idx="7731">
                  <c:v>18.347126689592731</c:v>
                </c:pt>
                <c:pt idx="7732">
                  <c:v>17.902555975630879</c:v>
                </c:pt>
                <c:pt idx="7733">
                  <c:v>17.482070539722713</c:v>
                </c:pt>
                <c:pt idx="7734">
                  <c:v>17.082134280779108</c:v>
                </c:pt>
                <c:pt idx="7735">
                  <c:v>17.3</c:v>
                </c:pt>
                <c:pt idx="7736">
                  <c:v>19.557426309670095</c:v>
                </c:pt>
                <c:pt idx="7737">
                  <c:v>21.746261863233695</c:v>
                </c:pt>
                <c:pt idx="7738">
                  <c:v>23.8</c:v>
                </c:pt>
                <c:pt idx="7739">
                  <c:v>25.65623892592501</c:v>
                </c:pt>
                <c:pt idx="7740">
                  <c:v>27.258577760546714</c:v>
                </c:pt>
                <c:pt idx="7741">
                  <c:v>28.558330249197702</c:v>
                </c:pt>
                <c:pt idx="7742">
                  <c:v>29.516004070216809</c:v>
                </c:pt>
                <c:pt idx="7743">
                  <c:v>30.102500789158704</c:v>
                </c:pt>
                <c:pt idx="7744">
                  <c:v>31.187999999999999</c:v>
                </c:pt>
                <c:pt idx="7745">
                  <c:v>30.83601895833219</c:v>
                </c:pt>
                <c:pt idx="7746">
                  <c:v>29.833661756206595</c:v>
                </c:pt>
                <c:pt idx="7747">
                  <c:v>28.333528191256175</c:v>
                </c:pt>
                <c:pt idx="7748">
                  <c:v>23.08485199187696</c:v>
                </c:pt>
                <c:pt idx="7749">
                  <c:v>22.011563344796365</c:v>
                </c:pt>
                <c:pt idx="7750">
                  <c:v>21.188000000000002</c:v>
                </c:pt>
                <c:pt idx="7751">
                  <c:v>20.493703983753917</c:v>
                </c:pt>
                <c:pt idx="7752">
                  <c:v>19.882016914073702</c:v>
                </c:pt>
                <c:pt idx="7753">
                  <c:v>19.618973818694869</c:v>
                </c:pt>
                <c:pt idx="7754">
                  <c:v>19.054341770678349</c:v>
                </c:pt>
                <c:pt idx="7755">
                  <c:v>18.528795074474282</c:v>
                </c:pt>
                <c:pt idx="7756">
                  <c:v>18.035190825884285</c:v>
                </c:pt>
                <c:pt idx="7757">
                  <c:v>17.568328319839189</c:v>
                </c:pt>
                <c:pt idx="7758">
                  <c:v>17.124281444100333</c:v>
                </c:pt>
                <c:pt idx="7759">
                  <c:v>16.7</c:v>
                </c:pt>
                <c:pt idx="7760">
                  <c:v>19.322087482770648</c:v>
                </c:pt>
                <c:pt idx="7761">
                  <c:v>21.864504164217596</c:v>
                </c:pt>
                <c:pt idx="7762">
                  <c:v>24.25</c:v>
                </c:pt>
                <c:pt idx="7763">
                  <c:v>26.406092906266743</c:v>
                </c:pt>
                <c:pt idx="7764">
                  <c:v>28.267271091096568</c:v>
                </c:pt>
                <c:pt idx="7765">
                  <c:v>29.776983597145023</c:v>
                </c:pt>
                <c:pt idx="7766">
                  <c:v>30.889358573867217</c:v>
                </c:pt>
                <c:pt idx="7767">
                  <c:v>31.570597070484339</c:v>
                </c:pt>
                <c:pt idx="7768">
                  <c:v>31.698</c:v>
                </c:pt>
                <c:pt idx="7769">
                  <c:v>31.307197519912947</c:v>
                </c:pt>
                <c:pt idx="7770">
                  <c:v>30.194286214611736</c:v>
                </c:pt>
                <c:pt idx="7771">
                  <c:v>28.528696741762371</c:v>
                </c:pt>
                <c:pt idx="7772">
                  <c:v>23.789063608628094</c:v>
                </c:pt>
                <c:pt idx="7773">
                  <c:v>22.597397537237143</c:v>
                </c:pt>
                <c:pt idx="7774">
                  <c:v>21.683</c:v>
                </c:pt>
                <c:pt idx="7775">
                  <c:v>20.912127217256188</c:v>
                </c:pt>
                <c:pt idx="7776">
                  <c:v>20.232974661949481</c:v>
                </c:pt>
                <c:pt idx="7777">
                  <c:v>19.467671436952926</c:v>
                </c:pt>
                <c:pt idx="7778">
                  <c:v>18.951650095057033</c:v>
                </c:pt>
                <c:pt idx="7779">
                  <c:v>18.47134914091027</c:v>
                </c:pt>
                <c:pt idx="7780">
                  <c:v>18.020240622331333</c:v>
                </c:pt>
                <c:pt idx="7781">
                  <c:v>17.593571577071579</c:v>
                </c:pt>
                <c:pt idx="7782">
                  <c:v>17.187753902555272</c:v>
                </c:pt>
                <c:pt idx="7783">
                  <c:v>16.7</c:v>
                </c:pt>
                <c:pt idx="7784">
                  <c:v>19.11370966957033</c:v>
                </c:pt>
                <c:pt idx="7785">
                  <c:v>21.454079992226795</c:v>
                </c:pt>
                <c:pt idx="7786">
                  <c:v>23.65</c:v>
                </c:pt>
                <c:pt idx="7787">
                  <c:v>25.634747774642896</c:v>
                </c:pt>
                <c:pt idx="7788">
                  <c:v>27.348017759353795</c:v>
                </c:pt>
                <c:pt idx="7789">
                  <c:v>28.737753112603698</c:v>
                </c:pt>
                <c:pt idx="7790">
                  <c:v>29.761727428924125</c:v>
                </c:pt>
                <c:pt idx="7791">
                  <c:v>30.388827766869692</c:v>
                </c:pt>
                <c:pt idx="7792">
                  <c:v>31.256</c:v>
                </c:pt>
                <c:pt idx="7793">
                  <c:v>30.898842766542955</c:v>
                </c:pt>
                <c:pt idx="7794">
                  <c:v>29.881745017327283</c:v>
                </c:pt>
                <c:pt idx="7795">
                  <c:v>28.359550664657</c:v>
                </c:pt>
                <c:pt idx="7796">
                  <c:v>23.278746874110446</c:v>
                </c:pt>
                <c:pt idx="7797">
                  <c:v>22.189674570455136</c:v>
                </c:pt>
                <c:pt idx="7798">
                  <c:v>21.353999999999999</c:v>
                </c:pt>
                <c:pt idx="7799">
                  <c:v>20.649493748220891</c:v>
                </c:pt>
                <c:pt idx="7800">
                  <c:v>20.028811280457141</c:v>
                </c:pt>
                <c:pt idx="7801">
                  <c:v>19.499642866253183</c:v>
                </c:pt>
                <c:pt idx="7802">
                  <c:v>18.938750103322864</c:v>
                </c:pt>
                <c:pt idx="7803">
                  <c:v>18.416683848815513</c:v>
                </c:pt>
                <c:pt idx="7804">
                  <c:v>17.926348502534058</c:v>
                </c:pt>
                <c:pt idx="7805">
                  <c:v>17.462577801164763</c:v>
                </c:pt>
                <c:pt idx="7806">
                  <c:v>17.021471633212254</c:v>
                </c:pt>
                <c:pt idx="7807">
                  <c:v>16.8</c:v>
                </c:pt>
                <c:pt idx="7808">
                  <c:v>19.369993029470571</c:v>
                </c:pt>
                <c:pt idx="7809">
                  <c:v>21.861898121219898</c:v>
                </c:pt>
                <c:pt idx="7810">
                  <c:v>24.2</c:v>
                </c:pt>
                <c:pt idx="7811">
                  <c:v>26.313256623360783</c:v>
                </c:pt>
                <c:pt idx="7812">
                  <c:v>28.137457758160878</c:v>
                </c:pt>
                <c:pt idx="7813">
                  <c:v>29.61717597600969</c:v>
                </c:pt>
                <c:pt idx="7814">
                  <c:v>30.707450787631444</c:v>
                </c:pt>
                <c:pt idx="7815">
                  <c:v>31.37515474458068</c:v>
                </c:pt>
                <c:pt idx="7816">
                  <c:v>31.664000000000001</c:v>
                </c:pt>
                <c:pt idx="7817">
                  <c:v>31.275785615807564</c:v>
                </c:pt>
                <c:pt idx="7818">
                  <c:v>30.170244584051392</c:v>
                </c:pt>
                <c:pt idx="7819">
                  <c:v>28.51568550506196</c:v>
                </c:pt>
                <c:pt idx="7820">
                  <c:v>23.642116167511354</c:v>
                </c:pt>
                <c:pt idx="7821">
                  <c:v>22.458341924407755</c:v>
                </c:pt>
                <c:pt idx="7822">
                  <c:v>21.55</c:v>
                </c:pt>
                <c:pt idx="7823">
                  <c:v>20.784232335022708</c:v>
                </c:pt>
                <c:pt idx="7824">
                  <c:v>20.109577478757764</c:v>
                </c:pt>
                <c:pt idx="7825">
                  <c:v>18.92231905648643</c:v>
                </c:pt>
                <c:pt idx="7826">
                  <c:v>18.376383433900919</c:v>
                </c:pt>
                <c:pt idx="7827">
                  <c:v>17.868238946180433</c:v>
                </c:pt>
                <c:pt idx="7828">
                  <c:v>17.39097920913315</c:v>
                </c:pt>
                <c:pt idx="7829">
                  <c:v>16.939575726467034</c:v>
                </c:pt>
                <c:pt idx="7830">
                  <c:v>16.510232389659926</c:v>
                </c:pt>
                <c:pt idx="7831">
                  <c:v>16.600000000000001</c:v>
                </c:pt>
                <c:pt idx="7832">
                  <c:v>19.04843930510372</c:v>
                </c:pt>
                <c:pt idx="7833">
                  <c:v>21.422484020891929</c:v>
                </c:pt>
                <c:pt idx="7834">
                  <c:v>23.65</c:v>
                </c:pt>
                <c:pt idx="7835">
                  <c:v>25.663305296580205</c:v>
                </c:pt>
                <c:pt idx="7836">
                  <c:v>27.401226647977587</c:v>
                </c:pt>
                <c:pt idx="7837">
                  <c:v>28.810958193360584</c:v>
                </c:pt>
                <c:pt idx="7838">
                  <c:v>29.849665953081306</c:v>
                </c:pt>
                <c:pt idx="7839">
                  <c:v>30.485789317472133</c:v>
                </c:pt>
                <c:pt idx="7840">
                  <c:v>31.527999999999999</c:v>
                </c:pt>
                <c:pt idx="7841">
                  <c:v>31.150137999386025</c:v>
                </c:pt>
                <c:pt idx="7842">
                  <c:v>30.07407806181002</c:v>
                </c:pt>
                <c:pt idx="7843">
                  <c:v>28.463640558260305</c:v>
                </c:pt>
                <c:pt idx="7844">
                  <c:v>22.954326403044384</c:v>
                </c:pt>
                <c:pt idx="7845">
                  <c:v>21.802119473090215</c:v>
                </c:pt>
                <c:pt idx="7846">
                  <c:v>20.917999999999999</c:v>
                </c:pt>
                <c:pt idx="7847">
                  <c:v>20.172652806088767</c:v>
                </c:pt>
                <c:pt idx="7848">
                  <c:v>19.515988745990889</c:v>
                </c:pt>
                <c:pt idx="7849">
                  <c:v>19.744995246719675</c:v>
                </c:pt>
                <c:pt idx="7850">
                  <c:v>19.214016764478977</c:v>
                </c:pt>
                <c:pt idx="7851">
                  <c:v>18.719794043545349</c:v>
                </c:pt>
                <c:pt idx="7852">
                  <c:v>18.25560991573224</c:v>
                </c:pt>
                <c:pt idx="7853">
                  <c:v>17.816573651769303</c:v>
                </c:pt>
                <c:pt idx="7854">
                  <c:v>17.3989931461076</c:v>
                </c:pt>
                <c:pt idx="7855">
                  <c:v>16.100000000000001</c:v>
                </c:pt>
                <c:pt idx="7856">
                  <c:v>18.72208748277065</c:v>
                </c:pt>
                <c:pt idx="7857">
                  <c:v>21.264504164217598</c:v>
                </c:pt>
                <c:pt idx="7858">
                  <c:v>23.65</c:v>
                </c:pt>
                <c:pt idx="7859">
                  <c:v>25.806092906266741</c:v>
                </c:pt>
                <c:pt idx="7860">
                  <c:v>27.667271091096566</c:v>
                </c:pt>
                <c:pt idx="7861">
                  <c:v>29.176983597145025</c:v>
                </c:pt>
                <c:pt idx="7862">
                  <c:v>30.289358573867215</c:v>
                </c:pt>
                <c:pt idx="7863">
                  <c:v>30.970597070484338</c:v>
                </c:pt>
                <c:pt idx="7864">
                  <c:v>31.391999999999999</c:v>
                </c:pt>
                <c:pt idx="7865">
                  <c:v>31.024490382964494</c:v>
                </c:pt>
                <c:pt idx="7866">
                  <c:v>29.977911539568652</c:v>
                </c:pt>
                <c:pt idx="7867">
                  <c:v>28.411595611458655</c:v>
                </c:pt>
                <c:pt idx="7868">
                  <c:v>23.666536638577412</c:v>
                </c:pt>
                <c:pt idx="7869">
                  <c:v>22.545897021772674</c:v>
                </c:pt>
                <c:pt idx="7870">
                  <c:v>21.686</c:v>
                </c:pt>
                <c:pt idx="7871">
                  <c:v>20.961073277154828</c:v>
                </c:pt>
                <c:pt idx="7872">
                  <c:v>20.322400013224012</c:v>
                </c:pt>
                <c:pt idx="7873">
                  <c:v>19.890347627186173</c:v>
                </c:pt>
                <c:pt idx="7874">
                  <c:v>19.389283425635092</c:v>
                </c:pt>
                <c:pt idx="7875">
                  <c:v>18.922904238275191</c:v>
                </c:pt>
                <c:pt idx="7876">
                  <c:v>18.484871328930424</c:v>
                </c:pt>
                <c:pt idx="7877">
                  <c:v>18.07056950237385</c:v>
                </c:pt>
                <c:pt idx="7878">
                  <c:v>17.676514659002947</c:v>
                </c:pt>
                <c:pt idx="7879">
                  <c:v>17</c:v>
                </c:pt>
                <c:pt idx="7880">
                  <c:v>19.378980034036946</c:v>
                </c:pt>
                <c:pt idx="7881">
                  <c:v>21.68567596356166</c:v>
                </c:pt>
                <c:pt idx="7882">
                  <c:v>23.849999999999998</c:v>
                </c:pt>
                <c:pt idx="7883">
                  <c:v>25.806190252705587</c:v>
                </c:pt>
                <c:pt idx="7884">
                  <c:v>27.494808870729997</c:v>
                </c:pt>
                <c:pt idx="7885">
                  <c:v>28.864548031846809</c:v>
                </c:pt>
                <c:pt idx="7886">
                  <c:v>29.873788904766943</c:v>
                </c:pt>
                <c:pt idx="7887">
                  <c:v>30.491866216267248</c:v>
                </c:pt>
                <c:pt idx="7888">
                  <c:v>31.12</c:v>
                </c:pt>
                <c:pt idx="7889">
                  <c:v>30.773195150121424</c:v>
                </c:pt>
                <c:pt idx="7890">
                  <c:v>29.785578495085911</c:v>
                </c:pt>
                <c:pt idx="7891">
                  <c:v>28.307505717855349</c:v>
                </c:pt>
                <c:pt idx="7892">
                  <c:v>23.590957109643472</c:v>
                </c:pt>
                <c:pt idx="7893">
                  <c:v>22.533452119137593</c:v>
                </c:pt>
                <c:pt idx="7894">
                  <c:v>21.722000000000001</c:v>
                </c:pt>
                <c:pt idx="7895">
                  <c:v>21.03791421928695</c:v>
                </c:pt>
                <c:pt idx="7896">
                  <c:v>20.435222547690266</c:v>
                </c:pt>
                <c:pt idx="7897">
                  <c:v>18.380311913811493</c:v>
                </c:pt>
                <c:pt idx="7898">
                  <c:v>17.823158435967379</c:v>
                </c:pt>
                <c:pt idx="7899">
                  <c:v>17.304572623156741</c:v>
                </c:pt>
                <c:pt idx="7900">
                  <c:v>16.81750617918383</c:v>
                </c:pt>
                <c:pt idx="7901">
                  <c:v>16.356827282490329</c:v>
                </c:pt>
                <c:pt idx="7902">
                  <c:v>15.918661822324172</c:v>
                </c:pt>
                <c:pt idx="7903">
                  <c:v>17.3</c:v>
                </c:pt>
                <c:pt idx="7904">
                  <c:v>19.574791127436789</c:v>
                </c:pt>
                <c:pt idx="7905">
                  <c:v>21.780463877566259</c:v>
                </c:pt>
                <c:pt idx="7906">
                  <c:v>23.849999999999998</c:v>
                </c:pt>
                <c:pt idx="7907">
                  <c:v>25.720517686893665</c:v>
                </c:pt>
                <c:pt idx="7908">
                  <c:v>27.335182204858611</c:v>
                </c:pt>
                <c:pt idx="7909">
                  <c:v>28.644932789576146</c:v>
                </c:pt>
                <c:pt idx="7910">
                  <c:v>29.609973332295397</c:v>
                </c:pt>
                <c:pt idx="7911">
                  <c:v>30.200981564459923</c:v>
                </c:pt>
                <c:pt idx="7912">
                  <c:v>31.63</c:v>
                </c:pt>
                <c:pt idx="7913">
                  <c:v>31.244373711702178</c:v>
                </c:pt>
                <c:pt idx="7914">
                  <c:v>30.146202953491049</c:v>
                </c:pt>
                <c:pt idx="7915">
                  <c:v>28.502674268361545</c:v>
                </c:pt>
                <c:pt idx="7916">
                  <c:v>22.49516872639461</c:v>
                </c:pt>
                <c:pt idx="7917">
                  <c:v>21.31928631157837</c:v>
                </c:pt>
                <c:pt idx="7918">
                  <c:v>20.417000000000002</c:v>
                </c:pt>
                <c:pt idx="7919">
                  <c:v>19.65633745278922</c:v>
                </c:pt>
                <c:pt idx="7920">
                  <c:v>18.986180295566044</c:v>
                </c:pt>
                <c:pt idx="7921">
                  <c:v>19.641650008928117</c:v>
                </c:pt>
                <c:pt idx="7922">
                  <c:v>19.091975101256406</c:v>
                </c:pt>
                <c:pt idx="7923">
                  <c:v>18.5803501718392</c:v>
                </c:pt>
                <c:pt idx="7924">
                  <c:v>18.099821532483375</c:v>
                </c:pt>
                <c:pt idx="7925">
                  <c:v>17.645326245141462</c:v>
                </c:pt>
                <c:pt idx="7926">
                  <c:v>17.21304220054801</c:v>
                </c:pt>
                <c:pt idx="7927">
                  <c:v>15.5</c:v>
                </c:pt>
                <c:pt idx="7928">
                  <c:v>18.278370842670885</c:v>
                </c:pt>
                <c:pt idx="7929">
                  <c:v>20.972322293210699</c:v>
                </c:pt>
                <c:pt idx="7930">
                  <c:v>23.5</c:v>
                </c:pt>
                <c:pt idx="7931">
                  <c:v>25.784601754984628</c:v>
                </c:pt>
                <c:pt idx="7932">
                  <c:v>27.756711089903646</c:v>
                </c:pt>
                <c:pt idx="7933">
                  <c:v>29.356406460551018</c:v>
                </c:pt>
                <c:pt idx="7934">
                  <c:v>30.535081932574535</c:v>
                </c:pt>
                <c:pt idx="7935">
                  <c:v>31.25692404819533</c:v>
                </c:pt>
                <c:pt idx="7936">
                  <c:v>31.562000000000001</c:v>
                </c:pt>
                <c:pt idx="7937">
                  <c:v>31.181549903491412</c:v>
                </c:pt>
                <c:pt idx="7938">
                  <c:v>30.098119692370364</c:v>
                </c:pt>
                <c:pt idx="7939">
                  <c:v>28.47665179496072</c:v>
                </c:pt>
                <c:pt idx="7940">
                  <c:v>23.701273844161125</c:v>
                </c:pt>
                <c:pt idx="7941">
                  <c:v>22.541175085919601</c:v>
                </c:pt>
                <c:pt idx="7942">
                  <c:v>21.651</c:v>
                </c:pt>
                <c:pt idx="7943">
                  <c:v>20.900547688322249</c:v>
                </c:pt>
                <c:pt idx="7944">
                  <c:v>20.239385929182607</c:v>
                </c:pt>
                <c:pt idx="7945">
                  <c:v>18.92231905648643</c:v>
                </c:pt>
                <c:pt idx="7946">
                  <c:v>18.376383433900919</c:v>
                </c:pt>
                <c:pt idx="7947">
                  <c:v>17.868238946180433</c:v>
                </c:pt>
                <c:pt idx="7948">
                  <c:v>17.39097920913315</c:v>
                </c:pt>
                <c:pt idx="7949">
                  <c:v>16.939575726467034</c:v>
                </c:pt>
                <c:pt idx="7950">
                  <c:v>16.510232389659926</c:v>
                </c:pt>
                <c:pt idx="7951">
                  <c:v>16.8</c:v>
                </c:pt>
                <c:pt idx="7952">
                  <c:v>19.213709669570331</c:v>
                </c:pt>
                <c:pt idx="7953">
                  <c:v>21.554079992226796</c:v>
                </c:pt>
                <c:pt idx="7954">
                  <c:v>23.75</c:v>
                </c:pt>
                <c:pt idx="7955">
                  <c:v>25.734747774642898</c:v>
                </c:pt>
                <c:pt idx="7956">
                  <c:v>27.448017759353796</c:v>
                </c:pt>
                <c:pt idx="7957">
                  <c:v>28.837753112603696</c:v>
                </c:pt>
                <c:pt idx="7958">
                  <c:v>29.861727428924127</c:v>
                </c:pt>
                <c:pt idx="7959">
                  <c:v>30.48882776686969</c:v>
                </c:pt>
                <c:pt idx="7960">
                  <c:v>31.527999999999999</c:v>
                </c:pt>
                <c:pt idx="7961">
                  <c:v>31.150137999386025</c:v>
                </c:pt>
                <c:pt idx="7962">
                  <c:v>30.07407806181002</c:v>
                </c:pt>
                <c:pt idx="7963">
                  <c:v>28.463640558260305</c:v>
                </c:pt>
                <c:pt idx="7964">
                  <c:v>22.954326403044384</c:v>
                </c:pt>
                <c:pt idx="7965">
                  <c:v>21.802119473090215</c:v>
                </c:pt>
                <c:pt idx="7966">
                  <c:v>20.917999999999999</c:v>
                </c:pt>
                <c:pt idx="7967">
                  <c:v>20.172652806088767</c:v>
                </c:pt>
                <c:pt idx="7968">
                  <c:v>19.515988745990889</c:v>
                </c:pt>
                <c:pt idx="7969">
                  <c:v>18.806333341836304</c:v>
                </c:pt>
                <c:pt idx="7970">
                  <c:v>18.282833429768008</c:v>
                </c:pt>
                <c:pt idx="7971">
                  <c:v>17.795571592227812</c:v>
                </c:pt>
                <c:pt idx="7972">
                  <c:v>17.337925269031789</c:v>
                </c:pt>
                <c:pt idx="7973">
                  <c:v>16.90507261442044</c:v>
                </c:pt>
                <c:pt idx="7974">
                  <c:v>16.493373524331439</c:v>
                </c:pt>
                <c:pt idx="7975">
                  <c:v>16.100000000000001</c:v>
                </c:pt>
                <c:pt idx="7976">
                  <c:v>18.531074487337026</c:v>
                </c:pt>
                <c:pt idx="7977">
                  <c:v>20.888282006559365</c:v>
                </c:pt>
                <c:pt idx="7978">
                  <c:v>23.1</c:v>
                </c:pt>
                <c:pt idx="7979">
                  <c:v>25.09902653561155</c:v>
                </c:pt>
                <c:pt idx="7980">
                  <c:v>26.824622203665694</c:v>
                </c:pt>
                <c:pt idx="7981">
                  <c:v>28.22435565298214</c:v>
                </c:pt>
                <c:pt idx="7982">
                  <c:v>29.255696691002719</c:v>
                </c:pt>
                <c:pt idx="7983">
                  <c:v>29.887308542170913</c:v>
                </c:pt>
                <c:pt idx="7984">
                  <c:v>31.324000000000002</c:v>
                </c:pt>
                <c:pt idx="7985">
                  <c:v>30.961666574753728</c:v>
                </c:pt>
                <c:pt idx="7986">
                  <c:v>29.929828278447967</c:v>
                </c:pt>
                <c:pt idx="7987">
                  <c:v>28.385573138057829</c:v>
                </c:pt>
                <c:pt idx="7988">
                  <c:v>22.672641756343928</c:v>
                </c:pt>
                <c:pt idx="7989">
                  <c:v>21.567785796113906</c:v>
                </c:pt>
                <c:pt idx="7990">
                  <c:v>20.72</c:v>
                </c:pt>
                <c:pt idx="7991">
                  <c:v>20.005283512687861</c:v>
                </c:pt>
                <c:pt idx="7992">
                  <c:v>19.37560564684058</c:v>
                </c:pt>
                <c:pt idx="7993">
                  <c:v>18.080311913811492</c:v>
                </c:pt>
                <c:pt idx="7994">
                  <c:v>17.523158435967378</c:v>
                </c:pt>
                <c:pt idx="7995">
                  <c:v>17.00457262315674</c:v>
                </c:pt>
                <c:pt idx="7996">
                  <c:v>16.51750617918383</c:v>
                </c:pt>
                <c:pt idx="7997">
                  <c:v>16.056827282490325</c:v>
                </c:pt>
                <c:pt idx="7998">
                  <c:v>15.618661822324171</c:v>
                </c:pt>
                <c:pt idx="7999">
                  <c:v>16.100000000000001</c:v>
                </c:pt>
                <c:pt idx="8000">
                  <c:v>18.531074487337026</c:v>
                </c:pt>
                <c:pt idx="8001">
                  <c:v>20.888282006559365</c:v>
                </c:pt>
                <c:pt idx="8002">
                  <c:v>23.1</c:v>
                </c:pt>
                <c:pt idx="8003">
                  <c:v>25.09902653561155</c:v>
                </c:pt>
                <c:pt idx="8004">
                  <c:v>26.824622203665694</c:v>
                </c:pt>
                <c:pt idx="8005">
                  <c:v>28.22435565298214</c:v>
                </c:pt>
                <c:pt idx="8006">
                  <c:v>29.255696691002719</c:v>
                </c:pt>
                <c:pt idx="8007">
                  <c:v>29.887308542170913</c:v>
                </c:pt>
                <c:pt idx="8008">
                  <c:v>31.630000000000003</c:v>
                </c:pt>
                <c:pt idx="8009">
                  <c:v>31.244373711702181</c:v>
                </c:pt>
                <c:pt idx="8010">
                  <c:v>30.146202953491052</c:v>
                </c:pt>
                <c:pt idx="8011">
                  <c:v>28.502674268361545</c:v>
                </c:pt>
                <c:pt idx="8012">
                  <c:v>22.195168726394609</c:v>
                </c:pt>
                <c:pt idx="8013">
                  <c:v>21.019286311578369</c:v>
                </c:pt>
                <c:pt idx="8014">
                  <c:v>20.116999999999997</c:v>
                </c:pt>
                <c:pt idx="8015">
                  <c:v>19.356337452789219</c:v>
                </c:pt>
                <c:pt idx="8016">
                  <c:v>18.686180295566043</c:v>
                </c:pt>
                <c:pt idx="8017">
                  <c:v>16.999642866253179</c:v>
                </c:pt>
                <c:pt idx="8018">
                  <c:v>16.438750103322864</c:v>
                </c:pt>
                <c:pt idx="8019">
                  <c:v>15.916683848815511</c:v>
                </c:pt>
                <c:pt idx="8020">
                  <c:v>15.426348502534056</c:v>
                </c:pt>
                <c:pt idx="8021">
                  <c:v>14.962577801164757</c:v>
                </c:pt>
                <c:pt idx="8022">
                  <c:v>14.521471633212251</c:v>
                </c:pt>
                <c:pt idx="8023">
                  <c:v>15.2</c:v>
                </c:pt>
                <c:pt idx="8024">
                  <c:v>17.61370966957033</c:v>
                </c:pt>
                <c:pt idx="8025">
                  <c:v>19.954079992226795</c:v>
                </c:pt>
                <c:pt idx="8026">
                  <c:v>22.15</c:v>
                </c:pt>
                <c:pt idx="8027">
                  <c:v>24.134747774642896</c:v>
                </c:pt>
                <c:pt idx="8028">
                  <c:v>25.848017759353795</c:v>
                </c:pt>
                <c:pt idx="8029">
                  <c:v>27.237753112603698</c:v>
                </c:pt>
                <c:pt idx="8030">
                  <c:v>28.261727428924125</c:v>
                </c:pt>
                <c:pt idx="8031">
                  <c:v>28.888827766869692</c:v>
                </c:pt>
                <c:pt idx="8032">
                  <c:v>31.664000000000001</c:v>
                </c:pt>
                <c:pt idx="8033">
                  <c:v>31.275785615807564</c:v>
                </c:pt>
                <c:pt idx="8034">
                  <c:v>30.170244584051392</c:v>
                </c:pt>
                <c:pt idx="8035">
                  <c:v>28.51568550506196</c:v>
                </c:pt>
                <c:pt idx="8036">
                  <c:v>21.142116167511354</c:v>
                </c:pt>
                <c:pt idx="8037">
                  <c:v>19.958341924407755</c:v>
                </c:pt>
                <c:pt idx="8038">
                  <c:v>19.05</c:v>
                </c:pt>
                <c:pt idx="8039">
                  <c:v>18.284232335022704</c:v>
                </c:pt>
                <c:pt idx="8040">
                  <c:v>17.60957747875776</c:v>
                </c:pt>
                <c:pt idx="8041">
                  <c:v>17.431614295553434</c:v>
                </c:pt>
                <c:pt idx="8042">
                  <c:v>16.825850111588693</c:v>
                </c:pt>
                <c:pt idx="8043">
                  <c:v>16.262018556720754</c:v>
                </c:pt>
                <c:pt idx="8044">
                  <c:v>15.732456382736782</c:v>
                </c:pt>
                <c:pt idx="8045">
                  <c:v>15.23158402525794</c:v>
                </c:pt>
                <c:pt idx="8046">
                  <c:v>14.755189363869233</c:v>
                </c:pt>
                <c:pt idx="8047">
                  <c:v>14.1</c:v>
                </c:pt>
                <c:pt idx="8048">
                  <c:v>16.947830113737655</c:v>
                </c:pt>
                <c:pt idx="8049">
                  <c:v>19.709130350540967</c:v>
                </c:pt>
                <c:pt idx="8050">
                  <c:v>22.299999999999997</c:v>
                </c:pt>
                <c:pt idx="8051">
                  <c:v>24.641716798859242</c:v>
                </c:pt>
                <c:pt idx="8052">
                  <c:v>26.663128867151237</c:v>
                </c:pt>
                <c:pt idx="8053">
                  <c:v>28.302816622064789</c:v>
                </c:pt>
                <c:pt idx="8054">
                  <c:v>29.510958980888894</c:v>
                </c:pt>
                <c:pt idx="8055">
                  <c:v>30.250847149400208</c:v>
                </c:pt>
                <c:pt idx="8056">
                  <c:v>32.072000000000003</c:v>
                </c:pt>
                <c:pt idx="8057">
                  <c:v>31.652728465072165</c:v>
                </c:pt>
                <c:pt idx="8058">
                  <c:v>30.458744150775502</c:v>
                </c:pt>
                <c:pt idx="8059">
                  <c:v>28.671820345466916</c:v>
                </c:pt>
                <c:pt idx="8060">
                  <c:v>21.90548546091226</c:v>
                </c:pt>
                <c:pt idx="8061">
                  <c:v>20.627009278360376</c:v>
                </c:pt>
                <c:pt idx="8062">
                  <c:v>19.646000000000001</c:v>
                </c:pt>
                <c:pt idx="8063">
                  <c:v>18.818970921824523</c:v>
                </c:pt>
                <c:pt idx="8064">
                  <c:v>18.090343677058385</c:v>
                </c:pt>
                <c:pt idx="8065">
                  <c:v>19.034959533344995</c:v>
                </c:pt>
                <c:pt idx="8066">
                  <c:v>18.447891774811261</c:v>
                </c:pt>
                <c:pt idx="8067">
                  <c:v>17.901462428426903</c:v>
                </c:pt>
                <c:pt idx="8068">
                  <c:v>17.388244765985647</c:v>
                </c:pt>
                <c:pt idx="8069">
                  <c:v>16.90283143188578</c:v>
                </c:pt>
                <c:pt idx="8070">
                  <c:v>16.441140309428825</c:v>
                </c:pt>
                <c:pt idx="8071">
                  <c:v>14.3</c:v>
                </c:pt>
                <c:pt idx="8072">
                  <c:v>17.321478291404588</c:v>
                </c:pt>
                <c:pt idx="8073">
                  <c:v>20.251150493866636</c:v>
                </c:pt>
                <c:pt idx="8074">
                  <c:v>23</c:v>
                </c:pt>
                <c:pt idx="8075">
                  <c:v>25.484504408545781</c:v>
                </c:pt>
                <c:pt idx="8076">
                  <c:v>27.629173310270218</c:v>
                </c:pt>
                <c:pt idx="8077">
                  <c:v>29.368842025849233</c:v>
                </c:pt>
                <c:pt idx="8078">
                  <c:v>30.650651601674806</c:v>
                </c:pt>
                <c:pt idx="8079">
                  <c:v>31.43565490241242</c:v>
                </c:pt>
                <c:pt idx="8080">
                  <c:v>31.902000000000001</c:v>
                </c:pt>
                <c:pt idx="8081">
                  <c:v>31.495668944545251</c:v>
                </c:pt>
                <c:pt idx="8082">
                  <c:v>30.338535997973793</c:v>
                </c:pt>
                <c:pt idx="8083">
                  <c:v>28.606764161964851</c:v>
                </c:pt>
                <c:pt idx="8084">
                  <c:v>23.370748255328547</c:v>
                </c:pt>
                <c:pt idx="8085">
                  <c:v>22.131731214213449</c:v>
                </c:pt>
                <c:pt idx="8086">
                  <c:v>21.180999999999997</c:v>
                </c:pt>
                <c:pt idx="8087">
                  <c:v>20.379496510657098</c:v>
                </c:pt>
                <c:pt idx="8088">
                  <c:v>19.673357761099791</c:v>
                </c:pt>
                <c:pt idx="8089">
                  <c:v>18.67362143822837</c:v>
                </c:pt>
                <c:pt idx="8090">
                  <c:v>18.079075109522236</c:v>
                </c:pt>
                <c:pt idx="8091">
                  <c:v>17.525684879744439</c:v>
                </c:pt>
                <c:pt idx="8092">
                  <c:v>17.0059294126861</c:v>
                </c:pt>
                <c:pt idx="8093">
                  <c:v>16.514332469234645</c:v>
                </c:pt>
                <c:pt idx="8094">
                  <c:v>16.046759931204988</c:v>
                </c:pt>
                <c:pt idx="8095">
                  <c:v>16</c:v>
                </c:pt>
                <c:pt idx="8096">
                  <c:v>18.691546753837422</c:v>
                </c:pt>
                <c:pt idx="8097">
                  <c:v>21.301312221547864</c:v>
                </c:pt>
                <c:pt idx="8098">
                  <c:v>23.75</c:v>
                </c:pt>
                <c:pt idx="8099">
                  <c:v>25.96320795014136</c:v>
                </c:pt>
                <c:pt idx="8100">
                  <c:v>27.873688868344161</c:v>
                </c:pt>
                <c:pt idx="8101">
                  <c:v>29.423393758658797</c:v>
                </c:pt>
                <c:pt idx="8102">
                  <c:v>30.565235622181579</c:v>
                </c:pt>
                <c:pt idx="8103">
                  <c:v>31.264520171689224</c:v>
                </c:pt>
                <c:pt idx="8104">
                  <c:v>31.97</c:v>
                </c:pt>
                <c:pt idx="8105">
                  <c:v>31.558492752756017</c:v>
                </c:pt>
                <c:pt idx="8106">
                  <c:v>30.386619259094473</c:v>
                </c:pt>
                <c:pt idx="8107">
                  <c:v>28.632786635365676</c:v>
                </c:pt>
                <c:pt idx="8108">
                  <c:v>23.064643137562033</c:v>
                </c:pt>
                <c:pt idx="8109">
                  <c:v>21.80984243987222</c:v>
                </c:pt>
                <c:pt idx="8110">
                  <c:v>20.847000000000001</c:v>
                </c:pt>
                <c:pt idx="8111">
                  <c:v>20.035286275124065</c:v>
                </c:pt>
                <c:pt idx="8112">
                  <c:v>19.320152127483226</c:v>
                </c:pt>
                <c:pt idx="8113">
                  <c:v>19.113023817419425</c:v>
                </c:pt>
                <c:pt idx="8114">
                  <c:v>18.626916756213149</c:v>
                </c:pt>
                <c:pt idx="8115">
                  <c:v>18.174459335640112</c:v>
                </c:pt>
                <c:pt idx="8116">
                  <c:v>17.749502035529517</c:v>
                </c:pt>
                <c:pt idx="8117">
                  <c:v>17.347567427676125</c:v>
                </c:pt>
                <c:pt idx="8118">
                  <c:v>16.96527541545062</c:v>
                </c:pt>
                <c:pt idx="8119">
                  <c:v>15.6</c:v>
                </c:pt>
                <c:pt idx="8120">
                  <c:v>18.031074487337026</c:v>
                </c:pt>
                <c:pt idx="8121">
                  <c:v>20.388282006559361</c:v>
                </c:pt>
                <c:pt idx="8122">
                  <c:v>22.6</c:v>
                </c:pt>
                <c:pt idx="8123">
                  <c:v>24.59902653561155</c:v>
                </c:pt>
                <c:pt idx="8124">
                  <c:v>26.324622203665694</c:v>
                </c:pt>
                <c:pt idx="8125">
                  <c:v>27.72435565298214</c:v>
                </c:pt>
                <c:pt idx="8126">
                  <c:v>28.755696691002719</c:v>
                </c:pt>
                <c:pt idx="8127">
                  <c:v>29.387308542170913</c:v>
                </c:pt>
                <c:pt idx="8128">
                  <c:v>30.984000000000002</c:v>
                </c:pt>
                <c:pt idx="8129">
                  <c:v>30.647547533699889</c:v>
                </c:pt>
                <c:pt idx="8130">
                  <c:v>29.689411972844542</c:v>
                </c:pt>
                <c:pt idx="8131">
                  <c:v>28.255460771053698</c:v>
                </c:pt>
                <c:pt idx="8132">
                  <c:v>22.703167345176507</c:v>
                </c:pt>
                <c:pt idx="8133">
                  <c:v>21.677229667820054</c:v>
                </c:pt>
                <c:pt idx="8134">
                  <c:v>20.89</c:v>
                </c:pt>
                <c:pt idx="8135">
                  <c:v>20.226334690353013</c:v>
                </c:pt>
                <c:pt idx="8136">
                  <c:v>19.641633814923395</c:v>
                </c:pt>
                <c:pt idx="8137">
                  <c:v>19.090347627186173</c:v>
                </c:pt>
                <c:pt idx="8138">
                  <c:v>18.589283425635092</c:v>
                </c:pt>
                <c:pt idx="8139">
                  <c:v>18.12290423827519</c:v>
                </c:pt>
                <c:pt idx="8140">
                  <c:v>17.684871328930424</c:v>
                </c:pt>
                <c:pt idx="8141">
                  <c:v>17.270569502373853</c:v>
                </c:pt>
                <c:pt idx="8142">
                  <c:v>16.876514659002943</c:v>
                </c:pt>
                <c:pt idx="8143">
                  <c:v>16.600000000000001</c:v>
                </c:pt>
                <c:pt idx="8144">
                  <c:v>18.909520762970175</c:v>
                </c:pt>
                <c:pt idx="8145">
                  <c:v>21.148867906231395</c:v>
                </c:pt>
                <c:pt idx="8146">
                  <c:v>23.25</c:v>
                </c:pt>
                <c:pt idx="8147">
                  <c:v>25.149075208830972</c:v>
                </c:pt>
                <c:pt idx="8148">
                  <c:v>26.788391093482407</c:v>
                </c:pt>
                <c:pt idx="8149">
                  <c:v>28.118137870333033</c:v>
                </c:pt>
                <c:pt idx="8150">
                  <c:v>29.09791185645258</c:v>
                </c:pt>
                <c:pt idx="8151">
                  <c:v>29.697943115062365</c:v>
                </c:pt>
                <c:pt idx="8152">
                  <c:v>31.12</c:v>
                </c:pt>
                <c:pt idx="8153">
                  <c:v>30.773195150121424</c:v>
                </c:pt>
                <c:pt idx="8154">
                  <c:v>29.785578495085911</c:v>
                </c:pt>
                <c:pt idx="8155">
                  <c:v>28.307505717855349</c:v>
                </c:pt>
                <c:pt idx="8156">
                  <c:v>22.790957109643472</c:v>
                </c:pt>
                <c:pt idx="8157">
                  <c:v>21.733452119137596</c:v>
                </c:pt>
                <c:pt idx="8158">
                  <c:v>20.921999999999997</c:v>
                </c:pt>
                <c:pt idx="8159">
                  <c:v>20.237914219286949</c:v>
                </c:pt>
                <c:pt idx="8160">
                  <c:v>19.635222547690265</c:v>
                </c:pt>
                <c:pt idx="8161">
                  <c:v>19.257635723578243</c:v>
                </c:pt>
                <c:pt idx="8162">
                  <c:v>18.685525105389321</c:v>
                </c:pt>
                <c:pt idx="8163">
                  <c:v>18.153017525791824</c:v>
                </c:pt>
                <c:pt idx="8164">
                  <c:v>17.652875472584739</c:v>
                </c:pt>
                <c:pt idx="8165">
                  <c:v>17.179829357188055</c:v>
                </c:pt>
                <c:pt idx="8166">
                  <c:v>16.729901065876497</c:v>
                </c:pt>
                <c:pt idx="8167">
                  <c:v>16.5</c:v>
                </c:pt>
                <c:pt idx="8168">
                  <c:v>19.122087482770649</c:v>
                </c:pt>
                <c:pt idx="8169">
                  <c:v>21.664504164217597</c:v>
                </c:pt>
                <c:pt idx="8170">
                  <c:v>24.05</c:v>
                </c:pt>
                <c:pt idx="8171">
                  <c:v>26.206092906266743</c:v>
                </c:pt>
                <c:pt idx="8172">
                  <c:v>28.067271091096568</c:v>
                </c:pt>
                <c:pt idx="8173">
                  <c:v>29.576983597145023</c:v>
                </c:pt>
                <c:pt idx="8174">
                  <c:v>30.689358573867217</c:v>
                </c:pt>
                <c:pt idx="8175">
                  <c:v>31.370597070484344</c:v>
                </c:pt>
                <c:pt idx="8176">
                  <c:v>31.766000000000002</c:v>
                </c:pt>
                <c:pt idx="8177">
                  <c:v>31.370021328123716</c:v>
                </c:pt>
                <c:pt idx="8178">
                  <c:v>30.242369475732421</c:v>
                </c:pt>
                <c:pt idx="8179">
                  <c:v>28.5547192151632</c:v>
                </c:pt>
                <c:pt idx="8180">
                  <c:v>23.482958490861581</c:v>
                </c:pt>
                <c:pt idx="8181">
                  <c:v>22.27550876289591</c:v>
                </c:pt>
                <c:pt idx="8182">
                  <c:v>21.349</c:v>
                </c:pt>
                <c:pt idx="8183">
                  <c:v>20.567916981723158</c:v>
                </c:pt>
                <c:pt idx="8184">
                  <c:v>19.879769028332916</c:v>
                </c:pt>
                <c:pt idx="8185">
                  <c:v>18.644995246719677</c:v>
                </c:pt>
                <c:pt idx="8186">
                  <c:v>18.114016764478979</c:v>
                </c:pt>
                <c:pt idx="8187">
                  <c:v>17.619794043545351</c:v>
                </c:pt>
                <c:pt idx="8188">
                  <c:v>17.155609915732242</c:v>
                </c:pt>
                <c:pt idx="8189">
                  <c:v>16.716573651769306</c:v>
                </c:pt>
                <c:pt idx="8190">
                  <c:v>16.298993146107598</c:v>
                </c:pt>
                <c:pt idx="8191">
                  <c:v>16.3</c:v>
                </c:pt>
                <c:pt idx="8192">
                  <c:v>18.696344851803641</c:v>
                </c:pt>
                <c:pt idx="8193">
                  <c:v>21.019877977894229</c:v>
                </c:pt>
                <c:pt idx="8194">
                  <c:v>23.2</c:v>
                </c:pt>
                <c:pt idx="8195">
                  <c:v>25.170469013674243</c:v>
                </c:pt>
                <c:pt idx="8196">
                  <c:v>26.871413315041899</c:v>
                </c:pt>
                <c:pt idx="8197">
                  <c:v>28.251150572225256</c:v>
                </c:pt>
                <c:pt idx="8198">
                  <c:v>29.267758166845535</c:v>
                </c:pt>
                <c:pt idx="8199">
                  <c:v>29.890346991568471</c:v>
                </c:pt>
                <c:pt idx="8200">
                  <c:v>31.391999999999999</c:v>
                </c:pt>
                <c:pt idx="8201">
                  <c:v>31.024490382964494</c:v>
                </c:pt>
                <c:pt idx="8202">
                  <c:v>29.977911539568652</c:v>
                </c:pt>
                <c:pt idx="8203">
                  <c:v>28.411595611458655</c:v>
                </c:pt>
                <c:pt idx="8204">
                  <c:v>22.566536638577414</c:v>
                </c:pt>
                <c:pt idx="8205">
                  <c:v>21.445897021772677</c:v>
                </c:pt>
                <c:pt idx="8206">
                  <c:v>20.586000000000002</c:v>
                </c:pt>
                <c:pt idx="8207">
                  <c:v>19.86107327715483</c:v>
                </c:pt>
                <c:pt idx="8208">
                  <c:v>19.222400013224014</c:v>
                </c:pt>
                <c:pt idx="8209">
                  <c:v>20.18365715160305</c:v>
                </c:pt>
                <c:pt idx="8210">
                  <c:v>19.64520009918995</c:v>
                </c:pt>
                <c:pt idx="8211">
                  <c:v>19.144016494862889</c:v>
                </c:pt>
                <c:pt idx="8212">
                  <c:v>18.673294562432694</c:v>
                </c:pt>
                <c:pt idx="8213">
                  <c:v>18.228074689118166</c:v>
                </c:pt>
                <c:pt idx="8214">
                  <c:v>17.804612767883761</c:v>
                </c:pt>
                <c:pt idx="8215">
                  <c:v>15.9</c:v>
                </c:pt>
                <c:pt idx="8216">
                  <c:v>18.661006024904193</c:v>
                </c:pt>
                <c:pt idx="8217">
                  <c:v>21.338120278878133</c:v>
                </c:pt>
                <c:pt idx="8218">
                  <c:v>23.85</c:v>
                </c:pt>
                <c:pt idx="8219">
                  <c:v>26.120322994015975</c:v>
                </c:pt>
                <c:pt idx="8220">
                  <c:v>28.080106645591751</c:v>
                </c:pt>
                <c:pt idx="8221">
                  <c:v>29.669803920172576</c:v>
                </c:pt>
                <c:pt idx="8222">
                  <c:v>30.841112670495942</c:v>
                </c:pt>
                <c:pt idx="8223">
                  <c:v>31.55844327289411</c:v>
                </c:pt>
                <c:pt idx="8224">
                  <c:v>31.46</c:v>
                </c:pt>
                <c:pt idx="8225">
                  <c:v>31.08731419117526</c:v>
                </c:pt>
                <c:pt idx="8226">
                  <c:v>30.025994800689336</c:v>
                </c:pt>
                <c:pt idx="8227">
                  <c:v>28.43761808485948</c:v>
                </c:pt>
                <c:pt idx="8228">
                  <c:v>24.160431520810899</c:v>
                </c:pt>
                <c:pt idx="8229">
                  <c:v>23.024008247431446</c:v>
                </c:pt>
                <c:pt idx="8230">
                  <c:v>22.152000000000001</c:v>
                </c:pt>
                <c:pt idx="8231">
                  <c:v>21.416863041621795</c:v>
                </c:pt>
                <c:pt idx="8232">
                  <c:v>20.769194379607452</c:v>
                </c:pt>
                <c:pt idx="8233">
                  <c:v>19.041650008928116</c:v>
                </c:pt>
                <c:pt idx="8234">
                  <c:v>18.491975101256404</c:v>
                </c:pt>
                <c:pt idx="8235">
                  <c:v>17.980350171839198</c:v>
                </c:pt>
                <c:pt idx="8236">
                  <c:v>17.499821532483374</c:v>
                </c:pt>
                <c:pt idx="8237">
                  <c:v>17.04532624514146</c:v>
                </c:pt>
                <c:pt idx="8238">
                  <c:v>16.613042200548009</c:v>
                </c:pt>
                <c:pt idx="8239">
                  <c:v>17.399999999999999</c:v>
                </c:pt>
                <c:pt idx="8240">
                  <c:v>19.74425039850356</c:v>
                </c:pt>
                <c:pt idx="8241">
                  <c:v>22.017271934896527</c:v>
                </c:pt>
                <c:pt idx="8242">
                  <c:v>24.15</c:v>
                </c:pt>
                <c:pt idx="8243">
                  <c:v>26.077632730768279</c:v>
                </c:pt>
                <c:pt idx="8244">
                  <c:v>27.741599982106202</c:v>
                </c:pt>
                <c:pt idx="8245">
                  <c:v>29.091342951089921</c:v>
                </c:pt>
                <c:pt idx="8246">
                  <c:v>30.085850380609763</c:v>
                </c:pt>
                <c:pt idx="8247">
                  <c:v>30.694904665664808</c:v>
                </c:pt>
                <c:pt idx="8248">
                  <c:v>31.562000000000001</c:v>
                </c:pt>
                <c:pt idx="8249">
                  <c:v>31.181549903491412</c:v>
                </c:pt>
                <c:pt idx="8250">
                  <c:v>30.098119692370364</c:v>
                </c:pt>
                <c:pt idx="8251">
                  <c:v>28.47665179496072</c:v>
                </c:pt>
                <c:pt idx="8252">
                  <c:v>23.101273844161124</c:v>
                </c:pt>
                <c:pt idx="8253">
                  <c:v>21.9411750859196</c:v>
                </c:pt>
                <c:pt idx="8254">
                  <c:v>21.050999999999998</c:v>
                </c:pt>
                <c:pt idx="8255">
                  <c:v>20.300547688322247</c:v>
                </c:pt>
                <c:pt idx="8256">
                  <c:v>19.639385929182605</c:v>
                </c:pt>
                <c:pt idx="8257">
                  <c:v>19.312283343111744</c:v>
                </c:pt>
                <c:pt idx="8258">
                  <c:v>18.710258444233205</c:v>
                </c:pt>
                <c:pt idx="8259">
                  <c:v>18.149907331061982</c:v>
                </c:pt>
                <c:pt idx="8260">
                  <c:v>17.623614059386554</c:v>
                </c:pt>
                <c:pt idx="8261">
                  <c:v>17.125833506583504</c:v>
                </c:pt>
                <c:pt idx="8262">
                  <c:v>16.652379552981149</c:v>
                </c:pt>
                <c:pt idx="8263">
                  <c:v>16.2</c:v>
                </c:pt>
                <c:pt idx="8264">
                  <c:v>18.995735660437578</c:v>
                </c:pt>
                <c:pt idx="8265">
                  <c:v>21.706524307543265</c:v>
                </c:pt>
                <c:pt idx="8266">
                  <c:v>24.249999999999996</c:v>
                </c:pt>
                <c:pt idx="8267">
                  <c:v>26.548880515953279</c:v>
                </c:pt>
                <c:pt idx="8268">
                  <c:v>28.533315534215543</c:v>
                </c:pt>
                <c:pt idx="8269">
                  <c:v>30.14300900092946</c:v>
                </c:pt>
                <c:pt idx="8270">
                  <c:v>31.329051194653122</c:v>
                </c:pt>
                <c:pt idx="8271">
                  <c:v>32.055404823496545</c:v>
                </c:pt>
                <c:pt idx="8272">
                  <c:v>32.037999999999997</c:v>
                </c:pt>
                <c:pt idx="8273">
                  <c:v>31.621316560966783</c:v>
                </c:pt>
                <c:pt idx="8274">
                  <c:v>30.434702520215161</c:v>
                </c:pt>
                <c:pt idx="8275">
                  <c:v>28.658809108766501</c:v>
                </c:pt>
                <c:pt idx="8276">
                  <c:v>23.758538019795516</c:v>
                </c:pt>
                <c:pt idx="8277">
                  <c:v>22.487953665530988</c:v>
                </c:pt>
                <c:pt idx="8278">
                  <c:v>21.512999999999998</c:v>
                </c:pt>
                <c:pt idx="8279">
                  <c:v>20.691076039591035</c:v>
                </c:pt>
                <c:pt idx="8280">
                  <c:v>19.966946493866661</c:v>
                </c:pt>
                <c:pt idx="8281">
                  <c:v>20.138304771136553</c:v>
                </c:pt>
                <c:pt idx="8282">
                  <c:v>19.569933438033836</c:v>
                </c:pt>
                <c:pt idx="8283">
                  <c:v>19.040906300133052</c:v>
                </c:pt>
                <c:pt idx="8284">
                  <c:v>18.544033149234508</c:v>
                </c:pt>
                <c:pt idx="8285">
                  <c:v>18.074078838513621</c:v>
                </c:pt>
                <c:pt idx="8286">
                  <c:v>17.627091254988414</c:v>
                </c:pt>
                <c:pt idx="8287">
                  <c:v>16.2</c:v>
                </c:pt>
                <c:pt idx="8288">
                  <c:v>19.013100478204272</c:v>
                </c:pt>
                <c:pt idx="8289">
                  <c:v>21.740726321875833</c:v>
                </c:pt>
                <c:pt idx="8290">
                  <c:v>24.299999999999997</c:v>
                </c:pt>
                <c:pt idx="8291">
                  <c:v>26.613159276921934</c:v>
                </c:pt>
                <c:pt idx="8292">
                  <c:v>28.609919978527444</c:v>
                </c:pt>
                <c:pt idx="8293">
                  <c:v>30.229611541307904</c:v>
                </c:pt>
                <c:pt idx="8294">
                  <c:v>31.423020456731713</c:v>
                </c:pt>
                <c:pt idx="8295">
                  <c:v>32.153885598797771</c:v>
                </c:pt>
                <c:pt idx="8296">
                  <c:v>31.731999999999999</c:v>
                </c:pt>
                <c:pt idx="8297">
                  <c:v>31.33860942401833</c:v>
                </c:pt>
                <c:pt idx="8298">
                  <c:v>30.218327845172077</c:v>
                </c:pt>
                <c:pt idx="8299">
                  <c:v>28.541707978462785</c:v>
                </c:pt>
                <c:pt idx="8300">
                  <c:v>24.336011049744837</c:v>
                </c:pt>
                <c:pt idx="8301">
                  <c:v>23.136453150066526</c:v>
                </c:pt>
                <c:pt idx="8302">
                  <c:v>22.216000000000001</c:v>
                </c:pt>
                <c:pt idx="8303">
                  <c:v>21.440022099489674</c:v>
                </c:pt>
                <c:pt idx="8304">
                  <c:v>20.756371845141196</c:v>
                </c:pt>
                <c:pt idx="8305">
                  <c:v>20.599642866253181</c:v>
                </c:pt>
                <c:pt idx="8306">
                  <c:v>20.038750103322862</c:v>
                </c:pt>
                <c:pt idx="8307">
                  <c:v>19.516683848815511</c:v>
                </c:pt>
                <c:pt idx="8308">
                  <c:v>19.026348502534056</c:v>
                </c:pt>
                <c:pt idx="8309">
                  <c:v>18.562577801164757</c:v>
                </c:pt>
                <c:pt idx="8310">
                  <c:v>18.121471633212252</c:v>
                </c:pt>
                <c:pt idx="8311">
                  <c:v>17.2</c:v>
                </c:pt>
                <c:pt idx="8312">
                  <c:v>19.891546753837421</c:v>
                </c:pt>
                <c:pt idx="8313">
                  <c:v>22.501312221547867</c:v>
                </c:pt>
                <c:pt idx="8314">
                  <c:v>24.95</c:v>
                </c:pt>
                <c:pt idx="8315">
                  <c:v>27.163207950141359</c:v>
                </c:pt>
                <c:pt idx="8316">
                  <c:v>29.073688868344163</c:v>
                </c:pt>
                <c:pt idx="8317">
                  <c:v>30.6233937586588</c:v>
                </c:pt>
                <c:pt idx="8318">
                  <c:v>31.765235622181581</c:v>
                </c:pt>
                <c:pt idx="8319">
                  <c:v>32.46452017168923</c:v>
                </c:pt>
                <c:pt idx="8320">
                  <c:v>31.664000000000001</c:v>
                </c:pt>
                <c:pt idx="8321">
                  <c:v>31.275785615807564</c:v>
                </c:pt>
                <c:pt idx="8322">
                  <c:v>30.170244584051392</c:v>
                </c:pt>
                <c:pt idx="8323">
                  <c:v>28.51568550506196</c:v>
                </c:pt>
                <c:pt idx="8324">
                  <c:v>24.742116167511352</c:v>
                </c:pt>
                <c:pt idx="8325">
                  <c:v>23.558341924407756</c:v>
                </c:pt>
                <c:pt idx="8326">
                  <c:v>22.65</c:v>
                </c:pt>
                <c:pt idx="8327">
                  <c:v>21.884232335022705</c:v>
                </c:pt>
                <c:pt idx="8328">
                  <c:v>21.209577478757762</c:v>
                </c:pt>
                <c:pt idx="8329">
                  <c:v>19.237564296828879</c:v>
                </c:pt>
                <c:pt idx="8330">
                  <c:v>18.55327512605389</c:v>
                </c:pt>
                <c:pt idx="8331">
                  <c:v>17.916354295554925</c:v>
                </c:pt>
                <c:pt idx="8332">
                  <c:v>17.318145173091551</c:v>
                </c:pt>
                <c:pt idx="8333">
                  <c:v>16.752344917421006</c:v>
                </c:pt>
                <c:pt idx="8334">
                  <c:v>16.214195392518945</c:v>
                </c:pt>
                <c:pt idx="8335">
                  <c:v>17.7</c:v>
                </c:pt>
                <c:pt idx="8336">
                  <c:v>20.530465295970963</c:v>
                </c:pt>
                <c:pt idx="8337">
                  <c:v>23.274928336208401</c:v>
                </c:pt>
                <c:pt idx="8338">
                  <c:v>25.849999999999998</c:v>
                </c:pt>
                <c:pt idx="8339">
                  <c:v>28.177438037890589</c:v>
                </c:pt>
                <c:pt idx="8340">
                  <c:v>30.186524422839341</c:v>
                </c:pt>
                <c:pt idx="8341">
                  <c:v>31.816214081686347</c:v>
                </c:pt>
                <c:pt idx="8342">
                  <c:v>33.016989718810308</c:v>
                </c:pt>
                <c:pt idx="8343">
                  <c:v>33.75236637409899</c:v>
                </c:pt>
                <c:pt idx="8344">
                  <c:v>32.786000000000001</c:v>
                </c:pt>
                <c:pt idx="8345">
                  <c:v>32.312378451285227</c:v>
                </c:pt>
                <c:pt idx="8346">
                  <c:v>30.963618392542699</c:v>
                </c:pt>
                <c:pt idx="8347">
                  <c:v>28.945056316175588</c:v>
                </c:pt>
                <c:pt idx="8348">
                  <c:v>24.291381724363848</c:v>
                </c:pt>
                <c:pt idx="8349">
                  <c:v>22.847177147777462</c:v>
                </c:pt>
                <c:pt idx="8350">
                  <c:v>21.738999999999997</c:v>
                </c:pt>
                <c:pt idx="8351">
                  <c:v>20.804763448727698</c:v>
                </c:pt>
                <c:pt idx="8352">
                  <c:v>19.981684524084468</c:v>
                </c:pt>
                <c:pt idx="8353">
                  <c:v>19.108938105320185</c:v>
                </c:pt>
                <c:pt idx="8354">
                  <c:v>18.488216781010635</c:v>
                </c:pt>
                <c:pt idx="8355">
                  <c:v>17.910463459355832</c:v>
                </c:pt>
                <c:pt idx="8356">
                  <c:v>17.367825676137691</c:v>
                </c:pt>
                <c:pt idx="8357">
                  <c:v>16.854586099955664</c:v>
                </c:pt>
                <c:pt idx="8358">
                  <c:v>16.366428607421561</c:v>
                </c:pt>
                <c:pt idx="8359">
                  <c:v>15.7</c:v>
                </c:pt>
                <c:pt idx="8360">
                  <c:v>18.61728938480443</c:v>
                </c:pt>
                <c:pt idx="8361">
                  <c:v>21.445938407871232</c:v>
                </c:pt>
                <c:pt idx="8362">
                  <c:v>24.099999999999998</c:v>
                </c:pt>
                <c:pt idx="8363">
                  <c:v>26.498831842733857</c:v>
                </c:pt>
                <c:pt idx="8364">
                  <c:v>28.56954664439883</c:v>
                </c:pt>
                <c:pt idx="8365">
                  <c:v>30.249226783578568</c:v>
                </c:pt>
                <c:pt idx="8366">
                  <c:v>31.486836029203261</c:v>
                </c:pt>
                <c:pt idx="8367">
                  <c:v>32.244770250605093</c:v>
                </c:pt>
                <c:pt idx="8368">
                  <c:v>32.207999999999998</c:v>
                </c:pt>
                <c:pt idx="8369">
                  <c:v>31.778376081493704</c:v>
                </c:pt>
                <c:pt idx="8370">
                  <c:v>30.554910673016877</c:v>
                </c:pt>
                <c:pt idx="8371">
                  <c:v>28.723865292268567</c:v>
                </c:pt>
                <c:pt idx="8372">
                  <c:v>23.693275225379228</c:v>
                </c:pt>
                <c:pt idx="8373">
                  <c:v>22.383231729677917</c:v>
                </c:pt>
                <c:pt idx="8374">
                  <c:v>21.378</c:v>
                </c:pt>
                <c:pt idx="8375">
                  <c:v>20.530550450758458</c:v>
                </c:pt>
                <c:pt idx="8376">
                  <c:v>19.783932409825255</c:v>
                </c:pt>
                <c:pt idx="8377">
                  <c:v>19.380311913811493</c:v>
                </c:pt>
                <c:pt idx="8378">
                  <c:v>18.823158435967379</c:v>
                </c:pt>
                <c:pt idx="8379">
                  <c:v>18.304572623156741</c:v>
                </c:pt>
                <c:pt idx="8380">
                  <c:v>17.81750617918383</c:v>
                </c:pt>
                <c:pt idx="8381">
                  <c:v>17.356827282490329</c:v>
                </c:pt>
                <c:pt idx="8382">
                  <c:v>16.918661822324172</c:v>
                </c:pt>
                <c:pt idx="8383">
                  <c:v>15.9</c:v>
                </c:pt>
                <c:pt idx="8384">
                  <c:v>18.59154675383742</c:v>
                </c:pt>
                <c:pt idx="8385">
                  <c:v>21.201312221547866</c:v>
                </c:pt>
                <c:pt idx="8386">
                  <c:v>23.65</c:v>
                </c:pt>
                <c:pt idx="8387">
                  <c:v>25.863207950141359</c:v>
                </c:pt>
                <c:pt idx="8388">
                  <c:v>27.773688868344159</c:v>
                </c:pt>
                <c:pt idx="8389">
                  <c:v>29.323393758658796</c:v>
                </c:pt>
                <c:pt idx="8390">
                  <c:v>30.465235622181577</c:v>
                </c:pt>
                <c:pt idx="8391">
                  <c:v>31.164520171689222</c:v>
                </c:pt>
                <c:pt idx="8392">
                  <c:v>31.63</c:v>
                </c:pt>
                <c:pt idx="8393">
                  <c:v>31.244373711702178</c:v>
                </c:pt>
                <c:pt idx="8394">
                  <c:v>30.146202953491049</c:v>
                </c:pt>
                <c:pt idx="8395">
                  <c:v>28.502674268361545</c:v>
                </c:pt>
                <c:pt idx="8396">
                  <c:v>23.49516872639461</c:v>
                </c:pt>
                <c:pt idx="8397">
                  <c:v>22.31928631157837</c:v>
                </c:pt>
                <c:pt idx="8398">
                  <c:v>21.417000000000002</c:v>
                </c:pt>
                <c:pt idx="8399">
                  <c:v>20.65633745278922</c:v>
                </c:pt>
                <c:pt idx="8400">
                  <c:v>19.986180295566044</c:v>
                </c:pt>
                <c:pt idx="8401">
                  <c:v>21.64239048323579</c:v>
                </c:pt>
                <c:pt idx="8402">
                  <c:v>21.208633413236345</c:v>
                </c:pt>
                <c:pt idx="8403">
                  <c:v>20.804902176417325</c:v>
                </c:pt>
                <c:pt idx="8404">
                  <c:v>20.425709508626333</c:v>
                </c:pt>
                <c:pt idx="8405">
                  <c:v>20.067060166234079</c:v>
                </c:pt>
                <c:pt idx="8406">
                  <c:v>19.725938063017473</c:v>
                </c:pt>
                <c:pt idx="8407">
                  <c:v>16.5</c:v>
                </c:pt>
                <c:pt idx="8408">
                  <c:v>19.017898576170488</c:v>
                </c:pt>
                <c:pt idx="8409">
                  <c:v>21.459292078222198</c:v>
                </c:pt>
                <c:pt idx="8410">
                  <c:v>23.75</c:v>
                </c:pt>
                <c:pt idx="8411">
                  <c:v>25.820420340454817</c:v>
                </c:pt>
                <c:pt idx="8412">
                  <c:v>27.607644425225182</c:v>
                </c:pt>
                <c:pt idx="8413">
                  <c:v>29.05736835487436</c:v>
                </c:pt>
                <c:pt idx="8414">
                  <c:v>30.12554300139567</c:v>
                </c:pt>
                <c:pt idx="8415">
                  <c:v>30.779712418677015</c:v>
                </c:pt>
                <c:pt idx="8416">
                  <c:v>30.508000000000003</c:v>
                </c:pt>
                <c:pt idx="8417">
                  <c:v>30.207780876224518</c:v>
                </c:pt>
                <c:pt idx="8418">
                  <c:v>29.352829144999745</c:v>
                </c:pt>
                <c:pt idx="8419">
                  <c:v>28.073303457247917</c:v>
                </c:pt>
                <c:pt idx="8420">
                  <c:v>24.845903169542112</c:v>
                </c:pt>
                <c:pt idx="8421">
                  <c:v>23.930451088208663</c:v>
                </c:pt>
                <c:pt idx="8422">
                  <c:v>23.227999999999998</c:v>
                </c:pt>
                <c:pt idx="8423">
                  <c:v>22.635806339084223</c:v>
                </c:pt>
                <c:pt idx="8424">
                  <c:v>22.114073250239333</c:v>
                </c:pt>
                <c:pt idx="8425">
                  <c:v>21.293692864977736</c:v>
                </c:pt>
                <c:pt idx="8426">
                  <c:v>20.811325088857664</c:v>
                </c:pt>
                <c:pt idx="8427">
                  <c:v>20.36234810998134</c:v>
                </c:pt>
                <c:pt idx="8428">
                  <c:v>19.94065971217929</c:v>
                </c:pt>
                <c:pt idx="8429">
                  <c:v>19.541816909001692</c:v>
                </c:pt>
                <c:pt idx="8430">
                  <c:v>19.162465604562538</c:v>
                </c:pt>
                <c:pt idx="8431">
                  <c:v>19.399999999999999</c:v>
                </c:pt>
                <c:pt idx="8432">
                  <c:v>21.535872585303242</c:v>
                </c:pt>
                <c:pt idx="8433">
                  <c:v>23.606847762905723</c:v>
                </c:pt>
                <c:pt idx="8434">
                  <c:v>25.549999999999997</c:v>
                </c:pt>
                <c:pt idx="8435">
                  <c:v>27.306287599144433</c:v>
                </c:pt>
                <c:pt idx="8436">
                  <c:v>28.822346650363428</c:v>
                </c:pt>
                <c:pt idx="8437">
                  <c:v>30.052112466548593</c:v>
                </c:pt>
                <c:pt idx="8438">
                  <c:v>30.958219235666672</c:v>
                </c:pt>
                <c:pt idx="8439">
                  <c:v>31.513135362050157</c:v>
                </c:pt>
                <c:pt idx="8440">
                  <c:v>30.95</c:v>
                </c:pt>
                <c:pt idx="8441">
                  <c:v>30.616135629594503</c:v>
                </c:pt>
                <c:pt idx="8442">
                  <c:v>29.665370342284199</c:v>
                </c:pt>
                <c:pt idx="8443">
                  <c:v>28.242449534353284</c:v>
                </c:pt>
                <c:pt idx="8444">
                  <c:v>24.856219904059763</c:v>
                </c:pt>
                <c:pt idx="8445">
                  <c:v>23.83817405499067</c:v>
                </c:pt>
                <c:pt idx="8446">
                  <c:v>23.057000000000002</c:v>
                </c:pt>
                <c:pt idx="8447">
                  <c:v>22.398439808119527</c:v>
                </c:pt>
                <c:pt idx="8448">
                  <c:v>21.818236631731676</c:v>
                </c:pt>
                <c:pt idx="8449">
                  <c:v>21.157635723578242</c:v>
                </c:pt>
                <c:pt idx="8450">
                  <c:v>20.585525105389319</c:v>
                </c:pt>
                <c:pt idx="8451">
                  <c:v>20.053017525791823</c:v>
                </c:pt>
                <c:pt idx="8452">
                  <c:v>19.552875472584738</c:v>
                </c:pt>
                <c:pt idx="8453">
                  <c:v>19.079829357188054</c:v>
                </c:pt>
                <c:pt idx="8454">
                  <c:v>18.629901065876496</c:v>
                </c:pt>
                <c:pt idx="8455">
                  <c:v>18.8</c:v>
                </c:pt>
                <c:pt idx="8456">
                  <c:v>21.352628211703877</c:v>
                </c:pt>
                <c:pt idx="8457">
                  <c:v>23.827696106887331</c:v>
                </c:pt>
                <c:pt idx="8458">
                  <c:v>26.15</c:v>
                </c:pt>
                <c:pt idx="8459">
                  <c:v>28.248977862392127</c:v>
                </c:pt>
                <c:pt idx="8460">
                  <c:v>30.060853313848977</c:v>
                </c:pt>
                <c:pt idx="8461">
                  <c:v>31.530573435631247</c:v>
                </c:pt>
                <c:pt idx="8462">
                  <c:v>32.613481525552857</c:v>
                </c:pt>
                <c:pt idx="8463">
                  <c:v>33.276673969279457</c:v>
                </c:pt>
                <c:pt idx="8464">
                  <c:v>31.766000000000002</c:v>
                </c:pt>
                <c:pt idx="8465">
                  <c:v>31.370021328123716</c:v>
                </c:pt>
                <c:pt idx="8466">
                  <c:v>30.242369475732421</c:v>
                </c:pt>
                <c:pt idx="8467">
                  <c:v>28.5547192151632</c:v>
                </c:pt>
                <c:pt idx="8468">
                  <c:v>25.382958490861579</c:v>
                </c:pt>
                <c:pt idx="8469">
                  <c:v>24.175508762895909</c:v>
                </c:pt>
                <c:pt idx="8470">
                  <c:v>23.248999999999999</c:v>
                </c:pt>
                <c:pt idx="8471">
                  <c:v>22.467916981723157</c:v>
                </c:pt>
                <c:pt idx="8472">
                  <c:v>21.779769028332915</c:v>
                </c:pt>
                <c:pt idx="8473">
                  <c:v>20.725664294277991</c:v>
                </c:pt>
                <c:pt idx="8474">
                  <c:v>20.19842509712349</c:v>
                </c:pt>
                <c:pt idx="8475">
                  <c:v>19.707682817886582</c:v>
                </c:pt>
                <c:pt idx="8476">
                  <c:v>19.246767592382014</c:v>
                </c:pt>
                <c:pt idx="8477">
                  <c:v>18.810823133094871</c:v>
                </c:pt>
                <c:pt idx="8478">
                  <c:v>18.396183335219519</c:v>
                </c:pt>
                <c:pt idx="8479">
                  <c:v>18.2</c:v>
                </c:pt>
                <c:pt idx="8480">
                  <c:v>20.61370966957033</c:v>
                </c:pt>
                <c:pt idx="8481">
                  <c:v>22.954079992226795</c:v>
                </c:pt>
                <c:pt idx="8482">
                  <c:v>25.15</c:v>
                </c:pt>
                <c:pt idx="8483">
                  <c:v>27.134747774642896</c:v>
                </c:pt>
                <c:pt idx="8484">
                  <c:v>28.848017759353795</c:v>
                </c:pt>
                <c:pt idx="8485">
                  <c:v>30.237753112603698</c:v>
                </c:pt>
                <c:pt idx="8486">
                  <c:v>31.261727428924125</c:v>
                </c:pt>
                <c:pt idx="8487">
                  <c:v>31.888827766869692</c:v>
                </c:pt>
                <c:pt idx="8488">
                  <c:v>31.358000000000001</c:v>
                </c:pt>
                <c:pt idx="8489">
                  <c:v>30.993078478859111</c:v>
                </c:pt>
                <c:pt idx="8490">
                  <c:v>29.953869909008311</c:v>
                </c:pt>
                <c:pt idx="8491">
                  <c:v>28.39858437475824</c:v>
                </c:pt>
                <c:pt idx="8492">
                  <c:v>24.619589197460673</c:v>
                </c:pt>
                <c:pt idx="8493">
                  <c:v>23.506841408943291</c:v>
                </c:pt>
                <c:pt idx="8494">
                  <c:v>22.652999999999999</c:v>
                </c:pt>
                <c:pt idx="8495">
                  <c:v>21.933178394921342</c:v>
                </c:pt>
                <c:pt idx="8496">
                  <c:v>21.299002830032297</c:v>
                </c:pt>
                <c:pt idx="8497">
                  <c:v>20.541650008928116</c:v>
                </c:pt>
                <c:pt idx="8498">
                  <c:v>19.991975101256404</c:v>
                </c:pt>
                <c:pt idx="8499">
                  <c:v>19.480350171839198</c:v>
                </c:pt>
                <c:pt idx="8500">
                  <c:v>18.999821532483374</c:v>
                </c:pt>
                <c:pt idx="8501">
                  <c:v>18.54532624514146</c:v>
                </c:pt>
                <c:pt idx="8502">
                  <c:v>18.113042200548009</c:v>
                </c:pt>
                <c:pt idx="8503">
                  <c:v>18</c:v>
                </c:pt>
                <c:pt idx="8504">
                  <c:v>20.500533758403797</c:v>
                </c:pt>
                <c:pt idx="8505">
                  <c:v>22.925090063889627</c:v>
                </c:pt>
                <c:pt idx="8506">
                  <c:v>25.2</c:v>
                </c:pt>
                <c:pt idx="8507">
                  <c:v>27.256141579486162</c:v>
                </c:pt>
                <c:pt idx="8508">
                  <c:v>29.031039980913285</c:v>
                </c:pt>
                <c:pt idx="8509">
                  <c:v>30.470765814495913</c:v>
                </c:pt>
                <c:pt idx="8510">
                  <c:v>31.531573739317079</c:v>
                </c:pt>
                <c:pt idx="8511">
                  <c:v>32.181231643375796</c:v>
                </c:pt>
                <c:pt idx="8512">
                  <c:v>31.562000000000001</c:v>
                </c:pt>
                <c:pt idx="8513">
                  <c:v>31.181549903491412</c:v>
                </c:pt>
                <c:pt idx="8514">
                  <c:v>30.098119692370364</c:v>
                </c:pt>
                <c:pt idx="8515">
                  <c:v>28.47665179496072</c:v>
                </c:pt>
                <c:pt idx="8516">
                  <c:v>24.601273844161124</c:v>
                </c:pt>
                <c:pt idx="8517">
                  <c:v>23.4411750859196</c:v>
                </c:pt>
                <c:pt idx="8518">
                  <c:v>22.550999999999998</c:v>
                </c:pt>
                <c:pt idx="8519">
                  <c:v>21.800547688322247</c:v>
                </c:pt>
                <c:pt idx="8520">
                  <c:v>21.139385929182605</c:v>
                </c:pt>
                <c:pt idx="8521">
                  <c:v>20.738304771136555</c:v>
                </c:pt>
                <c:pt idx="8522">
                  <c:v>20.169933438033837</c:v>
                </c:pt>
                <c:pt idx="8523">
                  <c:v>19.640906300133054</c:v>
                </c:pt>
                <c:pt idx="8524">
                  <c:v>19.144033149234509</c:v>
                </c:pt>
                <c:pt idx="8525">
                  <c:v>18.674078838513623</c:v>
                </c:pt>
                <c:pt idx="8526">
                  <c:v>18.227091254988416</c:v>
                </c:pt>
                <c:pt idx="8527">
                  <c:v>17.7</c:v>
                </c:pt>
                <c:pt idx="8528">
                  <c:v>20.356817118304033</c:v>
                </c:pt>
                <c:pt idx="8529">
                  <c:v>22.932908192882731</c:v>
                </c:pt>
                <c:pt idx="8530">
                  <c:v>25.349999999999998</c:v>
                </c:pt>
                <c:pt idx="8531">
                  <c:v>27.534650428204053</c:v>
                </c:pt>
                <c:pt idx="8532">
                  <c:v>29.420479979720362</c:v>
                </c:pt>
                <c:pt idx="8533">
                  <c:v>30.950188677901913</c:v>
                </c:pt>
                <c:pt idx="8534">
                  <c:v>32.077297098024395</c:v>
                </c:pt>
                <c:pt idx="8535">
                  <c:v>32.767558621086785</c:v>
                </c:pt>
                <c:pt idx="8536">
                  <c:v>31.731999999999999</c:v>
                </c:pt>
                <c:pt idx="8537">
                  <c:v>31.33860942401833</c:v>
                </c:pt>
                <c:pt idx="8538">
                  <c:v>30.218327845172077</c:v>
                </c:pt>
                <c:pt idx="8539">
                  <c:v>28.541707978462785</c:v>
                </c:pt>
                <c:pt idx="8540">
                  <c:v>24.936011049744838</c:v>
                </c:pt>
                <c:pt idx="8541">
                  <c:v>23.736453150066527</c:v>
                </c:pt>
                <c:pt idx="8542">
                  <c:v>22.816000000000003</c:v>
                </c:pt>
                <c:pt idx="8543">
                  <c:v>22.040022099489676</c:v>
                </c:pt>
                <c:pt idx="8544">
                  <c:v>21.356371845141197</c:v>
                </c:pt>
                <c:pt idx="8545">
                  <c:v>20.838304771136556</c:v>
                </c:pt>
                <c:pt idx="8546">
                  <c:v>20.269933438033835</c:v>
                </c:pt>
                <c:pt idx="8547">
                  <c:v>19.740906300133052</c:v>
                </c:pt>
                <c:pt idx="8548">
                  <c:v>19.244033149234511</c:v>
                </c:pt>
                <c:pt idx="8549">
                  <c:v>18.774078838513621</c:v>
                </c:pt>
                <c:pt idx="8550">
                  <c:v>18.327091254988417</c:v>
                </c:pt>
                <c:pt idx="8551">
                  <c:v>17.8</c:v>
                </c:pt>
                <c:pt idx="8552">
                  <c:v>20.456817118304034</c:v>
                </c:pt>
                <c:pt idx="8553">
                  <c:v>23.032908192882733</c:v>
                </c:pt>
                <c:pt idx="8554">
                  <c:v>25.45</c:v>
                </c:pt>
                <c:pt idx="8555">
                  <c:v>27.634650428204054</c:v>
                </c:pt>
                <c:pt idx="8556">
                  <c:v>29.520479979720363</c:v>
                </c:pt>
                <c:pt idx="8557">
                  <c:v>31.050188677901915</c:v>
                </c:pt>
                <c:pt idx="8558">
                  <c:v>32.177297098024397</c:v>
                </c:pt>
                <c:pt idx="8559">
                  <c:v>32.867558621086786</c:v>
                </c:pt>
                <c:pt idx="8560">
                  <c:v>31.731999999999999</c:v>
                </c:pt>
                <c:pt idx="8561">
                  <c:v>31.33860942401833</c:v>
                </c:pt>
                <c:pt idx="8562">
                  <c:v>30.218327845172077</c:v>
                </c:pt>
                <c:pt idx="8563">
                  <c:v>28.541707978462785</c:v>
                </c:pt>
                <c:pt idx="8564">
                  <c:v>25.03601104974484</c:v>
                </c:pt>
                <c:pt idx="8565">
                  <c:v>23.836453150066525</c:v>
                </c:pt>
                <c:pt idx="8566">
                  <c:v>22.916</c:v>
                </c:pt>
                <c:pt idx="8567">
                  <c:v>22.140022099489673</c:v>
                </c:pt>
                <c:pt idx="8568">
                  <c:v>21.456371845141199</c:v>
                </c:pt>
                <c:pt idx="8569">
                  <c:v>20.30967857962786</c:v>
                </c:pt>
                <c:pt idx="8570">
                  <c:v>19.804875092990574</c:v>
                </c:pt>
                <c:pt idx="8571">
                  <c:v>19.33501546393396</c:v>
                </c:pt>
                <c:pt idx="8572">
                  <c:v>18.893713652280649</c:v>
                </c:pt>
                <c:pt idx="8573">
                  <c:v>18.476320021048281</c:v>
                </c:pt>
                <c:pt idx="8574">
                  <c:v>18.079324469891027</c:v>
                </c:pt>
                <c:pt idx="8575">
                  <c:v>17.899999999999999</c:v>
                </c:pt>
                <c:pt idx="8576">
                  <c:v>20.209520762970172</c:v>
                </c:pt>
                <c:pt idx="8577">
                  <c:v>22.448867906231392</c:v>
                </c:pt>
                <c:pt idx="8578">
                  <c:v>24.549999999999997</c:v>
                </c:pt>
                <c:pt idx="8579">
                  <c:v>26.449075208830969</c:v>
                </c:pt>
                <c:pt idx="8580">
                  <c:v>28.088391093482407</c:v>
                </c:pt>
                <c:pt idx="8581">
                  <c:v>29.418137870333034</c:v>
                </c:pt>
                <c:pt idx="8582">
                  <c:v>30.397911856452581</c:v>
                </c:pt>
                <c:pt idx="8583">
                  <c:v>30.997943115062366</c:v>
                </c:pt>
                <c:pt idx="8584">
                  <c:v>31.154</c:v>
                </c:pt>
                <c:pt idx="8585">
                  <c:v>30.804607054226807</c:v>
                </c:pt>
                <c:pt idx="8586">
                  <c:v>29.809620125646255</c:v>
                </c:pt>
                <c:pt idx="8587">
                  <c:v>28.320516954555764</c:v>
                </c:pt>
                <c:pt idx="8588">
                  <c:v>24.037904550760217</c:v>
                </c:pt>
                <c:pt idx="8589">
                  <c:v>22.972507731966978</c:v>
                </c:pt>
                <c:pt idx="8590">
                  <c:v>22.155000000000001</c:v>
                </c:pt>
                <c:pt idx="8591">
                  <c:v>21.465809101520435</c:v>
                </c:pt>
                <c:pt idx="8592">
                  <c:v>20.858619730881983</c:v>
                </c:pt>
                <c:pt idx="8593">
                  <c:v>20.548340484511236</c:v>
                </c:pt>
                <c:pt idx="8594">
                  <c:v>20.036058427701548</c:v>
                </c:pt>
                <c:pt idx="8595">
                  <c:v>19.559237915251501</c:v>
                </c:pt>
                <c:pt idx="8596">
                  <c:v>19.111398298981104</c:v>
                </c:pt>
                <c:pt idx="8597">
                  <c:v>18.687821058397144</c:v>
                </c:pt>
                <c:pt idx="8598">
                  <c:v>18.284944091667189</c:v>
                </c:pt>
                <c:pt idx="8599">
                  <c:v>17.7</c:v>
                </c:pt>
                <c:pt idx="8600">
                  <c:v>20.11370966957033</c:v>
                </c:pt>
                <c:pt idx="8601">
                  <c:v>22.454079992226795</c:v>
                </c:pt>
                <c:pt idx="8602">
                  <c:v>24.65</c:v>
                </c:pt>
                <c:pt idx="8603">
                  <c:v>26.634747774642896</c:v>
                </c:pt>
                <c:pt idx="8604">
                  <c:v>28.348017759353795</c:v>
                </c:pt>
                <c:pt idx="8605">
                  <c:v>29.737753112603698</c:v>
                </c:pt>
                <c:pt idx="8606">
                  <c:v>30.761727428924125</c:v>
                </c:pt>
                <c:pt idx="8607">
                  <c:v>31.388827766869692</c:v>
                </c:pt>
                <c:pt idx="8608">
                  <c:v>31.222000000000001</c:v>
                </c:pt>
                <c:pt idx="8609">
                  <c:v>30.867430862437576</c:v>
                </c:pt>
                <c:pt idx="8610">
                  <c:v>29.857703386766939</c:v>
                </c:pt>
                <c:pt idx="8611">
                  <c:v>28.346539427956589</c:v>
                </c:pt>
                <c:pt idx="8612">
                  <c:v>24.331799432993702</c:v>
                </c:pt>
                <c:pt idx="8613">
                  <c:v>23.25061895762575</c:v>
                </c:pt>
                <c:pt idx="8614">
                  <c:v>22.420999999999999</c:v>
                </c:pt>
                <c:pt idx="8615">
                  <c:v>21.721598865987403</c:v>
                </c:pt>
                <c:pt idx="8616">
                  <c:v>21.10541409726542</c:v>
                </c:pt>
                <c:pt idx="8617">
                  <c:v>20.418973818694866</c:v>
                </c:pt>
                <c:pt idx="8618">
                  <c:v>19.854341770678349</c:v>
                </c:pt>
                <c:pt idx="8619">
                  <c:v>19.328795074474282</c:v>
                </c:pt>
                <c:pt idx="8620">
                  <c:v>18.835190825884283</c:v>
                </c:pt>
                <c:pt idx="8621">
                  <c:v>18.36832831983919</c:v>
                </c:pt>
                <c:pt idx="8622">
                  <c:v>17.924281444100334</c:v>
                </c:pt>
                <c:pt idx="8623">
                  <c:v>17.899999999999999</c:v>
                </c:pt>
                <c:pt idx="8624">
                  <c:v>20.452628211703875</c:v>
                </c:pt>
                <c:pt idx="8625">
                  <c:v>22.927696106887328</c:v>
                </c:pt>
                <c:pt idx="8626">
                  <c:v>25.25</c:v>
                </c:pt>
                <c:pt idx="8627">
                  <c:v>27.348977862392125</c:v>
                </c:pt>
                <c:pt idx="8628">
                  <c:v>29.160853313848978</c:v>
                </c:pt>
                <c:pt idx="8629">
                  <c:v>30.630573435631248</c:v>
                </c:pt>
                <c:pt idx="8630">
                  <c:v>31.713481525552854</c:v>
                </c:pt>
                <c:pt idx="8631">
                  <c:v>32.376673969279459</c:v>
                </c:pt>
                <c:pt idx="8632">
                  <c:v>31.698</c:v>
                </c:pt>
                <c:pt idx="8633">
                  <c:v>31.307197519912947</c:v>
                </c:pt>
                <c:pt idx="8634">
                  <c:v>30.194286214611736</c:v>
                </c:pt>
                <c:pt idx="8635">
                  <c:v>28.528696741762371</c:v>
                </c:pt>
                <c:pt idx="8636">
                  <c:v>24.589063608628095</c:v>
                </c:pt>
                <c:pt idx="8637">
                  <c:v>23.39739753723714</c:v>
                </c:pt>
                <c:pt idx="8638">
                  <c:v>22.483000000000001</c:v>
                </c:pt>
                <c:pt idx="8639">
                  <c:v>21.712127217256189</c:v>
                </c:pt>
                <c:pt idx="8640">
                  <c:v>21.032974661949481</c:v>
                </c:pt>
                <c:pt idx="8641">
                  <c:v>20.983657151603055</c:v>
                </c:pt>
                <c:pt idx="8642">
                  <c:v>20.445200099189947</c:v>
                </c:pt>
                <c:pt idx="8643">
                  <c:v>19.94401649486289</c:v>
                </c:pt>
                <c:pt idx="8644">
                  <c:v>19.473294562432695</c:v>
                </c:pt>
                <c:pt idx="8645">
                  <c:v>19.028074689118167</c:v>
                </c:pt>
                <c:pt idx="8646">
                  <c:v>18.604612767883761</c:v>
                </c:pt>
                <c:pt idx="8647">
                  <c:v>17.5</c:v>
                </c:pt>
                <c:pt idx="8648">
                  <c:v>20.122087482770649</c:v>
                </c:pt>
                <c:pt idx="8649">
                  <c:v>22.664504164217597</c:v>
                </c:pt>
                <c:pt idx="8650">
                  <c:v>25.05</c:v>
                </c:pt>
                <c:pt idx="8651">
                  <c:v>27.206092906266743</c:v>
                </c:pt>
                <c:pt idx="8652">
                  <c:v>29.067271091096568</c:v>
                </c:pt>
                <c:pt idx="8653">
                  <c:v>30.576983597145023</c:v>
                </c:pt>
                <c:pt idx="8654">
                  <c:v>31.689358573867217</c:v>
                </c:pt>
                <c:pt idx="8655">
                  <c:v>32.370597070484344</c:v>
                </c:pt>
                <c:pt idx="8656">
                  <c:v>31.46</c:v>
                </c:pt>
                <c:pt idx="8657">
                  <c:v>31.08731419117526</c:v>
                </c:pt>
                <c:pt idx="8658">
                  <c:v>30.025994800689336</c:v>
                </c:pt>
                <c:pt idx="8659">
                  <c:v>28.43761808485948</c:v>
                </c:pt>
                <c:pt idx="8660">
                  <c:v>24.9604315208109</c:v>
                </c:pt>
                <c:pt idx="8661">
                  <c:v>23.824008247431447</c:v>
                </c:pt>
                <c:pt idx="8662">
                  <c:v>22.951999999999998</c:v>
                </c:pt>
                <c:pt idx="8663">
                  <c:v>22.216863041621796</c:v>
                </c:pt>
                <c:pt idx="8664">
                  <c:v>21.569194379607453</c:v>
                </c:pt>
                <c:pt idx="8665">
                  <c:v>21.168411911260602</c:v>
                </c:pt>
                <c:pt idx="8666">
                  <c:v>20.768308407036976</c:v>
                </c:pt>
                <c:pt idx="8667">
                  <c:v>20.395901145488398</c:v>
                </c:pt>
                <c:pt idx="8668">
                  <c:v>20.046128598474294</c:v>
                </c:pt>
                <c:pt idx="8669">
                  <c:v>19.715305498164195</c:v>
                </c:pt>
                <c:pt idx="8670">
                  <c:v>19.400649765024742</c:v>
                </c:pt>
                <c:pt idx="8671">
                  <c:v>18.2</c:v>
                </c:pt>
                <c:pt idx="8672">
                  <c:v>20.214318860936391</c:v>
                </c:pt>
                <c:pt idx="8673">
                  <c:v>22.167433662577757</c:v>
                </c:pt>
                <c:pt idx="8674">
                  <c:v>24</c:v>
                </c:pt>
                <c:pt idx="8675">
                  <c:v>25.656336272363855</c:v>
                </c:pt>
                <c:pt idx="8676">
                  <c:v>27.086115540180145</c:v>
                </c:pt>
                <c:pt idx="8677">
                  <c:v>28.245894683899486</c:v>
                </c:pt>
                <c:pt idx="8678">
                  <c:v>29.100434401116537</c:v>
                </c:pt>
                <c:pt idx="8679">
                  <c:v>29.623769934941613</c:v>
                </c:pt>
                <c:pt idx="8680">
                  <c:v>30.202000000000002</c:v>
                </c:pt>
                <c:pt idx="8681">
                  <c:v>29.925073739276062</c:v>
                </c:pt>
                <c:pt idx="8682">
                  <c:v>29.136454469956661</c:v>
                </c:pt>
                <c:pt idx="8683">
                  <c:v>27.956202326944197</c:v>
                </c:pt>
                <c:pt idx="8684">
                  <c:v>24.123376199491432</c:v>
                </c:pt>
                <c:pt idx="8685">
                  <c:v>23.278950572744201</c:v>
                </c:pt>
                <c:pt idx="8686">
                  <c:v>22.631</c:v>
                </c:pt>
                <c:pt idx="8687">
                  <c:v>22.084752398982864</c:v>
                </c:pt>
                <c:pt idx="8688">
                  <c:v>21.60349860151387</c:v>
                </c:pt>
                <c:pt idx="8689">
                  <c:v>20.290347627186172</c:v>
                </c:pt>
                <c:pt idx="8690">
                  <c:v>19.789283425635091</c:v>
                </c:pt>
                <c:pt idx="8691">
                  <c:v>19.322904238275189</c:v>
                </c:pt>
                <c:pt idx="8692">
                  <c:v>18.884871328930423</c:v>
                </c:pt>
                <c:pt idx="8693">
                  <c:v>18.470569502373849</c:v>
                </c:pt>
                <c:pt idx="8694">
                  <c:v>18.076514659002946</c:v>
                </c:pt>
                <c:pt idx="8695">
                  <c:v>19.100000000000001</c:v>
                </c:pt>
                <c:pt idx="8696">
                  <c:v>21.183778132003166</c:v>
                </c:pt>
                <c:pt idx="8697">
                  <c:v>23.204241719908026</c:v>
                </c:pt>
                <c:pt idx="8698">
                  <c:v>25.1</c:v>
                </c:pt>
                <c:pt idx="8699">
                  <c:v>26.813451316238471</c:v>
                </c:pt>
                <c:pt idx="8700">
                  <c:v>28.29253331742774</c:v>
                </c:pt>
                <c:pt idx="8701">
                  <c:v>29.492304845413265</c:v>
                </c:pt>
                <c:pt idx="8702">
                  <c:v>30.376311449430901</c:v>
                </c:pt>
                <c:pt idx="8703">
                  <c:v>30.917693036146495</c:v>
                </c:pt>
                <c:pt idx="8704">
                  <c:v>31.12</c:v>
                </c:pt>
                <c:pt idx="8705">
                  <c:v>30.773195150121424</c:v>
                </c:pt>
                <c:pt idx="8706">
                  <c:v>29.785578495085911</c:v>
                </c:pt>
                <c:pt idx="8707">
                  <c:v>28.307505717855349</c:v>
                </c:pt>
                <c:pt idx="8708">
                  <c:v>23.990957109643475</c:v>
                </c:pt>
                <c:pt idx="8709">
                  <c:v>22.933452119137595</c:v>
                </c:pt>
                <c:pt idx="8710">
                  <c:v>22.122</c:v>
                </c:pt>
                <c:pt idx="8711">
                  <c:v>21.437914219286949</c:v>
                </c:pt>
                <c:pt idx="8712">
                  <c:v>20.835222547690268</c:v>
                </c:pt>
                <c:pt idx="8713">
                  <c:v>21.245735721027355</c:v>
                </c:pt>
                <c:pt idx="8714">
                  <c:v>20.83067507645892</c:v>
                </c:pt>
                <c:pt idx="8715">
                  <c:v>20.444346048123478</c:v>
                </c:pt>
                <c:pt idx="8716">
                  <c:v>20.081497891875202</c:v>
                </c:pt>
                <c:pt idx="8717">
                  <c:v>19.738307572861924</c:v>
                </c:pt>
                <c:pt idx="8718">
                  <c:v>19.41188900857707</c:v>
                </c:pt>
                <c:pt idx="8719">
                  <c:v>17.7</c:v>
                </c:pt>
                <c:pt idx="8720">
                  <c:v>19.870602220836627</c:v>
                </c:pt>
                <c:pt idx="8721">
                  <c:v>21.975251791570859</c:v>
                </c:pt>
                <c:pt idx="8722">
                  <c:v>23.95</c:v>
                </c:pt>
                <c:pt idx="8723">
                  <c:v>25.73484512108174</c:v>
                </c:pt>
                <c:pt idx="8724">
                  <c:v>27.275555538987227</c:v>
                </c:pt>
                <c:pt idx="8725">
                  <c:v>28.525317547305484</c:v>
                </c:pt>
                <c:pt idx="8726">
                  <c:v>29.446157759823855</c:v>
                </c:pt>
                <c:pt idx="8727">
                  <c:v>30.0100969126526</c:v>
                </c:pt>
                <c:pt idx="8728">
                  <c:v>30.338000000000001</c:v>
                </c:pt>
                <c:pt idx="8729">
                  <c:v>30.050721355697597</c:v>
                </c:pt>
                <c:pt idx="8730">
                  <c:v>29.232620992198029</c:v>
                </c:pt>
                <c:pt idx="8731">
                  <c:v>28.008247273745848</c:v>
                </c:pt>
                <c:pt idx="8732">
                  <c:v>24.311165963958402</c:v>
                </c:pt>
                <c:pt idx="8733">
                  <c:v>23.43517302406174</c:v>
                </c:pt>
                <c:pt idx="8734">
                  <c:v>22.763000000000002</c:v>
                </c:pt>
                <c:pt idx="8735">
                  <c:v>22.196331927916802</c:v>
                </c:pt>
                <c:pt idx="8736">
                  <c:v>21.697087334280745</c:v>
                </c:pt>
                <c:pt idx="8737">
                  <c:v>20.254290485786683</c:v>
                </c:pt>
                <c:pt idx="8738">
                  <c:v>19.663483442166751</c:v>
                </c:pt>
                <c:pt idx="8739">
                  <c:v>19.11357365408567</c:v>
                </c:pt>
                <c:pt idx="8740">
                  <c:v>18.597087089335872</c:v>
                </c:pt>
                <c:pt idx="8741">
                  <c:v>18.108581950560211</c:v>
                </c:pt>
                <c:pt idx="8742">
                  <c:v>17.643950120316905</c:v>
                </c:pt>
                <c:pt idx="8743">
                  <c:v>19.100000000000001</c:v>
                </c:pt>
                <c:pt idx="8744">
                  <c:v>21.513709669570332</c:v>
                </c:pt>
                <c:pt idx="8745">
                  <c:v>23.854079992226797</c:v>
                </c:pt>
                <c:pt idx="8746">
                  <c:v>26.05</c:v>
                </c:pt>
                <c:pt idx="8747">
                  <c:v>28.034747774642895</c:v>
                </c:pt>
                <c:pt idx="8748">
                  <c:v>29.748017759353793</c:v>
                </c:pt>
                <c:pt idx="8749">
                  <c:v>31.137753112603697</c:v>
                </c:pt>
                <c:pt idx="8750">
                  <c:v>32.161727428924124</c:v>
                </c:pt>
                <c:pt idx="8751">
                  <c:v>32.788827766869687</c:v>
                </c:pt>
                <c:pt idx="8752">
                  <c:v>31.936</c:v>
                </c:pt>
                <c:pt idx="8753">
                  <c:v>31.527080848650634</c:v>
                </c:pt>
                <c:pt idx="8754">
                  <c:v>30.362577628534133</c:v>
                </c:pt>
                <c:pt idx="8755">
                  <c:v>28.619775398665261</c:v>
                </c:pt>
                <c:pt idx="8756">
                  <c:v>24.617695696445292</c:v>
                </c:pt>
                <c:pt idx="8757">
                  <c:v>23.370786827042835</c:v>
                </c:pt>
                <c:pt idx="8758">
                  <c:v>22.414000000000001</c:v>
                </c:pt>
                <c:pt idx="8759">
                  <c:v>21.607391392890584</c:v>
                </c:pt>
                <c:pt idx="8760">
                  <c:v>20.896754944291509</c:v>
                </c:pt>
                <c:pt idx="8761">
                  <c:v>20.028269057761875</c:v>
                </c:pt>
                <c:pt idx="8762">
                  <c:v>19.403808448366121</c:v>
                </c:pt>
                <c:pt idx="8763">
                  <c:v>18.822574685014601</c:v>
                </c:pt>
                <c:pt idx="8764">
                  <c:v>18.276667999487916</c:v>
                </c:pt>
                <c:pt idx="8765">
                  <c:v>17.760336618630099</c:v>
                </c:pt>
                <c:pt idx="8766">
                  <c:v>17.269238418309641</c:v>
                </c:pt>
                <c:pt idx="8767">
                  <c:v>17.2</c:v>
                </c:pt>
                <c:pt idx="8768">
                  <c:v>20.030465295970963</c:v>
                </c:pt>
                <c:pt idx="8769">
                  <c:v>22.774928336208401</c:v>
                </c:pt>
                <c:pt idx="8770">
                  <c:v>25.349999999999998</c:v>
                </c:pt>
                <c:pt idx="8771">
                  <c:v>27.677438037890589</c:v>
                </c:pt>
                <c:pt idx="8772">
                  <c:v>29.686524422839341</c:v>
                </c:pt>
                <c:pt idx="8773">
                  <c:v>31.316214081686347</c:v>
                </c:pt>
                <c:pt idx="8774">
                  <c:v>32.516989718810308</c:v>
                </c:pt>
                <c:pt idx="8775">
                  <c:v>33.25236637409899</c:v>
                </c:pt>
                <c:pt idx="8776">
                  <c:v>32.242000000000004</c:v>
                </c:pt>
                <c:pt idx="8777">
                  <c:v>31.809787985599087</c:v>
                </c:pt>
                <c:pt idx="8778">
                  <c:v>30.578952303577218</c:v>
                </c:pt>
                <c:pt idx="8779">
                  <c:v>28.736876528968981</c:v>
                </c:pt>
                <c:pt idx="8780">
                  <c:v>24.640222666495973</c:v>
                </c:pt>
                <c:pt idx="8781">
                  <c:v>23.322287342507302</c:v>
                </c:pt>
                <c:pt idx="8782">
                  <c:v>22.311</c:v>
                </c:pt>
                <c:pt idx="8783">
                  <c:v>21.458445332991943</c:v>
                </c:pt>
                <c:pt idx="8784">
                  <c:v>20.707329593016976</c:v>
                </c:pt>
                <c:pt idx="8785">
                  <c:v>19.863585724853689</c:v>
                </c:pt>
                <c:pt idx="8786">
                  <c:v>19.212950119854522</c:v>
                </c:pt>
                <c:pt idx="8787">
                  <c:v>18.607353264625992</c:v>
                </c:pt>
                <c:pt idx="8788">
                  <c:v>18.038564262939506</c:v>
                </c:pt>
                <c:pt idx="8789">
                  <c:v>17.50059024935112</c:v>
                </c:pt>
                <c:pt idx="8790">
                  <c:v>16.988907094526212</c:v>
                </c:pt>
                <c:pt idx="8791">
                  <c:v>16.8</c:v>
                </c:pt>
                <c:pt idx="8792">
                  <c:v>19.76938383810451</c:v>
                </c:pt>
                <c:pt idx="8793">
                  <c:v>22.648544450868936</c:v>
                </c:pt>
                <c:pt idx="8794">
                  <c:v>25.349999999999998</c:v>
                </c:pt>
                <c:pt idx="8795">
                  <c:v>27.79166812563982</c:v>
                </c:pt>
                <c:pt idx="8796">
                  <c:v>29.899359977334523</c:v>
                </c:pt>
                <c:pt idx="8797">
                  <c:v>31.609034404713899</c:v>
                </c:pt>
                <c:pt idx="8798">
                  <c:v>32.868743815439032</c:v>
                </c:pt>
                <c:pt idx="8799">
                  <c:v>33.640212576508759</c:v>
                </c:pt>
                <c:pt idx="8800">
                  <c:v>32.480000000000004</c:v>
                </c:pt>
                <c:pt idx="8801">
                  <c:v>32.029671314336774</c:v>
                </c:pt>
                <c:pt idx="8802">
                  <c:v>30.747243717499614</c:v>
                </c:pt>
                <c:pt idx="8803">
                  <c:v>28.827955185871872</c:v>
                </c:pt>
                <c:pt idx="8804">
                  <c:v>24.668854754313166</c:v>
                </c:pt>
                <c:pt idx="8805">
                  <c:v>23.295676632312997</c:v>
                </c:pt>
                <c:pt idx="8806">
                  <c:v>22.241999999999997</c:v>
                </c:pt>
                <c:pt idx="8807">
                  <c:v>21.353709508626338</c:v>
                </c:pt>
                <c:pt idx="8808">
                  <c:v>20.571109875359003</c:v>
                </c:pt>
                <c:pt idx="8809">
                  <c:v>19.831614295553432</c:v>
                </c:pt>
                <c:pt idx="8810">
                  <c:v>19.225850111588692</c:v>
                </c:pt>
                <c:pt idx="8811">
                  <c:v>18.662018556720753</c:v>
                </c:pt>
                <c:pt idx="8812">
                  <c:v>18.13245638273678</c:v>
                </c:pt>
                <c:pt idx="8813">
                  <c:v>17.631584025257936</c:v>
                </c:pt>
                <c:pt idx="8814">
                  <c:v>17.155189363869233</c:v>
                </c:pt>
                <c:pt idx="8815">
                  <c:v>16.5</c:v>
                </c:pt>
                <c:pt idx="8816">
                  <c:v>19.347830113737658</c:v>
                </c:pt>
                <c:pt idx="8817">
                  <c:v>22.109130350540966</c:v>
                </c:pt>
                <c:pt idx="8818">
                  <c:v>24.699999999999996</c:v>
                </c:pt>
                <c:pt idx="8819">
                  <c:v>27.041716798859241</c:v>
                </c:pt>
                <c:pt idx="8820">
                  <c:v>29.063128867151239</c:v>
                </c:pt>
                <c:pt idx="8821">
                  <c:v>30.702816622064791</c:v>
                </c:pt>
                <c:pt idx="8822">
                  <c:v>31.910958980888893</c:v>
                </c:pt>
                <c:pt idx="8823">
                  <c:v>32.650847149400207</c:v>
                </c:pt>
                <c:pt idx="8824">
                  <c:v>32.072000000000003</c:v>
                </c:pt>
                <c:pt idx="8825">
                  <c:v>31.652728465072165</c:v>
                </c:pt>
                <c:pt idx="8826">
                  <c:v>30.458744150775502</c:v>
                </c:pt>
                <c:pt idx="8827">
                  <c:v>28.671820345466916</c:v>
                </c:pt>
                <c:pt idx="8828">
                  <c:v>24.305485460912259</c:v>
                </c:pt>
                <c:pt idx="8829">
                  <c:v>23.027009278360374</c:v>
                </c:pt>
                <c:pt idx="8830">
                  <c:v>22.045999999999999</c:v>
                </c:pt>
                <c:pt idx="8831">
                  <c:v>21.218970921824521</c:v>
                </c:pt>
                <c:pt idx="8832">
                  <c:v>20.490343677058384</c:v>
                </c:pt>
                <c:pt idx="8833">
                  <c:v>19.599642866253177</c:v>
                </c:pt>
                <c:pt idx="8834">
                  <c:v>19.038750103322862</c:v>
                </c:pt>
                <c:pt idx="8835">
                  <c:v>18.516683848815511</c:v>
                </c:pt>
                <c:pt idx="8836">
                  <c:v>18.026348502534056</c:v>
                </c:pt>
                <c:pt idx="8837">
                  <c:v>17.562577801164757</c:v>
                </c:pt>
                <c:pt idx="8838">
                  <c:v>17.121471633212252</c:v>
                </c:pt>
                <c:pt idx="8839">
                  <c:v>16.7</c:v>
                </c:pt>
                <c:pt idx="8840">
                  <c:v>19.304722665003954</c:v>
                </c:pt>
                <c:pt idx="8841">
                  <c:v>21.830302149885028</c:v>
                </c:pt>
                <c:pt idx="8842">
                  <c:v>24.2</c:v>
                </c:pt>
                <c:pt idx="8843">
                  <c:v>26.341814145298088</c:v>
                </c:pt>
                <c:pt idx="8844">
                  <c:v>28.19066664678467</c:v>
                </c:pt>
                <c:pt idx="8845">
                  <c:v>29.690381056766576</c:v>
                </c:pt>
                <c:pt idx="8846">
                  <c:v>30.795389311788625</c:v>
                </c:pt>
                <c:pt idx="8847">
                  <c:v>31.47211629518312</c:v>
                </c:pt>
                <c:pt idx="8848">
                  <c:v>31.664000000000001</c:v>
                </c:pt>
                <c:pt idx="8849">
                  <c:v>31.275785615807564</c:v>
                </c:pt>
                <c:pt idx="8850">
                  <c:v>30.170244584051392</c:v>
                </c:pt>
                <c:pt idx="8851">
                  <c:v>28.51568550506196</c:v>
                </c:pt>
                <c:pt idx="8852">
                  <c:v>23.742116167511352</c:v>
                </c:pt>
                <c:pt idx="8853">
                  <c:v>22.558341924407756</c:v>
                </c:pt>
                <c:pt idx="8854">
                  <c:v>21.65</c:v>
                </c:pt>
                <c:pt idx="8855">
                  <c:v>20.884232335022702</c:v>
                </c:pt>
                <c:pt idx="8856">
                  <c:v>20.209577478757762</c:v>
                </c:pt>
                <c:pt idx="8857">
                  <c:v>20.815628580903308</c:v>
                </c:pt>
                <c:pt idx="8858">
                  <c:v>20.232300107455778</c:v>
                </c:pt>
                <c:pt idx="8859">
                  <c:v>19.68935120276813</c:v>
                </c:pt>
                <c:pt idx="8860">
                  <c:v>19.179402442635421</c:v>
                </c:pt>
                <c:pt idx="8861">
                  <c:v>18.697080913211348</c:v>
                </c:pt>
                <c:pt idx="8862">
                  <c:v>18.238330498540741</c:v>
                </c:pt>
                <c:pt idx="8863">
                  <c:v>16.7</c:v>
                </c:pt>
                <c:pt idx="8864">
                  <c:v>19.599924567037736</c:v>
                </c:pt>
                <c:pt idx="8865">
                  <c:v>22.411736393538668</c:v>
                </c:pt>
                <c:pt idx="8866">
                  <c:v>25.049999999999997</c:v>
                </c:pt>
                <c:pt idx="8867">
                  <c:v>27.434553081765202</c:v>
                </c:pt>
                <c:pt idx="8868">
                  <c:v>29.492942200086929</c:v>
                </c:pt>
                <c:pt idx="8869">
                  <c:v>31.162624243200121</c:v>
                </c:pt>
                <c:pt idx="8870">
                  <c:v>32.392866767124666</c:v>
                </c:pt>
                <c:pt idx="8871">
                  <c:v>33.146289475303874</c:v>
                </c:pt>
                <c:pt idx="8872">
                  <c:v>31.867999999999999</c:v>
                </c:pt>
                <c:pt idx="8873">
                  <c:v>31.464257040439865</c:v>
                </c:pt>
                <c:pt idx="8874">
                  <c:v>30.314494367413449</c:v>
                </c:pt>
                <c:pt idx="8875">
                  <c:v>28.593752925264436</c:v>
                </c:pt>
                <c:pt idx="8876">
                  <c:v>25.123800814211805</c:v>
                </c:pt>
                <c:pt idx="8877">
                  <c:v>23.892675601384067</c:v>
                </c:pt>
                <c:pt idx="8878">
                  <c:v>22.948</c:v>
                </c:pt>
                <c:pt idx="8879">
                  <c:v>22.151601628423613</c:v>
                </c:pt>
                <c:pt idx="8880">
                  <c:v>21.449960577908072</c:v>
                </c:pt>
                <c:pt idx="8881">
                  <c:v>20.857635723578241</c:v>
                </c:pt>
                <c:pt idx="8882">
                  <c:v>20.285525105389318</c:v>
                </c:pt>
                <c:pt idx="8883">
                  <c:v>19.753017525791819</c:v>
                </c:pt>
                <c:pt idx="8884">
                  <c:v>19.252875472584737</c:v>
                </c:pt>
                <c:pt idx="8885">
                  <c:v>18.779829357188053</c:v>
                </c:pt>
                <c:pt idx="8886">
                  <c:v>18.329901065876498</c:v>
                </c:pt>
                <c:pt idx="8887">
                  <c:v>17.8</c:v>
                </c:pt>
                <c:pt idx="8888">
                  <c:v>20.474181936070728</c:v>
                </c:pt>
                <c:pt idx="8889">
                  <c:v>23.0671102072153</c:v>
                </c:pt>
                <c:pt idx="8890">
                  <c:v>25.5</c:v>
                </c:pt>
                <c:pt idx="8891">
                  <c:v>27.698929189172709</c:v>
                </c:pt>
                <c:pt idx="8892">
                  <c:v>29.597084424032264</c:v>
                </c:pt>
                <c:pt idx="8893">
                  <c:v>31.136791218280358</c:v>
                </c:pt>
                <c:pt idx="8894">
                  <c:v>32.271266360102992</c:v>
                </c:pt>
                <c:pt idx="8895">
                  <c:v>32.966039396388005</c:v>
                </c:pt>
                <c:pt idx="8896">
                  <c:v>31.766000000000002</c:v>
                </c:pt>
                <c:pt idx="8897">
                  <c:v>31.370021328123716</c:v>
                </c:pt>
                <c:pt idx="8898">
                  <c:v>30.242369475732421</c:v>
                </c:pt>
                <c:pt idx="8899">
                  <c:v>28.5547192151632</c:v>
                </c:pt>
                <c:pt idx="8900">
                  <c:v>25.082958490861579</c:v>
                </c:pt>
                <c:pt idx="8901">
                  <c:v>23.875508762895912</c:v>
                </c:pt>
                <c:pt idx="8902">
                  <c:v>22.948999999999998</c:v>
                </c:pt>
                <c:pt idx="8903">
                  <c:v>22.16791698172316</c:v>
                </c:pt>
                <c:pt idx="8904">
                  <c:v>21.479769028332917</c:v>
                </c:pt>
                <c:pt idx="8905">
                  <c:v>20.189607152878498</c:v>
                </c:pt>
                <c:pt idx="8906">
                  <c:v>19.57262511365515</c:v>
                </c:pt>
                <c:pt idx="8907">
                  <c:v>18.998352233697062</c:v>
                </c:pt>
                <c:pt idx="8908">
                  <c:v>18.458983352787463</c:v>
                </c:pt>
                <c:pt idx="8909">
                  <c:v>17.948835581281234</c:v>
                </c:pt>
                <c:pt idx="8910">
                  <c:v>17.463618796533478</c:v>
                </c:pt>
                <c:pt idx="8911">
                  <c:v>17.899999999999999</c:v>
                </c:pt>
                <c:pt idx="8912">
                  <c:v>20.608911571604111</c:v>
                </c:pt>
                <c:pt idx="8913">
                  <c:v>23.23551423588043</c:v>
                </c:pt>
                <c:pt idx="8914">
                  <c:v>25.7</c:v>
                </c:pt>
                <c:pt idx="8915">
                  <c:v>27.927486711110014</c:v>
                </c:pt>
                <c:pt idx="8916">
                  <c:v>29.850293312656056</c:v>
                </c:pt>
                <c:pt idx="8917">
                  <c:v>31.409996299037243</c:v>
                </c:pt>
                <c:pt idx="8918">
                  <c:v>32.559204884260168</c:v>
                </c:pt>
                <c:pt idx="8919">
                  <c:v>33.263000946990445</c:v>
                </c:pt>
                <c:pt idx="8920">
                  <c:v>32.173999999999999</c:v>
                </c:pt>
                <c:pt idx="8921">
                  <c:v>31.746964177388318</c:v>
                </c:pt>
                <c:pt idx="8922">
                  <c:v>30.53086904245653</c:v>
                </c:pt>
                <c:pt idx="8923">
                  <c:v>28.710854055568156</c:v>
                </c:pt>
                <c:pt idx="8924">
                  <c:v>24.746327784262487</c:v>
                </c:pt>
                <c:pt idx="8925">
                  <c:v>23.444176116848531</c:v>
                </c:pt>
                <c:pt idx="8926">
                  <c:v>22.445</c:v>
                </c:pt>
                <c:pt idx="8927">
                  <c:v>21.602655568524973</c:v>
                </c:pt>
                <c:pt idx="8928">
                  <c:v>20.860535226633537</c:v>
                </c:pt>
                <c:pt idx="8929">
                  <c:v>19.873621438228373</c:v>
                </c:pt>
                <c:pt idx="8930">
                  <c:v>19.279075109522235</c:v>
                </c:pt>
                <c:pt idx="8931">
                  <c:v>18.725684879744442</c:v>
                </c:pt>
                <c:pt idx="8932">
                  <c:v>18.205929412686103</c:v>
                </c:pt>
                <c:pt idx="8933">
                  <c:v>17.714332469234645</c:v>
                </c:pt>
                <c:pt idx="8934">
                  <c:v>17.246759931204991</c:v>
                </c:pt>
                <c:pt idx="8935">
                  <c:v>17</c:v>
                </c:pt>
                <c:pt idx="8936">
                  <c:v>19.726276389370806</c:v>
                </c:pt>
                <c:pt idx="8937">
                  <c:v>22.369716250212999</c:v>
                </c:pt>
                <c:pt idx="8938">
                  <c:v>24.85</c:v>
                </c:pt>
                <c:pt idx="8939">
                  <c:v>27.09176547207867</c:v>
                </c:pt>
                <c:pt idx="8940">
                  <c:v>29.026897756967955</c:v>
                </c:pt>
                <c:pt idx="8941">
                  <c:v>30.596598839415691</c:v>
                </c:pt>
                <c:pt idx="8942">
                  <c:v>31.753174146338765</c:v>
                </c:pt>
                <c:pt idx="8943">
                  <c:v>32.461481722291666</c:v>
                </c:pt>
                <c:pt idx="8944">
                  <c:v>31.970000000000002</c:v>
                </c:pt>
                <c:pt idx="8945">
                  <c:v>31.558492752756017</c:v>
                </c:pt>
                <c:pt idx="8946">
                  <c:v>30.386619259094477</c:v>
                </c:pt>
                <c:pt idx="8947">
                  <c:v>28.632786635365676</c:v>
                </c:pt>
                <c:pt idx="8948">
                  <c:v>24.264643137562032</c:v>
                </c:pt>
                <c:pt idx="8949">
                  <c:v>23.009842439872223</c:v>
                </c:pt>
                <c:pt idx="8950">
                  <c:v>22.047000000000001</c:v>
                </c:pt>
                <c:pt idx="8951">
                  <c:v>21.235286275124068</c:v>
                </c:pt>
                <c:pt idx="8952">
                  <c:v>20.520152127483229</c:v>
                </c:pt>
                <c:pt idx="8953">
                  <c:v>20.179571439503817</c:v>
                </c:pt>
                <c:pt idx="8954">
                  <c:v>19.506500123987436</c:v>
                </c:pt>
                <c:pt idx="8955">
                  <c:v>18.880020618578612</c:v>
                </c:pt>
                <c:pt idx="8956">
                  <c:v>18.291618203040869</c:v>
                </c:pt>
                <c:pt idx="8957">
                  <c:v>17.735093361397709</c:v>
                </c:pt>
                <c:pt idx="8958">
                  <c:v>17.205765959854702</c:v>
                </c:pt>
                <c:pt idx="8959">
                  <c:v>16.8</c:v>
                </c:pt>
                <c:pt idx="8960">
                  <c:v>19.908302380238055</c:v>
                </c:pt>
                <c:pt idx="8961">
                  <c:v>22.92216056552947</c:v>
                </c:pt>
                <c:pt idx="8962">
                  <c:v>25.75</c:v>
                </c:pt>
                <c:pt idx="8963">
                  <c:v>28.305898213389057</c:v>
                </c:pt>
                <c:pt idx="8964">
                  <c:v>30.512195531829711</c:v>
                </c:pt>
                <c:pt idx="8965">
                  <c:v>32.301854727741457</c:v>
                </c:pt>
                <c:pt idx="8966">
                  <c:v>33.620497912067762</c:v>
                </c:pt>
                <c:pt idx="8967">
                  <c:v>34.428058778918526</c:v>
                </c:pt>
                <c:pt idx="8968">
                  <c:v>32.683999999999997</c:v>
                </c:pt>
                <c:pt idx="8969">
                  <c:v>32.218142738969078</c:v>
                </c:pt>
                <c:pt idx="8970">
                  <c:v>30.891493500861671</c:v>
                </c:pt>
                <c:pt idx="8971">
                  <c:v>28.906022606074352</c:v>
                </c:pt>
                <c:pt idx="8972">
                  <c:v>25.150539401013624</c:v>
                </c:pt>
                <c:pt idx="8973">
                  <c:v>23.730010309289305</c:v>
                </c:pt>
                <c:pt idx="8974">
                  <c:v>22.64</c:v>
                </c:pt>
                <c:pt idx="8975">
                  <c:v>21.721078802027247</c:v>
                </c:pt>
                <c:pt idx="8976">
                  <c:v>20.911492974509315</c:v>
                </c:pt>
                <c:pt idx="8977">
                  <c:v>20.460980961369806</c:v>
                </c:pt>
                <c:pt idx="8978">
                  <c:v>19.907566768611893</c:v>
                </c:pt>
                <c:pt idx="8979">
                  <c:v>19.392461397497971</c:v>
                </c:pt>
                <c:pt idx="8980">
                  <c:v>18.908663855833602</c:v>
                </c:pt>
                <c:pt idx="8981">
                  <c:v>18.451076763815898</c:v>
                </c:pt>
                <c:pt idx="8982">
                  <c:v>18.015852011436088</c:v>
                </c:pt>
                <c:pt idx="8983">
                  <c:v>16.7</c:v>
                </c:pt>
                <c:pt idx="8984">
                  <c:v>19.426276389370805</c:v>
                </c:pt>
                <c:pt idx="8985">
                  <c:v>22.069716250212998</c:v>
                </c:pt>
                <c:pt idx="8986">
                  <c:v>24.549999999999997</c:v>
                </c:pt>
                <c:pt idx="8987">
                  <c:v>26.791765472078666</c:v>
                </c:pt>
                <c:pt idx="8988">
                  <c:v>28.726897756967954</c:v>
                </c:pt>
                <c:pt idx="8989">
                  <c:v>30.296598839415687</c:v>
                </c:pt>
                <c:pt idx="8990">
                  <c:v>31.45317414633876</c:v>
                </c:pt>
                <c:pt idx="8991">
                  <c:v>32.161481722291668</c:v>
                </c:pt>
                <c:pt idx="8992">
                  <c:v>31.596</c:v>
                </c:pt>
                <c:pt idx="8993">
                  <c:v>31.212961807596795</c:v>
                </c:pt>
                <c:pt idx="8994">
                  <c:v>30.122161322930708</c:v>
                </c:pt>
                <c:pt idx="8995">
                  <c:v>28.489663031661131</c:v>
                </c:pt>
                <c:pt idx="8996">
                  <c:v>24.548221285277869</c:v>
                </c:pt>
                <c:pt idx="8997">
                  <c:v>23.380230698748985</c:v>
                </c:pt>
                <c:pt idx="8998">
                  <c:v>22.484000000000002</c:v>
                </c:pt>
                <c:pt idx="8999">
                  <c:v>21.728442570555735</c:v>
                </c:pt>
                <c:pt idx="9000">
                  <c:v>21.062783112374326</c:v>
                </c:pt>
                <c:pt idx="9001">
                  <c:v>20.964326199161363</c:v>
                </c:pt>
                <c:pt idx="9002">
                  <c:v>20.429608431834463</c:v>
                </c:pt>
                <c:pt idx="9003">
                  <c:v>19.931905269204119</c:v>
                </c:pt>
                <c:pt idx="9004">
                  <c:v>19.464452239082469</c:v>
                </c:pt>
                <c:pt idx="9005">
                  <c:v>19.022324170443735</c:v>
                </c:pt>
                <c:pt idx="9006">
                  <c:v>18.60180295699568</c:v>
                </c:pt>
                <c:pt idx="9007">
                  <c:v>17.600000000000001</c:v>
                </c:pt>
                <c:pt idx="9008">
                  <c:v>20.187357847237262</c:v>
                </c:pt>
                <c:pt idx="9009">
                  <c:v>22.696100135552463</c:v>
                </c:pt>
                <c:pt idx="9010">
                  <c:v>25.05</c:v>
                </c:pt>
                <c:pt idx="9011">
                  <c:v>27.177535384329435</c:v>
                </c:pt>
                <c:pt idx="9012">
                  <c:v>29.014062202472772</c:v>
                </c:pt>
                <c:pt idx="9013">
                  <c:v>30.503778516388135</c:v>
                </c:pt>
                <c:pt idx="9014">
                  <c:v>31.601420049710036</c:v>
                </c:pt>
                <c:pt idx="9015">
                  <c:v>32.2736355198819</c:v>
                </c:pt>
                <c:pt idx="9016">
                  <c:v>31.426000000000002</c:v>
                </c:pt>
                <c:pt idx="9017">
                  <c:v>31.055902287069877</c:v>
                </c:pt>
                <c:pt idx="9018">
                  <c:v>30.001953170128996</c:v>
                </c:pt>
                <c:pt idx="9019">
                  <c:v>28.424606848159069</c:v>
                </c:pt>
                <c:pt idx="9020">
                  <c:v>24.913484079694154</c:v>
                </c:pt>
                <c:pt idx="9021">
                  <c:v>23.78495263460206</c:v>
                </c:pt>
                <c:pt idx="9022">
                  <c:v>22.918999999999997</c:v>
                </c:pt>
                <c:pt idx="9023">
                  <c:v>22.18896815938831</c:v>
                </c:pt>
                <c:pt idx="9024">
                  <c:v>21.54579719641573</c:v>
                </c:pt>
                <c:pt idx="9025">
                  <c:v>24.287742863702288</c:v>
                </c:pt>
                <c:pt idx="9026">
                  <c:v>23.883900074392461</c:v>
                </c:pt>
                <c:pt idx="9027">
                  <c:v>23.508012371147167</c:v>
                </c:pt>
                <c:pt idx="9028">
                  <c:v>23.154970921824521</c:v>
                </c:pt>
                <c:pt idx="9029">
                  <c:v>22.821056016838625</c:v>
                </c:pt>
                <c:pt idx="9030">
                  <c:v>22.503459575912821</c:v>
                </c:pt>
                <c:pt idx="9031">
                  <c:v>18.2</c:v>
                </c:pt>
                <c:pt idx="9032">
                  <c:v>20.769993029470569</c:v>
                </c:pt>
                <c:pt idx="9033">
                  <c:v>23.261898121219897</c:v>
                </c:pt>
                <c:pt idx="9034">
                  <c:v>25.599999999999998</c:v>
                </c:pt>
                <c:pt idx="9035">
                  <c:v>27.713256623360781</c:v>
                </c:pt>
                <c:pt idx="9036">
                  <c:v>29.537457758160876</c:v>
                </c:pt>
                <c:pt idx="9037">
                  <c:v>31.017175976009689</c:v>
                </c:pt>
                <c:pt idx="9038">
                  <c:v>32.107450787631443</c:v>
                </c:pt>
                <c:pt idx="9039">
                  <c:v>32.775154744580675</c:v>
                </c:pt>
                <c:pt idx="9040">
                  <c:v>30.236000000000001</c:v>
                </c:pt>
                <c:pt idx="9041">
                  <c:v>29.956485643381445</c:v>
                </c:pt>
                <c:pt idx="9042">
                  <c:v>29.160496100517005</c:v>
                </c:pt>
                <c:pt idx="9043">
                  <c:v>27.969213563644612</c:v>
                </c:pt>
                <c:pt idx="9044">
                  <c:v>27.270323640608172</c:v>
                </c:pt>
                <c:pt idx="9045">
                  <c:v>26.418006185573581</c:v>
                </c:pt>
                <c:pt idx="9046">
                  <c:v>25.763999999999999</c:v>
                </c:pt>
                <c:pt idx="9047">
                  <c:v>25.212647281216348</c:v>
                </c:pt>
                <c:pt idx="9048">
                  <c:v>24.726895784705587</c:v>
                </c:pt>
                <c:pt idx="9049">
                  <c:v>20.999642866253183</c:v>
                </c:pt>
                <c:pt idx="9050">
                  <c:v>20.438750103322864</c:v>
                </c:pt>
                <c:pt idx="9051">
                  <c:v>19.916683848815513</c:v>
                </c:pt>
                <c:pt idx="9052">
                  <c:v>19.426348502534058</c:v>
                </c:pt>
                <c:pt idx="9053">
                  <c:v>18.962577801164763</c:v>
                </c:pt>
                <c:pt idx="9054">
                  <c:v>18.521471633212254</c:v>
                </c:pt>
                <c:pt idx="9055">
                  <c:v>22.2</c:v>
                </c:pt>
                <c:pt idx="9056">
                  <c:v>24.09276513656954</c:v>
                </c:pt>
                <c:pt idx="9057">
                  <c:v>25.928019562249787</c:v>
                </c:pt>
                <c:pt idx="9058">
                  <c:v>27.65</c:v>
                </c:pt>
                <c:pt idx="9059">
                  <c:v>29.206384945583277</c:v>
                </c:pt>
                <c:pt idx="9060">
                  <c:v>30.549884429996862</c:v>
                </c:pt>
                <c:pt idx="9061">
                  <c:v>31.639676901250382</c:v>
                </c:pt>
                <c:pt idx="9062">
                  <c:v>32.442649566566402</c:v>
                </c:pt>
                <c:pt idx="9063">
                  <c:v>32.934404507833065</c:v>
                </c:pt>
                <c:pt idx="9064">
                  <c:v>31.664000000000001</c:v>
                </c:pt>
                <c:pt idx="9065">
                  <c:v>31.275785615807564</c:v>
                </c:pt>
                <c:pt idx="9066">
                  <c:v>30.170244584051392</c:v>
                </c:pt>
                <c:pt idx="9067">
                  <c:v>28.51568550506196</c:v>
                </c:pt>
                <c:pt idx="9068">
                  <c:v>25.142116167511354</c:v>
                </c:pt>
                <c:pt idx="9069">
                  <c:v>23.958341924407755</c:v>
                </c:pt>
                <c:pt idx="9070">
                  <c:v>23.05</c:v>
                </c:pt>
                <c:pt idx="9071">
                  <c:v>22.284232335022708</c:v>
                </c:pt>
                <c:pt idx="9072">
                  <c:v>21.609577478757764</c:v>
                </c:pt>
                <c:pt idx="9073">
                  <c:v>19.780311913811492</c:v>
                </c:pt>
                <c:pt idx="9074">
                  <c:v>19.223158435967377</c:v>
                </c:pt>
                <c:pt idx="9075">
                  <c:v>18.704572623156739</c:v>
                </c:pt>
                <c:pt idx="9076">
                  <c:v>18.217506179183829</c:v>
                </c:pt>
                <c:pt idx="9077">
                  <c:v>17.756827282490324</c:v>
                </c:pt>
                <c:pt idx="9078">
                  <c:v>17.318661822324167</c:v>
                </c:pt>
                <c:pt idx="9079">
                  <c:v>18.100000000000001</c:v>
                </c:pt>
                <c:pt idx="9080">
                  <c:v>20.478980034036947</c:v>
                </c:pt>
                <c:pt idx="9081">
                  <c:v>22.785675963561662</c:v>
                </c:pt>
                <c:pt idx="9082">
                  <c:v>24.95</c:v>
                </c:pt>
                <c:pt idx="9083">
                  <c:v>26.906190252705589</c:v>
                </c:pt>
                <c:pt idx="9084">
                  <c:v>28.594808870729999</c:v>
                </c:pt>
                <c:pt idx="9085">
                  <c:v>29.96454803184681</c:v>
                </c:pt>
                <c:pt idx="9086">
                  <c:v>30.973788904766945</c:v>
                </c:pt>
                <c:pt idx="9087">
                  <c:v>31.591866216267249</c:v>
                </c:pt>
                <c:pt idx="9088">
                  <c:v>31.63</c:v>
                </c:pt>
                <c:pt idx="9089">
                  <c:v>31.244373711702178</c:v>
                </c:pt>
                <c:pt idx="9090">
                  <c:v>30.146202953491049</c:v>
                </c:pt>
                <c:pt idx="9091">
                  <c:v>28.502674268361545</c:v>
                </c:pt>
                <c:pt idx="9092">
                  <c:v>23.895168726394612</c:v>
                </c:pt>
                <c:pt idx="9093">
                  <c:v>22.719286311578372</c:v>
                </c:pt>
                <c:pt idx="9094">
                  <c:v>21.817</c:v>
                </c:pt>
                <c:pt idx="9095">
                  <c:v>21.056337452789219</c:v>
                </c:pt>
                <c:pt idx="9096">
                  <c:v>20.386180295566042</c:v>
                </c:pt>
                <c:pt idx="9097">
                  <c:v>20.592952390670057</c:v>
                </c:pt>
                <c:pt idx="9098">
                  <c:v>19.994666776877722</c:v>
                </c:pt>
                <c:pt idx="9099">
                  <c:v>19.437796105403212</c:v>
                </c:pt>
                <c:pt idx="9100">
                  <c:v>18.914771736036329</c:v>
                </c:pt>
                <c:pt idx="9101">
                  <c:v>18.420082987909076</c:v>
                </c:pt>
                <c:pt idx="9102">
                  <c:v>17.949569742093068</c:v>
                </c:pt>
                <c:pt idx="9103">
                  <c:v>16.899999999999999</c:v>
                </c:pt>
                <c:pt idx="9104">
                  <c:v>19.782559749271041</c:v>
                </c:pt>
                <c:pt idx="9105">
                  <c:v>22.577534379206099</c:v>
                </c:pt>
                <c:pt idx="9106">
                  <c:v>25.199999999999996</c:v>
                </c:pt>
                <c:pt idx="9107">
                  <c:v>27.57027432079655</c:v>
                </c:pt>
                <c:pt idx="9108">
                  <c:v>29.616337755775035</c:v>
                </c:pt>
                <c:pt idx="9109">
                  <c:v>31.27602170282168</c:v>
                </c:pt>
                <c:pt idx="9110">
                  <c:v>32.498897505046074</c:v>
                </c:pt>
                <c:pt idx="9111">
                  <c:v>33.247808700002651</c:v>
                </c:pt>
                <c:pt idx="9112">
                  <c:v>32.004000000000005</c:v>
                </c:pt>
                <c:pt idx="9113">
                  <c:v>31.5899046568614</c:v>
                </c:pt>
                <c:pt idx="9114">
                  <c:v>30.410660889654821</c:v>
                </c:pt>
                <c:pt idx="9115">
                  <c:v>28.64579787206609</c:v>
                </c:pt>
                <c:pt idx="9116">
                  <c:v>25.011590578678774</c:v>
                </c:pt>
                <c:pt idx="9117">
                  <c:v>23.748898052701605</c:v>
                </c:pt>
                <c:pt idx="9118">
                  <c:v>22.78</c:v>
                </c:pt>
                <c:pt idx="9119">
                  <c:v>21.96318115735755</c:v>
                </c:pt>
                <c:pt idx="9120">
                  <c:v>21.243549310674943</c:v>
                </c:pt>
                <c:pt idx="9121">
                  <c:v>20.876966676019929</c:v>
                </c:pt>
                <c:pt idx="9122">
                  <c:v>20.301116772744805</c:v>
                </c:pt>
                <c:pt idx="9123">
                  <c:v>19.76512875145059</c:v>
                </c:pt>
                <c:pt idx="9124">
                  <c:v>19.261717795934963</c:v>
                </c:pt>
                <c:pt idx="9125">
                  <c:v>18.785579875862481</c:v>
                </c:pt>
                <c:pt idx="9126">
                  <c:v>18.33271087676458</c:v>
                </c:pt>
                <c:pt idx="9127">
                  <c:v>17.5</c:v>
                </c:pt>
                <c:pt idx="9128">
                  <c:v>20.2436412071375</c:v>
                </c:pt>
                <c:pt idx="9129">
                  <c:v>22.903918264545567</c:v>
                </c:pt>
                <c:pt idx="9130">
                  <c:v>25.4</c:v>
                </c:pt>
                <c:pt idx="9131">
                  <c:v>27.656044233047318</c:v>
                </c:pt>
                <c:pt idx="9132">
                  <c:v>29.603502201279852</c:v>
                </c:pt>
                <c:pt idx="9133">
                  <c:v>31.183201379794127</c:v>
                </c:pt>
                <c:pt idx="9134">
                  <c:v>32.347143408417352</c:v>
                </c:pt>
                <c:pt idx="9135">
                  <c:v>33.059962497592885</c:v>
                </c:pt>
                <c:pt idx="9136">
                  <c:v>31.8</c:v>
                </c:pt>
                <c:pt idx="9137">
                  <c:v>31.401433232229099</c:v>
                </c:pt>
                <c:pt idx="9138">
                  <c:v>30.266411106292765</c:v>
                </c:pt>
                <c:pt idx="9139">
                  <c:v>28.567730451863611</c:v>
                </c:pt>
                <c:pt idx="9140">
                  <c:v>25.129905931978318</c:v>
                </c:pt>
                <c:pt idx="9141">
                  <c:v>23.914564375725291</c:v>
                </c:pt>
                <c:pt idx="9142">
                  <c:v>22.981999999999999</c:v>
                </c:pt>
                <c:pt idx="9143">
                  <c:v>22.195811863956642</c:v>
                </c:pt>
                <c:pt idx="9144">
                  <c:v>21.503166211524633</c:v>
                </c:pt>
                <c:pt idx="9145">
                  <c:v>21.460980961369806</c:v>
                </c:pt>
                <c:pt idx="9146">
                  <c:v>20.907566768611893</c:v>
                </c:pt>
                <c:pt idx="9147">
                  <c:v>20.392461397497971</c:v>
                </c:pt>
                <c:pt idx="9148">
                  <c:v>19.908663855833602</c:v>
                </c:pt>
                <c:pt idx="9149">
                  <c:v>19.451076763815898</c:v>
                </c:pt>
                <c:pt idx="9150">
                  <c:v>19.015852011436088</c:v>
                </c:pt>
                <c:pt idx="9151">
                  <c:v>17.899999999999999</c:v>
                </c:pt>
                <c:pt idx="9152">
                  <c:v>20.59154675383742</c:v>
                </c:pt>
                <c:pt idx="9153">
                  <c:v>23.201312221547862</c:v>
                </c:pt>
                <c:pt idx="9154">
                  <c:v>25.65</c:v>
                </c:pt>
                <c:pt idx="9155">
                  <c:v>27.863207950141359</c:v>
                </c:pt>
                <c:pt idx="9156">
                  <c:v>29.773688868344159</c:v>
                </c:pt>
                <c:pt idx="9157">
                  <c:v>31.323393758658796</c:v>
                </c:pt>
                <c:pt idx="9158">
                  <c:v>32.465235622181581</c:v>
                </c:pt>
                <c:pt idx="9159">
                  <c:v>33.164520171689219</c:v>
                </c:pt>
                <c:pt idx="9160">
                  <c:v>31.596</c:v>
                </c:pt>
                <c:pt idx="9161">
                  <c:v>31.212961807596795</c:v>
                </c:pt>
                <c:pt idx="9162">
                  <c:v>30.122161322930708</c:v>
                </c:pt>
                <c:pt idx="9163">
                  <c:v>28.489663031661131</c:v>
                </c:pt>
                <c:pt idx="9164">
                  <c:v>25.548221285277869</c:v>
                </c:pt>
                <c:pt idx="9165">
                  <c:v>24.380230698748985</c:v>
                </c:pt>
                <c:pt idx="9166">
                  <c:v>23.484000000000002</c:v>
                </c:pt>
                <c:pt idx="9167">
                  <c:v>22.728442570555735</c:v>
                </c:pt>
                <c:pt idx="9168">
                  <c:v>22.062783112374326</c:v>
                </c:pt>
                <c:pt idx="9169">
                  <c:v>20.912283343111746</c:v>
                </c:pt>
                <c:pt idx="9170">
                  <c:v>20.310258444233206</c:v>
                </c:pt>
                <c:pt idx="9171">
                  <c:v>19.749907331061983</c:v>
                </c:pt>
                <c:pt idx="9172">
                  <c:v>19.223614059386556</c:v>
                </c:pt>
                <c:pt idx="9173">
                  <c:v>18.725833506583506</c:v>
                </c:pt>
                <c:pt idx="9174">
                  <c:v>18.25237955298115</c:v>
                </c:pt>
                <c:pt idx="9175">
                  <c:v>18.600000000000001</c:v>
                </c:pt>
                <c:pt idx="9176">
                  <c:v>21.256817118304035</c:v>
                </c:pt>
                <c:pt idx="9177">
                  <c:v>23.832908192882734</c:v>
                </c:pt>
                <c:pt idx="9178">
                  <c:v>26.25</c:v>
                </c:pt>
                <c:pt idx="9179">
                  <c:v>28.434650428204051</c:v>
                </c:pt>
                <c:pt idx="9180">
                  <c:v>30.320479979720361</c:v>
                </c:pt>
                <c:pt idx="9181">
                  <c:v>31.850188677901912</c:v>
                </c:pt>
                <c:pt idx="9182">
                  <c:v>32.977297098024394</c:v>
                </c:pt>
                <c:pt idx="9183">
                  <c:v>33.667558621086783</c:v>
                </c:pt>
                <c:pt idx="9184">
                  <c:v>32.037999999999997</c:v>
                </c:pt>
                <c:pt idx="9185">
                  <c:v>31.621316560966783</c:v>
                </c:pt>
                <c:pt idx="9186">
                  <c:v>30.434702520215161</c:v>
                </c:pt>
                <c:pt idx="9187">
                  <c:v>28.658809108766501</c:v>
                </c:pt>
                <c:pt idx="9188">
                  <c:v>25.358538019795517</c:v>
                </c:pt>
                <c:pt idx="9189">
                  <c:v>24.087953665530989</c:v>
                </c:pt>
                <c:pt idx="9190">
                  <c:v>23.113</c:v>
                </c:pt>
                <c:pt idx="9191">
                  <c:v>22.291076039591037</c:v>
                </c:pt>
                <c:pt idx="9192">
                  <c:v>21.566946493866663</c:v>
                </c:pt>
                <c:pt idx="9193">
                  <c:v>21.448340484511238</c:v>
                </c:pt>
                <c:pt idx="9194">
                  <c:v>20.936058427701546</c:v>
                </c:pt>
                <c:pt idx="9195">
                  <c:v>20.459237915251499</c:v>
                </c:pt>
                <c:pt idx="9196">
                  <c:v>20.011398298981106</c:v>
                </c:pt>
                <c:pt idx="9197">
                  <c:v>19.587821058397147</c:v>
                </c:pt>
                <c:pt idx="9198">
                  <c:v>19.184944091667191</c:v>
                </c:pt>
                <c:pt idx="9199">
                  <c:v>17.8</c:v>
                </c:pt>
                <c:pt idx="9200">
                  <c:v>20.352628211703877</c:v>
                </c:pt>
                <c:pt idx="9201">
                  <c:v>22.827696106887331</c:v>
                </c:pt>
                <c:pt idx="9202">
                  <c:v>25.15</c:v>
                </c:pt>
                <c:pt idx="9203">
                  <c:v>27.248977862392127</c:v>
                </c:pt>
                <c:pt idx="9204">
                  <c:v>29.060853313848977</c:v>
                </c:pt>
                <c:pt idx="9205">
                  <c:v>30.530573435631247</c:v>
                </c:pt>
                <c:pt idx="9206">
                  <c:v>31.613481525552853</c:v>
                </c:pt>
                <c:pt idx="9207">
                  <c:v>32.276673969279457</c:v>
                </c:pt>
                <c:pt idx="9208">
                  <c:v>31.222000000000001</c:v>
                </c:pt>
                <c:pt idx="9209">
                  <c:v>30.867430862437576</c:v>
                </c:pt>
                <c:pt idx="9210">
                  <c:v>29.857703386766939</c:v>
                </c:pt>
                <c:pt idx="9211">
                  <c:v>28.346539427956589</c:v>
                </c:pt>
                <c:pt idx="9212">
                  <c:v>25.2317994329937</c:v>
                </c:pt>
                <c:pt idx="9213">
                  <c:v>24.150618957625749</c:v>
                </c:pt>
                <c:pt idx="9214">
                  <c:v>23.320999999999998</c:v>
                </c:pt>
                <c:pt idx="9215">
                  <c:v>22.621598865987401</c:v>
                </c:pt>
                <c:pt idx="9216">
                  <c:v>22.005414097265422</c:v>
                </c:pt>
                <c:pt idx="9217">
                  <c:v>25.165066673469042</c:v>
                </c:pt>
                <c:pt idx="9218">
                  <c:v>24.746266743814406</c:v>
                </c:pt>
                <c:pt idx="9219">
                  <c:v>24.356457273782247</c:v>
                </c:pt>
                <c:pt idx="9220">
                  <c:v>23.99034021522543</c:v>
                </c:pt>
                <c:pt idx="9221">
                  <c:v>23.644058091536351</c:v>
                </c:pt>
                <c:pt idx="9222">
                  <c:v>23.31469881946515</c:v>
                </c:pt>
                <c:pt idx="9223">
                  <c:v>18.8</c:v>
                </c:pt>
                <c:pt idx="9224">
                  <c:v>21.474181936070728</c:v>
                </c:pt>
                <c:pt idx="9225">
                  <c:v>24.0671102072153</c:v>
                </c:pt>
                <c:pt idx="9226">
                  <c:v>26.5</c:v>
                </c:pt>
                <c:pt idx="9227">
                  <c:v>28.698929189172709</c:v>
                </c:pt>
                <c:pt idx="9228">
                  <c:v>30.597084424032264</c:v>
                </c:pt>
                <c:pt idx="9229">
                  <c:v>32.136791218280358</c:v>
                </c:pt>
                <c:pt idx="9230">
                  <c:v>33.271266360102992</c:v>
                </c:pt>
                <c:pt idx="9231">
                  <c:v>33.966039396388005</c:v>
                </c:pt>
                <c:pt idx="9232">
                  <c:v>30.372</c:v>
                </c:pt>
                <c:pt idx="9233">
                  <c:v>30.08213325980298</c:v>
                </c:pt>
                <c:pt idx="9234">
                  <c:v>29.256662622758373</c:v>
                </c:pt>
                <c:pt idx="9235">
                  <c:v>28.021258510446263</c:v>
                </c:pt>
                <c:pt idx="9236">
                  <c:v>28.258113405075147</c:v>
                </c:pt>
                <c:pt idx="9237">
                  <c:v>27.374228636891125</c:v>
                </c:pt>
                <c:pt idx="9238">
                  <c:v>26.696000000000002</c:v>
                </c:pt>
                <c:pt idx="9239">
                  <c:v>26.124226810150287</c:v>
                </c:pt>
                <c:pt idx="9240">
                  <c:v>25.620484517472462</c:v>
                </c:pt>
                <c:pt idx="9241">
                  <c:v>25.068411911260601</c:v>
                </c:pt>
                <c:pt idx="9242">
                  <c:v>24.668308407036974</c:v>
                </c:pt>
                <c:pt idx="9243">
                  <c:v>24.295901145488397</c:v>
                </c:pt>
                <c:pt idx="9244">
                  <c:v>23.946128598474296</c:v>
                </c:pt>
                <c:pt idx="9245">
                  <c:v>23.615305498164194</c:v>
                </c:pt>
                <c:pt idx="9246">
                  <c:v>23.30064976502474</c:v>
                </c:pt>
                <c:pt idx="9247">
                  <c:v>23</c:v>
                </c:pt>
                <c:pt idx="9248">
                  <c:v>24.858035501036156</c:v>
                </c:pt>
                <c:pt idx="9249">
                  <c:v>26.659615533584656</c:v>
                </c:pt>
                <c:pt idx="9250">
                  <c:v>28.35</c:v>
                </c:pt>
                <c:pt idx="9251">
                  <c:v>29.877827423645972</c:v>
                </c:pt>
                <c:pt idx="9252">
                  <c:v>31.196675541373068</c:v>
                </c:pt>
                <c:pt idx="9253">
                  <c:v>32.266471820493493</c:v>
                </c:pt>
                <c:pt idx="9254">
                  <c:v>33.054711042409224</c:v>
                </c:pt>
                <c:pt idx="9255">
                  <c:v>33.537442957230631</c:v>
                </c:pt>
                <c:pt idx="9256">
                  <c:v>30.202000000000002</c:v>
                </c:pt>
                <c:pt idx="9257">
                  <c:v>29.925073739276062</c:v>
                </c:pt>
                <c:pt idx="9258">
                  <c:v>29.136454469956661</c:v>
                </c:pt>
                <c:pt idx="9259">
                  <c:v>27.956202326944197</c:v>
                </c:pt>
                <c:pt idx="9260">
                  <c:v>28.02337619949143</c:v>
                </c:pt>
                <c:pt idx="9261">
                  <c:v>27.178950572744199</c:v>
                </c:pt>
                <c:pt idx="9262">
                  <c:v>26.530999999999999</c:v>
                </c:pt>
                <c:pt idx="9263">
                  <c:v>25.984752398982863</c:v>
                </c:pt>
                <c:pt idx="9264">
                  <c:v>25.503498601513868</c:v>
                </c:pt>
                <c:pt idx="9265">
                  <c:v>25.223059530794103</c:v>
                </c:pt>
                <c:pt idx="9266">
                  <c:v>24.793041745880863</c:v>
                </c:pt>
                <c:pt idx="9267">
                  <c:v>24.39279095075856</c:v>
                </c:pt>
                <c:pt idx="9268">
                  <c:v>24.016867185276112</c:v>
                </c:pt>
                <c:pt idx="9269">
                  <c:v>23.661309647559648</c:v>
                </c:pt>
                <c:pt idx="9270">
                  <c:v>23.323128252129393</c:v>
                </c:pt>
                <c:pt idx="9271">
                  <c:v>23</c:v>
                </c:pt>
                <c:pt idx="9272">
                  <c:v>24.996954043169698</c:v>
                </c:pt>
                <c:pt idx="9273">
                  <c:v>26.93323164824519</c:v>
                </c:pt>
                <c:pt idx="9274">
                  <c:v>28.75</c:v>
                </c:pt>
                <c:pt idx="9275">
                  <c:v>30.392057511395201</c:v>
                </c:pt>
                <c:pt idx="9276">
                  <c:v>31.809511095868245</c:v>
                </c:pt>
                <c:pt idx="9277">
                  <c:v>32.95929214352104</c:v>
                </c:pt>
                <c:pt idx="9278">
                  <c:v>33.806465139037947</c:v>
                </c:pt>
                <c:pt idx="9279">
                  <c:v>34.325289159640391</c:v>
                </c:pt>
                <c:pt idx="9280">
                  <c:v>30.474</c:v>
                </c:pt>
                <c:pt idx="9281">
                  <c:v>30.176368972119132</c:v>
                </c:pt>
                <c:pt idx="9282">
                  <c:v>29.328787514439401</c:v>
                </c:pt>
                <c:pt idx="9283">
                  <c:v>28.060292220547502</c:v>
                </c:pt>
                <c:pt idx="9284">
                  <c:v>28.398955728425371</c:v>
                </c:pt>
                <c:pt idx="9285">
                  <c:v>27.491395475379278</c:v>
                </c:pt>
                <c:pt idx="9286">
                  <c:v>26.795000000000002</c:v>
                </c:pt>
                <c:pt idx="9287">
                  <c:v>26.207911456850741</c:v>
                </c:pt>
                <c:pt idx="9288">
                  <c:v>25.690676067047619</c:v>
                </c:pt>
                <c:pt idx="9289">
                  <c:v>22.871016674744489</c:v>
                </c:pt>
                <c:pt idx="9290">
                  <c:v>22.373691758279605</c:v>
                </c:pt>
                <c:pt idx="9291">
                  <c:v>21.910793012616423</c:v>
                </c:pt>
                <c:pt idx="9292">
                  <c:v>21.476029005580198</c:v>
                </c:pt>
                <c:pt idx="9293">
                  <c:v>21.064818983699418</c:v>
                </c:pt>
                <c:pt idx="9294">
                  <c:v>20.673704848114866</c:v>
                </c:pt>
                <c:pt idx="9295">
                  <c:v>23</c:v>
                </c:pt>
                <c:pt idx="9296">
                  <c:v>24.840670683269462</c:v>
                </c:pt>
                <c:pt idx="9297">
                  <c:v>26.625413519252088</c:v>
                </c:pt>
                <c:pt idx="9298">
                  <c:v>28.3</c:v>
                </c:pt>
                <c:pt idx="9299">
                  <c:v>29.813548662677317</c:v>
                </c:pt>
                <c:pt idx="9300">
                  <c:v>31.120071097061167</c:v>
                </c:pt>
                <c:pt idx="9301">
                  <c:v>32.179869280115049</c:v>
                </c:pt>
                <c:pt idx="9302">
                  <c:v>32.960741780330629</c:v>
                </c:pt>
                <c:pt idx="9303">
                  <c:v>33.438962181929405</c:v>
                </c:pt>
                <c:pt idx="9304">
                  <c:v>31.085999999999999</c:v>
                </c:pt>
                <c:pt idx="9305">
                  <c:v>30.741783246016038</c:v>
                </c:pt>
                <c:pt idx="9306">
                  <c:v>29.761536864525567</c:v>
                </c:pt>
                <c:pt idx="9307">
                  <c:v>28.294494481154935</c:v>
                </c:pt>
                <c:pt idx="9308">
                  <c:v>26.544009668526733</c:v>
                </c:pt>
                <c:pt idx="9309">
                  <c:v>25.494396506308213</c:v>
                </c:pt>
                <c:pt idx="9310">
                  <c:v>24.689</c:v>
                </c:pt>
                <c:pt idx="9311">
                  <c:v>24.010019337053468</c:v>
                </c:pt>
                <c:pt idx="9312">
                  <c:v>23.411825364498551</c:v>
                </c:pt>
                <c:pt idx="9313">
                  <c:v>22.55503096009436</c:v>
                </c:pt>
                <c:pt idx="9314">
                  <c:v>22.080141754146691</c:v>
                </c:pt>
                <c:pt idx="9315">
                  <c:v>21.6381256586638</c:v>
                </c:pt>
                <c:pt idx="9316">
                  <c:v>21.222975065478835</c:v>
                </c:pt>
                <c:pt idx="9317">
                  <c:v>20.830315871652829</c:v>
                </c:pt>
                <c:pt idx="9318">
                  <c:v>20.456845982786376</c:v>
                </c:pt>
                <c:pt idx="9319">
                  <c:v>20.3</c:v>
                </c:pt>
                <c:pt idx="9320">
                  <c:v>22.470602220836629</c:v>
                </c:pt>
                <c:pt idx="9321">
                  <c:v>24.575251791570857</c:v>
                </c:pt>
                <c:pt idx="9322">
                  <c:v>26.549999999999997</c:v>
                </c:pt>
                <c:pt idx="9323">
                  <c:v>28.334845121081742</c:v>
                </c:pt>
                <c:pt idx="9324">
                  <c:v>29.875555538987221</c:v>
                </c:pt>
                <c:pt idx="9325">
                  <c:v>31.125317547305478</c:v>
                </c:pt>
                <c:pt idx="9326">
                  <c:v>32.046157759823849</c:v>
                </c:pt>
                <c:pt idx="9327">
                  <c:v>32.610096912652594</c:v>
                </c:pt>
                <c:pt idx="9328">
                  <c:v>30.881999999999998</c:v>
                </c:pt>
                <c:pt idx="9329">
                  <c:v>30.553311821383733</c:v>
                </c:pt>
                <c:pt idx="9330">
                  <c:v>29.617287081163511</c:v>
                </c:pt>
                <c:pt idx="9331">
                  <c:v>28.216427060952459</c:v>
                </c:pt>
                <c:pt idx="9332">
                  <c:v>26.062325021826279</c:v>
                </c:pt>
                <c:pt idx="9333">
                  <c:v>25.060062829331901</c:v>
                </c:pt>
                <c:pt idx="9334">
                  <c:v>24.291</c:v>
                </c:pt>
                <c:pt idx="9335">
                  <c:v>23.642650043652559</c:v>
                </c:pt>
                <c:pt idx="9336">
                  <c:v>23.071442265348239</c:v>
                </c:pt>
                <c:pt idx="9337">
                  <c:v>20.890347627186173</c:v>
                </c:pt>
                <c:pt idx="9338">
                  <c:v>20.389283425635092</c:v>
                </c:pt>
                <c:pt idx="9339">
                  <c:v>19.922904238275191</c:v>
                </c:pt>
                <c:pt idx="9340">
                  <c:v>19.484871328930424</c:v>
                </c:pt>
                <c:pt idx="9341">
                  <c:v>19.07056950237385</c:v>
                </c:pt>
                <c:pt idx="9342">
                  <c:v>18.676514659002947</c:v>
                </c:pt>
                <c:pt idx="9343">
                  <c:v>20.100000000000001</c:v>
                </c:pt>
                <c:pt idx="9344">
                  <c:v>22.114318860936393</c:v>
                </c:pt>
                <c:pt idx="9345">
                  <c:v>24.067433662577759</c:v>
                </c:pt>
                <c:pt idx="9346">
                  <c:v>25.9</c:v>
                </c:pt>
                <c:pt idx="9347">
                  <c:v>27.556336272363854</c:v>
                </c:pt>
                <c:pt idx="9348">
                  <c:v>28.986115540180144</c:v>
                </c:pt>
                <c:pt idx="9349">
                  <c:v>30.145894683899485</c:v>
                </c:pt>
                <c:pt idx="9350">
                  <c:v>31.000434401116536</c:v>
                </c:pt>
                <c:pt idx="9351">
                  <c:v>31.523769934941612</c:v>
                </c:pt>
                <c:pt idx="9352">
                  <c:v>31.12</c:v>
                </c:pt>
                <c:pt idx="9353">
                  <c:v>30.773195150121424</c:v>
                </c:pt>
                <c:pt idx="9354">
                  <c:v>29.785578495085911</c:v>
                </c:pt>
                <c:pt idx="9355">
                  <c:v>28.307505717855349</c:v>
                </c:pt>
                <c:pt idx="9356">
                  <c:v>24.590957109643472</c:v>
                </c:pt>
                <c:pt idx="9357">
                  <c:v>23.533452119137593</c:v>
                </c:pt>
                <c:pt idx="9358">
                  <c:v>22.722000000000001</c:v>
                </c:pt>
                <c:pt idx="9359">
                  <c:v>22.03791421928695</c:v>
                </c:pt>
                <c:pt idx="9360">
                  <c:v>21.435222547690266</c:v>
                </c:pt>
                <c:pt idx="9361">
                  <c:v>24.145735721027354</c:v>
                </c:pt>
                <c:pt idx="9362">
                  <c:v>23.730675076458919</c:v>
                </c:pt>
                <c:pt idx="9363">
                  <c:v>23.344346048123477</c:v>
                </c:pt>
                <c:pt idx="9364">
                  <c:v>22.9814978918752</c:v>
                </c:pt>
                <c:pt idx="9365">
                  <c:v>22.638307572861919</c:v>
                </c:pt>
                <c:pt idx="9366">
                  <c:v>22.311889008577065</c:v>
                </c:pt>
                <c:pt idx="9367">
                  <c:v>18.3</c:v>
                </c:pt>
                <c:pt idx="9368">
                  <c:v>20.869993029470571</c:v>
                </c:pt>
                <c:pt idx="9369">
                  <c:v>23.361898121219898</c:v>
                </c:pt>
                <c:pt idx="9370">
                  <c:v>25.7</c:v>
                </c:pt>
                <c:pt idx="9371">
                  <c:v>27.813256623360783</c:v>
                </c:pt>
                <c:pt idx="9372">
                  <c:v>29.637457758160878</c:v>
                </c:pt>
                <c:pt idx="9373">
                  <c:v>31.11717597600969</c:v>
                </c:pt>
                <c:pt idx="9374">
                  <c:v>32.207450787631444</c:v>
                </c:pt>
                <c:pt idx="9375">
                  <c:v>32.875154744580684</c:v>
                </c:pt>
                <c:pt idx="9376">
                  <c:v>30.338000000000001</c:v>
                </c:pt>
                <c:pt idx="9377">
                  <c:v>30.050721355697597</c:v>
                </c:pt>
                <c:pt idx="9378">
                  <c:v>29.232620992198029</c:v>
                </c:pt>
                <c:pt idx="9379">
                  <c:v>28.008247273745848</c:v>
                </c:pt>
                <c:pt idx="9380">
                  <c:v>27.2111659639584</c:v>
                </c:pt>
                <c:pt idx="9381">
                  <c:v>26.335173024061739</c:v>
                </c:pt>
                <c:pt idx="9382">
                  <c:v>25.663</c:v>
                </c:pt>
                <c:pt idx="9383">
                  <c:v>25.0963319279168</c:v>
                </c:pt>
                <c:pt idx="9384">
                  <c:v>24.597087334280744</c:v>
                </c:pt>
                <c:pt idx="9385">
                  <c:v>21.538304771136556</c:v>
                </c:pt>
                <c:pt idx="9386">
                  <c:v>20.969933438033834</c:v>
                </c:pt>
                <c:pt idx="9387">
                  <c:v>20.440906300133051</c:v>
                </c:pt>
                <c:pt idx="9388">
                  <c:v>19.944033149234514</c:v>
                </c:pt>
                <c:pt idx="9389">
                  <c:v>19.47407883851362</c:v>
                </c:pt>
                <c:pt idx="9390">
                  <c:v>19.027091254988417</c:v>
                </c:pt>
                <c:pt idx="9391">
                  <c:v>22</c:v>
                </c:pt>
                <c:pt idx="9392">
                  <c:v>24.049048496469776</c:v>
                </c:pt>
                <c:pt idx="9393">
                  <c:v>26.035837691242889</c:v>
                </c:pt>
                <c:pt idx="9394">
                  <c:v>27.9</c:v>
                </c:pt>
                <c:pt idx="9395">
                  <c:v>29.584893794301159</c:v>
                </c:pt>
                <c:pt idx="9396">
                  <c:v>31.039324428803937</c:v>
                </c:pt>
                <c:pt idx="9397">
                  <c:v>32.219099764656377</c:v>
                </c:pt>
                <c:pt idx="9398">
                  <c:v>33.088372925273717</c:v>
                </c:pt>
                <c:pt idx="9399">
                  <c:v>33.620731485544056</c:v>
                </c:pt>
                <c:pt idx="9400">
                  <c:v>31.731999999999999</c:v>
                </c:pt>
                <c:pt idx="9401">
                  <c:v>31.33860942401833</c:v>
                </c:pt>
                <c:pt idx="9402">
                  <c:v>30.218327845172077</c:v>
                </c:pt>
                <c:pt idx="9403">
                  <c:v>28.541707978462785</c:v>
                </c:pt>
                <c:pt idx="9404">
                  <c:v>25.736011049744835</c:v>
                </c:pt>
                <c:pt idx="9405">
                  <c:v>24.536453150066524</c:v>
                </c:pt>
                <c:pt idx="9406">
                  <c:v>23.616</c:v>
                </c:pt>
                <c:pt idx="9407">
                  <c:v>22.840022099489673</c:v>
                </c:pt>
                <c:pt idx="9408">
                  <c:v>22.156371845141198</c:v>
                </c:pt>
                <c:pt idx="9409">
                  <c:v>22.641650008928117</c:v>
                </c:pt>
                <c:pt idx="9410">
                  <c:v>22.091975101256406</c:v>
                </c:pt>
                <c:pt idx="9411">
                  <c:v>21.5803501718392</c:v>
                </c:pt>
                <c:pt idx="9412">
                  <c:v>21.099821532483375</c:v>
                </c:pt>
                <c:pt idx="9413">
                  <c:v>20.645326245141462</c:v>
                </c:pt>
                <c:pt idx="9414">
                  <c:v>20.21304220054801</c:v>
                </c:pt>
                <c:pt idx="9415">
                  <c:v>18.600000000000001</c:v>
                </c:pt>
                <c:pt idx="9416">
                  <c:v>21.361006024904192</c:v>
                </c:pt>
                <c:pt idx="9417">
                  <c:v>24.038120278878132</c:v>
                </c:pt>
                <c:pt idx="9418">
                  <c:v>26.55</c:v>
                </c:pt>
                <c:pt idx="9419">
                  <c:v>28.820322994015974</c:v>
                </c:pt>
                <c:pt idx="9420">
                  <c:v>30.780106645591751</c:v>
                </c:pt>
                <c:pt idx="9421">
                  <c:v>32.369803920172572</c:v>
                </c:pt>
                <c:pt idx="9422">
                  <c:v>33.541112670495941</c:v>
                </c:pt>
                <c:pt idx="9423">
                  <c:v>34.258443272894105</c:v>
                </c:pt>
                <c:pt idx="9424">
                  <c:v>31.562000000000001</c:v>
                </c:pt>
                <c:pt idx="9425">
                  <c:v>31.181549903491412</c:v>
                </c:pt>
                <c:pt idx="9426">
                  <c:v>30.098119692370364</c:v>
                </c:pt>
                <c:pt idx="9427">
                  <c:v>28.47665179496072</c:v>
                </c:pt>
                <c:pt idx="9428">
                  <c:v>26.701273844161125</c:v>
                </c:pt>
                <c:pt idx="9429">
                  <c:v>25.541175085919601</c:v>
                </c:pt>
                <c:pt idx="9430">
                  <c:v>24.651</c:v>
                </c:pt>
                <c:pt idx="9431">
                  <c:v>23.900547688322249</c:v>
                </c:pt>
                <c:pt idx="9432">
                  <c:v>23.239385929182607</c:v>
                </c:pt>
                <c:pt idx="9433">
                  <c:v>23.544995246719679</c:v>
                </c:pt>
                <c:pt idx="9434">
                  <c:v>23.014016764478978</c:v>
                </c:pt>
                <c:pt idx="9435">
                  <c:v>22.519794043545353</c:v>
                </c:pt>
                <c:pt idx="9436">
                  <c:v>22.055609915732241</c:v>
                </c:pt>
                <c:pt idx="9437">
                  <c:v>21.616573651769304</c:v>
                </c:pt>
                <c:pt idx="9438">
                  <c:v>21.198993146107597</c:v>
                </c:pt>
                <c:pt idx="9439">
                  <c:v>19.8</c:v>
                </c:pt>
                <c:pt idx="9440">
                  <c:v>22.43945230053734</c:v>
                </c:pt>
                <c:pt idx="9441">
                  <c:v>24.998706178550165</c:v>
                </c:pt>
                <c:pt idx="9442">
                  <c:v>27.4</c:v>
                </c:pt>
                <c:pt idx="9443">
                  <c:v>29.570371667235399</c:v>
                </c:pt>
                <c:pt idx="9444">
                  <c:v>31.443875535408466</c:v>
                </c:pt>
                <c:pt idx="9445">
                  <c:v>32.963586137523464</c:v>
                </c:pt>
                <c:pt idx="9446">
                  <c:v>34.083327835945809</c:v>
                </c:pt>
                <c:pt idx="9447">
                  <c:v>34.76907784578556</c:v>
                </c:pt>
                <c:pt idx="9448">
                  <c:v>31.391999999999999</c:v>
                </c:pt>
                <c:pt idx="9449">
                  <c:v>31.024490382964494</c:v>
                </c:pt>
                <c:pt idx="9450">
                  <c:v>29.977911539568652</c:v>
                </c:pt>
                <c:pt idx="9451">
                  <c:v>28.411595611458655</c:v>
                </c:pt>
                <c:pt idx="9452">
                  <c:v>27.466536638577413</c:v>
                </c:pt>
                <c:pt idx="9453">
                  <c:v>26.345897021772675</c:v>
                </c:pt>
                <c:pt idx="9454">
                  <c:v>25.486000000000001</c:v>
                </c:pt>
                <c:pt idx="9455">
                  <c:v>24.761073277154829</c:v>
                </c:pt>
                <c:pt idx="9456">
                  <c:v>24.122400013224016</c:v>
                </c:pt>
                <c:pt idx="9457">
                  <c:v>23.864326199161365</c:v>
                </c:pt>
                <c:pt idx="9458">
                  <c:v>23.329608431834465</c:v>
                </c:pt>
                <c:pt idx="9459">
                  <c:v>22.831905269204121</c:v>
                </c:pt>
                <c:pt idx="9460">
                  <c:v>22.364452239082468</c:v>
                </c:pt>
                <c:pt idx="9461">
                  <c:v>21.922324170443737</c:v>
                </c:pt>
                <c:pt idx="9462">
                  <c:v>21.501802956995682</c:v>
                </c:pt>
                <c:pt idx="9463">
                  <c:v>20.8</c:v>
                </c:pt>
                <c:pt idx="9464">
                  <c:v>23.335263393937183</c:v>
                </c:pt>
                <c:pt idx="9465">
                  <c:v>25.793494092554763</c:v>
                </c:pt>
                <c:pt idx="9466">
                  <c:v>28.099999999999998</c:v>
                </c:pt>
                <c:pt idx="9467">
                  <c:v>30.184699101423472</c:v>
                </c:pt>
                <c:pt idx="9468">
                  <c:v>31.984248869537076</c:v>
                </c:pt>
                <c:pt idx="9469">
                  <c:v>33.443970895252804</c:v>
                </c:pt>
                <c:pt idx="9470">
                  <c:v>34.519512263474262</c:v>
                </c:pt>
                <c:pt idx="9471">
                  <c:v>35.178193193978238</c:v>
                </c:pt>
                <c:pt idx="9472">
                  <c:v>31.425999999999998</c:v>
                </c:pt>
                <c:pt idx="9473">
                  <c:v>31.055902287069873</c:v>
                </c:pt>
                <c:pt idx="9474">
                  <c:v>30.001953170128992</c:v>
                </c:pt>
                <c:pt idx="9475">
                  <c:v>28.424606848159065</c:v>
                </c:pt>
                <c:pt idx="9476">
                  <c:v>27.813484079694156</c:v>
                </c:pt>
                <c:pt idx="9477">
                  <c:v>26.684952634602062</c:v>
                </c:pt>
                <c:pt idx="9478">
                  <c:v>25.819000000000003</c:v>
                </c:pt>
                <c:pt idx="9479">
                  <c:v>25.088968159388312</c:v>
                </c:pt>
                <c:pt idx="9480">
                  <c:v>24.445797196415732</c:v>
                </c:pt>
                <c:pt idx="9481">
                  <c:v>24.487002389394615</c:v>
                </c:pt>
                <c:pt idx="9482">
                  <c:v>23.96724176241252</c:v>
                </c:pt>
                <c:pt idx="9483">
                  <c:v>23.483460366569041</c:v>
                </c:pt>
                <c:pt idx="9484">
                  <c:v>23.029082945681559</c:v>
                </c:pt>
                <c:pt idx="9485">
                  <c:v>22.599322095746011</c:v>
                </c:pt>
                <c:pt idx="9486">
                  <c:v>22.190563713443353</c:v>
                </c:pt>
                <c:pt idx="9487">
                  <c:v>21.1</c:v>
                </c:pt>
                <c:pt idx="9488">
                  <c:v>23.635263393937183</c:v>
                </c:pt>
                <c:pt idx="9489">
                  <c:v>26.093494092554764</c:v>
                </c:pt>
                <c:pt idx="9490">
                  <c:v>28.400000000000002</c:v>
                </c:pt>
                <c:pt idx="9491">
                  <c:v>30.484699101423473</c:v>
                </c:pt>
                <c:pt idx="9492">
                  <c:v>32.28424886953708</c:v>
                </c:pt>
                <c:pt idx="9493">
                  <c:v>33.743970895252808</c:v>
                </c:pt>
                <c:pt idx="9494">
                  <c:v>34.819512263474266</c:v>
                </c:pt>
                <c:pt idx="9495">
                  <c:v>35.478193193978242</c:v>
                </c:pt>
                <c:pt idx="9496">
                  <c:v>31.29</c:v>
                </c:pt>
                <c:pt idx="9497">
                  <c:v>30.930254670648338</c:v>
                </c:pt>
                <c:pt idx="9498">
                  <c:v>29.905786647887624</c:v>
                </c:pt>
                <c:pt idx="9499">
                  <c:v>28.372561901357415</c:v>
                </c:pt>
                <c:pt idx="9500">
                  <c:v>28.325694315227189</c:v>
                </c:pt>
                <c:pt idx="9501">
                  <c:v>27.228730183284522</c:v>
                </c:pt>
                <c:pt idx="9502">
                  <c:v>26.387</c:v>
                </c:pt>
                <c:pt idx="9503">
                  <c:v>25.677388630454374</c:v>
                </c:pt>
                <c:pt idx="9504">
                  <c:v>25.05220846364886</c:v>
                </c:pt>
                <c:pt idx="9505">
                  <c:v>22.649080958818914</c:v>
                </c:pt>
                <c:pt idx="9506">
                  <c:v>22.252716739681489</c:v>
                </c:pt>
                <c:pt idx="9507">
                  <c:v>21.883789919829628</c:v>
                </c:pt>
                <c:pt idx="9508">
                  <c:v>21.537286275124067</c:v>
                </c:pt>
                <c:pt idx="9509">
                  <c:v>21.209554979489763</c:v>
                </c:pt>
                <c:pt idx="9510">
                  <c:v>20.897839954136657</c:v>
                </c:pt>
                <c:pt idx="9511">
                  <c:v>21.8</c:v>
                </c:pt>
                <c:pt idx="9512">
                  <c:v>23.432292870069144</c:v>
                </c:pt>
                <c:pt idx="9513">
                  <c:v>25.014989347261285</c:v>
                </c:pt>
                <c:pt idx="9514">
                  <c:v>26.5</c:v>
                </c:pt>
                <c:pt idx="9515">
                  <c:v>27.842203531053467</c:v>
                </c:pt>
                <c:pt idx="9516">
                  <c:v>29.000817765318395</c:v>
                </c:pt>
                <c:pt idx="9517">
                  <c:v>29.940638795573722</c:v>
                </c:pt>
                <c:pt idx="9518">
                  <c:v>30.633110635387538</c:v>
                </c:pt>
                <c:pt idx="9519">
                  <c:v>31.057192878314755</c:v>
                </c:pt>
                <c:pt idx="9520">
                  <c:v>30.167999999999999</c:v>
                </c:pt>
                <c:pt idx="9521">
                  <c:v>29.893661835170676</c:v>
                </c:pt>
                <c:pt idx="9522">
                  <c:v>29.112412839396317</c:v>
                </c:pt>
                <c:pt idx="9523">
                  <c:v>27.943191090243783</c:v>
                </c:pt>
                <c:pt idx="9524">
                  <c:v>25.576428758374689</c:v>
                </c:pt>
                <c:pt idx="9525">
                  <c:v>24.739894959914814</c:v>
                </c:pt>
                <c:pt idx="9526">
                  <c:v>24.097999999999999</c:v>
                </c:pt>
                <c:pt idx="9527">
                  <c:v>23.556857516749378</c:v>
                </c:pt>
                <c:pt idx="9528">
                  <c:v>23.080101418322151</c:v>
                </c:pt>
                <c:pt idx="9529">
                  <c:v>23.116369055210981</c:v>
                </c:pt>
                <c:pt idx="9530">
                  <c:v>22.648958419435719</c:v>
                </c:pt>
                <c:pt idx="9531">
                  <c:v>22.213903207346259</c:v>
                </c:pt>
                <c:pt idx="9532">
                  <c:v>21.80529041877838</c:v>
                </c:pt>
                <c:pt idx="9533">
                  <c:v>21.418814834303966</c:v>
                </c:pt>
                <c:pt idx="9534">
                  <c:v>21.051226361010208</c:v>
                </c:pt>
                <c:pt idx="9535">
                  <c:v>20.6</c:v>
                </c:pt>
                <c:pt idx="9536">
                  <c:v>22.787967038603323</c:v>
                </c:pt>
                <c:pt idx="9537">
                  <c:v>24.909453805903429</c:v>
                </c:pt>
                <c:pt idx="9538">
                  <c:v>26.900000000000002</c:v>
                </c:pt>
                <c:pt idx="9539">
                  <c:v>28.699123882050397</c:v>
                </c:pt>
                <c:pt idx="9540">
                  <c:v>30.252159983299126</c:v>
                </c:pt>
                <c:pt idx="9541">
                  <c:v>31.511920087683929</c:v>
                </c:pt>
                <c:pt idx="9542">
                  <c:v>32.440127021902448</c:v>
                </c:pt>
                <c:pt idx="9543">
                  <c:v>33.008577687953824</c:v>
                </c:pt>
                <c:pt idx="9544">
                  <c:v>30.814</c:v>
                </c:pt>
                <c:pt idx="9545">
                  <c:v>30.490488013172968</c:v>
                </c:pt>
                <c:pt idx="9546">
                  <c:v>29.569203820042826</c:v>
                </c:pt>
                <c:pt idx="9547">
                  <c:v>28.190404587551633</c:v>
                </c:pt>
                <c:pt idx="9548">
                  <c:v>26.568430139592795</c:v>
                </c:pt>
                <c:pt idx="9549">
                  <c:v>25.581951603673133</c:v>
                </c:pt>
                <c:pt idx="9550">
                  <c:v>24.825000000000003</c:v>
                </c:pt>
                <c:pt idx="9551">
                  <c:v>24.186860279185588</c:v>
                </c:pt>
                <c:pt idx="9552">
                  <c:v>23.624647898964803</c:v>
                </c:pt>
                <c:pt idx="9553">
                  <c:v>23.63570000765267</c:v>
                </c:pt>
                <c:pt idx="9554">
                  <c:v>23.164550086791202</c:v>
                </c:pt>
                <c:pt idx="9555">
                  <c:v>22.726014433005027</c:v>
                </c:pt>
                <c:pt idx="9556">
                  <c:v>22.314132742128606</c:v>
                </c:pt>
                <c:pt idx="9557">
                  <c:v>21.924565352978394</c:v>
                </c:pt>
                <c:pt idx="9558">
                  <c:v>21.554036171898289</c:v>
                </c:pt>
                <c:pt idx="9559">
                  <c:v>20.7</c:v>
                </c:pt>
                <c:pt idx="9560">
                  <c:v>22.974791127436788</c:v>
                </c:pt>
                <c:pt idx="9561">
                  <c:v>25.180463877566257</c:v>
                </c:pt>
                <c:pt idx="9562">
                  <c:v>27.249999999999996</c:v>
                </c:pt>
                <c:pt idx="9563">
                  <c:v>29.120517686893663</c:v>
                </c:pt>
                <c:pt idx="9564">
                  <c:v>30.73518220485861</c:v>
                </c:pt>
                <c:pt idx="9565">
                  <c:v>32.044932789576144</c:v>
                </c:pt>
                <c:pt idx="9566">
                  <c:v>33.009973332295395</c:v>
                </c:pt>
                <c:pt idx="9567">
                  <c:v>33.600981564459921</c:v>
                </c:pt>
                <c:pt idx="9568">
                  <c:v>30.847999999999999</c:v>
                </c:pt>
                <c:pt idx="9569">
                  <c:v>30.521899917278351</c:v>
                </c:pt>
                <c:pt idx="9570">
                  <c:v>29.59324545060317</c:v>
                </c:pt>
                <c:pt idx="9571">
                  <c:v>28.203415824252044</c:v>
                </c:pt>
                <c:pt idx="9572">
                  <c:v>27.115377580709534</c:v>
                </c:pt>
                <c:pt idx="9573">
                  <c:v>26.121007216502512</c:v>
                </c:pt>
                <c:pt idx="9574">
                  <c:v>25.357999999999997</c:v>
                </c:pt>
                <c:pt idx="9575">
                  <c:v>24.71475516141907</c:v>
                </c:pt>
                <c:pt idx="9576">
                  <c:v>24.148045082156518</c:v>
                </c:pt>
                <c:pt idx="9577">
                  <c:v>22.203728578352415</c:v>
                </c:pt>
                <c:pt idx="9578">
                  <c:v>21.777450078525376</c:v>
                </c:pt>
                <c:pt idx="9579">
                  <c:v>21.380679725099789</c:v>
                </c:pt>
                <c:pt idx="9580">
                  <c:v>21.008024861925882</c:v>
                </c:pt>
                <c:pt idx="9581">
                  <c:v>20.655559128885216</c:v>
                </c:pt>
                <c:pt idx="9582">
                  <c:v>20.320318441241312</c:v>
                </c:pt>
                <c:pt idx="9583">
                  <c:v>21.2</c:v>
                </c:pt>
                <c:pt idx="9584">
                  <c:v>22.971211412202688</c:v>
                </c:pt>
                <c:pt idx="9585">
                  <c:v>24.688605461921821</c:v>
                </c:pt>
                <c:pt idx="9586">
                  <c:v>26.299999999999997</c:v>
                </c:pt>
                <c:pt idx="9587">
                  <c:v>27.756433618802699</c:v>
                </c:pt>
                <c:pt idx="9588">
                  <c:v>29.013653319813574</c:v>
                </c:pt>
                <c:pt idx="9589">
                  <c:v>30.033459118601272</c:v>
                </c:pt>
                <c:pt idx="9590">
                  <c:v>30.784864732016263</c:v>
                </c:pt>
                <c:pt idx="9591">
                  <c:v>31.245039080724521</c:v>
                </c:pt>
                <c:pt idx="9592">
                  <c:v>30.44</c:v>
                </c:pt>
                <c:pt idx="9593">
                  <c:v>30.144957068013749</c:v>
                </c:pt>
                <c:pt idx="9594">
                  <c:v>29.304745883879058</c:v>
                </c:pt>
                <c:pt idx="9595">
                  <c:v>28.047280983847088</c:v>
                </c:pt>
                <c:pt idx="9596">
                  <c:v>25.352008287308625</c:v>
                </c:pt>
                <c:pt idx="9597">
                  <c:v>24.452339862549891</c:v>
                </c:pt>
                <c:pt idx="9598">
                  <c:v>23.762</c:v>
                </c:pt>
                <c:pt idx="9599">
                  <c:v>23.180016574617255</c:v>
                </c:pt>
                <c:pt idx="9600">
                  <c:v>22.667278883855897</c:v>
                </c:pt>
                <c:pt idx="9601">
                  <c:v>22.613764291727097</c:v>
                </c:pt>
                <c:pt idx="9602">
                  <c:v>22.243575068193088</c:v>
                </c:pt>
                <c:pt idx="9603">
                  <c:v>21.899011340218237</c:v>
                </c:pt>
                <c:pt idx="9604">
                  <c:v>21.575390011672475</c:v>
                </c:pt>
                <c:pt idx="9605">
                  <c:v>21.269301348768739</c:v>
                </c:pt>
                <c:pt idx="9606">
                  <c:v>20.978171277920087</c:v>
                </c:pt>
                <c:pt idx="9607">
                  <c:v>20</c:v>
                </c:pt>
                <c:pt idx="9608">
                  <c:v>21.840670683269462</c:v>
                </c:pt>
                <c:pt idx="9609">
                  <c:v>23.625413519252088</c:v>
                </c:pt>
                <c:pt idx="9610">
                  <c:v>25.3</c:v>
                </c:pt>
                <c:pt idx="9611">
                  <c:v>26.813548662677317</c:v>
                </c:pt>
                <c:pt idx="9612">
                  <c:v>28.120071097061167</c:v>
                </c:pt>
                <c:pt idx="9613">
                  <c:v>29.179869280115049</c:v>
                </c:pt>
                <c:pt idx="9614">
                  <c:v>29.960741780330629</c:v>
                </c:pt>
                <c:pt idx="9615">
                  <c:v>30.438962181929405</c:v>
                </c:pt>
                <c:pt idx="9616">
                  <c:v>29.93</c:v>
                </c:pt>
                <c:pt idx="9617">
                  <c:v>29.673778506432992</c:v>
                </c:pt>
                <c:pt idx="9618">
                  <c:v>28.94412142547392</c:v>
                </c:pt>
                <c:pt idx="9619">
                  <c:v>27.852112433340892</c:v>
                </c:pt>
                <c:pt idx="9620">
                  <c:v>25.347796670557493</c:v>
                </c:pt>
                <c:pt idx="9621">
                  <c:v>24.56650567010912</c:v>
                </c:pt>
                <c:pt idx="9622">
                  <c:v>23.966999999999999</c:v>
                </c:pt>
                <c:pt idx="9623">
                  <c:v>23.461593341114984</c:v>
                </c:pt>
                <c:pt idx="9624">
                  <c:v>23.016321135980121</c:v>
                </c:pt>
                <c:pt idx="9625">
                  <c:v>22.950561907434267</c:v>
                </c:pt>
                <c:pt idx="9626">
                  <c:v>22.786033363641373</c:v>
                </c:pt>
                <c:pt idx="9627">
                  <c:v>22.632893928985887</c:v>
                </c:pt>
                <c:pt idx="9628">
                  <c:v>22.489062227409992</c:v>
                </c:pt>
                <c:pt idx="9629">
                  <c:v>22.353022821674998</c:v>
                </c:pt>
                <c:pt idx="9630">
                  <c:v>22.223631679075595</c:v>
                </c:pt>
                <c:pt idx="9631">
                  <c:v>20.7</c:v>
                </c:pt>
                <c:pt idx="9632">
                  <c:v>21.707159430468195</c:v>
                </c:pt>
                <c:pt idx="9633">
                  <c:v>22.683716831288876</c:v>
                </c:pt>
                <c:pt idx="9634">
                  <c:v>23.599999999999998</c:v>
                </c:pt>
                <c:pt idx="9635">
                  <c:v>24.428168136181927</c:v>
                </c:pt>
                <c:pt idx="9636">
                  <c:v>25.143057770090074</c:v>
                </c:pt>
                <c:pt idx="9637">
                  <c:v>25.722947341949745</c:v>
                </c:pt>
                <c:pt idx="9638">
                  <c:v>26.150217200558266</c:v>
                </c:pt>
                <c:pt idx="9639">
                  <c:v>26.411884967470804</c:v>
                </c:pt>
                <c:pt idx="9640">
                  <c:v>28.06</c:v>
                </c:pt>
                <c:pt idx="9641">
                  <c:v>27.946123780636885</c:v>
                </c:pt>
                <c:pt idx="9642">
                  <c:v>27.621831744655076</c:v>
                </c:pt>
                <c:pt idx="9643">
                  <c:v>27.136494414818173</c:v>
                </c:pt>
                <c:pt idx="9644">
                  <c:v>24.165687409136666</c:v>
                </c:pt>
                <c:pt idx="9645">
                  <c:v>23.818446964492942</c:v>
                </c:pt>
                <c:pt idx="9646">
                  <c:v>23.552</c:v>
                </c:pt>
                <c:pt idx="9647">
                  <c:v>23.327374818273327</c:v>
                </c:pt>
                <c:pt idx="9648">
                  <c:v>23.129476060435611</c:v>
                </c:pt>
                <c:pt idx="9649">
                  <c:v>23.091088101493852</c:v>
                </c:pt>
                <c:pt idx="9650">
                  <c:v>22.705941737615035</c:v>
                </c:pt>
                <c:pt idx="9651">
                  <c:v>22.347456242853319</c:v>
                </c:pt>
                <c:pt idx="9652">
                  <c:v>22.010759305073385</c:v>
                </c:pt>
                <c:pt idx="9653">
                  <c:v>21.69230342346647</c:v>
                </c:pt>
                <c:pt idx="9654">
                  <c:v>21.389410521472414</c:v>
                </c:pt>
                <c:pt idx="9655">
                  <c:v>22.1</c:v>
                </c:pt>
                <c:pt idx="9656">
                  <c:v>23.714928052302454</c:v>
                </c:pt>
                <c:pt idx="9657">
                  <c:v>25.280787332928718</c:v>
                </c:pt>
                <c:pt idx="9658">
                  <c:v>26.75</c:v>
                </c:pt>
                <c:pt idx="9659">
                  <c:v>28.077924770084813</c:v>
                </c:pt>
                <c:pt idx="9660">
                  <c:v>29.224213321006495</c:v>
                </c:pt>
                <c:pt idx="9661">
                  <c:v>30.15403625519528</c:v>
                </c:pt>
                <c:pt idx="9662">
                  <c:v>30.839141373308948</c:v>
                </c:pt>
                <c:pt idx="9663">
                  <c:v>31.258712103013533</c:v>
                </c:pt>
                <c:pt idx="9664">
                  <c:v>30.065999999999999</c:v>
                </c:pt>
                <c:pt idx="9665">
                  <c:v>29.799426122854527</c:v>
                </c:pt>
                <c:pt idx="9666">
                  <c:v>29.040287947715289</c:v>
                </c:pt>
                <c:pt idx="9667">
                  <c:v>27.904157380142543</c:v>
                </c:pt>
                <c:pt idx="9668">
                  <c:v>25.935586435024462</c:v>
                </c:pt>
                <c:pt idx="9669">
                  <c:v>25.122728121426661</c:v>
                </c:pt>
                <c:pt idx="9670">
                  <c:v>24.499000000000002</c:v>
                </c:pt>
                <c:pt idx="9671">
                  <c:v>23.973172870048923</c:v>
                </c:pt>
                <c:pt idx="9672">
                  <c:v>23.509909868746995</c:v>
                </c:pt>
                <c:pt idx="9673">
                  <c:v>21.938304771136558</c:v>
                </c:pt>
                <c:pt idx="9674">
                  <c:v>21.369933438033836</c:v>
                </c:pt>
                <c:pt idx="9675">
                  <c:v>20.840906300133053</c:v>
                </c:pt>
                <c:pt idx="9676">
                  <c:v>20.344033149234512</c:v>
                </c:pt>
                <c:pt idx="9677">
                  <c:v>19.874078838513622</c:v>
                </c:pt>
                <c:pt idx="9678">
                  <c:v>19.427091254988419</c:v>
                </c:pt>
                <c:pt idx="9679">
                  <c:v>21.1</c:v>
                </c:pt>
                <c:pt idx="9680">
                  <c:v>23.37479112743679</c:v>
                </c:pt>
                <c:pt idx="9681">
                  <c:v>25.580463877566263</c:v>
                </c:pt>
                <c:pt idx="9682">
                  <c:v>27.650000000000002</c:v>
                </c:pt>
                <c:pt idx="9683">
                  <c:v>29.520517686893669</c:v>
                </c:pt>
                <c:pt idx="9684">
                  <c:v>31.135182204858616</c:v>
                </c:pt>
                <c:pt idx="9685">
                  <c:v>32.44493278957615</c:v>
                </c:pt>
                <c:pt idx="9686">
                  <c:v>33.409973332295401</c:v>
                </c:pt>
                <c:pt idx="9687">
                  <c:v>34.000981564459927</c:v>
                </c:pt>
                <c:pt idx="9688">
                  <c:v>31.731999999999999</c:v>
                </c:pt>
                <c:pt idx="9689">
                  <c:v>31.33860942401833</c:v>
                </c:pt>
                <c:pt idx="9690">
                  <c:v>30.218327845172077</c:v>
                </c:pt>
                <c:pt idx="9691">
                  <c:v>28.541707978462785</c:v>
                </c:pt>
                <c:pt idx="9692">
                  <c:v>26.136011049744841</c:v>
                </c:pt>
                <c:pt idx="9693">
                  <c:v>24.936453150066527</c:v>
                </c:pt>
                <c:pt idx="9694">
                  <c:v>24.016000000000002</c:v>
                </c:pt>
                <c:pt idx="9695">
                  <c:v>23.240022099489675</c:v>
                </c:pt>
                <c:pt idx="9696">
                  <c:v>22.5563718451412</c:v>
                </c:pt>
                <c:pt idx="9697">
                  <c:v>23.560980961369804</c:v>
                </c:pt>
                <c:pt idx="9698">
                  <c:v>23.007566768611891</c:v>
                </c:pt>
                <c:pt idx="9699">
                  <c:v>22.492461397497969</c:v>
                </c:pt>
                <c:pt idx="9700">
                  <c:v>22.008663855833603</c:v>
                </c:pt>
                <c:pt idx="9701">
                  <c:v>21.551076763815892</c:v>
                </c:pt>
                <c:pt idx="9702">
                  <c:v>21.11585201143609</c:v>
                </c:pt>
                <c:pt idx="9703">
                  <c:v>19</c:v>
                </c:pt>
                <c:pt idx="9704">
                  <c:v>21.865194931504352</c:v>
                </c:pt>
                <c:pt idx="9705">
                  <c:v>24.643332364873533</c:v>
                </c:pt>
                <c:pt idx="9706">
                  <c:v>27.25</c:v>
                </c:pt>
                <c:pt idx="9707">
                  <c:v>29.605995559827896</c:v>
                </c:pt>
                <c:pt idx="9708">
                  <c:v>31.639733311463139</c:v>
                </c:pt>
                <c:pt idx="9709">
                  <c:v>33.289419162443238</c:v>
                </c:pt>
                <c:pt idx="9710">
                  <c:v>34.504928242967488</c:v>
                </c:pt>
                <c:pt idx="9711">
                  <c:v>35.249327924701433</c:v>
                </c:pt>
                <c:pt idx="9712">
                  <c:v>31.596</c:v>
                </c:pt>
                <c:pt idx="9713">
                  <c:v>31.212961807596795</c:v>
                </c:pt>
                <c:pt idx="9714">
                  <c:v>30.122161322930708</c:v>
                </c:pt>
                <c:pt idx="9715">
                  <c:v>28.489663031661131</c:v>
                </c:pt>
                <c:pt idx="9716">
                  <c:v>27.648221285277867</c:v>
                </c:pt>
                <c:pt idx="9717">
                  <c:v>26.480230698748986</c:v>
                </c:pt>
                <c:pt idx="9718">
                  <c:v>25.584</c:v>
                </c:pt>
                <c:pt idx="9719">
                  <c:v>24.828442570555737</c:v>
                </c:pt>
                <c:pt idx="9720">
                  <c:v>24.162783112374324</c:v>
                </c:pt>
                <c:pt idx="9721">
                  <c:v>23.699642866253178</c:v>
                </c:pt>
                <c:pt idx="9722">
                  <c:v>23.138750103322863</c:v>
                </c:pt>
                <c:pt idx="9723">
                  <c:v>22.616683848815512</c:v>
                </c:pt>
                <c:pt idx="9724">
                  <c:v>22.126348502534057</c:v>
                </c:pt>
                <c:pt idx="9725">
                  <c:v>21.662577801164758</c:v>
                </c:pt>
                <c:pt idx="9726">
                  <c:v>21.221471633212253</c:v>
                </c:pt>
                <c:pt idx="9727">
                  <c:v>20.7</c:v>
                </c:pt>
                <c:pt idx="9728">
                  <c:v>23.322087482770648</c:v>
                </c:pt>
                <c:pt idx="9729">
                  <c:v>25.864504164217596</c:v>
                </c:pt>
                <c:pt idx="9730">
                  <c:v>28.249999999999996</c:v>
                </c:pt>
                <c:pt idx="9731">
                  <c:v>30.406092906266743</c:v>
                </c:pt>
                <c:pt idx="9732">
                  <c:v>32.267271091096568</c:v>
                </c:pt>
                <c:pt idx="9733">
                  <c:v>33.776983597145019</c:v>
                </c:pt>
                <c:pt idx="9734">
                  <c:v>34.889358573867213</c:v>
                </c:pt>
                <c:pt idx="9735">
                  <c:v>35.570597070484339</c:v>
                </c:pt>
                <c:pt idx="9736">
                  <c:v>31.663999999999998</c:v>
                </c:pt>
                <c:pt idx="9737">
                  <c:v>31.27578561580756</c:v>
                </c:pt>
                <c:pt idx="9738">
                  <c:v>30.170244584051392</c:v>
                </c:pt>
                <c:pt idx="9739">
                  <c:v>28.515685505061956</c:v>
                </c:pt>
                <c:pt idx="9740">
                  <c:v>27.842116167511353</c:v>
                </c:pt>
                <c:pt idx="9741">
                  <c:v>26.658341924407758</c:v>
                </c:pt>
                <c:pt idx="9742">
                  <c:v>25.75</c:v>
                </c:pt>
                <c:pt idx="9743">
                  <c:v>24.984232335022703</c:v>
                </c:pt>
                <c:pt idx="9744">
                  <c:v>24.309577478757763</c:v>
                </c:pt>
                <c:pt idx="9745">
                  <c:v>23.264326199161363</c:v>
                </c:pt>
                <c:pt idx="9746">
                  <c:v>22.729608431834464</c:v>
                </c:pt>
                <c:pt idx="9747">
                  <c:v>22.23190526920412</c:v>
                </c:pt>
                <c:pt idx="9748">
                  <c:v>21.764452239082466</c:v>
                </c:pt>
                <c:pt idx="9749">
                  <c:v>21.322324170443736</c:v>
                </c:pt>
                <c:pt idx="9750">
                  <c:v>20.901802956995681</c:v>
                </c:pt>
                <c:pt idx="9751">
                  <c:v>20.8</c:v>
                </c:pt>
                <c:pt idx="9752">
                  <c:v>23.231074487337025</c:v>
                </c:pt>
                <c:pt idx="9753">
                  <c:v>25.588282006559361</c:v>
                </c:pt>
                <c:pt idx="9754">
                  <c:v>27.799999999999997</c:v>
                </c:pt>
                <c:pt idx="9755">
                  <c:v>29.799026535611546</c:v>
                </c:pt>
                <c:pt idx="9756">
                  <c:v>31.52462220366569</c:v>
                </c:pt>
                <c:pt idx="9757">
                  <c:v>32.924355652982136</c:v>
                </c:pt>
                <c:pt idx="9758">
                  <c:v>33.955696691002714</c:v>
                </c:pt>
                <c:pt idx="9759">
                  <c:v>34.587308542170909</c:v>
                </c:pt>
                <c:pt idx="9760">
                  <c:v>31.425999999999998</c:v>
                </c:pt>
                <c:pt idx="9761">
                  <c:v>31.055902287069873</c:v>
                </c:pt>
                <c:pt idx="9762">
                  <c:v>30.001953170128992</c:v>
                </c:pt>
                <c:pt idx="9763">
                  <c:v>28.424606848159065</c:v>
                </c:pt>
                <c:pt idx="9764">
                  <c:v>27.213484079694155</c:v>
                </c:pt>
                <c:pt idx="9765">
                  <c:v>26.084952634602061</c:v>
                </c:pt>
                <c:pt idx="9766">
                  <c:v>25.219000000000001</c:v>
                </c:pt>
                <c:pt idx="9767">
                  <c:v>24.48896815938831</c:v>
                </c:pt>
                <c:pt idx="9768">
                  <c:v>23.845797196415731</c:v>
                </c:pt>
                <c:pt idx="9769">
                  <c:v>23.259116672193596</c:v>
                </c:pt>
                <c:pt idx="9770">
                  <c:v>22.918841729349204</c:v>
                </c:pt>
                <c:pt idx="9771">
                  <c:v>22.602121534948076</c:v>
                </c:pt>
                <c:pt idx="9772">
                  <c:v>22.304651424870663</c:v>
                </c:pt>
                <c:pt idx="9773">
                  <c:v>22.023297199373289</c:v>
                </c:pt>
                <c:pt idx="9774">
                  <c:v>21.755692790815434</c:v>
                </c:pt>
                <c:pt idx="9775">
                  <c:v>20.5</c:v>
                </c:pt>
                <c:pt idx="9776">
                  <c:v>22.253846594435998</c:v>
                </c:pt>
                <c:pt idx="9777">
                  <c:v>23.954403447589254</c:v>
                </c:pt>
                <c:pt idx="9778">
                  <c:v>25.55</c:v>
                </c:pt>
                <c:pt idx="9779">
                  <c:v>26.992154857834048</c:v>
                </c:pt>
                <c:pt idx="9780">
                  <c:v>28.237048875501678</c:v>
                </c:pt>
                <c:pt idx="9781">
                  <c:v>29.246856578222832</c:v>
                </c:pt>
                <c:pt idx="9782">
                  <c:v>29.990895469937676</c:v>
                </c:pt>
                <c:pt idx="9783">
                  <c:v>30.446558305423302</c:v>
                </c:pt>
                <c:pt idx="9784">
                  <c:v>29.658000000000001</c:v>
                </c:pt>
                <c:pt idx="9785">
                  <c:v>29.422483273589922</c:v>
                </c:pt>
                <c:pt idx="9786">
                  <c:v>28.751788380991179</c:v>
                </c:pt>
                <c:pt idx="9787">
                  <c:v>27.74802253973759</c:v>
                </c:pt>
                <c:pt idx="9788">
                  <c:v>25.772217141623553</c:v>
                </c:pt>
                <c:pt idx="9789">
                  <c:v>25.054060767474038</c:v>
                </c:pt>
                <c:pt idx="9790">
                  <c:v>24.503</c:v>
                </c:pt>
                <c:pt idx="9791">
                  <c:v>24.038434283247106</c:v>
                </c:pt>
                <c:pt idx="9792">
                  <c:v>23.629143670446375</c:v>
                </c:pt>
                <c:pt idx="9793">
                  <c:v>22.481792862426843</c:v>
                </c:pt>
                <c:pt idx="9794">
                  <c:v>22.15647505992726</c:v>
                </c:pt>
                <c:pt idx="9795">
                  <c:v>21.853676632312997</c:v>
                </c:pt>
                <c:pt idx="9796">
                  <c:v>21.569282131469755</c:v>
                </c:pt>
                <c:pt idx="9797">
                  <c:v>21.300295124675561</c:v>
                </c:pt>
                <c:pt idx="9798">
                  <c:v>21.044453547263107</c:v>
                </c:pt>
                <c:pt idx="9799">
                  <c:v>21.5</c:v>
                </c:pt>
                <c:pt idx="9800">
                  <c:v>22.889185421335444</c:v>
                </c:pt>
                <c:pt idx="9801">
                  <c:v>24.236161146605351</c:v>
                </c:pt>
                <c:pt idx="9802">
                  <c:v>25.5</c:v>
                </c:pt>
                <c:pt idx="9803">
                  <c:v>26.642300877492314</c:v>
                </c:pt>
                <c:pt idx="9804">
                  <c:v>27.628355544951823</c:v>
                </c:pt>
                <c:pt idx="9805">
                  <c:v>28.428203230275507</c:v>
                </c:pt>
                <c:pt idx="9806">
                  <c:v>29.017540966287267</c:v>
                </c:pt>
                <c:pt idx="9807">
                  <c:v>29.378462024097665</c:v>
                </c:pt>
                <c:pt idx="9808">
                  <c:v>29.521999999999998</c:v>
                </c:pt>
                <c:pt idx="9809">
                  <c:v>29.296835657168383</c:v>
                </c:pt>
                <c:pt idx="9810">
                  <c:v>28.655621858749807</c:v>
                </c:pt>
                <c:pt idx="9811">
                  <c:v>27.695977592935936</c:v>
                </c:pt>
                <c:pt idx="9812">
                  <c:v>24.884427377156584</c:v>
                </c:pt>
                <c:pt idx="9813">
                  <c:v>24.197838316156499</c:v>
                </c:pt>
                <c:pt idx="9814">
                  <c:v>23.670999999999999</c:v>
                </c:pt>
                <c:pt idx="9815">
                  <c:v>23.22685475431317</c:v>
                </c:pt>
                <c:pt idx="9816">
                  <c:v>22.835554937679504</c:v>
                </c:pt>
                <c:pt idx="9817">
                  <c:v>22.439045245444234</c:v>
                </c:pt>
                <c:pt idx="9818">
                  <c:v>21.98659175001378</c:v>
                </c:pt>
                <c:pt idx="9819">
                  <c:v>21.565458304711179</c:v>
                </c:pt>
                <c:pt idx="9820">
                  <c:v>21.169921125377474</c:v>
                </c:pt>
                <c:pt idx="9821">
                  <c:v>20.795812759606239</c:v>
                </c:pt>
                <c:pt idx="9822">
                  <c:v>20.439987117457886</c:v>
                </c:pt>
                <c:pt idx="9823">
                  <c:v>20.8</c:v>
                </c:pt>
                <c:pt idx="9824">
                  <c:v>22.779589225403008</c:v>
                </c:pt>
                <c:pt idx="9825">
                  <c:v>24.699029633912623</c:v>
                </c:pt>
                <c:pt idx="9826">
                  <c:v>26.5</c:v>
                </c:pt>
                <c:pt idx="9827">
                  <c:v>28.12777875042655</c:v>
                </c:pt>
                <c:pt idx="9828">
                  <c:v>29.532906651556353</c:v>
                </c:pt>
                <c:pt idx="9829">
                  <c:v>30.672689603142601</c:v>
                </c:pt>
                <c:pt idx="9830">
                  <c:v>31.512495876959356</c:v>
                </c:pt>
                <c:pt idx="9831">
                  <c:v>32.026808384339176</c:v>
                </c:pt>
                <c:pt idx="9832">
                  <c:v>30.678000000000001</c:v>
                </c:pt>
                <c:pt idx="9833">
                  <c:v>30.364840396751433</c:v>
                </c:pt>
                <c:pt idx="9834">
                  <c:v>29.473037297801458</c:v>
                </c:pt>
                <c:pt idx="9835">
                  <c:v>28.138359640749979</c:v>
                </c:pt>
                <c:pt idx="9836">
                  <c:v>25.780640375125827</c:v>
                </c:pt>
                <c:pt idx="9837">
                  <c:v>24.825729152355592</c:v>
                </c:pt>
                <c:pt idx="9838">
                  <c:v>24.093000000000004</c:v>
                </c:pt>
                <c:pt idx="9839">
                  <c:v>23.475280750251649</c:v>
                </c:pt>
                <c:pt idx="9840">
                  <c:v>22.931059166197929</c:v>
                </c:pt>
                <c:pt idx="9841">
                  <c:v>23.171757149052162</c:v>
                </c:pt>
                <c:pt idx="9842">
                  <c:v>22.790350070259546</c:v>
                </c:pt>
                <c:pt idx="9843">
                  <c:v>22.435345017194546</c:v>
                </c:pt>
                <c:pt idx="9844">
                  <c:v>22.101916981723157</c:v>
                </c:pt>
                <c:pt idx="9845">
                  <c:v>21.786552904792035</c:v>
                </c:pt>
                <c:pt idx="9846">
                  <c:v>21.48660071058433</c:v>
                </c:pt>
                <c:pt idx="9847">
                  <c:v>20.100000000000001</c:v>
                </c:pt>
                <c:pt idx="9848">
                  <c:v>22.062224407636315</c:v>
                </c:pt>
                <c:pt idx="9849">
                  <c:v>23.964827619580056</c:v>
                </c:pt>
                <c:pt idx="9850">
                  <c:v>25.75</c:v>
                </c:pt>
                <c:pt idx="9851">
                  <c:v>27.363499989457893</c:v>
                </c:pt>
                <c:pt idx="9852">
                  <c:v>28.756302207244453</c:v>
                </c:pt>
                <c:pt idx="9853">
                  <c:v>29.886087062764155</c:v>
                </c:pt>
                <c:pt idx="9854">
                  <c:v>30.718526614880762</c:v>
                </c:pt>
                <c:pt idx="9855">
                  <c:v>31.228327609037947</c:v>
                </c:pt>
                <c:pt idx="9856">
                  <c:v>30.032</c:v>
                </c:pt>
                <c:pt idx="9857">
                  <c:v>29.768014218749144</c:v>
                </c:pt>
                <c:pt idx="9858">
                  <c:v>29.016246317154948</c:v>
                </c:pt>
                <c:pt idx="9859">
                  <c:v>27.891146143442132</c:v>
                </c:pt>
                <c:pt idx="9860">
                  <c:v>25.988638993907717</c:v>
                </c:pt>
                <c:pt idx="9861">
                  <c:v>25.183672508597272</c:v>
                </c:pt>
                <c:pt idx="9862">
                  <c:v>24.565999999999999</c:v>
                </c:pt>
                <c:pt idx="9863">
                  <c:v>24.045277987815439</c:v>
                </c:pt>
                <c:pt idx="9864">
                  <c:v>23.586512685555277</c:v>
                </c:pt>
                <c:pt idx="9865">
                  <c:v>23.294433339285408</c:v>
                </c:pt>
                <c:pt idx="9866">
                  <c:v>22.927983400837604</c:v>
                </c:pt>
                <c:pt idx="9867">
                  <c:v>22.586900114559466</c:v>
                </c:pt>
                <c:pt idx="9868">
                  <c:v>22.266547688322248</c:v>
                </c:pt>
                <c:pt idx="9869">
                  <c:v>21.963550830094306</c:v>
                </c:pt>
                <c:pt idx="9870">
                  <c:v>21.675361467032005</c:v>
                </c:pt>
                <c:pt idx="9871">
                  <c:v>21.2</c:v>
                </c:pt>
                <c:pt idx="9872">
                  <c:v>22.936481776669304</c:v>
                </c:pt>
                <c:pt idx="9873">
                  <c:v>24.620201433256685</c:v>
                </c:pt>
                <c:pt idx="9874">
                  <c:v>26.2</c:v>
                </c:pt>
                <c:pt idx="9875">
                  <c:v>27.627876096865393</c:v>
                </c:pt>
                <c:pt idx="9876">
                  <c:v>28.86044443118978</c:v>
                </c:pt>
                <c:pt idx="9877">
                  <c:v>29.860254037844385</c:v>
                </c:pt>
                <c:pt idx="9878">
                  <c:v>30.596926207859084</c:v>
                </c:pt>
                <c:pt idx="9879">
                  <c:v>31.048077530122079</c:v>
                </c:pt>
                <c:pt idx="9880">
                  <c:v>29.896000000000001</c:v>
                </c:pt>
                <c:pt idx="9881">
                  <c:v>29.642366602327609</c:v>
                </c:pt>
                <c:pt idx="9882">
                  <c:v>28.920079794913576</c:v>
                </c:pt>
                <c:pt idx="9883">
                  <c:v>27.839101196640481</c:v>
                </c:pt>
                <c:pt idx="9884">
                  <c:v>26.00084922944075</c:v>
                </c:pt>
                <c:pt idx="9885">
                  <c:v>25.227450057279732</c:v>
                </c:pt>
                <c:pt idx="9886">
                  <c:v>24.634</c:v>
                </c:pt>
                <c:pt idx="9887">
                  <c:v>24.133698458881497</c:v>
                </c:pt>
                <c:pt idx="9888">
                  <c:v>23.692923952788401</c:v>
                </c:pt>
                <c:pt idx="9889">
                  <c:v>22.51710952951866</c:v>
                </c:pt>
                <c:pt idx="9890">
                  <c:v>22.16561673141566</c:v>
                </c:pt>
                <c:pt idx="9891">
                  <c:v>21.838455211924387</c:v>
                </c:pt>
                <c:pt idx="9892">
                  <c:v>21.531178394921341</c:v>
                </c:pt>
                <c:pt idx="9893">
                  <c:v>21.240548755396581</c:v>
                </c:pt>
                <c:pt idx="9894">
                  <c:v>20.964122223479677</c:v>
                </c:pt>
                <c:pt idx="9895">
                  <c:v>21.4</c:v>
                </c:pt>
                <c:pt idx="9896">
                  <c:v>22.910739145702294</c:v>
                </c:pt>
                <c:pt idx="9897">
                  <c:v>24.375575246933316</c:v>
                </c:pt>
                <c:pt idx="9898">
                  <c:v>25.75</c:v>
                </c:pt>
                <c:pt idx="9899">
                  <c:v>26.992252204272891</c:v>
                </c:pt>
                <c:pt idx="9900">
                  <c:v>28.064586655135109</c:v>
                </c:pt>
                <c:pt idx="9901">
                  <c:v>28.934421012924616</c:v>
                </c:pt>
                <c:pt idx="9902">
                  <c:v>29.575325800837405</c:v>
                </c:pt>
                <c:pt idx="9903">
                  <c:v>29.967827451206212</c:v>
                </c:pt>
                <c:pt idx="9904">
                  <c:v>29.76</c:v>
                </c:pt>
                <c:pt idx="9905">
                  <c:v>29.516718985906074</c:v>
                </c:pt>
                <c:pt idx="9906">
                  <c:v>28.823913272672208</c:v>
                </c:pt>
                <c:pt idx="9907">
                  <c:v>27.787056249838827</c:v>
                </c:pt>
                <c:pt idx="9908">
                  <c:v>25.11305946497378</c:v>
                </c:pt>
                <c:pt idx="9909">
                  <c:v>24.371227605962194</c:v>
                </c:pt>
                <c:pt idx="9910">
                  <c:v>23.802</c:v>
                </c:pt>
                <c:pt idx="9911">
                  <c:v>23.32211892994756</c:v>
                </c:pt>
                <c:pt idx="9912">
                  <c:v>22.899335220021531</c:v>
                </c:pt>
                <c:pt idx="9913">
                  <c:v>22.729750006377223</c:v>
                </c:pt>
                <c:pt idx="9914">
                  <c:v>22.337125072326003</c:v>
                </c:pt>
                <c:pt idx="9915">
                  <c:v>21.971678694170858</c:v>
                </c:pt>
                <c:pt idx="9916">
                  <c:v>21.628443951773839</c:v>
                </c:pt>
                <c:pt idx="9917">
                  <c:v>21.303804460815329</c:v>
                </c:pt>
                <c:pt idx="9918">
                  <c:v>20.995030143248577</c:v>
                </c:pt>
                <c:pt idx="9919">
                  <c:v>20.7</c:v>
                </c:pt>
                <c:pt idx="9920">
                  <c:v>22.523305865502767</c:v>
                </c:pt>
                <c:pt idx="9921">
                  <c:v>24.29121150491952</c:v>
                </c:pt>
                <c:pt idx="9922">
                  <c:v>25.95</c:v>
                </c:pt>
                <c:pt idx="9923">
                  <c:v>27.449269901708661</c:v>
                </c:pt>
                <c:pt idx="9924">
                  <c:v>28.743466652749269</c:v>
                </c:pt>
                <c:pt idx="9925">
                  <c:v>29.793266739736605</c:v>
                </c:pt>
                <c:pt idx="9926">
                  <c:v>30.566772518252037</c:v>
                </c:pt>
                <c:pt idx="9927">
                  <c:v>31.040481406628182</c:v>
                </c:pt>
                <c:pt idx="9928">
                  <c:v>30.134</c:v>
                </c:pt>
                <c:pt idx="9929">
                  <c:v>29.862249931065293</c:v>
                </c:pt>
                <c:pt idx="9930">
                  <c:v>29.088371208835976</c:v>
                </c:pt>
                <c:pt idx="9931">
                  <c:v>27.930179853543372</c:v>
                </c:pt>
                <c:pt idx="9932">
                  <c:v>25.629481317257945</c:v>
                </c:pt>
                <c:pt idx="9933">
                  <c:v>24.800839347085429</c:v>
                </c:pt>
                <c:pt idx="9934">
                  <c:v>24.164999999999999</c:v>
                </c:pt>
                <c:pt idx="9935">
                  <c:v>23.628962634515894</c:v>
                </c:pt>
                <c:pt idx="9936">
                  <c:v>23.156704235130434</c:v>
                </c:pt>
                <c:pt idx="9937">
                  <c:v>23.490347627186171</c:v>
                </c:pt>
                <c:pt idx="9938">
                  <c:v>22.98928342563509</c:v>
                </c:pt>
                <c:pt idx="9939">
                  <c:v>22.522904238275189</c:v>
                </c:pt>
                <c:pt idx="9940">
                  <c:v>22.084871328930422</c:v>
                </c:pt>
                <c:pt idx="9941">
                  <c:v>21.670569502373851</c:v>
                </c:pt>
                <c:pt idx="9942">
                  <c:v>21.276514659002942</c:v>
                </c:pt>
                <c:pt idx="9943">
                  <c:v>20.7</c:v>
                </c:pt>
                <c:pt idx="9944">
                  <c:v>23.061615216270251</c:v>
                </c:pt>
                <c:pt idx="9945">
                  <c:v>25.351473949229092</c:v>
                </c:pt>
                <c:pt idx="9946">
                  <c:v>27.499999999999996</c:v>
                </c:pt>
                <c:pt idx="9947">
                  <c:v>29.441911491736931</c:v>
                </c:pt>
                <c:pt idx="9948">
                  <c:v>31.118204426418099</c:v>
                </c:pt>
                <c:pt idx="9949">
                  <c:v>32.477945491468361</c:v>
                </c:pt>
                <c:pt idx="9950">
                  <c:v>33.479819642688348</c:v>
                </c:pt>
                <c:pt idx="9951">
                  <c:v>34.093385440966024</c:v>
                </c:pt>
                <c:pt idx="9952">
                  <c:v>31.12</c:v>
                </c:pt>
                <c:pt idx="9953">
                  <c:v>30.773195150121424</c:v>
                </c:pt>
                <c:pt idx="9954">
                  <c:v>29.785578495085911</c:v>
                </c:pt>
                <c:pt idx="9955">
                  <c:v>28.307505717855349</c:v>
                </c:pt>
                <c:pt idx="9956">
                  <c:v>27.19095710964347</c:v>
                </c:pt>
                <c:pt idx="9957">
                  <c:v>26.133452119137594</c:v>
                </c:pt>
                <c:pt idx="9958">
                  <c:v>25.321999999999996</c:v>
                </c:pt>
                <c:pt idx="9959">
                  <c:v>24.637914219286948</c:v>
                </c:pt>
                <c:pt idx="9960">
                  <c:v>24.035222547690264</c:v>
                </c:pt>
                <c:pt idx="9961">
                  <c:v>22.737180956268023</c:v>
                </c:pt>
                <c:pt idx="9962">
                  <c:v>22.49786671075109</c:v>
                </c:pt>
                <c:pt idx="9963">
                  <c:v>22.275118442161286</c:v>
                </c:pt>
                <c:pt idx="9964">
                  <c:v>22.065908694414532</c:v>
                </c:pt>
                <c:pt idx="9965">
                  <c:v>21.86803319516363</c:v>
                </c:pt>
                <c:pt idx="9966">
                  <c:v>21.679827896837228</c:v>
                </c:pt>
                <c:pt idx="9967">
                  <c:v>20.9</c:v>
                </c:pt>
                <c:pt idx="9968">
                  <c:v>22.115537243668513</c:v>
                </c:pt>
                <c:pt idx="9969">
                  <c:v>23.29414100327968</c:v>
                </c:pt>
                <c:pt idx="9970">
                  <c:v>24.4</c:v>
                </c:pt>
                <c:pt idx="9971">
                  <c:v>25.399513267805773</c:v>
                </c:pt>
                <c:pt idx="9972">
                  <c:v>26.262311101832843</c:v>
                </c:pt>
                <c:pt idx="9973">
                  <c:v>26.962177826491068</c:v>
                </c:pt>
                <c:pt idx="9974">
                  <c:v>27.477848345501357</c:v>
                </c:pt>
                <c:pt idx="9975">
                  <c:v>27.793654271085455</c:v>
                </c:pt>
                <c:pt idx="9976">
                  <c:v>28.74</c:v>
                </c:pt>
                <c:pt idx="9977">
                  <c:v>28.57436186274456</c:v>
                </c:pt>
                <c:pt idx="9978">
                  <c:v>28.102664355861926</c:v>
                </c:pt>
                <c:pt idx="9979">
                  <c:v>27.396719148826435</c:v>
                </c:pt>
                <c:pt idx="9980">
                  <c:v>24.504636231471512</c:v>
                </c:pt>
                <c:pt idx="9981">
                  <c:v>23.999559221080641</c:v>
                </c:pt>
                <c:pt idx="9982">
                  <c:v>23.612000000000002</c:v>
                </c:pt>
                <c:pt idx="9983">
                  <c:v>23.28527246294302</c:v>
                </c:pt>
                <c:pt idx="9984">
                  <c:v>22.997419724269978</c:v>
                </c:pt>
                <c:pt idx="9985">
                  <c:v>24.191088101493847</c:v>
                </c:pt>
                <c:pt idx="9986">
                  <c:v>23.805941737615029</c:v>
                </c:pt>
                <c:pt idx="9987">
                  <c:v>23.447456242853317</c:v>
                </c:pt>
                <c:pt idx="9988">
                  <c:v>23.110759305073387</c:v>
                </c:pt>
                <c:pt idx="9989">
                  <c:v>22.792303423466464</c:v>
                </c:pt>
                <c:pt idx="9990">
                  <c:v>22.489410521472411</c:v>
                </c:pt>
                <c:pt idx="9991">
                  <c:v>21.5</c:v>
                </c:pt>
                <c:pt idx="9992">
                  <c:v>23.410129954336234</c:v>
                </c:pt>
                <c:pt idx="9993">
                  <c:v>25.262221576582355</c:v>
                </c:pt>
                <c:pt idx="9994">
                  <c:v>27</c:v>
                </c:pt>
                <c:pt idx="9995">
                  <c:v>28.570663706551933</c:v>
                </c:pt>
                <c:pt idx="9996">
                  <c:v>29.92648887430876</c:v>
                </c:pt>
                <c:pt idx="9997">
                  <c:v>31.026279441628823</c:v>
                </c:pt>
                <c:pt idx="9998">
                  <c:v>31.836618828644994</c:v>
                </c:pt>
                <c:pt idx="9999">
                  <c:v>32.332885283134289</c:v>
                </c:pt>
                <c:pt idx="10000">
                  <c:v>30.066000000000003</c:v>
                </c:pt>
                <c:pt idx="10001">
                  <c:v>29.799426122854527</c:v>
                </c:pt>
                <c:pt idx="10002">
                  <c:v>29.040287947715292</c:v>
                </c:pt>
                <c:pt idx="10003">
                  <c:v>27.904157380142546</c:v>
                </c:pt>
                <c:pt idx="10004">
                  <c:v>27.035586435024459</c:v>
                </c:pt>
                <c:pt idx="10005">
                  <c:v>26.222728121426655</c:v>
                </c:pt>
                <c:pt idx="10006">
                  <c:v>25.598999999999997</c:v>
                </c:pt>
                <c:pt idx="10007">
                  <c:v>25.073172870048921</c:v>
                </c:pt>
                <c:pt idx="10008">
                  <c:v>24.609909868746996</c:v>
                </c:pt>
                <c:pt idx="10009">
                  <c:v>24.433095244168786</c:v>
                </c:pt>
                <c:pt idx="10010">
                  <c:v>24.059166735548576</c:v>
                </c:pt>
                <c:pt idx="10011">
                  <c:v>23.711122565877009</c:v>
                </c:pt>
                <c:pt idx="10012">
                  <c:v>23.384232335022705</c:v>
                </c:pt>
                <c:pt idx="10013">
                  <c:v>23.075051867443172</c:v>
                </c:pt>
                <c:pt idx="10014">
                  <c:v>22.780981088808169</c:v>
                </c:pt>
                <c:pt idx="10015">
                  <c:v>22.2</c:v>
                </c:pt>
                <c:pt idx="10016">
                  <c:v>23.988576229969382</c:v>
                </c:pt>
                <c:pt idx="10017">
                  <c:v>25.722807476254388</c:v>
                </c:pt>
                <c:pt idx="10018">
                  <c:v>27.349999999999998</c:v>
                </c:pt>
                <c:pt idx="10019">
                  <c:v>28.820712379771354</c:v>
                </c:pt>
                <c:pt idx="10020">
                  <c:v>30.090257764125475</c:v>
                </c:pt>
                <c:pt idx="10021">
                  <c:v>31.120061658979715</c:v>
                </c:pt>
                <c:pt idx="10022">
                  <c:v>31.878833994094855</c:v>
                </c:pt>
                <c:pt idx="10023">
                  <c:v>32.343519856025743</c:v>
                </c:pt>
                <c:pt idx="10024">
                  <c:v>29.963999999999999</c:v>
                </c:pt>
                <c:pt idx="10025">
                  <c:v>29.705190410538375</c:v>
                </c:pt>
                <c:pt idx="10026">
                  <c:v>28.96816305603426</c:v>
                </c:pt>
                <c:pt idx="10027">
                  <c:v>27.865123670041307</c:v>
                </c:pt>
                <c:pt idx="10028">
                  <c:v>27.194744111674236</c:v>
                </c:pt>
                <c:pt idx="10029">
                  <c:v>26.405561282938503</c:v>
                </c:pt>
                <c:pt idx="10030">
                  <c:v>25.8</c:v>
                </c:pt>
                <c:pt idx="10031">
                  <c:v>25.289488223348471</c:v>
                </c:pt>
                <c:pt idx="10032">
                  <c:v>24.83971831917184</c:v>
                </c:pt>
                <c:pt idx="10033">
                  <c:v>24.371757149052161</c:v>
                </c:pt>
                <c:pt idx="10034">
                  <c:v>23.990350070259545</c:v>
                </c:pt>
                <c:pt idx="10035">
                  <c:v>23.635345017194545</c:v>
                </c:pt>
                <c:pt idx="10036">
                  <c:v>23.30191698172316</c:v>
                </c:pt>
                <c:pt idx="10037">
                  <c:v>22.986552904792035</c:v>
                </c:pt>
                <c:pt idx="10038">
                  <c:v>22.686600710584329</c:v>
                </c:pt>
                <c:pt idx="10039">
                  <c:v>22.5</c:v>
                </c:pt>
                <c:pt idx="10040">
                  <c:v>24.253846594435998</c:v>
                </c:pt>
                <c:pt idx="10041">
                  <c:v>25.954403447589254</c:v>
                </c:pt>
                <c:pt idx="10042">
                  <c:v>27.55</c:v>
                </c:pt>
                <c:pt idx="10043">
                  <c:v>28.992154857834048</c:v>
                </c:pt>
                <c:pt idx="10044">
                  <c:v>30.237048875501678</c:v>
                </c:pt>
                <c:pt idx="10045">
                  <c:v>31.246856578222832</c:v>
                </c:pt>
                <c:pt idx="10046">
                  <c:v>31.990895469937676</c:v>
                </c:pt>
                <c:pt idx="10047">
                  <c:v>32.446558305423302</c:v>
                </c:pt>
                <c:pt idx="10048">
                  <c:v>30.032</c:v>
                </c:pt>
                <c:pt idx="10049">
                  <c:v>29.768014218749144</c:v>
                </c:pt>
                <c:pt idx="10050">
                  <c:v>29.016246317154948</c:v>
                </c:pt>
                <c:pt idx="10051">
                  <c:v>27.891146143442132</c:v>
                </c:pt>
                <c:pt idx="10052">
                  <c:v>27.18863899390772</c:v>
                </c:pt>
                <c:pt idx="10053">
                  <c:v>26.383672508597275</c:v>
                </c:pt>
                <c:pt idx="10054">
                  <c:v>25.765999999999998</c:v>
                </c:pt>
                <c:pt idx="10055">
                  <c:v>25.245277987815438</c:v>
                </c:pt>
                <c:pt idx="10056">
                  <c:v>24.786512685555277</c:v>
                </c:pt>
                <c:pt idx="10057">
                  <c:v>23.758376197885916</c:v>
                </c:pt>
                <c:pt idx="10058">
                  <c:v>23.30218341736926</c:v>
                </c:pt>
                <c:pt idx="10059">
                  <c:v>22.877569530369946</c:v>
                </c:pt>
                <c:pt idx="10060">
                  <c:v>22.478763448727697</c:v>
                </c:pt>
                <c:pt idx="10061">
                  <c:v>22.101563278280668</c:v>
                </c:pt>
                <c:pt idx="10062">
                  <c:v>21.742796928345964</c:v>
                </c:pt>
                <c:pt idx="10063">
                  <c:v>22.4</c:v>
                </c:pt>
                <c:pt idx="10064">
                  <c:v>24.344859589869618</c:v>
                </c:pt>
                <c:pt idx="10065">
                  <c:v>26.230625605247489</c:v>
                </c:pt>
                <c:pt idx="10066">
                  <c:v>28</c:v>
                </c:pt>
                <c:pt idx="10067">
                  <c:v>29.599221228489242</c:v>
                </c:pt>
                <c:pt idx="10068">
                  <c:v>30.979697762932553</c:v>
                </c:pt>
                <c:pt idx="10069">
                  <c:v>32.099484522385715</c:v>
                </c:pt>
                <c:pt idx="10070">
                  <c:v>32.924557352802175</c:v>
                </c:pt>
                <c:pt idx="10071">
                  <c:v>33.429846833736732</c:v>
                </c:pt>
                <c:pt idx="10072">
                  <c:v>30.712000000000003</c:v>
                </c:pt>
                <c:pt idx="10073">
                  <c:v>30.396252300856819</c:v>
                </c:pt>
                <c:pt idx="10074">
                  <c:v>29.497078928361802</c:v>
                </c:pt>
                <c:pt idx="10075">
                  <c:v>28.151370877450393</c:v>
                </c:pt>
                <c:pt idx="10076">
                  <c:v>27.127587816242563</c:v>
                </c:pt>
                <c:pt idx="10077">
                  <c:v>26.164784765184972</c:v>
                </c:pt>
                <c:pt idx="10078">
                  <c:v>25.425999999999998</c:v>
                </c:pt>
                <c:pt idx="10079">
                  <c:v>24.803175632485132</c:v>
                </c:pt>
                <c:pt idx="10080">
                  <c:v>24.254456349389645</c:v>
                </c:pt>
                <c:pt idx="10081">
                  <c:v>23.075102386843721</c:v>
                </c:pt>
                <c:pt idx="10082">
                  <c:v>22.712391733482118</c:v>
                </c:pt>
                <c:pt idx="10083">
                  <c:v>22.374788888900696</c:v>
                </c:pt>
                <c:pt idx="10084">
                  <c:v>22.057705364972023</c:v>
                </c:pt>
                <c:pt idx="10085">
                  <c:v>21.757800311419878</c:v>
                </c:pt>
                <c:pt idx="10086">
                  <c:v>21.472551656143921</c:v>
                </c:pt>
                <c:pt idx="10087">
                  <c:v>21.4</c:v>
                </c:pt>
                <c:pt idx="10088">
                  <c:v>23.049657687835836</c:v>
                </c:pt>
                <c:pt idx="10089">
                  <c:v>24.64919136159385</c:v>
                </c:pt>
                <c:pt idx="10090">
                  <c:v>26.15</c:v>
                </c:pt>
                <c:pt idx="10091">
                  <c:v>27.50648229202212</c:v>
                </c:pt>
                <c:pt idx="10092">
                  <c:v>28.67742220963029</c:v>
                </c:pt>
                <c:pt idx="10093">
                  <c:v>29.627241335952164</c:v>
                </c:pt>
                <c:pt idx="10094">
                  <c:v>30.327079897466128</c:v>
                </c:pt>
                <c:pt idx="10095">
                  <c:v>30.755673653615975</c:v>
                </c:pt>
                <c:pt idx="10096">
                  <c:v>29.862000000000002</c:v>
                </c:pt>
                <c:pt idx="10097">
                  <c:v>29.610954698222226</c:v>
                </c:pt>
                <c:pt idx="10098">
                  <c:v>28.896038164353236</c:v>
                </c:pt>
                <c:pt idx="10099">
                  <c:v>27.826089959940067</c:v>
                </c:pt>
                <c:pt idx="10100">
                  <c:v>25.753901788324004</c:v>
                </c:pt>
                <c:pt idx="10101">
                  <c:v>24.988394444450346</c:v>
                </c:pt>
                <c:pt idx="10102">
                  <c:v>24.400999999999996</c:v>
                </c:pt>
                <c:pt idx="10103">
                  <c:v>23.905803576648015</c:v>
                </c:pt>
                <c:pt idx="10104">
                  <c:v>23.469526769596683</c:v>
                </c:pt>
                <c:pt idx="10105">
                  <c:v>23.102988104044741</c:v>
                </c:pt>
                <c:pt idx="10106">
                  <c:v>22.560791766545435</c:v>
                </c:pt>
                <c:pt idx="10107">
                  <c:v>22.056127720521662</c:v>
                </c:pt>
                <c:pt idx="10108">
                  <c:v>21.582136885782923</c:v>
                </c:pt>
                <c:pt idx="10109">
                  <c:v>21.133825207792601</c:v>
                </c:pt>
                <c:pt idx="10110">
                  <c:v>20.707422578771844</c:v>
                </c:pt>
                <c:pt idx="10111">
                  <c:v>21.2</c:v>
                </c:pt>
                <c:pt idx="10112">
                  <c:v>23.561615216270251</c:v>
                </c:pt>
                <c:pt idx="10113">
                  <c:v>25.851473949229092</c:v>
                </c:pt>
                <c:pt idx="10114">
                  <c:v>27.999999999999996</c:v>
                </c:pt>
                <c:pt idx="10115">
                  <c:v>29.941911491736931</c:v>
                </c:pt>
                <c:pt idx="10116">
                  <c:v>31.618204426418099</c:v>
                </c:pt>
                <c:pt idx="10117">
                  <c:v>32.977945491468361</c:v>
                </c:pt>
                <c:pt idx="10118">
                  <c:v>33.979819642688348</c:v>
                </c:pt>
                <c:pt idx="10119">
                  <c:v>34.593385440966024</c:v>
                </c:pt>
                <c:pt idx="10120">
                  <c:v>31.494</c:v>
                </c:pt>
                <c:pt idx="10121">
                  <c:v>31.118726095280643</c:v>
                </c:pt>
                <c:pt idx="10122">
                  <c:v>30.05003643124968</c:v>
                </c:pt>
                <c:pt idx="10123">
                  <c:v>28.450629321559894</c:v>
                </c:pt>
                <c:pt idx="10124">
                  <c:v>27.10737896192764</c:v>
                </c:pt>
                <c:pt idx="10125">
                  <c:v>25.963063860260828</c:v>
                </c:pt>
                <c:pt idx="10126">
                  <c:v>25.085000000000001</c:v>
                </c:pt>
                <c:pt idx="10127">
                  <c:v>24.34475792385528</c:v>
                </c:pt>
                <c:pt idx="10128">
                  <c:v>23.692591562799169</c:v>
                </c:pt>
                <c:pt idx="10129">
                  <c:v>23.436440481960346</c:v>
                </c:pt>
                <c:pt idx="10130">
                  <c:v>23.081208398771146</c:v>
                </c:pt>
                <c:pt idx="10131">
                  <c:v>22.75056643758316</c:v>
                </c:pt>
                <c:pt idx="10132">
                  <c:v>22.440020718271569</c:v>
                </c:pt>
                <c:pt idx="10133">
                  <c:v>22.146299274071016</c:v>
                </c:pt>
                <c:pt idx="10134">
                  <c:v>21.86693203436776</c:v>
                </c:pt>
                <c:pt idx="10135">
                  <c:v>20.3</c:v>
                </c:pt>
                <c:pt idx="10136">
                  <c:v>22.175400318802847</c:v>
                </c:pt>
                <c:pt idx="10137">
                  <c:v>23.993817547917224</c:v>
                </c:pt>
                <c:pt idx="10138">
                  <c:v>25.7</c:v>
                </c:pt>
                <c:pt idx="10139">
                  <c:v>27.242106184614627</c:v>
                </c:pt>
                <c:pt idx="10140">
                  <c:v>28.573279985684962</c:v>
                </c:pt>
                <c:pt idx="10141">
                  <c:v>29.65307436087194</c:v>
                </c:pt>
                <c:pt idx="10142">
                  <c:v>30.448680304487809</c:v>
                </c:pt>
                <c:pt idx="10143">
                  <c:v>30.935923732531847</c:v>
                </c:pt>
                <c:pt idx="10144">
                  <c:v>29.794</c:v>
                </c:pt>
                <c:pt idx="10145">
                  <c:v>29.548130890011457</c:v>
                </c:pt>
                <c:pt idx="10146">
                  <c:v>28.847954903232548</c:v>
                </c:pt>
                <c:pt idx="10147">
                  <c:v>27.800067486539241</c:v>
                </c:pt>
                <c:pt idx="10148">
                  <c:v>26.060006906090525</c:v>
                </c:pt>
                <c:pt idx="10149">
                  <c:v>25.310283218791579</c:v>
                </c:pt>
                <c:pt idx="10150">
                  <c:v>24.734999999999999</c:v>
                </c:pt>
                <c:pt idx="10151">
                  <c:v>24.250013812181049</c:v>
                </c:pt>
                <c:pt idx="10152">
                  <c:v>23.822732403213251</c:v>
                </c:pt>
                <c:pt idx="10153">
                  <c:v>23.207073816143978</c:v>
                </c:pt>
                <c:pt idx="10154">
                  <c:v>22.79949174174795</c:v>
                </c:pt>
                <c:pt idx="10155">
                  <c:v>22.42012359680594</c:v>
                </c:pt>
                <c:pt idx="10156">
                  <c:v>22.06381324517475</c:v>
                </c:pt>
                <c:pt idx="10157">
                  <c:v>21.72680653551306</c:v>
                </c:pt>
                <c:pt idx="10158">
                  <c:v>21.406269386800904</c:v>
                </c:pt>
                <c:pt idx="10159">
                  <c:v>21.6</c:v>
                </c:pt>
                <c:pt idx="10160">
                  <c:v>23.405941047736075</c:v>
                </c:pt>
                <c:pt idx="10161">
                  <c:v>25.157009490586955</c:v>
                </c:pt>
                <c:pt idx="10162">
                  <c:v>26.8</c:v>
                </c:pt>
                <c:pt idx="10163">
                  <c:v>28.284991140740008</c:v>
                </c:pt>
                <c:pt idx="10164">
                  <c:v>29.566862208437371</c:v>
                </c:pt>
                <c:pt idx="10165">
                  <c:v>30.606664199358164</c:v>
                </c:pt>
                <c:pt idx="10166">
                  <c:v>31.372803256173448</c:v>
                </c:pt>
                <c:pt idx="10167">
                  <c:v>31.842000631326961</c:v>
                </c:pt>
                <c:pt idx="10168">
                  <c:v>30.27</c:v>
                </c:pt>
                <c:pt idx="10169">
                  <c:v>29.987897547486828</c:v>
                </c:pt>
                <c:pt idx="10170">
                  <c:v>29.184537731077345</c:v>
                </c:pt>
                <c:pt idx="10171">
                  <c:v>27.982224800345023</c:v>
                </c:pt>
                <c:pt idx="10172">
                  <c:v>26.217271081724917</c:v>
                </c:pt>
                <c:pt idx="10173">
                  <c:v>25.35706179840297</c:v>
                </c:pt>
                <c:pt idx="10174">
                  <c:v>24.697000000000003</c:v>
                </c:pt>
                <c:pt idx="10175">
                  <c:v>24.140542163449833</c:v>
                </c:pt>
                <c:pt idx="10176">
                  <c:v>23.650292967897308</c:v>
                </c:pt>
                <c:pt idx="10177">
                  <c:v>23.052426196610476</c:v>
                </c:pt>
                <c:pt idx="10178">
                  <c:v>22.674758402904061</c:v>
                </c:pt>
                <c:pt idx="10179">
                  <c:v>22.323233791535777</c:v>
                </c:pt>
                <c:pt idx="10180">
                  <c:v>21.993074658372933</c:v>
                </c:pt>
                <c:pt idx="10181">
                  <c:v>21.680802386117605</c:v>
                </c:pt>
                <c:pt idx="10182">
                  <c:v>21.383790899696251</c:v>
                </c:pt>
                <c:pt idx="10183">
                  <c:v>21.1</c:v>
                </c:pt>
                <c:pt idx="10184">
                  <c:v>22.853846594435996</c:v>
                </c:pt>
                <c:pt idx="10185">
                  <c:v>24.554403447589255</c:v>
                </c:pt>
                <c:pt idx="10186">
                  <c:v>26.15</c:v>
                </c:pt>
                <c:pt idx="10187">
                  <c:v>27.592154857834046</c:v>
                </c:pt>
                <c:pt idx="10188">
                  <c:v>28.837048875501679</c:v>
                </c:pt>
                <c:pt idx="10189">
                  <c:v>29.846856578222827</c:v>
                </c:pt>
                <c:pt idx="10190">
                  <c:v>30.590895469937674</c:v>
                </c:pt>
                <c:pt idx="10191">
                  <c:v>31.0465583054233</c:v>
                </c:pt>
                <c:pt idx="10192">
                  <c:v>29.998000000000001</c:v>
                </c:pt>
                <c:pt idx="10193">
                  <c:v>29.736602314643761</c:v>
                </c:pt>
                <c:pt idx="10194">
                  <c:v>28.992204686594604</c:v>
                </c:pt>
                <c:pt idx="10195">
                  <c:v>27.878134906741721</c:v>
                </c:pt>
                <c:pt idx="10196">
                  <c:v>25.841691552790977</c:v>
                </c:pt>
                <c:pt idx="10197">
                  <c:v>25.044616895767888</c:v>
                </c:pt>
                <c:pt idx="10198">
                  <c:v>24.433</c:v>
                </c:pt>
                <c:pt idx="10199">
                  <c:v>23.917383105581955</c:v>
                </c:pt>
                <c:pt idx="10200">
                  <c:v>23.463115502363561</c:v>
                </c:pt>
                <c:pt idx="10201">
                  <c:v>23.777707150327608</c:v>
                </c:pt>
                <c:pt idx="10202">
                  <c:v>23.317775084724747</c:v>
                </c:pt>
                <c:pt idx="10203">
                  <c:v>22.889680756028717</c:v>
                </c:pt>
                <c:pt idx="10204">
                  <c:v>22.487605772077927</c:v>
                </c:pt>
                <c:pt idx="10205">
                  <c:v>22.107313796955101</c:v>
                </c:pt>
                <c:pt idx="10206">
                  <c:v>21.745606739234045</c:v>
                </c:pt>
                <c:pt idx="10207">
                  <c:v>21.1</c:v>
                </c:pt>
                <c:pt idx="10208">
                  <c:v>23.287967038603323</c:v>
                </c:pt>
                <c:pt idx="10209">
                  <c:v>25.409453805903429</c:v>
                </c:pt>
                <c:pt idx="10210">
                  <c:v>27.400000000000002</c:v>
                </c:pt>
                <c:pt idx="10211">
                  <c:v>29.199123882050397</c:v>
                </c:pt>
                <c:pt idx="10212">
                  <c:v>30.752159983299126</c:v>
                </c:pt>
                <c:pt idx="10213">
                  <c:v>32.011920087683933</c:v>
                </c:pt>
                <c:pt idx="10214">
                  <c:v>32.940127021902448</c:v>
                </c:pt>
                <c:pt idx="10215">
                  <c:v>33.508577687953824</c:v>
                </c:pt>
                <c:pt idx="10216">
                  <c:v>30.746000000000002</c:v>
                </c:pt>
                <c:pt idx="10217">
                  <c:v>30.427664204962202</c:v>
                </c:pt>
                <c:pt idx="10218">
                  <c:v>29.521120558922142</c:v>
                </c:pt>
                <c:pt idx="10219">
                  <c:v>28.164382114150808</c:v>
                </c:pt>
                <c:pt idx="10220">
                  <c:v>27.17453525735931</c:v>
                </c:pt>
                <c:pt idx="10221">
                  <c:v>26.203840378014359</c:v>
                </c:pt>
                <c:pt idx="10222">
                  <c:v>25.459</c:v>
                </c:pt>
                <c:pt idx="10223">
                  <c:v>24.831070514718618</c:v>
                </c:pt>
                <c:pt idx="10224">
                  <c:v>24.277853532581364</c:v>
                </c:pt>
                <c:pt idx="10225">
                  <c:v>23.864326199161365</c:v>
                </c:pt>
                <c:pt idx="10226">
                  <c:v>23.329608431834465</c:v>
                </c:pt>
                <c:pt idx="10227">
                  <c:v>22.831905269204121</c:v>
                </c:pt>
                <c:pt idx="10228">
                  <c:v>22.364452239082468</c:v>
                </c:pt>
                <c:pt idx="10229">
                  <c:v>21.922324170443737</c:v>
                </c:pt>
                <c:pt idx="10230">
                  <c:v>21.501802956995682</c:v>
                </c:pt>
                <c:pt idx="10231">
                  <c:v>21.4</c:v>
                </c:pt>
                <c:pt idx="10232">
                  <c:v>23.831074487337023</c:v>
                </c:pt>
                <c:pt idx="10233">
                  <c:v>26.188282006559362</c:v>
                </c:pt>
                <c:pt idx="10234">
                  <c:v>28.4</c:v>
                </c:pt>
                <c:pt idx="10235">
                  <c:v>30.399026535611547</c:v>
                </c:pt>
                <c:pt idx="10236">
                  <c:v>32.124622203665695</c:v>
                </c:pt>
                <c:pt idx="10237">
                  <c:v>33.524355652982138</c:v>
                </c:pt>
                <c:pt idx="10238">
                  <c:v>34.555696691002716</c:v>
                </c:pt>
                <c:pt idx="10239">
                  <c:v>35.187308542170911</c:v>
                </c:pt>
                <c:pt idx="10240">
                  <c:v>31.425999999999998</c:v>
                </c:pt>
                <c:pt idx="10241">
                  <c:v>31.055902287069873</c:v>
                </c:pt>
                <c:pt idx="10242">
                  <c:v>30.001953170128992</c:v>
                </c:pt>
                <c:pt idx="10243">
                  <c:v>28.424606848159065</c:v>
                </c:pt>
                <c:pt idx="10244">
                  <c:v>27.813484079694156</c:v>
                </c:pt>
                <c:pt idx="10245">
                  <c:v>26.684952634602062</c:v>
                </c:pt>
                <c:pt idx="10246">
                  <c:v>25.819000000000003</c:v>
                </c:pt>
                <c:pt idx="10247">
                  <c:v>25.088968159388312</c:v>
                </c:pt>
                <c:pt idx="10248">
                  <c:v>24.445797196415732</c:v>
                </c:pt>
                <c:pt idx="10249">
                  <c:v>22.678447624635282</c:v>
                </c:pt>
                <c:pt idx="10250">
                  <c:v>22.334433396704689</c:v>
                </c:pt>
                <c:pt idx="10251">
                  <c:v>22.014232760606845</c:v>
                </c:pt>
                <c:pt idx="10252">
                  <c:v>21.713493748220888</c:v>
                </c:pt>
                <c:pt idx="10253">
                  <c:v>21.429047718047716</c:v>
                </c:pt>
                <c:pt idx="10254">
                  <c:v>21.158502601703514</c:v>
                </c:pt>
                <c:pt idx="10255">
                  <c:v>21.1</c:v>
                </c:pt>
                <c:pt idx="10256">
                  <c:v>22.662833599002376</c:v>
                </c:pt>
                <c:pt idx="10257">
                  <c:v>24.178181289931018</c:v>
                </c:pt>
                <c:pt idx="10258">
                  <c:v>25.6</c:v>
                </c:pt>
                <c:pt idx="10259">
                  <c:v>26.885088487178855</c:v>
                </c:pt>
                <c:pt idx="10260">
                  <c:v>27.994399988070803</c:v>
                </c:pt>
                <c:pt idx="10261">
                  <c:v>28.894228634059949</c:v>
                </c:pt>
                <c:pt idx="10262">
                  <c:v>29.557233587073178</c:v>
                </c:pt>
                <c:pt idx="10263">
                  <c:v>29.963269777109872</c:v>
                </c:pt>
                <c:pt idx="10264">
                  <c:v>29.692</c:v>
                </c:pt>
                <c:pt idx="10265">
                  <c:v>29.453895177695305</c:v>
                </c:pt>
                <c:pt idx="10266">
                  <c:v>28.77583001155152</c:v>
                </c:pt>
                <c:pt idx="10267">
                  <c:v>27.761033776438001</c:v>
                </c:pt>
                <c:pt idx="10268">
                  <c:v>25.219164582740298</c:v>
                </c:pt>
                <c:pt idx="10269">
                  <c:v>24.493116380303423</c:v>
                </c:pt>
                <c:pt idx="10270">
                  <c:v>23.936</c:v>
                </c:pt>
                <c:pt idx="10271">
                  <c:v>23.466329165480591</c:v>
                </c:pt>
                <c:pt idx="10272">
                  <c:v>23.052540853638092</c:v>
                </c:pt>
                <c:pt idx="10273">
                  <c:v>21.781792862426844</c:v>
                </c:pt>
                <c:pt idx="10274">
                  <c:v>21.456475059927261</c:v>
                </c:pt>
                <c:pt idx="10275">
                  <c:v>21.153676632312997</c:v>
                </c:pt>
                <c:pt idx="10276">
                  <c:v>20.869282131469753</c:v>
                </c:pt>
                <c:pt idx="10277">
                  <c:v>20.600295124675561</c:v>
                </c:pt>
                <c:pt idx="10278">
                  <c:v>20.344453547263107</c:v>
                </c:pt>
                <c:pt idx="10279">
                  <c:v>20.9</c:v>
                </c:pt>
                <c:pt idx="10280">
                  <c:v>22.271820603568749</c:v>
                </c:pt>
                <c:pt idx="10281">
                  <c:v>23.601959132272782</c:v>
                </c:pt>
                <c:pt idx="10282">
                  <c:v>24.849999999999998</c:v>
                </c:pt>
                <c:pt idx="10283">
                  <c:v>25.978022116523661</c:v>
                </c:pt>
                <c:pt idx="10284">
                  <c:v>26.951751100639925</c:v>
                </c:pt>
                <c:pt idx="10285">
                  <c:v>27.741600689897066</c:v>
                </c:pt>
                <c:pt idx="10286">
                  <c:v>28.323571704208675</c:v>
                </c:pt>
                <c:pt idx="10287">
                  <c:v>28.679981248796445</c:v>
                </c:pt>
                <c:pt idx="10288">
                  <c:v>29.522000000000002</c:v>
                </c:pt>
                <c:pt idx="10289">
                  <c:v>29.296835657168387</c:v>
                </c:pt>
                <c:pt idx="10290">
                  <c:v>28.655621858749811</c:v>
                </c:pt>
                <c:pt idx="10291">
                  <c:v>27.695977592935936</c:v>
                </c:pt>
                <c:pt idx="10292">
                  <c:v>24.184427377156585</c:v>
                </c:pt>
                <c:pt idx="10293">
                  <c:v>23.497838316156496</c:v>
                </c:pt>
                <c:pt idx="10294">
                  <c:v>22.971</c:v>
                </c:pt>
                <c:pt idx="10295">
                  <c:v>22.52685475431317</c:v>
                </c:pt>
                <c:pt idx="10296">
                  <c:v>22.135554937679501</c:v>
                </c:pt>
                <c:pt idx="10297">
                  <c:v>23.18105238811917</c:v>
                </c:pt>
                <c:pt idx="10298">
                  <c:v>22.739816747947319</c:v>
                </c:pt>
                <c:pt idx="10299">
                  <c:v>22.329124627734871</c:v>
                </c:pt>
                <c:pt idx="10300">
                  <c:v>21.943394155326793</c:v>
                </c:pt>
                <c:pt idx="10301">
                  <c:v>21.578561203582943</c:v>
                </c:pt>
                <c:pt idx="10302">
                  <c:v>21.231557684793636</c:v>
                </c:pt>
                <c:pt idx="10303">
                  <c:v>20.100000000000001</c:v>
                </c:pt>
                <c:pt idx="10304">
                  <c:v>22.287967038603323</c:v>
                </c:pt>
                <c:pt idx="10305">
                  <c:v>24.409453805903429</c:v>
                </c:pt>
                <c:pt idx="10306">
                  <c:v>26.400000000000002</c:v>
                </c:pt>
                <c:pt idx="10307">
                  <c:v>28.199123882050397</c:v>
                </c:pt>
                <c:pt idx="10308">
                  <c:v>29.752159983299126</c:v>
                </c:pt>
                <c:pt idx="10309">
                  <c:v>31.011920087683929</c:v>
                </c:pt>
                <c:pt idx="10310">
                  <c:v>31.940127021902448</c:v>
                </c:pt>
                <c:pt idx="10311">
                  <c:v>32.508577687953824</c:v>
                </c:pt>
                <c:pt idx="10312">
                  <c:v>30.576000000000001</c:v>
                </c:pt>
                <c:pt idx="10313">
                  <c:v>30.270604684435284</c:v>
                </c:pt>
                <c:pt idx="10314">
                  <c:v>29.40091240612043</c:v>
                </c:pt>
                <c:pt idx="10315">
                  <c:v>28.099325930648742</c:v>
                </c:pt>
                <c:pt idx="10316">
                  <c:v>26.439798051775597</c:v>
                </c:pt>
                <c:pt idx="10317">
                  <c:v>25.508562313867436</c:v>
                </c:pt>
                <c:pt idx="10318">
                  <c:v>24.794</c:v>
                </c:pt>
                <c:pt idx="10319">
                  <c:v>24.191596103551195</c:v>
                </c:pt>
                <c:pt idx="10320">
                  <c:v>23.660867616622774</c:v>
                </c:pt>
                <c:pt idx="10321">
                  <c:v>23.82045476731022</c:v>
                </c:pt>
                <c:pt idx="10322">
                  <c:v>23.487658394638231</c:v>
                </c:pt>
                <c:pt idx="10323">
                  <c:v>23.177899083630539</c:v>
                </c:pt>
                <c:pt idx="10324">
                  <c:v>22.886966778170208</c:v>
                </c:pt>
                <c:pt idx="10325">
                  <c:v>22.611796162024426</c:v>
                </c:pt>
                <c:pt idx="10326">
                  <c:v>22.35007316903927</c:v>
                </c:pt>
                <c:pt idx="10327">
                  <c:v>20.9</c:v>
                </c:pt>
                <c:pt idx="10328">
                  <c:v>22.653846594435997</c:v>
                </c:pt>
                <c:pt idx="10329">
                  <c:v>24.354403447589252</c:v>
                </c:pt>
                <c:pt idx="10330">
                  <c:v>25.95</c:v>
                </c:pt>
                <c:pt idx="10331">
                  <c:v>27.392154857834047</c:v>
                </c:pt>
                <c:pt idx="10332">
                  <c:v>28.637048875501677</c:v>
                </c:pt>
                <c:pt idx="10333">
                  <c:v>29.646856578222831</c:v>
                </c:pt>
                <c:pt idx="10334">
                  <c:v>30.390895469937675</c:v>
                </c:pt>
                <c:pt idx="10335">
                  <c:v>30.846558305423301</c:v>
                </c:pt>
                <c:pt idx="10336">
                  <c:v>29.59</c:v>
                </c:pt>
                <c:pt idx="10337">
                  <c:v>29.359659465379153</c:v>
                </c:pt>
                <c:pt idx="10338">
                  <c:v>28.703705119870492</c:v>
                </c:pt>
                <c:pt idx="10339">
                  <c:v>27.722000066336761</c:v>
                </c:pt>
                <c:pt idx="10340">
                  <c:v>26.27832225939007</c:v>
                </c:pt>
                <c:pt idx="10341">
                  <c:v>25.57594954181527</c:v>
                </c:pt>
                <c:pt idx="10342">
                  <c:v>25.036999999999999</c:v>
                </c:pt>
                <c:pt idx="10343">
                  <c:v>24.582644518780139</c:v>
                </c:pt>
                <c:pt idx="10344">
                  <c:v>24.182349304062939</c:v>
                </c:pt>
                <c:pt idx="10345">
                  <c:v>23.161721435677478</c:v>
                </c:pt>
                <c:pt idx="10346">
                  <c:v>22.724225080591832</c:v>
                </c:pt>
                <c:pt idx="10347">
                  <c:v>22.3170134020761</c:v>
                </c:pt>
                <c:pt idx="10348">
                  <c:v>21.934551831976563</c:v>
                </c:pt>
                <c:pt idx="10349">
                  <c:v>21.572810684908511</c:v>
                </c:pt>
                <c:pt idx="10350">
                  <c:v>21.228747873905554</c:v>
                </c:pt>
                <c:pt idx="10351">
                  <c:v>22.1</c:v>
                </c:pt>
                <c:pt idx="10352">
                  <c:v>23.923305865502769</c:v>
                </c:pt>
                <c:pt idx="10353">
                  <c:v>25.691211504919522</c:v>
                </c:pt>
                <c:pt idx="10354">
                  <c:v>27.35</c:v>
                </c:pt>
                <c:pt idx="10355">
                  <c:v>28.849269901708663</c:v>
                </c:pt>
                <c:pt idx="10356">
                  <c:v>30.143466652749268</c:v>
                </c:pt>
                <c:pt idx="10357">
                  <c:v>31.193266739736607</c:v>
                </c:pt>
                <c:pt idx="10358">
                  <c:v>31.966772518252039</c:v>
                </c:pt>
                <c:pt idx="10359">
                  <c:v>32.440481406628187</c:v>
                </c:pt>
                <c:pt idx="10360">
                  <c:v>30.542000000000002</c:v>
                </c:pt>
                <c:pt idx="10361">
                  <c:v>30.239192780329901</c:v>
                </c:pt>
                <c:pt idx="10362">
                  <c:v>29.376870775560086</c:v>
                </c:pt>
                <c:pt idx="10363">
                  <c:v>28.086314693948328</c:v>
                </c:pt>
                <c:pt idx="10364">
                  <c:v>26.392850610658854</c:v>
                </c:pt>
                <c:pt idx="10365">
                  <c:v>25.46950670103805</c:v>
                </c:pt>
                <c:pt idx="10366">
                  <c:v>24.760999999999999</c:v>
                </c:pt>
                <c:pt idx="10367">
                  <c:v>24.163701221317709</c:v>
                </c:pt>
                <c:pt idx="10368">
                  <c:v>23.637470433431055</c:v>
                </c:pt>
                <c:pt idx="10369">
                  <c:v>23.132354769861113</c:v>
                </c:pt>
                <c:pt idx="10370">
                  <c:v>22.642508423568636</c:v>
                </c:pt>
                <c:pt idx="10371">
                  <c:v>22.186570561298879</c:v>
                </c:pt>
                <c:pt idx="10372">
                  <c:v>21.758344358879746</c:v>
                </c:pt>
                <c:pt idx="10373">
                  <c:v>21.353317946350558</c:v>
                </c:pt>
                <c:pt idx="10374">
                  <c:v>20.968085226338701</c:v>
                </c:pt>
                <c:pt idx="10375">
                  <c:v>20.9</c:v>
                </c:pt>
                <c:pt idx="10376">
                  <c:v>23.122696674136709</c:v>
                </c:pt>
                <c:pt idx="10377">
                  <c:v>25.277857834568557</c:v>
                </c:pt>
                <c:pt idx="10378">
                  <c:v>27.3</c:v>
                </c:pt>
                <c:pt idx="10379">
                  <c:v>29.127681403987705</c:v>
                </c:pt>
                <c:pt idx="10380">
                  <c:v>30.705368871922921</c:v>
                </c:pt>
                <c:pt idx="10381">
                  <c:v>31.985125168440817</c:v>
                </c:pt>
                <c:pt idx="10382">
                  <c:v>32.928065546059628</c:v>
                </c:pt>
                <c:pt idx="10383">
                  <c:v>33.505539238556267</c:v>
                </c:pt>
                <c:pt idx="10384">
                  <c:v>31.018000000000001</c:v>
                </c:pt>
                <c:pt idx="10385">
                  <c:v>30.678959437805272</c:v>
                </c:pt>
                <c:pt idx="10386">
                  <c:v>29.713453603404883</c:v>
                </c:pt>
                <c:pt idx="10387">
                  <c:v>28.268472007754109</c:v>
                </c:pt>
                <c:pt idx="10388">
                  <c:v>26.750114786293249</c:v>
                </c:pt>
                <c:pt idx="10389">
                  <c:v>25.716285280649441</c:v>
                </c:pt>
                <c:pt idx="10390">
                  <c:v>24.923000000000002</c:v>
                </c:pt>
                <c:pt idx="10391">
                  <c:v>24.254229572586496</c:v>
                </c:pt>
                <c:pt idx="10392">
                  <c:v>23.665030998115114</c:v>
                </c:pt>
                <c:pt idx="10393">
                  <c:v>23.991088101493851</c:v>
                </c:pt>
                <c:pt idx="10394">
                  <c:v>23.605941737615034</c:v>
                </c:pt>
                <c:pt idx="10395">
                  <c:v>23.247456242853318</c:v>
                </c:pt>
                <c:pt idx="10396">
                  <c:v>22.910759305073384</c:v>
                </c:pt>
                <c:pt idx="10397">
                  <c:v>22.592303423466468</c:v>
                </c:pt>
                <c:pt idx="10398">
                  <c:v>22.289410521472412</c:v>
                </c:pt>
                <c:pt idx="10399">
                  <c:v>20.6</c:v>
                </c:pt>
                <c:pt idx="10400">
                  <c:v>22.631683678703084</c:v>
                </c:pt>
                <c:pt idx="10401">
                  <c:v>24.601635676910323</c:v>
                </c:pt>
                <c:pt idx="10402">
                  <c:v>26.45</c:v>
                </c:pt>
                <c:pt idx="10403">
                  <c:v>28.120615033332509</c:v>
                </c:pt>
                <c:pt idx="10404">
                  <c:v>29.562719984492041</c:v>
                </c:pt>
                <c:pt idx="10405">
                  <c:v>30.732497224277928</c:v>
                </c:pt>
                <c:pt idx="10406">
                  <c:v>31.594403663195123</c:v>
                </c:pt>
                <c:pt idx="10407">
                  <c:v>32.122250710242831</c:v>
                </c:pt>
                <c:pt idx="10408">
                  <c:v>30.065999999999999</c:v>
                </c:pt>
                <c:pt idx="10409">
                  <c:v>29.799426122854527</c:v>
                </c:pt>
                <c:pt idx="10410">
                  <c:v>29.040287947715289</c:v>
                </c:pt>
                <c:pt idx="10411">
                  <c:v>27.904157380142543</c:v>
                </c:pt>
                <c:pt idx="10412">
                  <c:v>26.83558643502446</c:v>
                </c:pt>
                <c:pt idx="10413">
                  <c:v>26.02272812142666</c:v>
                </c:pt>
                <c:pt idx="10414">
                  <c:v>25.399000000000001</c:v>
                </c:pt>
                <c:pt idx="10415">
                  <c:v>24.873172870048922</c:v>
                </c:pt>
                <c:pt idx="10416">
                  <c:v>24.409909868746993</c:v>
                </c:pt>
                <c:pt idx="10417">
                  <c:v>23.981792862426843</c:v>
                </c:pt>
                <c:pt idx="10418">
                  <c:v>23.65647505992726</c:v>
                </c:pt>
                <c:pt idx="10419">
                  <c:v>23.353676632312997</c:v>
                </c:pt>
                <c:pt idx="10420">
                  <c:v>23.069282131469755</c:v>
                </c:pt>
                <c:pt idx="10421">
                  <c:v>22.800295124675561</c:v>
                </c:pt>
                <c:pt idx="10422">
                  <c:v>22.544453547263107</c:v>
                </c:pt>
                <c:pt idx="10423">
                  <c:v>22</c:v>
                </c:pt>
                <c:pt idx="10424">
                  <c:v>23.562833599002374</c:v>
                </c:pt>
                <c:pt idx="10425">
                  <c:v>25.078181289931017</c:v>
                </c:pt>
                <c:pt idx="10426">
                  <c:v>26.5</c:v>
                </c:pt>
                <c:pt idx="10427">
                  <c:v>27.785088487178854</c:v>
                </c:pt>
                <c:pt idx="10428">
                  <c:v>28.894399988070802</c:v>
                </c:pt>
                <c:pt idx="10429">
                  <c:v>29.794228634059948</c:v>
                </c:pt>
                <c:pt idx="10430">
                  <c:v>30.457233587073176</c:v>
                </c:pt>
                <c:pt idx="10431">
                  <c:v>30.863269777109871</c:v>
                </c:pt>
                <c:pt idx="10432">
                  <c:v>29.521999999999998</c:v>
                </c:pt>
                <c:pt idx="10433">
                  <c:v>29.296835657168383</c:v>
                </c:pt>
                <c:pt idx="10434">
                  <c:v>28.655621858749807</c:v>
                </c:pt>
                <c:pt idx="10435">
                  <c:v>27.695977592935936</c:v>
                </c:pt>
                <c:pt idx="10436">
                  <c:v>26.384427377156584</c:v>
                </c:pt>
                <c:pt idx="10437">
                  <c:v>25.697838316156499</c:v>
                </c:pt>
                <c:pt idx="10438">
                  <c:v>25.170999999999999</c:v>
                </c:pt>
                <c:pt idx="10439">
                  <c:v>24.72685475431317</c:v>
                </c:pt>
                <c:pt idx="10440">
                  <c:v>24.335554937679504</c:v>
                </c:pt>
                <c:pt idx="10441">
                  <c:v>23.961721435677479</c:v>
                </c:pt>
                <c:pt idx="10442">
                  <c:v>23.524225080591833</c:v>
                </c:pt>
                <c:pt idx="10443">
                  <c:v>23.117013402076097</c:v>
                </c:pt>
                <c:pt idx="10444">
                  <c:v>22.734551831976564</c:v>
                </c:pt>
                <c:pt idx="10445">
                  <c:v>22.372810684908508</c:v>
                </c:pt>
                <c:pt idx="10446">
                  <c:v>22.028747873905555</c:v>
                </c:pt>
                <c:pt idx="10447">
                  <c:v>22.3</c:v>
                </c:pt>
                <c:pt idx="10448">
                  <c:v>24.227494772102926</c:v>
                </c:pt>
                <c:pt idx="10449">
                  <c:v>26.096423590914924</c:v>
                </c:pt>
                <c:pt idx="10450">
                  <c:v>27.849999999999998</c:v>
                </c:pt>
                <c:pt idx="10451">
                  <c:v>29.434942467520585</c:v>
                </c:pt>
                <c:pt idx="10452">
                  <c:v>30.803093318620654</c:v>
                </c:pt>
                <c:pt idx="10453">
                  <c:v>31.912881982007267</c:v>
                </c:pt>
                <c:pt idx="10454">
                  <c:v>32.730588090723579</c:v>
                </c:pt>
                <c:pt idx="10455">
                  <c:v>33.231366058435512</c:v>
                </c:pt>
                <c:pt idx="10456">
                  <c:v>30.542000000000002</c:v>
                </c:pt>
                <c:pt idx="10457">
                  <c:v>30.239192780329901</c:v>
                </c:pt>
                <c:pt idx="10458">
                  <c:v>29.376870775560086</c:v>
                </c:pt>
                <c:pt idx="10459">
                  <c:v>28.086314693948328</c:v>
                </c:pt>
                <c:pt idx="10460">
                  <c:v>27.192850610658851</c:v>
                </c:pt>
                <c:pt idx="10461">
                  <c:v>26.269506701038047</c:v>
                </c:pt>
                <c:pt idx="10462">
                  <c:v>25.560999999999996</c:v>
                </c:pt>
                <c:pt idx="10463">
                  <c:v>24.963701221317706</c:v>
                </c:pt>
                <c:pt idx="10464">
                  <c:v>24.437470433431052</c:v>
                </c:pt>
                <c:pt idx="10465">
                  <c:v>23.403728578352418</c:v>
                </c:pt>
                <c:pt idx="10466">
                  <c:v>22.977450078525376</c:v>
                </c:pt>
                <c:pt idx="10467">
                  <c:v>22.580679725099788</c:v>
                </c:pt>
                <c:pt idx="10468">
                  <c:v>22.208024861925885</c:v>
                </c:pt>
                <c:pt idx="10469">
                  <c:v>21.855559128885215</c:v>
                </c:pt>
                <c:pt idx="10470">
                  <c:v>21.520318441241312</c:v>
                </c:pt>
                <c:pt idx="10471">
                  <c:v>21.7</c:v>
                </c:pt>
                <c:pt idx="10472">
                  <c:v>23.59276513656954</c:v>
                </c:pt>
                <c:pt idx="10473">
                  <c:v>25.428019562249787</c:v>
                </c:pt>
                <c:pt idx="10474">
                  <c:v>27.15</c:v>
                </c:pt>
                <c:pt idx="10475">
                  <c:v>28.706384945583277</c:v>
                </c:pt>
                <c:pt idx="10476">
                  <c:v>30.049884429996862</c:v>
                </c:pt>
                <c:pt idx="10477">
                  <c:v>31.139676901250382</c:v>
                </c:pt>
                <c:pt idx="10478">
                  <c:v>31.942649566566402</c:v>
                </c:pt>
                <c:pt idx="10479">
                  <c:v>32.434404507833065</c:v>
                </c:pt>
                <c:pt idx="10480">
                  <c:v>30.44</c:v>
                </c:pt>
                <c:pt idx="10481">
                  <c:v>30.144957068013749</c:v>
                </c:pt>
                <c:pt idx="10482">
                  <c:v>29.304745883879058</c:v>
                </c:pt>
                <c:pt idx="10483">
                  <c:v>28.047280983847088</c:v>
                </c:pt>
                <c:pt idx="10484">
                  <c:v>26.552008287308627</c:v>
                </c:pt>
                <c:pt idx="10485">
                  <c:v>25.652339862549894</c:v>
                </c:pt>
                <c:pt idx="10486">
                  <c:v>24.962</c:v>
                </c:pt>
                <c:pt idx="10487">
                  <c:v>24.380016574617255</c:v>
                </c:pt>
                <c:pt idx="10488">
                  <c:v>23.867278883855899</c:v>
                </c:pt>
                <c:pt idx="10489">
                  <c:v>23.755771434402035</c:v>
                </c:pt>
                <c:pt idx="10490">
                  <c:v>23.39680006612663</c:v>
                </c:pt>
                <c:pt idx="10491">
                  <c:v>23.062677663241928</c:v>
                </c:pt>
                <c:pt idx="10492">
                  <c:v>22.748863041621796</c:v>
                </c:pt>
                <c:pt idx="10493">
                  <c:v>22.452049792745441</c:v>
                </c:pt>
                <c:pt idx="10494">
                  <c:v>22.169741845255839</c:v>
                </c:pt>
                <c:pt idx="10495">
                  <c:v>21.2</c:v>
                </c:pt>
                <c:pt idx="10496">
                  <c:v>22.988576229969382</c:v>
                </c:pt>
                <c:pt idx="10497">
                  <c:v>24.722807476254388</c:v>
                </c:pt>
                <c:pt idx="10498">
                  <c:v>26.349999999999998</c:v>
                </c:pt>
                <c:pt idx="10499">
                  <c:v>27.820712379771354</c:v>
                </c:pt>
                <c:pt idx="10500">
                  <c:v>29.090257764125475</c:v>
                </c:pt>
                <c:pt idx="10501">
                  <c:v>30.120061658979715</c:v>
                </c:pt>
                <c:pt idx="10502">
                  <c:v>30.878833994094855</c:v>
                </c:pt>
                <c:pt idx="10503">
                  <c:v>31.343519856025743</c:v>
                </c:pt>
                <c:pt idx="10504">
                  <c:v>29.827999999999999</c:v>
                </c:pt>
                <c:pt idx="10505">
                  <c:v>29.57954279411684</c:v>
                </c:pt>
                <c:pt idx="10506">
                  <c:v>28.871996533792892</c:v>
                </c:pt>
                <c:pt idx="10507">
                  <c:v>27.813078723239652</c:v>
                </c:pt>
                <c:pt idx="10508">
                  <c:v>26.406954347207265</c:v>
                </c:pt>
                <c:pt idx="10509">
                  <c:v>25.649338831620963</c:v>
                </c:pt>
                <c:pt idx="10510">
                  <c:v>25.067999999999998</c:v>
                </c:pt>
                <c:pt idx="10511">
                  <c:v>24.577908694414532</c:v>
                </c:pt>
                <c:pt idx="10512">
                  <c:v>24.146129586404967</c:v>
                </c:pt>
                <c:pt idx="10513">
                  <c:v>23.43570000765267</c:v>
                </c:pt>
                <c:pt idx="10514">
                  <c:v>22.964550086791206</c:v>
                </c:pt>
                <c:pt idx="10515">
                  <c:v>22.526014433005031</c:v>
                </c:pt>
                <c:pt idx="10516">
                  <c:v>22.114132742128607</c:v>
                </c:pt>
                <c:pt idx="10517">
                  <c:v>21.724565352978395</c:v>
                </c:pt>
                <c:pt idx="10518">
                  <c:v>21.354036171898294</c:v>
                </c:pt>
                <c:pt idx="10519">
                  <c:v>21.9</c:v>
                </c:pt>
                <c:pt idx="10520">
                  <c:v>23.931683678703084</c:v>
                </c:pt>
                <c:pt idx="10521">
                  <c:v>25.901635676910324</c:v>
                </c:pt>
                <c:pt idx="10522">
                  <c:v>27.75</c:v>
                </c:pt>
                <c:pt idx="10523">
                  <c:v>29.42061503333251</c:v>
                </c:pt>
                <c:pt idx="10524">
                  <c:v>30.862719984492045</c:v>
                </c:pt>
                <c:pt idx="10525">
                  <c:v>32.032497224277932</c:v>
                </c:pt>
                <c:pt idx="10526">
                  <c:v>32.894403663195128</c:v>
                </c:pt>
                <c:pt idx="10527">
                  <c:v>33.422250710242835</c:v>
                </c:pt>
                <c:pt idx="10528">
                  <c:v>30.847999999999999</c:v>
                </c:pt>
                <c:pt idx="10529">
                  <c:v>30.521899917278351</c:v>
                </c:pt>
                <c:pt idx="10530">
                  <c:v>29.59324545060317</c:v>
                </c:pt>
                <c:pt idx="10531">
                  <c:v>28.203415824252044</c:v>
                </c:pt>
                <c:pt idx="10532">
                  <c:v>26.915377580709539</c:v>
                </c:pt>
                <c:pt idx="10533">
                  <c:v>25.921007216502517</c:v>
                </c:pt>
                <c:pt idx="10534">
                  <c:v>25.158000000000001</c:v>
                </c:pt>
                <c:pt idx="10535">
                  <c:v>24.514755161419075</c:v>
                </c:pt>
                <c:pt idx="10536">
                  <c:v>23.948045082156519</c:v>
                </c:pt>
                <c:pt idx="10537">
                  <c:v>22.999259525692324</c:v>
                </c:pt>
                <c:pt idx="10538">
                  <c:v>22.883341688020057</c:v>
                </c:pt>
                <c:pt idx="10539">
                  <c:v>22.775447995421871</c:v>
                </c:pt>
                <c:pt idx="10540">
                  <c:v>22.674112023857038</c:v>
                </c:pt>
                <c:pt idx="10541">
                  <c:v>22.578266078907383</c:v>
                </c:pt>
                <c:pt idx="10542">
                  <c:v>22.48710413753053</c:v>
                </c:pt>
                <c:pt idx="10543">
                  <c:v>21</c:v>
                </c:pt>
                <c:pt idx="10544">
                  <c:v>21.781416799501187</c:v>
                </c:pt>
                <c:pt idx="10545">
                  <c:v>22.539090644965508</c:v>
                </c:pt>
                <c:pt idx="10546">
                  <c:v>23.25</c:v>
                </c:pt>
                <c:pt idx="10547">
                  <c:v>23.892544243589427</c:v>
                </c:pt>
                <c:pt idx="10548">
                  <c:v>24.447199994035401</c:v>
                </c:pt>
                <c:pt idx="10549">
                  <c:v>24.897114317029974</c:v>
                </c:pt>
                <c:pt idx="10550">
                  <c:v>25.228616793536588</c:v>
                </c:pt>
                <c:pt idx="10551">
                  <c:v>25.431634888554935</c:v>
                </c:pt>
                <c:pt idx="10552">
                  <c:v>27.618000000000002</c:v>
                </c:pt>
                <c:pt idx="10553">
                  <c:v>27.537769027266897</c:v>
                </c:pt>
                <c:pt idx="10554">
                  <c:v>27.309290547370622</c:v>
                </c:pt>
                <c:pt idx="10555">
                  <c:v>26.967348337712806</c:v>
                </c:pt>
                <c:pt idx="10556">
                  <c:v>23.85537067461901</c:v>
                </c:pt>
                <c:pt idx="10557">
                  <c:v>23.610723997710934</c:v>
                </c:pt>
                <c:pt idx="10558">
                  <c:v>23.422999999999998</c:v>
                </c:pt>
                <c:pt idx="10559">
                  <c:v>23.264741349238022</c:v>
                </c:pt>
                <c:pt idx="10560">
                  <c:v>23.125312678943271</c:v>
                </c:pt>
                <c:pt idx="10561">
                  <c:v>23.955771434402035</c:v>
                </c:pt>
                <c:pt idx="10562">
                  <c:v>23.596800066126633</c:v>
                </c:pt>
                <c:pt idx="10563">
                  <c:v>23.262677663241927</c:v>
                </c:pt>
                <c:pt idx="10564">
                  <c:v>22.948863041621799</c:v>
                </c:pt>
                <c:pt idx="10565">
                  <c:v>22.652049792745444</c:v>
                </c:pt>
                <c:pt idx="10566">
                  <c:v>22.369741845255842</c:v>
                </c:pt>
                <c:pt idx="10567">
                  <c:v>22.4</c:v>
                </c:pt>
                <c:pt idx="10568">
                  <c:v>24.014928052302452</c:v>
                </c:pt>
                <c:pt idx="10569">
                  <c:v>25.580787332928718</c:v>
                </c:pt>
                <c:pt idx="10570">
                  <c:v>27.049999999999997</c:v>
                </c:pt>
                <c:pt idx="10571">
                  <c:v>28.377924770084814</c:v>
                </c:pt>
                <c:pt idx="10572">
                  <c:v>29.524213321006496</c:v>
                </c:pt>
                <c:pt idx="10573">
                  <c:v>30.454036255195277</c:v>
                </c:pt>
                <c:pt idx="10574">
                  <c:v>31.139141373308945</c:v>
                </c:pt>
                <c:pt idx="10575">
                  <c:v>31.558712103013534</c:v>
                </c:pt>
                <c:pt idx="10576">
                  <c:v>29.827999999999999</c:v>
                </c:pt>
                <c:pt idx="10577">
                  <c:v>29.57954279411684</c:v>
                </c:pt>
                <c:pt idx="10578">
                  <c:v>28.871996533792892</c:v>
                </c:pt>
                <c:pt idx="10579">
                  <c:v>27.813078723239652</c:v>
                </c:pt>
                <c:pt idx="10580">
                  <c:v>26.606954347207267</c:v>
                </c:pt>
                <c:pt idx="10581">
                  <c:v>25.849338831620965</c:v>
                </c:pt>
                <c:pt idx="10582">
                  <c:v>25.268000000000001</c:v>
                </c:pt>
                <c:pt idx="10583">
                  <c:v>24.777908694414531</c:v>
                </c:pt>
                <c:pt idx="10584">
                  <c:v>24.34612958640497</c:v>
                </c:pt>
                <c:pt idx="10585">
                  <c:v>23.655771434402034</c:v>
                </c:pt>
                <c:pt idx="10586">
                  <c:v>23.296800066126632</c:v>
                </c:pt>
                <c:pt idx="10587">
                  <c:v>22.962677663241926</c:v>
                </c:pt>
                <c:pt idx="10588">
                  <c:v>22.648863041621798</c:v>
                </c:pt>
                <c:pt idx="10589">
                  <c:v>22.352049792745447</c:v>
                </c:pt>
                <c:pt idx="10590">
                  <c:v>22.069741845255841</c:v>
                </c:pt>
                <c:pt idx="10591">
                  <c:v>22.1</c:v>
                </c:pt>
                <c:pt idx="10592">
                  <c:v>23.714928052302454</c:v>
                </c:pt>
                <c:pt idx="10593">
                  <c:v>25.280787332928718</c:v>
                </c:pt>
                <c:pt idx="10594">
                  <c:v>26.75</c:v>
                </c:pt>
                <c:pt idx="10595">
                  <c:v>28.077924770084813</c:v>
                </c:pt>
                <c:pt idx="10596">
                  <c:v>29.224213321006495</c:v>
                </c:pt>
                <c:pt idx="10597">
                  <c:v>30.15403625519528</c:v>
                </c:pt>
                <c:pt idx="10598">
                  <c:v>30.839141373308948</c:v>
                </c:pt>
                <c:pt idx="10599">
                  <c:v>31.258712103013533</c:v>
                </c:pt>
                <c:pt idx="10600">
                  <c:v>29.827999999999999</c:v>
                </c:pt>
                <c:pt idx="10601">
                  <c:v>29.57954279411684</c:v>
                </c:pt>
                <c:pt idx="10602">
                  <c:v>28.871996533792892</c:v>
                </c:pt>
                <c:pt idx="10603">
                  <c:v>27.813078723239652</c:v>
                </c:pt>
                <c:pt idx="10604">
                  <c:v>26.306954347207267</c:v>
                </c:pt>
                <c:pt idx="10605">
                  <c:v>25.549338831620965</c:v>
                </c:pt>
                <c:pt idx="10606">
                  <c:v>24.968</c:v>
                </c:pt>
                <c:pt idx="10607">
                  <c:v>24.477908694414531</c:v>
                </c:pt>
                <c:pt idx="10608">
                  <c:v>24.046129586404966</c:v>
                </c:pt>
                <c:pt idx="10609">
                  <c:v>23.01710952951866</c:v>
                </c:pt>
                <c:pt idx="10610">
                  <c:v>22.66561673141566</c:v>
                </c:pt>
                <c:pt idx="10611">
                  <c:v>22.338455211924387</c:v>
                </c:pt>
                <c:pt idx="10612">
                  <c:v>22.031178394921341</c:v>
                </c:pt>
                <c:pt idx="10613">
                  <c:v>21.740548755396581</c:v>
                </c:pt>
                <c:pt idx="10614">
                  <c:v>21.464122223479677</c:v>
                </c:pt>
                <c:pt idx="10615">
                  <c:v>21.8</c:v>
                </c:pt>
                <c:pt idx="10616">
                  <c:v>23.328103963468987</c:v>
                </c:pt>
                <c:pt idx="10617">
                  <c:v>24.809777261265886</c:v>
                </c:pt>
                <c:pt idx="10618">
                  <c:v>26.2</c:v>
                </c:pt>
                <c:pt idx="10619">
                  <c:v>27.456530965241548</c:v>
                </c:pt>
                <c:pt idx="10620">
                  <c:v>28.541191099447008</c:v>
                </c:pt>
                <c:pt idx="10621">
                  <c:v>29.421023553303062</c:v>
                </c:pt>
                <c:pt idx="10622">
                  <c:v>30.069295062915995</c:v>
                </c:pt>
                <c:pt idx="10623">
                  <c:v>30.466308226507429</c:v>
                </c:pt>
                <c:pt idx="10624">
                  <c:v>29.76</c:v>
                </c:pt>
                <c:pt idx="10625">
                  <c:v>29.516718985906074</c:v>
                </c:pt>
                <c:pt idx="10626">
                  <c:v>28.823913272672208</c:v>
                </c:pt>
                <c:pt idx="10627">
                  <c:v>27.787056249838827</c:v>
                </c:pt>
                <c:pt idx="10628">
                  <c:v>25.61305946497378</c:v>
                </c:pt>
                <c:pt idx="10629">
                  <c:v>24.871227605962194</c:v>
                </c:pt>
                <c:pt idx="10630">
                  <c:v>24.302</c:v>
                </c:pt>
                <c:pt idx="10631">
                  <c:v>23.82211892994756</c:v>
                </c:pt>
                <c:pt idx="10632">
                  <c:v>23.399335220021531</c:v>
                </c:pt>
                <c:pt idx="10633">
                  <c:v>23.327145242893341</c:v>
                </c:pt>
                <c:pt idx="10634">
                  <c:v>23.031741721083375</c:v>
                </c:pt>
                <c:pt idx="10635">
                  <c:v>22.756786827042838</c:v>
                </c:pt>
                <c:pt idx="10636">
                  <c:v>22.498543544667939</c:v>
                </c:pt>
                <c:pt idx="10637">
                  <c:v>22.254290975280107</c:v>
                </c:pt>
                <c:pt idx="10638">
                  <c:v>22.021975060158454</c:v>
                </c:pt>
                <c:pt idx="10639">
                  <c:v>21.2</c:v>
                </c:pt>
                <c:pt idx="10640">
                  <c:v>22.676009510168907</c:v>
                </c:pt>
                <c:pt idx="10641">
                  <c:v>24.107171218268185</c:v>
                </c:pt>
                <c:pt idx="10642">
                  <c:v>25.45</c:v>
                </c:pt>
                <c:pt idx="10643">
                  <c:v>26.663694682335581</c:v>
                </c:pt>
                <c:pt idx="10644">
                  <c:v>27.711377766511312</c:v>
                </c:pt>
                <c:pt idx="10645">
                  <c:v>28.561215932167727</c:v>
                </c:pt>
                <c:pt idx="10646">
                  <c:v>29.187387276680219</c:v>
                </c:pt>
                <c:pt idx="10647">
                  <c:v>29.570865900603767</c:v>
                </c:pt>
                <c:pt idx="10648">
                  <c:v>29.25</c:v>
                </c:pt>
                <c:pt idx="10649">
                  <c:v>29.045540424325317</c:v>
                </c:pt>
                <c:pt idx="10650">
                  <c:v>28.463288814267067</c:v>
                </c:pt>
                <c:pt idx="10651">
                  <c:v>27.591887699332631</c:v>
                </c:pt>
                <c:pt idx="10652">
                  <c:v>25.508847848222644</c:v>
                </c:pt>
                <c:pt idx="10653">
                  <c:v>24.885393413521417</c:v>
                </c:pt>
                <c:pt idx="10654">
                  <c:v>24.407</c:v>
                </c:pt>
                <c:pt idx="10655">
                  <c:v>24.003695696445291</c:v>
                </c:pt>
                <c:pt idx="10656">
                  <c:v>23.648377472145754</c:v>
                </c:pt>
                <c:pt idx="10657">
                  <c:v>23.729750006377227</c:v>
                </c:pt>
                <c:pt idx="10658">
                  <c:v>23.337125072326003</c:v>
                </c:pt>
                <c:pt idx="10659">
                  <c:v>22.971678694170858</c:v>
                </c:pt>
                <c:pt idx="10660">
                  <c:v>22.628443951773839</c:v>
                </c:pt>
                <c:pt idx="10661">
                  <c:v>22.303804460815329</c:v>
                </c:pt>
                <c:pt idx="10662">
                  <c:v>21.995030143248577</c:v>
                </c:pt>
                <c:pt idx="10663">
                  <c:v>21.8</c:v>
                </c:pt>
                <c:pt idx="10664">
                  <c:v>23.605941047736078</c:v>
                </c:pt>
                <c:pt idx="10665">
                  <c:v>25.357009490586957</c:v>
                </c:pt>
                <c:pt idx="10666">
                  <c:v>27</c:v>
                </c:pt>
                <c:pt idx="10667">
                  <c:v>28.484991140740011</c:v>
                </c:pt>
                <c:pt idx="10668">
                  <c:v>29.766862208437374</c:v>
                </c:pt>
                <c:pt idx="10669">
                  <c:v>30.806664199358163</c:v>
                </c:pt>
                <c:pt idx="10670">
                  <c:v>31.572803256173451</c:v>
                </c:pt>
                <c:pt idx="10671">
                  <c:v>32.042000631326964</c:v>
                </c:pt>
                <c:pt idx="10672">
                  <c:v>30.134</c:v>
                </c:pt>
                <c:pt idx="10673">
                  <c:v>29.862249931065293</c:v>
                </c:pt>
                <c:pt idx="10674">
                  <c:v>29.088371208835976</c:v>
                </c:pt>
                <c:pt idx="10675">
                  <c:v>27.930179853543372</c:v>
                </c:pt>
                <c:pt idx="10676">
                  <c:v>26.629481317257948</c:v>
                </c:pt>
                <c:pt idx="10677">
                  <c:v>25.800839347085429</c:v>
                </c:pt>
                <c:pt idx="10678">
                  <c:v>25.164999999999999</c:v>
                </c:pt>
                <c:pt idx="10679">
                  <c:v>24.628962634515894</c:v>
                </c:pt>
                <c:pt idx="10680">
                  <c:v>24.156704235130434</c:v>
                </c:pt>
                <c:pt idx="10681">
                  <c:v>20.716369055210983</c:v>
                </c:pt>
                <c:pt idx="10682">
                  <c:v>20.24895841943572</c:v>
                </c:pt>
                <c:pt idx="10683">
                  <c:v>19.813903207346261</c:v>
                </c:pt>
                <c:pt idx="10684">
                  <c:v>19.405290418778382</c:v>
                </c:pt>
                <c:pt idx="10685">
                  <c:v>19.018814834303967</c:v>
                </c:pt>
                <c:pt idx="10686">
                  <c:v>18.65122636101021</c:v>
                </c:pt>
                <c:pt idx="10687">
                  <c:v>21.7</c:v>
                </c:pt>
                <c:pt idx="10688">
                  <c:v>23.280198416769064</c:v>
                </c:pt>
                <c:pt idx="10689">
                  <c:v>24.812383304263584</c:v>
                </c:pt>
                <c:pt idx="10690">
                  <c:v>26.25</c:v>
                </c:pt>
                <c:pt idx="10691">
                  <c:v>27.549367248147508</c:v>
                </c:pt>
                <c:pt idx="10692">
                  <c:v>28.671004432382702</c:v>
                </c:pt>
                <c:pt idx="10693">
                  <c:v>29.580831174438391</c:v>
                </c:pt>
                <c:pt idx="10694">
                  <c:v>30.251202849151767</c:v>
                </c:pt>
                <c:pt idx="10695">
                  <c:v>30.661750552411092</c:v>
                </c:pt>
                <c:pt idx="10696">
                  <c:v>30.814</c:v>
                </c:pt>
                <c:pt idx="10697">
                  <c:v>30.490488013172968</c:v>
                </c:pt>
                <c:pt idx="10698">
                  <c:v>29.569203820042826</c:v>
                </c:pt>
                <c:pt idx="10699">
                  <c:v>28.190404587551633</c:v>
                </c:pt>
                <c:pt idx="10700">
                  <c:v>24.168430139592793</c:v>
                </c:pt>
                <c:pt idx="10701">
                  <c:v>23.181951603673131</c:v>
                </c:pt>
                <c:pt idx="10702">
                  <c:v>22.425000000000001</c:v>
                </c:pt>
                <c:pt idx="10703">
                  <c:v>21.786860279185589</c:v>
                </c:pt>
                <c:pt idx="10704">
                  <c:v>21.224647898964804</c:v>
                </c:pt>
                <c:pt idx="10705">
                  <c:v>24.40112381486853</c:v>
                </c:pt>
                <c:pt idx="10706">
                  <c:v>24.072066727282746</c:v>
                </c:pt>
                <c:pt idx="10707">
                  <c:v>23.765787857971766</c:v>
                </c:pt>
                <c:pt idx="10708">
                  <c:v>23.47812445481998</c:v>
                </c:pt>
                <c:pt idx="10709">
                  <c:v>23.206045643349992</c:v>
                </c:pt>
                <c:pt idx="10710">
                  <c:v>22.947263358151186</c:v>
                </c:pt>
                <c:pt idx="10711">
                  <c:v>18.3</c:v>
                </c:pt>
                <c:pt idx="10712">
                  <c:v>20.59215594520348</c:v>
                </c:pt>
                <c:pt idx="10713">
                  <c:v>22.814665891898827</c:v>
                </c:pt>
                <c:pt idx="10714">
                  <c:v>24.9</c:v>
                </c:pt>
                <c:pt idx="10715">
                  <c:v>26.78479644786232</c:v>
                </c:pt>
                <c:pt idx="10716">
                  <c:v>28.411786649170509</c:v>
                </c:pt>
                <c:pt idx="10717">
                  <c:v>29.731535329954589</c:v>
                </c:pt>
                <c:pt idx="10718">
                  <c:v>30.703942594373991</c:v>
                </c:pt>
                <c:pt idx="10719">
                  <c:v>31.299462339761146</c:v>
                </c:pt>
                <c:pt idx="10720">
                  <c:v>29.556000000000001</c:v>
                </c:pt>
                <c:pt idx="10721">
                  <c:v>29.32824756127377</c:v>
                </c:pt>
                <c:pt idx="10722">
                  <c:v>28.679663489310151</c:v>
                </c:pt>
                <c:pt idx="10723">
                  <c:v>27.70898882963635</c:v>
                </c:pt>
                <c:pt idx="10724">
                  <c:v>26.831374818273325</c:v>
                </c:pt>
                <c:pt idx="10725">
                  <c:v>26.136893928985884</c:v>
                </c:pt>
                <c:pt idx="10726">
                  <c:v>25.603999999999999</c:v>
                </c:pt>
                <c:pt idx="10727">
                  <c:v>25.154749636546654</c:v>
                </c:pt>
                <c:pt idx="10728">
                  <c:v>24.758952120871218</c:v>
                </c:pt>
                <c:pt idx="10729">
                  <c:v>23.652426196610474</c:v>
                </c:pt>
                <c:pt idx="10730">
                  <c:v>23.274758402904062</c:v>
                </c:pt>
                <c:pt idx="10731">
                  <c:v>22.923233791535779</c:v>
                </c:pt>
                <c:pt idx="10732">
                  <c:v>22.593074658372931</c:v>
                </c:pt>
                <c:pt idx="10733">
                  <c:v>22.280802386117603</c:v>
                </c:pt>
                <c:pt idx="10734">
                  <c:v>21.983790899696249</c:v>
                </c:pt>
                <c:pt idx="10735">
                  <c:v>22.7</c:v>
                </c:pt>
                <c:pt idx="10736">
                  <c:v>24.280198416769064</c:v>
                </c:pt>
                <c:pt idx="10737">
                  <c:v>25.812383304263584</c:v>
                </c:pt>
                <c:pt idx="10738">
                  <c:v>27.25</c:v>
                </c:pt>
                <c:pt idx="10739">
                  <c:v>28.549367248147508</c:v>
                </c:pt>
                <c:pt idx="10740">
                  <c:v>29.671004432382702</c:v>
                </c:pt>
                <c:pt idx="10741">
                  <c:v>30.580831174438391</c:v>
                </c:pt>
                <c:pt idx="10742">
                  <c:v>31.251202849151767</c:v>
                </c:pt>
                <c:pt idx="10743">
                  <c:v>31.661750552411092</c:v>
                </c:pt>
                <c:pt idx="10744">
                  <c:v>29.998000000000001</c:v>
                </c:pt>
                <c:pt idx="10745">
                  <c:v>29.736602314643761</c:v>
                </c:pt>
                <c:pt idx="10746">
                  <c:v>28.992204686594604</c:v>
                </c:pt>
                <c:pt idx="10747">
                  <c:v>27.878134906741721</c:v>
                </c:pt>
                <c:pt idx="10748">
                  <c:v>26.441691552790978</c:v>
                </c:pt>
                <c:pt idx="10749">
                  <c:v>25.644616895767889</c:v>
                </c:pt>
                <c:pt idx="10750">
                  <c:v>25.033000000000001</c:v>
                </c:pt>
                <c:pt idx="10751">
                  <c:v>24.517383105581953</c:v>
                </c:pt>
                <c:pt idx="10752">
                  <c:v>24.063115502363559</c:v>
                </c:pt>
                <c:pt idx="10753">
                  <c:v>23.549080958818912</c:v>
                </c:pt>
                <c:pt idx="10754">
                  <c:v>23.152716739681491</c:v>
                </c:pt>
                <c:pt idx="10755">
                  <c:v>22.78378991982963</c:v>
                </c:pt>
                <c:pt idx="10756">
                  <c:v>22.437286275124066</c:v>
                </c:pt>
                <c:pt idx="10757">
                  <c:v>22.109554979489761</c:v>
                </c:pt>
                <c:pt idx="10758">
                  <c:v>21.797839954136659</c:v>
                </c:pt>
                <c:pt idx="10759">
                  <c:v>21.7</c:v>
                </c:pt>
                <c:pt idx="10760">
                  <c:v>23.505941047736076</c:v>
                </c:pt>
                <c:pt idx="10761">
                  <c:v>25.257009490586956</c:v>
                </c:pt>
                <c:pt idx="10762">
                  <c:v>26.9</c:v>
                </c:pt>
                <c:pt idx="10763">
                  <c:v>28.384991140740009</c:v>
                </c:pt>
                <c:pt idx="10764">
                  <c:v>29.666862208437372</c:v>
                </c:pt>
                <c:pt idx="10765">
                  <c:v>30.706664199358162</c:v>
                </c:pt>
                <c:pt idx="10766">
                  <c:v>31.472803256173449</c:v>
                </c:pt>
                <c:pt idx="10767">
                  <c:v>31.942000631326962</c:v>
                </c:pt>
                <c:pt idx="10768">
                  <c:v>30.167999999999999</c:v>
                </c:pt>
                <c:pt idx="10769">
                  <c:v>29.893661835170676</c:v>
                </c:pt>
                <c:pt idx="10770">
                  <c:v>29.112412839396317</c:v>
                </c:pt>
                <c:pt idx="10771">
                  <c:v>27.943191090243783</c:v>
                </c:pt>
                <c:pt idx="10772">
                  <c:v>26.476428758374691</c:v>
                </c:pt>
                <c:pt idx="10773">
                  <c:v>25.639894959914816</c:v>
                </c:pt>
                <c:pt idx="10774">
                  <c:v>24.998000000000001</c:v>
                </c:pt>
                <c:pt idx="10775">
                  <c:v>24.45685751674938</c:v>
                </c:pt>
                <c:pt idx="10776">
                  <c:v>23.980101418322153</c:v>
                </c:pt>
                <c:pt idx="10777">
                  <c:v>24.933095244168786</c:v>
                </c:pt>
                <c:pt idx="10778">
                  <c:v>24.559166735548576</c:v>
                </c:pt>
                <c:pt idx="10779">
                  <c:v>24.211122565877009</c:v>
                </c:pt>
                <c:pt idx="10780">
                  <c:v>23.884232335022705</c:v>
                </c:pt>
                <c:pt idx="10781">
                  <c:v>23.575051867443172</c:v>
                </c:pt>
                <c:pt idx="10782">
                  <c:v>23.280981088808169</c:v>
                </c:pt>
                <c:pt idx="10783">
                  <c:v>21.5</c:v>
                </c:pt>
                <c:pt idx="10784">
                  <c:v>23.496954043169698</c:v>
                </c:pt>
                <c:pt idx="10785">
                  <c:v>25.43323164824519</c:v>
                </c:pt>
                <c:pt idx="10786">
                  <c:v>27.25</c:v>
                </c:pt>
                <c:pt idx="10787">
                  <c:v>28.892057511395201</c:v>
                </c:pt>
                <c:pt idx="10788">
                  <c:v>30.309511095868245</c:v>
                </c:pt>
                <c:pt idx="10789">
                  <c:v>31.459292143521044</c:v>
                </c:pt>
                <c:pt idx="10790">
                  <c:v>32.306465139037947</c:v>
                </c:pt>
                <c:pt idx="10791">
                  <c:v>32.825289159640391</c:v>
                </c:pt>
                <c:pt idx="10792">
                  <c:v>29.963999999999999</c:v>
                </c:pt>
                <c:pt idx="10793">
                  <c:v>29.705190410538375</c:v>
                </c:pt>
                <c:pt idx="10794">
                  <c:v>28.96816305603426</c:v>
                </c:pt>
                <c:pt idx="10795">
                  <c:v>27.865123670041307</c:v>
                </c:pt>
                <c:pt idx="10796">
                  <c:v>27.694744111674236</c:v>
                </c:pt>
                <c:pt idx="10797">
                  <c:v>26.905561282938503</c:v>
                </c:pt>
                <c:pt idx="10798">
                  <c:v>26.3</c:v>
                </c:pt>
                <c:pt idx="10799">
                  <c:v>25.789488223348471</c:v>
                </c:pt>
                <c:pt idx="10800">
                  <c:v>25.33971831917184</c:v>
                </c:pt>
                <c:pt idx="10801">
                  <c:v>23.778447624635284</c:v>
                </c:pt>
                <c:pt idx="10802">
                  <c:v>23.434433396704691</c:v>
                </c:pt>
                <c:pt idx="10803">
                  <c:v>23.114232760606846</c:v>
                </c:pt>
                <c:pt idx="10804">
                  <c:v>22.813493748220889</c:v>
                </c:pt>
                <c:pt idx="10805">
                  <c:v>22.529047718047718</c:v>
                </c:pt>
                <c:pt idx="10806">
                  <c:v>22.258502601703515</c:v>
                </c:pt>
                <c:pt idx="10807">
                  <c:v>23</c:v>
                </c:pt>
                <c:pt idx="10808">
                  <c:v>24.423915056868829</c:v>
                </c:pt>
                <c:pt idx="10809">
                  <c:v>25.804565175270483</c:v>
                </c:pt>
                <c:pt idx="10810">
                  <c:v>27.099999999999998</c:v>
                </c:pt>
                <c:pt idx="10811">
                  <c:v>28.270858399429621</c:v>
                </c:pt>
                <c:pt idx="10812">
                  <c:v>29.281564433575618</c:v>
                </c:pt>
                <c:pt idx="10813">
                  <c:v>30.101408311032394</c:v>
                </c:pt>
                <c:pt idx="10814">
                  <c:v>30.705479490444446</c:v>
                </c:pt>
                <c:pt idx="10815">
                  <c:v>31.075423574700103</c:v>
                </c:pt>
                <c:pt idx="10816">
                  <c:v>29.692</c:v>
                </c:pt>
                <c:pt idx="10817">
                  <c:v>29.453895177695305</c:v>
                </c:pt>
                <c:pt idx="10818">
                  <c:v>28.77583001155152</c:v>
                </c:pt>
                <c:pt idx="10819">
                  <c:v>27.761033776438001</c:v>
                </c:pt>
                <c:pt idx="10820">
                  <c:v>26.319164582740296</c:v>
                </c:pt>
                <c:pt idx="10821">
                  <c:v>25.593116380303425</c:v>
                </c:pt>
                <c:pt idx="10822">
                  <c:v>25.036000000000001</c:v>
                </c:pt>
                <c:pt idx="10823">
                  <c:v>24.566329165480592</c:v>
                </c:pt>
                <c:pt idx="10824">
                  <c:v>24.152540853638094</c:v>
                </c:pt>
                <c:pt idx="10825">
                  <c:v>22.475102386843723</c:v>
                </c:pt>
                <c:pt idx="10826">
                  <c:v>22.11239173348212</c:v>
                </c:pt>
                <c:pt idx="10827">
                  <c:v>21.774788888900698</c:v>
                </c:pt>
                <c:pt idx="10828">
                  <c:v>21.457705364972025</c:v>
                </c:pt>
                <c:pt idx="10829">
                  <c:v>21.157800311419876</c:v>
                </c:pt>
                <c:pt idx="10830">
                  <c:v>20.872551656143926</c:v>
                </c:pt>
                <c:pt idx="10831">
                  <c:v>22</c:v>
                </c:pt>
                <c:pt idx="10832">
                  <c:v>23.441279874635523</c:v>
                </c:pt>
                <c:pt idx="10833">
                  <c:v>24.83876718960305</c:v>
                </c:pt>
                <c:pt idx="10834">
                  <c:v>26.15</c:v>
                </c:pt>
                <c:pt idx="10835">
                  <c:v>27.335137160398276</c:v>
                </c:pt>
                <c:pt idx="10836">
                  <c:v>28.358168877887518</c:v>
                </c:pt>
                <c:pt idx="10837">
                  <c:v>29.188010851410841</c:v>
                </c:pt>
                <c:pt idx="10838">
                  <c:v>29.799448752523041</c:v>
                </c:pt>
                <c:pt idx="10839">
                  <c:v>30.17390435000133</c:v>
                </c:pt>
                <c:pt idx="10840">
                  <c:v>29.861999999999998</c:v>
                </c:pt>
                <c:pt idx="10841">
                  <c:v>29.610954698222223</c:v>
                </c:pt>
                <c:pt idx="10842">
                  <c:v>28.896038164353232</c:v>
                </c:pt>
                <c:pt idx="10843">
                  <c:v>27.826089959940067</c:v>
                </c:pt>
                <c:pt idx="10844">
                  <c:v>25.15390178832401</c:v>
                </c:pt>
                <c:pt idx="10845">
                  <c:v>24.388394444450352</c:v>
                </c:pt>
                <c:pt idx="10846">
                  <c:v>23.801000000000002</c:v>
                </c:pt>
                <c:pt idx="10847">
                  <c:v>23.305803576648017</c:v>
                </c:pt>
                <c:pt idx="10848">
                  <c:v>22.869526769596689</c:v>
                </c:pt>
                <c:pt idx="10849">
                  <c:v>22.785138100218404</c:v>
                </c:pt>
                <c:pt idx="10850">
                  <c:v>22.478516723149831</c:v>
                </c:pt>
                <c:pt idx="10851">
                  <c:v>22.193120504019145</c:v>
                </c:pt>
                <c:pt idx="10852">
                  <c:v>21.925070514718616</c:v>
                </c:pt>
                <c:pt idx="10853">
                  <c:v>21.671542531303402</c:v>
                </c:pt>
                <c:pt idx="10854">
                  <c:v>21.430404492822696</c:v>
                </c:pt>
                <c:pt idx="10855">
                  <c:v>20.6</c:v>
                </c:pt>
                <c:pt idx="10856">
                  <c:v>22.128103963468988</c:v>
                </c:pt>
                <c:pt idx="10857">
                  <c:v>23.609777261265886</c:v>
                </c:pt>
                <c:pt idx="10858">
                  <c:v>25</c:v>
                </c:pt>
                <c:pt idx="10859">
                  <c:v>26.256530965241545</c:v>
                </c:pt>
                <c:pt idx="10860">
                  <c:v>27.341191099447006</c:v>
                </c:pt>
                <c:pt idx="10861">
                  <c:v>28.221023553303059</c:v>
                </c:pt>
                <c:pt idx="10862">
                  <c:v>28.869295062915992</c:v>
                </c:pt>
                <c:pt idx="10863">
                  <c:v>29.266308226507427</c:v>
                </c:pt>
                <c:pt idx="10864">
                  <c:v>29.352</c:v>
                </c:pt>
                <c:pt idx="10865">
                  <c:v>29.139776136641469</c:v>
                </c:pt>
                <c:pt idx="10866">
                  <c:v>28.535413705948095</c:v>
                </c:pt>
                <c:pt idx="10867">
                  <c:v>27.630921409433871</c:v>
                </c:pt>
                <c:pt idx="10868">
                  <c:v>25.04969017157287</c:v>
                </c:pt>
                <c:pt idx="10869">
                  <c:v>24.402560252009572</c:v>
                </c:pt>
                <c:pt idx="10870">
                  <c:v>23.905999999999999</c:v>
                </c:pt>
                <c:pt idx="10871">
                  <c:v>23.487380343145745</c:v>
                </c:pt>
                <c:pt idx="10872">
                  <c:v>23.118569021720909</c:v>
                </c:pt>
                <c:pt idx="10873">
                  <c:v>23.707814290451651</c:v>
                </c:pt>
                <c:pt idx="10874">
                  <c:v>23.41615005372789</c:v>
                </c:pt>
                <c:pt idx="10875">
                  <c:v>23.144675601384066</c:v>
                </c:pt>
                <c:pt idx="10876">
                  <c:v>22.889701221317708</c:v>
                </c:pt>
                <c:pt idx="10877">
                  <c:v>22.648540456605673</c:v>
                </c:pt>
                <c:pt idx="10878">
                  <c:v>22.419165249270371</c:v>
                </c:pt>
                <c:pt idx="10879">
                  <c:v>21.2</c:v>
                </c:pt>
                <c:pt idx="10880">
                  <c:v>22.728103963468985</c:v>
                </c:pt>
                <c:pt idx="10881">
                  <c:v>24.209777261265884</c:v>
                </c:pt>
                <c:pt idx="10882">
                  <c:v>25.599999999999998</c:v>
                </c:pt>
                <c:pt idx="10883">
                  <c:v>26.856530965241546</c:v>
                </c:pt>
                <c:pt idx="10884">
                  <c:v>27.941191099447007</c:v>
                </c:pt>
                <c:pt idx="10885">
                  <c:v>28.821023553303061</c:v>
                </c:pt>
                <c:pt idx="10886">
                  <c:v>29.469295062915993</c:v>
                </c:pt>
                <c:pt idx="10887">
                  <c:v>29.866308226507428</c:v>
                </c:pt>
                <c:pt idx="10888">
                  <c:v>29.216000000000001</c:v>
                </c:pt>
                <c:pt idx="10889">
                  <c:v>29.014128520219934</c:v>
                </c:pt>
                <c:pt idx="10890">
                  <c:v>28.439247183706726</c:v>
                </c:pt>
                <c:pt idx="10891">
                  <c:v>27.57887646263222</c:v>
                </c:pt>
                <c:pt idx="10892">
                  <c:v>25.861900407105903</c:v>
                </c:pt>
                <c:pt idx="10893">
                  <c:v>25.246337800692032</c:v>
                </c:pt>
                <c:pt idx="10894">
                  <c:v>24.774000000000001</c:v>
                </c:pt>
                <c:pt idx="10895">
                  <c:v>24.375800814211807</c:v>
                </c:pt>
                <c:pt idx="10896">
                  <c:v>24.024980288954033</c:v>
                </c:pt>
                <c:pt idx="10897">
                  <c:v>23.51710952951866</c:v>
                </c:pt>
                <c:pt idx="10898">
                  <c:v>23.16561673141566</c:v>
                </c:pt>
                <c:pt idx="10899">
                  <c:v>22.838455211924387</c:v>
                </c:pt>
                <c:pt idx="10900">
                  <c:v>22.531178394921341</c:v>
                </c:pt>
                <c:pt idx="10901">
                  <c:v>22.240548755396581</c:v>
                </c:pt>
                <c:pt idx="10902">
                  <c:v>21.964122223479677</c:v>
                </c:pt>
                <c:pt idx="10903">
                  <c:v>22.2</c:v>
                </c:pt>
                <c:pt idx="10904">
                  <c:v>23.74546878123568</c:v>
                </c:pt>
                <c:pt idx="10905">
                  <c:v>25.243979275598452</c:v>
                </c:pt>
                <c:pt idx="10906">
                  <c:v>26.65</c:v>
                </c:pt>
                <c:pt idx="10907">
                  <c:v>27.920809726210202</c:v>
                </c:pt>
                <c:pt idx="10908">
                  <c:v>29.017795543758904</c:v>
                </c:pt>
                <c:pt idx="10909">
                  <c:v>29.907626093681504</c:v>
                </c:pt>
                <c:pt idx="10910">
                  <c:v>30.563264324994584</c:v>
                </c:pt>
                <c:pt idx="10911">
                  <c:v>30.964789001808654</c:v>
                </c:pt>
                <c:pt idx="10912">
                  <c:v>29.76</c:v>
                </c:pt>
                <c:pt idx="10913">
                  <c:v>29.516718985906074</c:v>
                </c:pt>
                <c:pt idx="10914">
                  <c:v>28.823913272672208</c:v>
                </c:pt>
                <c:pt idx="10915">
                  <c:v>27.787056249838827</c:v>
                </c:pt>
                <c:pt idx="10916">
                  <c:v>26.11305946497378</c:v>
                </c:pt>
                <c:pt idx="10917">
                  <c:v>25.371227605962194</c:v>
                </c:pt>
                <c:pt idx="10918">
                  <c:v>24.802</c:v>
                </c:pt>
                <c:pt idx="10919">
                  <c:v>24.32211892994756</c:v>
                </c:pt>
                <c:pt idx="10920">
                  <c:v>23.899335220021531</c:v>
                </c:pt>
                <c:pt idx="10921">
                  <c:v>23.084397625910729</c:v>
                </c:pt>
                <c:pt idx="10922">
                  <c:v>22.661858411169888</c:v>
                </c:pt>
                <c:pt idx="10923">
                  <c:v>22.268568499441017</c:v>
                </c:pt>
                <c:pt idx="10924">
                  <c:v>21.899182538575655</c:v>
                </c:pt>
                <c:pt idx="10925">
                  <c:v>21.549808610210782</c:v>
                </c:pt>
                <c:pt idx="10926">
                  <c:v>21.21750863035323</c:v>
                </c:pt>
                <c:pt idx="10927">
                  <c:v>21.7</c:v>
                </c:pt>
                <c:pt idx="10928">
                  <c:v>23.523305865502767</c:v>
                </c:pt>
                <c:pt idx="10929">
                  <c:v>25.291211504919524</c:v>
                </c:pt>
                <c:pt idx="10930">
                  <c:v>26.95</c:v>
                </c:pt>
                <c:pt idx="10931">
                  <c:v>28.449269901708664</c:v>
                </c:pt>
                <c:pt idx="10932">
                  <c:v>29.743466652749269</c:v>
                </c:pt>
                <c:pt idx="10933">
                  <c:v>30.793266739736609</c:v>
                </c:pt>
                <c:pt idx="10934">
                  <c:v>31.566772518252041</c:v>
                </c:pt>
                <c:pt idx="10935">
                  <c:v>32.040481406628189</c:v>
                </c:pt>
                <c:pt idx="10936">
                  <c:v>30.406000000000002</c:v>
                </c:pt>
                <c:pt idx="10937">
                  <c:v>30.113545163908366</c:v>
                </c:pt>
                <c:pt idx="10938">
                  <c:v>29.280704253318717</c:v>
                </c:pt>
                <c:pt idx="10939">
                  <c:v>28.034269747146677</c:v>
                </c:pt>
                <c:pt idx="10940">
                  <c:v>26.205060846191884</c:v>
                </c:pt>
                <c:pt idx="10941">
                  <c:v>25.31328424972051</c:v>
                </c:pt>
                <c:pt idx="10942">
                  <c:v>24.628999999999998</c:v>
                </c:pt>
                <c:pt idx="10943">
                  <c:v>24.052121692383771</c:v>
                </c:pt>
                <c:pt idx="10944">
                  <c:v>23.54388170066418</c:v>
                </c:pt>
                <c:pt idx="10945">
                  <c:v>22.733095244168787</c:v>
                </c:pt>
                <c:pt idx="10946">
                  <c:v>22.359166735548577</c:v>
                </c:pt>
                <c:pt idx="10947">
                  <c:v>22.01112256587701</c:v>
                </c:pt>
                <c:pt idx="10948">
                  <c:v>21.684232335022706</c:v>
                </c:pt>
                <c:pt idx="10949">
                  <c:v>21.375051867443172</c:v>
                </c:pt>
                <c:pt idx="10950">
                  <c:v>21.080981088808169</c:v>
                </c:pt>
                <c:pt idx="10951">
                  <c:v>20.9</c:v>
                </c:pt>
                <c:pt idx="10952">
                  <c:v>22.619116958902609</c:v>
                </c:pt>
                <c:pt idx="10953">
                  <c:v>24.285999418924121</c:v>
                </c:pt>
                <c:pt idx="10954">
                  <c:v>25.849999999999998</c:v>
                </c:pt>
                <c:pt idx="10955">
                  <c:v>27.263597335896741</c:v>
                </c:pt>
                <c:pt idx="10956">
                  <c:v>28.483839986877882</c:v>
                </c:pt>
                <c:pt idx="10957">
                  <c:v>29.473651497465944</c:v>
                </c:pt>
                <c:pt idx="10958">
                  <c:v>30.202956945780493</c:v>
                </c:pt>
                <c:pt idx="10959">
                  <c:v>30.649596754820863</c:v>
                </c:pt>
                <c:pt idx="10960">
                  <c:v>29.964000000000002</c:v>
                </c:pt>
                <c:pt idx="10961">
                  <c:v>29.705190410538378</c:v>
                </c:pt>
                <c:pt idx="10962">
                  <c:v>28.968163056034264</c:v>
                </c:pt>
                <c:pt idx="10963">
                  <c:v>27.865123670041307</c:v>
                </c:pt>
                <c:pt idx="10964">
                  <c:v>25.494744111674233</c:v>
                </c:pt>
                <c:pt idx="10965">
                  <c:v>24.705561282938504</c:v>
                </c:pt>
                <c:pt idx="10966">
                  <c:v>24.1</c:v>
                </c:pt>
                <c:pt idx="10967">
                  <c:v>23.589488223348468</c:v>
                </c:pt>
                <c:pt idx="10968">
                  <c:v>23.139718319171841</c:v>
                </c:pt>
                <c:pt idx="10969">
                  <c:v>22.272497623359836</c:v>
                </c:pt>
                <c:pt idx="10970">
                  <c:v>22.007008382239487</c:v>
                </c:pt>
                <c:pt idx="10971">
                  <c:v>21.759897021772673</c:v>
                </c:pt>
                <c:pt idx="10972">
                  <c:v>21.527804957866117</c:v>
                </c:pt>
                <c:pt idx="10973">
                  <c:v>21.30828682588465</c:v>
                </c:pt>
                <c:pt idx="10974">
                  <c:v>21.099496573053798</c:v>
                </c:pt>
                <c:pt idx="10975">
                  <c:v>20.8</c:v>
                </c:pt>
                <c:pt idx="10976">
                  <c:v>22.050266879201899</c:v>
                </c:pt>
                <c:pt idx="10977">
                  <c:v>23.262545031944814</c:v>
                </c:pt>
                <c:pt idx="10978">
                  <c:v>24.4</c:v>
                </c:pt>
                <c:pt idx="10979">
                  <c:v>25.428070789743082</c:v>
                </c:pt>
                <c:pt idx="10980">
                  <c:v>26.315519990456643</c:v>
                </c:pt>
                <c:pt idx="10981">
                  <c:v>27.035382907247957</c:v>
                </c:pt>
                <c:pt idx="10982">
                  <c:v>27.565786869658538</c:v>
                </c:pt>
                <c:pt idx="10983">
                  <c:v>27.890615821687899</c:v>
                </c:pt>
                <c:pt idx="10984">
                  <c:v>28.978000000000002</c:v>
                </c:pt>
                <c:pt idx="10985">
                  <c:v>28.794245191482247</c:v>
                </c:pt>
                <c:pt idx="10986">
                  <c:v>28.270955769784326</c:v>
                </c:pt>
                <c:pt idx="10987">
                  <c:v>27.487797805729329</c:v>
                </c:pt>
                <c:pt idx="10988">
                  <c:v>24.233268319288705</c:v>
                </c:pt>
                <c:pt idx="10989">
                  <c:v>23.672948510886336</c:v>
                </c:pt>
                <c:pt idx="10990">
                  <c:v>23.242999999999999</c:v>
                </c:pt>
                <c:pt idx="10991">
                  <c:v>22.880536638577411</c:v>
                </c:pt>
                <c:pt idx="10992">
                  <c:v>22.561200006612005</c:v>
                </c:pt>
                <c:pt idx="10993">
                  <c:v>23.104469052660093</c:v>
                </c:pt>
                <c:pt idx="10994">
                  <c:v>22.794108390505318</c:v>
                </c:pt>
                <c:pt idx="10995">
                  <c:v>22.505231729677917</c:v>
                </c:pt>
                <c:pt idx="10996">
                  <c:v>22.233912838068846</c:v>
                </c:pt>
                <c:pt idx="10997">
                  <c:v>21.977293049977831</c:v>
                </c:pt>
                <c:pt idx="10998">
                  <c:v>21.733214303710781</c:v>
                </c:pt>
                <c:pt idx="10999">
                  <c:v>20.9</c:v>
                </c:pt>
                <c:pt idx="11000">
                  <c:v>22.445468781235679</c:v>
                </c:pt>
                <c:pt idx="11001">
                  <c:v>23.943979275598451</c:v>
                </c:pt>
                <c:pt idx="11002">
                  <c:v>25.349999999999998</c:v>
                </c:pt>
                <c:pt idx="11003">
                  <c:v>26.620809726210197</c:v>
                </c:pt>
                <c:pt idx="11004">
                  <c:v>27.717795543758903</c:v>
                </c:pt>
                <c:pt idx="11005">
                  <c:v>28.607626093681503</c:v>
                </c:pt>
                <c:pt idx="11006">
                  <c:v>29.263264324994587</c:v>
                </c:pt>
                <c:pt idx="11007">
                  <c:v>29.66478900180865</c:v>
                </c:pt>
                <c:pt idx="11008">
                  <c:v>29.385999999999999</c:v>
                </c:pt>
                <c:pt idx="11009">
                  <c:v>29.171188040746852</c:v>
                </c:pt>
                <c:pt idx="11010">
                  <c:v>28.559455336508435</c:v>
                </c:pt>
                <c:pt idx="11011">
                  <c:v>27.643932646134282</c:v>
                </c:pt>
                <c:pt idx="11012">
                  <c:v>25.396637612689617</c:v>
                </c:pt>
                <c:pt idx="11013">
                  <c:v>24.741615864838959</c:v>
                </c:pt>
                <c:pt idx="11014">
                  <c:v>24.239000000000001</c:v>
                </c:pt>
                <c:pt idx="11015">
                  <c:v>23.815275225379231</c:v>
                </c:pt>
                <c:pt idx="11016">
                  <c:v>23.441966204912628</c:v>
                </c:pt>
                <c:pt idx="11017">
                  <c:v>21.965807147776715</c:v>
                </c:pt>
                <c:pt idx="11018">
                  <c:v>21.662925055794346</c:v>
                </c:pt>
                <c:pt idx="11019">
                  <c:v>21.381009278360374</c:v>
                </c:pt>
                <c:pt idx="11020">
                  <c:v>21.116228191368389</c:v>
                </c:pt>
                <c:pt idx="11021">
                  <c:v>20.865792012628969</c:v>
                </c:pt>
                <c:pt idx="11022">
                  <c:v>20.627594681934614</c:v>
                </c:pt>
                <c:pt idx="11023">
                  <c:v>21.5</c:v>
                </c:pt>
                <c:pt idx="11024">
                  <c:v>22.715537243668514</c:v>
                </c:pt>
                <c:pt idx="11025">
                  <c:v>23.894141003279682</c:v>
                </c:pt>
                <c:pt idx="11026">
                  <c:v>25</c:v>
                </c:pt>
                <c:pt idx="11027">
                  <c:v>25.999513267805774</c:v>
                </c:pt>
                <c:pt idx="11028">
                  <c:v>26.862311101832844</c:v>
                </c:pt>
                <c:pt idx="11029">
                  <c:v>27.56217782649107</c:v>
                </c:pt>
                <c:pt idx="11030">
                  <c:v>28.077848345501359</c:v>
                </c:pt>
                <c:pt idx="11031">
                  <c:v>28.393654271085456</c:v>
                </c:pt>
                <c:pt idx="11032">
                  <c:v>29.318000000000001</c:v>
                </c:pt>
                <c:pt idx="11033">
                  <c:v>29.108364232536086</c:v>
                </c:pt>
                <c:pt idx="11034">
                  <c:v>28.511372075387754</c:v>
                </c:pt>
                <c:pt idx="11035">
                  <c:v>27.61791017273346</c:v>
                </c:pt>
                <c:pt idx="11036">
                  <c:v>24.20274273045613</c:v>
                </c:pt>
                <c:pt idx="11037">
                  <c:v>23.563504639180188</c:v>
                </c:pt>
                <c:pt idx="11038">
                  <c:v>23.073</c:v>
                </c:pt>
                <c:pt idx="11039">
                  <c:v>22.659485460912258</c:v>
                </c:pt>
                <c:pt idx="11040">
                  <c:v>22.295171838529189</c:v>
                </c:pt>
                <c:pt idx="11041">
                  <c:v>21.627885717201018</c:v>
                </c:pt>
                <c:pt idx="11042">
                  <c:v>21.448400033063315</c:v>
                </c:pt>
                <c:pt idx="11043">
                  <c:v>21.281338831620964</c:v>
                </c:pt>
                <c:pt idx="11044">
                  <c:v>21.124431520810898</c:v>
                </c:pt>
                <c:pt idx="11045">
                  <c:v>20.976024896372721</c:v>
                </c:pt>
                <c:pt idx="11046">
                  <c:v>20.834870922627921</c:v>
                </c:pt>
                <c:pt idx="11047">
                  <c:v>20.399999999999999</c:v>
                </c:pt>
                <c:pt idx="11048">
                  <c:v>21.285605706101343</c:v>
                </c:pt>
                <c:pt idx="11049">
                  <c:v>22.144302730960909</c:v>
                </c:pt>
                <c:pt idx="11050">
                  <c:v>22.95</c:v>
                </c:pt>
                <c:pt idx="11051">
                  <c:v>23.678216809401349</c:v>
                </c:pt>
                <c:pt idx="11052">
                  <c:v>24.306826659906786</c:v>
                </c:pt>
                <c:pt idx="11053">
                  <c:v>24.816729559300637</c:v>
                </c:pt>
                <c:pt idx="11054">
                  <c:v>25.192432366008134</c:v>
                </c:pt>
                <c:pt idx="11055">
                  <c:v>25.422519540362259</c:v>
                </c:pt>
                <c:pt idx="11056">
                  <c:v>28.196000000000002</c:v>
                </c:pt>
                <c:pt idx="11057">
                  <c:v>28.07177139705842</c:v>
                </c:pt>
                <c:pt idx="11058">
                  <c:v>27.717998266896448</c:v>
                </c:pt>
                <c:pt idx="11059">
                  <c:v>27.188539361619828</c:v>
                </c:pt>
                <c:pt idx="11060">
                  <c:v>22.95347717360363</c:v>
                </c:pt>
                <c:pt idx="11061">
                  <c:v>22.574669415810479</c:v>
                </c:pt>
                <c:pt idx="11062">
                  <c:v>22.283999999999999</c:v>
                </c:pt>
                <c:pt idx="11063">
                  <c:v>22.038954347207266</c:v>
                </c:pt>
                <c:pt idx="11064">
                  <c:v>21.823064793202484</c:v>
                </c:pt>
                <c:pt idx="11065">
                  <c:v>22.14313095754347</c:v>
                </c:pt>
                <c:pt idx="11066">
                  <c:v>21.825291725216289</c:v>
                </c:pt>
                <c:pt idx="11067">
                  <c:v>21.529454180995458</c:v>
                </c:pt>
                <c:pt idx="11068">
                  <c:v>21.251597484769299</c:v>
                </c:pt>
                <c:pt idx="11069">
                  <c:v>20.988794087326696</c:v>
                </c:pt>
                <c:pt idx="11070">
                  <c:v>20.738833925486944</c:v>
                </c:pt>
                <c:pt idx="11071">
                  <c:v>20.7</c:v>
                </c:pt>
                <c:pt idx="11072">
                  <c:v>22.141279874635522</c:v>
                </c:pt>
                <c:pt idx="11073">
                  <c:v>23.53876718960305</c:v>
                </c:pt>
                <c:pt idx="11074">
                  <c:v>24.849999999999998</c:v>
                </c:pt>
                <c:pt idx="11075">
                  <c:v>26.035137160398275</c:v>
                </c:pt>
                <c:pt idx="11076">
                  <c:v>27.058168877887518</c:v>
                </c:pt>
                <c:pt idx="11077">
                  <c:v>27.88801085141084</c:v>
                </c:pt>
                <c:pt idx="11078">
                  <c:v>28.499448752523037</c:v>
                </c:pt>
                <c:pt idx="11079">
                  <c:v>28.873904350001325</c:v>
                </c:pt>
                <c:pt idx="11080">
                  <c:v>29.454000000000001</c:v>
                </c:pt>
                <c:pt idx="11081">
                  <c:v>29.234011848957618</c:v>
                </c:pt>
                <c:pt idx="11082">
                  <c:v>28.607538597629123</c:v>
                </c:pt>
                <c:pt idx="11083">
                  <c:v>27.669955119535111</c:v>
                </c:pt>
                <c:pt idx="11084">
                  <c:v>24.490532494923098</c:v>
                </c:pt>
                <c:pt idx="11085">
                  <c:v>23.819727090497729</c:v>
                </c:pt>
                <c:pt idx="11086">
                  <c:v>23.305</c:v>
                </c:pt>
                <c:pt idx="11087">
                  <c:v>22.8710649898462</c:v>
                </c:pt>
                <c:pt idx="11088">
                  <c:v>22.488760571296066</c:v>
                </c:pt>
                <c:pt idx="11089">
                  <c:v>22.349080958818913</c:v>
                </c:pt>
                <c:pt idx="11090">
                  <c:v>21.952716739681492</c:v>
                </c:pt>
                <c:pt idx="11091">
                  <c:v>21.583789919829627</c:v>
                </c:pt>
                <c:pt idx="11092">
                  <c:v>21.237286275124067</c:v>
                </c:pt>
                <c:pt idx="11093">
                  <c:v>20.909554979489762</c:v>
                </c:pt>
                <c:pt idx="11094">
                  <c:v>20.59783995413666</c:v>
                </c:pt>
                <c:pt idx="11095">
                  <c:v>20.5</c:v>
                </c:pt>
                <c:pt idx="11096">
                  <c:v>22.305941047736074</c:v>
                </c:pt>
                <c:pt idx="11097">
                  <c:v>24.057009490586953</c:v>
                </c:pt>
                <c:pt idx="11098">
                  <c:v>25.7</c:v>
                </c:pt>
                <c:pt idx="11099">
                  <c:v>27.184991140740006</c:v>
                </c:pt>
                <c:pt idx="11100">
                  <c:v>28.466862208437369</c:v>
                </c:pt>
                <c:pt idx="11101">
                  <c:v>29.506664199358163</c:v>
                </c:pt>
                <c:pt idx="11102">
                  <c:v>30.272803256173447</c:v>
                </c:pt>
                <c:pt idx="11103">
                  <c:v>30.74200063132696</c:v>
                </c:pt>
                <c:pt idx="11104">
                  <c:v>30.167999999999999</c:v>
                </c:pt>
                <c:pt idx="11105">
                  <c:v>29.893661835170676</c:v>
                </c:pt>
                <c:pt idx="11106">
                  <c:v>29.112412839396317</c:v>
                </c:pt>
                <c:pt idx="11107">
                  <c:v>27.943191090243783</c:v>
                </c:pt>
                <c:pt idx="11108">
                  <c:v>25.276428758374688</c:v>
                </c:pt>
                <c:pt idx="11109">
                  <c:v>24.439894959914813</c:v>
                </c:pt>
                <c:pt idx="11110">
                  <c:v>23.797999999999998</c:v>
                </c:pt>
                <c:pt idx="11111">
                  <c:v>23.256857516749378</c:v>
                </c:pt>
                <c:pt idx="11112">
                  <c:v>22.78010141832215</c:v>
                </c:pt>
                <c:pt idx="11113">
                  <c:v>22.620454767310221</c:v>
                </c:pt>
                <c:pt idx="11114">
                  <c:v>22.287658394638232</c:v>
                </c:pt>
                <c:pt idx="11115">
                  <c:v>21.977899083630536</c:v>
                </c:pt>
                <c:pt idx="11116">
                  <c:v>21.686966778170206</c:v>
                </c:pt>
                <c:pt idx="11117">
                  <c:v>21.411796162024423</c:v>
                </c:pt>
                <c:pt idx="11118">
                  <c:v>21.150073169039267</c:v>
                </c:pt>
                <c:pt idx="11119">
                  <c:v>20.3</c:v>
                </c:pt>
                <c:pt idx="11120">
                  <c:v>21.949657687835838</c:v>
                </c:pt>
                <c:pt idx="11121">
                  <c:v>23.549191361593852</c:v>
                </c:pt>
                <c:pt idx="11122">
                  <c:v>25.05</c:v>
                </c:pt>
                <c:pt idx="11123">
                  <c:v>26.406482292022122</c:v>
                </c:pt>
                <c:pt idx="11124">
                  <c:v>27.577422209630292</c:v>
                </c:pt>
                <c:pt idx="11125">
                  <c:v>28.527241335952169</c:v>
                </c:pt>
                <c:pt idx="11126">
                  <c:v>29.22707989746613</c:v>
                </c:pt>
                <c:pt idx="11127">
                  <c:v>29.655673653615978</c:v>
                </c:pt>
                <c:pt idx="11128">
                  <c:v>29.59</c:v>
                </c:pt>
                <c:pt idx="11129">
                  <c:v>29.359659465379153</c:v>
                </c:pt>
                <c:pt idx="11130">
                  <c:v>28.703705119870492</c:v>
                </c:pt>
                <c:pt idx="11131">
                  <c:v>27.722000066336761</c:v>
                </c:pt>
                <c:pt idx="11132">
                  <c:v>25.07832225939007</c:v>
                </c:pt>
                <c:pt idx="11133">
                  <c:v>24.375949541815267</c:v>
                </c:pt>
                <c:pt idx="11134">
                  <c:v>23.837</c:v>
                </c:pt>
                <c:pt idx="11135">
                  <c:v>23.382644518780136</c:v>
                </c:pt>
                <c:pt idx="11136">
                  <c:v>22.982349304062936</c:v>
                </c:pt>
                <c:pt idx="11137">
                  <c:v>22.888483338009962</c:v>
                </c:pt>
                <c:pt idx="11138">
                  <c:v>22.600558386372402</c:v>
                </c:pt>
                <c:pt idx="11139">
                  <c:v>22.332564375725294</c:v>
                </c:pt>
                <c:pt idx="11140">
                  <c:v>22.080858897967481</c:v>
                </c:pt>
                <c:pt idx="11141">
                  <c:v>21.84278993793124</c:v>
                </c:pt>
                <c:pt idx="11142">
                  <c:v>21.616355438382286</c:v>
                </c:pt>
                <c:pt idx="11143">
                  <c:v>20.9</c:v>
                </c:pt>
                <c:pt idx="11144">
                  <c:v>22.323915056868827</c:v>
                </c:pt>
                <c:pt idx="11145">
                  <c:v>23.704565175270481</c:v>
                </c:pt>
                <c:pt idx="11146">
                  <c:v>25</c:v>
                </c:pt>
                <c:pt idx="11147">
                  <c:v>26.170858399429623</c:v>
                </c:pt>
                <c:pt idx="11148">
                  <c:v>27.18156443357562</c:v>
                </c:pt>
                <c:pt idx="11149">
                  <c:v>28.001408311032399</c:v>
                </c:pt>
                <c:pt idx="11150">
                  <c:v>28.605479490444448</c:v>
                </c:pt>
                <c:pt idx="11151">
                  <c:v>28.975423574700109</c:v>
                </c:pt>
                <c:pt idx="11152">
                  <c:v>29.182000000000002</c:v>
                </c:pt>
                <c:pt idx="11153">
                  <c:v>28.982716616114551</c:v>
                </c:pt>
                <c:pt idx="11154">
                  <c:v>28.415205553146382</c:v>
                </c:pt>
                <c:pt idx="11155">
                  <c:v>27.565865225931805</c:v>
                </c:pt>
                <c:pt idx="11156">
                  <c:v>25.01495296598916</c:v>
                </c:pt>
                <c:pt idx="11157">
                  <c:v>24.407282187862648</c:v>
                </c:pt>
                <c:pt idx="11158">
                  <c:v>23.940999999999999</c:v>
                </c:pt>
                <c:pt idx="11159">
                  <c:v>23.54790593197832</c:v>
                </c:pt>
                <c:pt idx="11160">
                  <c:v>23.201583105762317</c:v>
                </c:pt>
                <c:pt idx="11161">
                  <c:v>22.645735721027354</c:v>
                </c:pt>
                <c:pt idx="11162">
                  <c:v>22.230675076458919</c:v>
                </c:pt>
                <c:pt idx="11163">
                  <c:v>21.844346048123477</c:v>
                </c:pt>
                <c:pt idx="11164">
                  <c:v>21.4814978918752</c:v>
                </c:pt>
                <c:pt idx="11165">
                  <c:v>21.138307572861919</c:v>
                </c:pt>
                <c:pt idx="11166">
                  <c:v>20.811889008577065</c:v>
                </c:pt>
                <c:pt idx="11167">
                  <c:v>21.4</c:v>
                </c:pt>
                <c:pt idx="11168">
                  <c:v>23.171211412202688</c:v>
                </c:pt>
                <c:pt idx="11169">
                  <c:v>24.88860546192182</c:v>
                </c:pt>
                <c:pt idx="11170">
                  <c:v>26.5</c:v>
                </c:pt>
                <c:pt idx="11171">
                  <c:v>27.956433618802702</c:v>
                </c:pt>
                <c:pt idx="11172">
                  <c:v>29.213653319813577</c:v>
                </c:pt>
                <c:pt idx="11173">
                  <c:v>30.233459118601274</c:v>
                </c:pt>
                <c:pt idx="11174">
                  <c:v>30.984864732016266</c:v>
                </c:pt>
                <c:pt idx="11175">
                  <c:v>31.445039080724523</c:v>
                </c:pt>
                <c:pt idx="11176">
                  <c:v>30.338000000000001</c:v>
                </c:pt>
                <c:pt idx="11177">
                  <c:v>30.050721355697597</c:v>
                </c:pt>
                <c:pt idx="11178">
                  <c:v>29.232620992198029</c:v>
                </c:pt>
                <c:pt idx="11179">
                  <c:v>28.008247273745848</c:v>
                </c:pt>
                <c:pt idx="11180">
                  <c:v>25.7111659639584</c:v>
                </c:pt>
                <c:pt idx="11181">
                  <c:v>24.835173024061739</c:v>
                </c:pt>
                <c:pt idx="11182">
                  <c:v>24.163</c:v>
                </c:pt>
                <c:pt idx="11183">
                  <c:v>23.5963319279168</c:v>
                </c:pt>
                <c:pt idx="11184">
                  <c:v>23.097087334280744</c:v>
                </c:pt>
                <c:pt idx="11185">
                  <c:v>21.385878574526078</c:v>
                </c:pt>
                <c:pt idx="11186">
                  <c:v>21.195175035129772</c:v>
                </c:pt>
                <c:pt idx="11187">
                  <c:v>21.017672508597272</c:v>
                </c:pt>
                <c:pt idx="11188">
                  <c:v>20.850958490861579</c:v>
                </c:pt>
                <c:pt idx="11189">
                  <c:v>20.693276452396017</c:v>
                </c:pt>
                <c:pt idx="11190">
                  <c:v>20.543300355292164</c:v>
                </c:pt>
                <c:pt idx="11191">
                  <c:v>20.5</c:v>
                </c:pt>
                <c:pt idx="11192">
                  <c:v>21.36824088833465</c:v>
                </c:pt>
                <c:pt idx="11193">
                  <c:v>22.210100716628343</c:v>
                </c:pt>
                <c:pt idx="11194">
                  <c:v>23</c:v>
                </c:pt>
                <c:pt idx="11195">
                  <c:v>23.713938048432695</c:v>
                </c:pt>
                <c:pt idx="11196">
                  <c:v>24.33022221559489</c:v>
                </c:pt>
                <c:pt idx="11197">
                  <c:v>24.830127018922191</c:v>
                </c:pt>
                <c:pt idx="11198">
                  <c:v>25.198463103929541</c:v>
                </c:pt>
                <c:pt idx="11199">
                  <c:v>25.424038765061042</c:v>
                </c:pt>
                <c:pt idx="11200">
                  <c:v>28.298000000000002</c:v>
                </c:pt>
                <c:pt idx="11201">
                  <c:v>28.166007109374572</c:v>
                </c:pt>
                <c:pt idx="11202">
                  <c:v>27.790123158577476</c:v>
                </c:pt>
                <c:pt idx="11203">
                  <c:v>27.227573071721068</c:v>
                </c:pt>
                <c:pt idx="11204">
                  <c:v>22.794319496953857</c:v>
                </c:pt>
                <c:pt idx="11205">
                  <c:v>22.391836254298635</c:v>
                </c:pt>
                <c:pt idx="11206">
                  <c:v>22.082999999999998</c:v>
                </c:pt>
                <c:pt idx="11207">
                  <c:v>21.822638993907717</c:v>
                </c:pt>
                <c:pt idx="11208">
                  <c:v>21.593256342777636</c:v>
                </c:pt>
                <c:pt idx="11209">
                  <c:v>22.339045245444233</c:v>
                </c:pt>
                <c:pt idx="11210">
                  <c:v>21.886591750013778</c:v>
                </c:pt>
                <c:pt idx="11211">
                  <c:v>21.465458304711177</c:v>
                </c:pt>
                <c:pt idx="11212">
                  <c:v>21.069921125377473</c:v>
                </c:pt>
                <c:pt idx="11213">
                  <c:v>20.695812759606238</c:v>
                </c:pt>
                <c:pt idx="11214">
                  <c:v>20.339987117457884</c:v>
                </c:pt>
                <c:pt idx="11215">
                  <c:v>20.399999999999999</c:v>
                </c:pt>
                <c:pt idx="11216">
                  <c:v>22.431683678703084</c:v>
                </c:pt>
                <c:pt idx="11217">
                  <c:v>24.401635676910324</c:v>
                </c:pt>
                <c:pt idx="11218">
                  <c:v>26.25</c:v>
                </c:pt>
                <c:pt idx="11219">
                  <c:v>27.92061503333251</c:v>
                </c:pt>
                <c:pt idx="11220">
                  <c:v>29.362719984492045</c:v>
                </c:pt>
                <c:pt idx="11221">
                  <c:v>30.532497224277932</c:v>
                </c:pt>
                <c:pt idx="11222">
                  <c:v>31.394403663195128</c:v>
                </c:pt>
                <c:pt idx="11223">
                  <c:v>31.922250710242835</c:v>
                </c:pt>
                <c:pt idx="11224">
                  <c:v>30.678000000000001</c:v>
                </c:pt>
                <c:pt idx="11225">
                  <c:v>30.364840396751433</c:v>
                </c:pt>
                <c:pt idx="11226">
                  <c:v>29.473037297801458</c:v>
                </c:pt>
                <c:pt idx="11227">
                  <c:v>28.138359640749979</c:v>
                </c:pt>
                <c:pt idx="11228">
                  <c:v>25.680640375125826</c:v>
                </c:pt>
                <c:pt idx="11229">
                  <c:v>24.725729152355591</c:v>
                </c:pt>
                <c:pt idx="11230">
                  <c:v>23.993000000000002</c:v>
                </c:pt>
                <c:pt idx="11231">
                  <c:v>23.375280750251648</c:v>
                </c:pt>
                <c:pt idx="11232">
                  <c:v>22.831059166197928</c:v>
                </c:pt>
                <c:pt idx="11233">
                  <c:v>22.739045245444231</c:v>
                </c:pt>
                <c:pt idx="11234">
                  <c:v>22.286591750013777</c:v>
                </c:pt>
                <c:pt idx="11235">
                  <c:v>21.865458304711176</c:v>
                </c:pt>
                <c:pt idx="11236">
                  <c:v>21.469921125377471</c:v>
                </c:pt>
                <c:pt idx="11237">
                  <c:v>21.095812759606236</c:v>
                </c:pt>
                <c:pt idx="11238">
                  <c:v>20.739987117457883</c:v>
                </c:pt>
                <c:pt idx="11239">
                  <c:v>20</c:v>
                </c:pt>
                <c:pt idx="11240">
                  <c:v>22.170602220836628</c:v>
                </c:pt>
                <c:pt idx="11241">
                  <c:v>24.275251791570859</c:v>
                </c:pt>
                <c:pt idx="11242">
                  <c:v>26.25</c:v>
                </c:pt>
                <c:pt idx="11243">
                  <c:v>28.034845121081741</c:v>
                </c:pt>
                <c:pt idx="11244">
                  <c:v>29.575555538987224</c:v>
                </c:pt>
                <c:pt idx="11245">
                  <c:v>30.825317547305481</c:v>
                </c:pt>
                <c:pt idx="11246">
                  <c:v>31.746157759823852</c:v>
                </c:pt>
                <c:pt idx="11247">
                  <c:v>32.310096912652597</c:v>
                </c:pt>
                <c:pt idx="11248">
                  <c:v>30.678000000000001</c:v>
                </c:pt>
                <c:pt idx="11249">
                  <c:v>30.364840396751433</c:v>
                </c:pt>
                <c:pt idx="11250">
                  <c:v>29.473037297801458</c:v>
                </c:pt>
                <c:pt idx="11251">
                  <c:v>28.138359640749979</c:v>
                </c:pt>
                <c:pt idx="11252">
                  <c:v>26.080640375125824</c:v>
                </c:pt>
                <c:pt idx="11253">
                  <c:v>25.125729152355589</c:v>
                </c:pt>
                <c:pt idx="11254">
                  <c:v>24.393000000000001</c:v>
                </c:pt>
                <c:pt idx="11255">
                  <c:v>23.775280750251646</c:v>
                </c:pt>
                <c:pt idx="11256">
                  <c:v>23.231059166197927</c:v>
                </c:pt>
                <c:pt idx="11257">
                  <c:v>21.823059530794104</c:v>
                </c:pt>
                <c:pt idx="11258">
                  <c:v>21.393041745880865</c:v>
                </c:pt>
                <c:pt idx="11259">
                  <c:v>20.992790950758561</c:v>
                </c:pt>
                <c:pt idx="11260">
                  <c:v>20.616867185276114</c:v>
                </c:pt>
                <c:pt idx="11261">
                  <c:v>20.261309647559649</c:v>
                </c:pt>
                <c:pt idx="11262">
                  <c:v>19.923128252129395</c:v>
                </c:pt>
                <c:pt idx="11263">
                  <c:v>20.399999999999999</c:v>
                </c:pt>
                <c:pt idx="11264">
                  <c:v>22.258035501036154</c:v>
                </c:pt>
                <c:pt idx="11265">
                  <c:v>24.059615533584655</c:v>
                </c:pt>
                <c:pt idx="11266">
                  <c:v>25.75</c:v>
                </c:pt>
                <c:pt idx="11267">
                  <c:v>27.27782742364597</c:v>
                </c:pt>
                <c:pt idx="11268">
                  <c:v>28.596675541373067</c:v>
                </c:pt>
                <c:pt idx="11269">
                  <c:v>29.666471820493491</c:v>
                </c:pt>
                <c:pt idx="11270">
                  <c:v>30.454711042409222</c:v>
                </c:pt>
                <c:pt idx="11271">
                  <c:v>30.93744295723063</c:v>
                </c:pt>
                <c:pt idx="11272">
                  <c:v>30.474</c:v>
                </c:pt>
                <c:pt idx="11273">
                  <c:v>30.176368972119132</c:v>
                </c:pt>
                <c:pt idx="11274">
                  <c:v>29.328787514439401</c:v>
                </c:pt>
                <c:pt idx="11275">
                  <c:v>28.060292220547502</c:v>
                </c:pt>
                <c:pt idx="11276">
                  <c:v>24.998955728425372</c:v>
                </c:pt>
                <c:pt idx="11277">
                  <c:v>24.091395475379279</c:v>
                </c:pt>
                <c:pt idx="11278">
                  <c:v>23.395000000000003</c:v>
                </c:pt>
                <c:pt idx="11279">
                  <c:v>22.807911456850743</c:v>
                </c:pt>
                <c:pt idx="11280">
                  <c:v>22.29067606704762</c:v>
                </c:pt>
                <c:pt idx="11281">
                  <c:v>21.433095244168786</c:v>
                </c:pt>
                <c:pt idx="11282">
                  <c:v>21.059166735548576</c:v>
                </c:pt>
                <c:pt idx="11283">
                  <c:v>20.711122565877009</c:v>
                </c:pt>
                <c:pt idx="11284">
                  <c:v>20.384232335022705</c:v>
                </c:pt>
                <c:pt idx="11285">
                  <c:v>20.075051867443172</c:v>
                </c:pt>
                <c:pt idx="11286">
                  <c:v>19.780981088808169</c:v>
                </c:pt>
                <c:pt idx="11287">
                  <c:v>19.600000000000001</c:v>
                </c:pt>
                <c:pt idx="11288">
                  <c:v>21.319116958902612</c:v>
                </c:pt>
                <c:pt idx="11289">
                  <c:v>22.98599941892412</c:v>
                </c:pt>
                <c:pt idx="11290">
                  <c:v>24.55</c:v>
                </c:pt>
                <c:pt idx="11291">
                  <c:v>25.96359733589674</c:v>
                </c:pt>
                <c:pt idx="11292">
                  <c:v>27.183839986877882</c:v>
                </c:pt>
                <c:pt idx="11293">
                  <c:v>28.17365149746594</c:v>
                </c:pt>
                <c:pt idx="11294">
                  <c:v>28.902956945780492</c:v>
                </c:pt>
                <c:pt idx="11295">
                  <c:v>29.349596754820858</c:v>
                </c:pt>
                <c:pt idx="11296">
                  <c:v>29.963999999999999</c:v>
                </c:pt>
                <c:pt idx="11297">
                  <c:v>29.705190410538375</c:v>
                </c:pt>
                <c:pt idx="11298">
                  <c:v>28.96816305603426</c:v>
                </c:pt>
                <c:pt idx="11299">
                  <c:v>27.865123670041307</c:v>
                </c:pt>
                <c:pt idx="11300">
                  <c:v>24.194744111674236</c:v>
                </c:pt>
                <c:pt idx="11301">
                  <c:v>23.405561282938503</c:v>
                </c:pt>
                <c:pt idx="11302">
                  <c:v>22.8</c:v>
                </c:pt>
                <c:pt idx="11303">
                  <c:v>22.289488223348471</c:v>
                </c:pt>
                <c:pt idx="11304">
                  <c:v>21.83971831917184</c:v>
                </c:pt>
                <c:pt idx="11305">
                  <c:v>22.352426196610473</c:v>
                </c:pt>
                <c:pt idx="11306">
                  <c:v>21.974758402904058</c:v>
                </c:pt>
                <c:pt idx="11307">
                  <c:v>21.623233791535775</c:v>
                </c:pt>
                <c:pt idx="11308">
                  <c:v>21.29307465837293</c:v>
                </c:pt>
                <c:pt idx="11309">
                  <c:v>20.980802386117603</c:v>
                </c:pt>
                <c:pt idx="11310">
                  <c:v>20.683790899696248</c:v>
                </c:pt>
                <c:pt idx="11311">
                  <c:v>19.5</c:v>
                </c:pt>
                <c:pt idx="11312">
                  <c:v>21.410129954336234</c:v>
                </c:pt>
                <c:pt idx="11313">
                  <c:v>23.262221576582355</c:v>
                </c:pt>
                <c:pt idx="11314">
                  <c:v>25</c:v>
                </c:pt>
                <c:pt idx="11315">
                  <c:v>26.570663706551933</c:v>
                </c:pt>
                <c:pt idx="11316">
                  <c:v>27.92648887430876</c:v>
                </c:pt>
                <c:pt idx="11317">
                  <c:v>29.026279441628823</c:v>
                </c:pt>
                <c:pt idx="11318">
                  <c:v>29.836618828644994</c:v>
                </c:pt>
                <c:pt idx="11319">
                  <c:v>30.332885283134289</c:v>
                </c:pt>
                <c:pt idx="11320">
                  <c:v>29.998000000000001</c:v>
                </c:pt>
                <c:pt idx="11321">
                  <c:v>29.736602314643761</c:v>
                </c:pt>
                <c:pt idx="11322">
                  <c:v>28.992204686594604</c:v>
                </c:pt>
                <c:pt idx="11323">
                  <c:v>27.878134906741721</c:v>
                </c:pt>
                <c:pt idx="11324">
                  <c:v>25.141691552790977</c:v>
                </c:pt>
                <c:pt idx="11325">
                  <c:v>24.344616895767889</c:v>
                </c:pt>
                <c:pt idx="11326">
                  <c:v>23.732999999999997</c:v>
                </c:pt>
                <c:pt idx="11327">
                  <c:v>23.217383105581952</c:v>
                </c:pt>
                <c:pt idx="11328">
                  <c:v>22.763115502363558</c:v>
                </c:pt>
                <c:pt idx="11329">
                  <c:v>21.001123814868532</c:v>
                </c:pt>
                <c:pt idx="11330">
                  <c:v>20.672066727282747</c:v>
                </c:pt>
                <c:pt idx="11331">
                  <c:v>20.365787857971767</c:v>
                </c:pt>
                <c:pt idx="11332">
                  <c:v>20.078124454819982</c:v>
                </c:pt>
                <c:pt idx="11333">
                  <c:v>19.806045643349993</c:v>
                </c:pt>
                <c:pt idx="11334">
                  <c:v>19.547263358151188</c:v>
                </c:pt>
                <c:pt idx="11335">
                  <c:v>20.399999999999999</c:v>
                </c:pt>
                <c:pt idx="11336">
                  <c:v>21.737090968035364</c:v>
                </c:pt>
                <c:pt idx="11337">
                  <c:v>23.033555103607647</c:v>
                </c:pt>
                <c:pt idx="11338">
                  <c:v>24.25</c:v>
                </c:pt>
                <c:pt idx="11339">
                  <c:v>25.349464594586351</c:v>
                </c:pt>
                <c:pt idx="11340">
                  <c:v>26.29854221201613</c:v>
                </c:pt>
                <c:pt idx="11341">
                  <c:v>27.068395609140179</c:v>
                </c:pt>
                <c:pt idx="11342">
                  <c:v>27.635633180051496</c:v>
                </c:pt>
                <c:pt idx="11343">
                  <c:v>27.983019698194003</c:v>
                </c:pt>
                <c:pt idx="11344">
                  <c:v>29.556000000000001</c:v>
                </c:pt>
                <c:pt idx="11345">
                  <c:v>29.32824756127377</c:v>
                </c:pt>
                <c:pt idx="11346">
                  <c:v>28.679663489310151</c:v>
                </c:pt>
                <c:pt idx="11347">
                  <c:v>27.70898882963635</c:v>
                </c:pt>
                <c:pt idx="11348">
                  <c:v>23.431374818273326</c:v>
                </c:pt>
                <c:pt idx="11349">
                  <c:v>22.736893928985886</c:v>
                </c:pt>
                <c:pt idx="11350">
                  <c:v>22.204000000000001</c:v>
                </c:pt>
                <c:pt idx="11351">
                  <c:v>21.754749636546656</c:v>
                </c:pt>
                <c:pt idx="11352">
                  <c:v>21.358952120871219</c:v>
                </c:pt>
                <c:pt idx="11353">
                  <c:v>20.785138100218404</c:v>
                </c:pt>
                <c:pt idx="11354">
                  <c:v>20.478516723149831</c:v>
                </c:pt>
                <c:pt idx="11355">
                  <c:v>20.193120504019145</c:v>
                </c:pt>
                <c:pt idx="11356">
                  <c:v>19.925070514718616</c:v>
                </c:pt>
                <c:pt idx="11357">
                  <c:v>19.671542531303402</c:v>
                </c:pt>
                <c:pt idx="11358">
                  <c:v>19.430404492822696</c:v>
                </c:pt>
                <c:pt idx="11359">
                  <c:v>19.3</c:v>
                </c:pt>
                <c:pt idx="11360">
                  <c:v>20.706550239102135</c:v>
                </c:pt>
                <c:pt idx="11361">
                  <c:v>22.070363160937916</c:v>
                </c:pt>
                <c:pt idx="11362">
                  <c:v>23.349999999999998</c:v>
                </c:pt>
                <c:pt idx="11363">
                  <c:v>24.506579638460966</c:v>
                </c:pt>
                <c:pt idx="11364">
                  <c:v>25.504959989263721</c:v>
                </c:pt>
                <c:pt idx="11365">
                  <c:v>26.314805770653951</c:v>
                </c:pt>
                <c:pt idx="11366">
                  <c:v>26.911510228365856</c:v>
                </c:pt>
                <c:pt idx="11367">
                  <c:v>27.276942799398885</c:v>
                </c:pt>
                <c:pt idx="11368">
                  <c:v>29.352</c:v>
                </c:pt>
                <c:pt idx="11369">
                  <c:v>29.139776136641469</c:v>
                </c:pt>
                <c:pt idx="11370">
                  <c:v>28.535413705948095</c:v>
                </c:pt>
                <c:pt idx="11371">
                  <c:v>27.630921409433871</c:v>
                </c:pt>
                <c:pt idx="11372">
                  <c:v>23.04969017157287</c:v>
                </c:pt>
                <c:pt idx="11373">
                  <c:v>22.402560252009572</c:v>
                </c:pt>
                <c:pt idx="11374">
                  <c:v>21.905999999999999</c:v>
                </c:pt>
                <c:pt idx="11375">
                  <c:v>21.487380343145745</c:v>
                </c:pt>
                <c:pt idx="11376">
                  <c:v>21.118569021720909</c:v>
                </c:pt>
                <c:pt idx="11377">
                  <c:v>21.404469052660094</c:v>
                </c:pt>
                <c:pt idx="11378">
                  <c:v>21.094108390505319</c:v>
                </c:pt>
                <c:pt idx="11379">
                  <c:v>20.805231729677917</c:v>
                </c:pt>
                <c:pt idx="11380">
                  <c:v>20.533912838068844</c:v>
                </c:pt>
                <c:pt idx="11381">
                  <c:v>20.277293049977835</c:v>
                </c:pt>
                <c:pt idx="11382">
                  <c:v>20.033214303710778</c:v>
                </c:pt>
                <c:pt idx="11383">
                  <c:v>19.2</c:v>
                </c:pt>
                <c:pt idx="11384">
                  <c:v>20.74546878123568</c:v>
                </c:pt>
                <c:pt idx="11385">
                  <c:v>22.243979275598452</c:v>
                </c:pt>
                <c:pt idx="11386">
                  <c:v>23.65</c:v>
                </c:pt>
                <c:pt idx="11387">
                  <c:v>24.920809726210202</c:v>
                </c:pt>
                <c:pt idx="11388">
                  <c:v>26.017795543758904</c:v>
                </c:pt>
                <c:pt idx="11389">
                  <c:v>26.907626093681504</c:v>
                </c:pt>
                <c:pt idx="11390">
                  <c:v>27.563264324994584</c:v>
                </c:pt>
                <c:pt idx="11391">
                  <c:v>27.964789001808654</c:v>
                </c:pt>
                <c:pt idx="11392">
                  <c:v>29.385999999999999</c:v>
                </c:pt>
                <c:pt idx="11393">
                  <c:v>29.171188040746852</c:v>
                </c:pt>
                <c:pt idx="11394">
                  <c:v>28.559455336508435</c:v>
                </c:pt>
                <c:pt idx="11395">
                  <c:v>27.643932646134282</c:v>
                </c:pt>
                <c:pt idx="11396">
                  <c:v>23.696637612689617</c:v>
                </c:pt>
                <c:pt idx="11397">
                  <c:v>23.04161586483896</c:v>
                </c:pt>
                <c:pt idx="11398">
                  <c:v>22.539000000000001</c:v>
                </c:pt>
                <c:pt idx="11399">
                  <c:v>22.115275225379232</c:v>
                </c:pt>
                <c:pt idx="11400">
                  <c:v>21.741966204912629</c:v>
                </c:pt>
                <c:pt idx="11401">
                  <c:v>21.294433339285408</c:v>
                </c:pt>
                <c:pt idx="11402">
                  <c:v>20.927983400837604</c:v>
                </c:pt>
                <c:pt idx="11403">
                  <c:v>20.586900114559466</c:v>
                </c:pt>
                <c:pt idx="11404">
                  <c:v>20.266547688322248</c:v>
                </c:pt>
                <c:pt idx="11405">
                  <c:v>19.963550830094306</c:v>
                </c:pt>
                <c:pt idx="11406">
                  <c:v>19.675361467032005</c:v>
                </c:pt>
                <c:pt idx="11407">
                  <c:v>19.8</c:v>
                </c:pt>
                <c:pt idx="11408">
                  <c:v>21.432292870069144</c:v>
                </c:pt>
                <c:pt idx="11409">
                  <c:v>23.014989347261285</c:v>
                </c:pt>
                <c:pt idx="11410">
                  <c:v>24.5</c:v>
                </c:pt>
                <c:pt idx="11411">
                  <c:v>25.842203531053467</c:v>
                </c:pt>
                <c:pt idx="11412">
                  <c:v>27.000817765318395</c:v>
                </c:pt>
                <c:pt idx="11413">
                  <c:v>27.940638795573722</c:v>
                </c:pt>
                <c:pt idx="11414">
                  <c:v>28.633110635387538</c:v>
                </c:pt>
                <c:pt idx="11415">
                  <c:v>29.057192878314755</c:v>
                </c:pt>
                <c:pt idx="11416">
                  <c:v>29.896000000000001</c:v>
                </c:pt>
                <c:pt idx="11417">
                  <c:v>29.642366602327609</c:v>
                </c:pt>
                <c:pt idx="11418">
                  <c:v>28.920079794913576</c:v>
                </c:pt>
                <c:pt idx="11419">
                  <c:v>27.839101196640481</c:v>
                </c:pt>
                <c:pt idx="11420">
                  <c:v>24.00084922944075</c:v>
                </c:pt>
                <c:pt idx="11421">
                  <c:v>23.227450057279732</c:v>
                </c:pt>
                <c:pt idx="11422">
                  <c:v>22.634</c:v>
                </c:pt>
                <c:pt idx="11423">
                  <c:v>22.133698458881497</c:v>
                </c:pt>
                <c:pt idx="11424">
                  <c:v>21.692923952788401</c:v>
                </c:pt>
                <c:pt idx="11425">
                  <c:v>21.587742863702289</c:v>
                </c:pt>
                <c:pt idx="11426">
                  <c:v>21.183900074392461</c:v>
                </c:pt>
                <c:pt idx="11427">
                  <c:v>20.808012371147168</c:v>
                </c:pt>
                <c:pt idx="11428">
                  <c:v>20.454970921824522</c:v>
                </c:pt>
                <c:pt idx="11429">
                  <c:v>20.121056016838626</c:v>
                </c:pt>
                <c:pt idx="11430">
                  <c:v>19.803459575912822</c:v>
                </c:pt>
                <c:pt idx="11431">
                  <c:v>19.399999999999999</c:v>
                </c:pt>
                <c:pt idx="11432">
                  <c:v>21.292765136569539</c:v>
                </c:pt>
                <c:pt idx="11433">
                  <c:v>23.12801956224979</c:v>
                </c:pt>
                <c:pt idx="11434">
                  <c:v>24.849999999999998</c:v>
                </c:pt>
                <c:pt idx="11435">
                  <c:v>26.406384945583277</c:v>
                </c:pt>
                <c:pt idx="11436">
                  <c:v>27.749884429996861</c:v>
                </c:pt>
                <c:pt idx="11437">
                  <c:v>28.839676901250382</c:v>
                </c:pt>
                <c:pt idx="11438">
                  <c:v>29.642649566566401</c:v>
                </c:pt>
                <c:pt idx="11439">
                  <c:v>30.134404507833068</c:v>
                </c:pt>
                <c:pt idx="11440">
                  <c:v>30.236000000000001</c:v>
                </c:pt>
                <c:pt idx="11441">
                  <c:v>29.956485643381445</c:v>
                </c:pt>
                <c:pt idx="11442">
                  <c:v>29.160496100517005</c:v>
                </c:pt>
                <c:pt idx="11443">
                  <c:v>27.969213563644612</c:v>
                </c:pt>
                <c:pt idx="11444">
                  <c:v>24.570323640608173</c:v>
                </c:pt>
                <c:pt idx="11445">
                  <c:v>23.718006185573586</c:v>
                </c:pt>
                <c:pt idx="11446">
                  <c:v>23.064</c:v>
                </c:pt>
                <c:pt idx="11447">
                  <c:v>22.512647281216346</c:v>
                </c:pt>
                <c:pt idx="11448">
                  <c:v>22.026895784705587</c:v>
                </c:pt>
                <c:pt idx="11449">
                  <c:v>22.127145242893342</c:v>
                </c:pt>
                <c:pt idx="11450">
                  <c:v>21.831741721083375</c:v>
                </c:pt>
                <c:pt idx="11451">
                  <c:v>21.556786827042835</c:v>
                </c:pt>
                <c:pt idx="11452">
                  <c:v>21.298543544667936</c:v>
                </c:pt>
                <c:pt idx="11453">
                  <c:v>21.054290975280107</c:v>
                </c:pt>
                <c:pt idx="11454">
                  <c:v>20.821975060158454</c:v>
                </c:pt>
                <c:pt idx="11455">
                  <c:v>19.5</c:v>
                </c:pt>
                <c:pt idx="11456">
                  <c:v>21.062833599002374</c:v>
                </c:pt>
                <c:pt idx="11457">
                  <c:v>22.578181289931017</c:v>
                </c:pt>
                <c:pt idx="11458">
                  <c:v>24</c:v>
                </c:pt>
                <c:pt idx="11459">
                  <c:v>25.285088487178854</c:v>
                </c:pt>
                <c:pt idx="11460">
                  <c:v>26.394399988070802</c:v>
                </c:pt>
                <c:pt idx="11461">
                  <c:v>27.294228634059948</c:v>
                </c:pt>
                <c:pt idx="11462">
                  <c:v>27.957233587073176</c:v>
                </c:pt>
                <c:pt idx="11463">
                  <c:v>28.363269777109871</c:v>
                </c:pt>
                <c:pt idx="11464">
                  <c:v>29.25</c:v>
                </c:pt>
                <c:pt idx="11465">
                  <c:v>29.045540424325317</c:v>
                </c:pt>
                <c:pt idx="11466">
                  <c:v>28.463288814267067</c:v>
                </c:pt>
                <c:pt idx="11467">
                  <c:v>27.591887699332631</c:v>
                </c:pt>
                <c:pt idx="11468">
                  <c:v>24.308847848222648</c:v>
                </c:pt>
                <c:pt idx="11469">
                  <c:v>23.685393413521417</c:v>
                </c:pt>
                <c:pt idx="11470">
                  <c:v>23.207000000000001</c:v>
                </c:pt>
                <c:pt idx="11471">
                  <c:v>22.803695696445292</c:v>
                </c:pt>
                <c:pt idx="11472">
                  <c:v>22.448377472145754</c:v>
                </c:pt>
                <c:pt idx="11473">
                  <c:v>21.371757149052161</c:v>
                </c:pt>
                <c:pt idx="11474">
                  <c:v>20.990350070259545</c:v>
                </c:pt>
                <c:pt idx="11475">
                  <c:v>20.635345017194545</c:v>
                </c:pt>
                <c:pt idx="11476">
                  <c:v>20.30191698172316</c:v>
                </c:pt>
                <c:pt idx="11477">
                  <c:v>19.986552904792035</c:v>
                </c:pt>
                <c:pt idx="11478">
                  <c:v>19.686600710584329</c:v>
                </c:pt>
                <c:pt idx="11479">
                  <c:v>20.6</c:v>
                </c:pt>
                <c:pt idx="11480">
                  <c:v>22.162833599002376</c:v>
                </c:pt>
                <c:pt idx="11481">
                  <c:v>23.678181289931018</c:v>
                </c:pt>
                <c:pt idx="11482">
                  <c:v>25.1</c:v>
                </c:pt>
                <c:pt idx="11483">
                  <c:v>26.385088487178855</c:v>
                </c:pt>
                <c:pt idx="11484">
                  <c:v>27.494399988070803</c:v>
                </c:pt>
                <c:pt idx="11485">
                  <c:v>28.394228634059949</c:v>
                </c:pt>
                <c:pt idx="11486">
                  <c:v>29.057233587073178</c:v>
                </c:pt>
                <c:pt idx="11487">
                  <c:v>29.463269777109872</c:v>
                </c:pt>
                <c:pt idx="11488">
                  <c:v>30.032</c:v>
                </c:pt>
                <c:pt idx="11489">
                  <c:v>29.768014218749144</c:v>
                </c:pt>
                <c:pt idx="11490">
                  <c:v>29.016246317154948</c:v>
                </c:pt>
                <c:pt idx="11491">
                  <c:v>27.891146143442132</c:v>
                </c:pt>
                <c:pt idx="11492">
                  <c:v>24.18863899390772</c:v>
                </c:pt>
                <c:pt idx="11493">
                  <c:v>23.383672508597275</c:v>
                </c:pt>
                <c:pt idx="11494">
                  <c:v>22.765999999999998</c:v>
                </c:pt>
                <c:pt idx="11495">
                  <c:v>22.245277987815438</c:v>
                </c:pt>
                <c:pt idx="11496">
                  <c:v>21.786512685555277</c:v>
                </c:pt>
                <c:pt idx="11497">
                  <c:v>21.76172143567748</c:v>
                </c:pt>
                <c:pt idx="11498">
                  <c:v>21.32422508059183</c:v>
                </c:pt>
                <c:pt idx="11499">
                  <c:v>20.917013402076098</c:v>
                </c:pt>
                <c:pt idx="11500">
                  <c:v>20.534551831976565</c:v>
                </c:pt>
                <c:pt idx="11501">
                  <c:v>20.172810684908512</c:v>
                </c:pt>
                <c:pt idx="11502">
                  <c:v>19.828747873905556</c:v>
                </c:pt>
                <c:pt idx="11503">
                  <c:v>19.399999999999999</c:v>
                </c:pt>
                <c:pt idx="11504">
                  <c:v>21.449048496469779</c:v>
                </c:pt>
                <c:pt idx="11505">
                  <c:v>23.435837691242888</c:v>
                </c:pt>
                <c:pt idx="11506">
                  <c:v>25.299999999999997</c:v>
                </c:pt>
                <c:pt idx="11507">
                  <c:v>26.984893794301161</c:v>
                </c:pt>
                <c:pt idx="11508">
                  <c:v>28.439324428803939</c:v>
                </c:pt>
                <c:pt idx="11509">
                  <c:v>29.619099764656376</c:v>
                </c:pt>
                <c:pt idx="11510">
                  <c:v>30.488372925273715</c:v>
                </c:pt>
                <c:pt idx="11511">
                  <c:v>31.020731485544054</c:v>
                </c:pt>
                <c:pt idx="11512">
                  <c:v>30.542000000000002</c:v>
                </c:pt>
                <c:pt idx="11513">
                  <c:v>30.239192780329901</c:v>
                </c:pt>
                <c:pt idx="11514">
                  <c:v>29.376870775560086</c:v>
                </c:pt>
                <c:pt idx="11515">
                  <c:v>28.086314693948328</c:v>
                </c:pt>
                <c:pt idx="11516">
                  <c:v>24.992850610658852</c:v>
                </c:pt>
                <c:pt idx="11517">
                  <c:v>24.069506701038048</c:v>
                </c:pt>
                <c:pt idx="11518">
                  <c:v>23.360999999999997</c:v>
                </c:pt>
                <c:pt idx="11519">
                  <c:v>22.76370122131771</c:v>
                </c:pt>
                <c:pt idx="11520">
                  <c:v>22.237470433431053</c:v>
                </c:pt>
                <c:pt idx="11521">
                  <c:v>21.161721435677478</c:v>
                </c:pt>
                <c:pt idx="11522">
                  <c:v>20.724225080591832</c:v>
                </c:pt>
                <c:pt idx="11523">
                  <c:v>20.3170134020761</c:v>
                </c:pt>
                <c:pt idx="11524">
                  <c:v>19.934551831976563</c:v>
                </c:pt>
                <c:pt idx="11525">
                  <c:v>19.572810684908511</c:v>
                </c:pt>
                <c:pt idx="11526">
                  <c:v>19.228747873905554</c:v>
                </c:pt>
                <c:pt idx="11527">
                  <c:v>19.5</c:v>
                </c:pt>
                <c:pt idx="11528">
                  <c:v>21.427494772102929</c:v>
                </c:pt>
                <c:pt idx="11529">
                  <c:v>23.296423590914923</c:v>
                </c:pt>
                <c:pt idx="11530">
                  <c:v>25.05</c:v>
                </c:pt>
                <c:pt idx="11531">
                  <c:v>26.634942467520588</c:v>
                </c:pt>
                <c:pt idx="11532">
                  <c:v>28.003093318620657</c:v>
                </c:pt>
                <c:pt idx="11533">
                  <c:v>29.11288198200727</c:v>
                </c:pt>
                <c:pt idx="11534">
                  <c:v>29.930588090723582</c:v>
                </c:pt>
                <c:pt idx="11535">
                  <c:v>30.431366058435511</c:v>
                </c:pt>
                <c:pt idx="11536">
                  <c:v>30.542000000000002</c:v>
                </c:pt>
                <c:pt idx="11537">
                  <c:v>30.239192780329901</c:v>
                </c:pt>
                <c:pt idx="11538">
                  <c:v>29.376870775560086</c:v>
                </c:pt>
                <c:pt idx="11539">
                  <c:v>28.086314693948328</c:v>
                </c:pt>
                <c:pt idx="11540">
                  <c:v>24.392850610658854</c:v>
                </c:pt>
                <c:pt idx="11541">
                  <c:v>23.46950670103805</c:v>
                </c:pt>
                <c:pt idx="11542">
                  <c:v>22.760999999999999</c:v>
                </c:pt>
                <c:pt idx="11543">
                  <c:v>22.163701221317709</c:v>
                </c:pt>
                <c:pt idx="11544">
                  <c:v>21.637470433431055</c:v>
                </c:pt>
                <c:pt idx="11545">
                  <c:v>22.861721435677481</c:v>
                </c:pt>
                <c:pt idx="11546">
                  <c:v>22.424225080591832</c:v>
                </c:pt>
                <c:pt idx="11547">
                  <c:v>22.017013402076099</c:v>
                </c:pt>
                <c:pt idx="11548">
                  <c:v>21.634551831976566</c:v>
                </c:pt>
                <c:pt idx="11549">
                  <c:v>21.272810684908514</c:v>
                </c:pt>
                <c:pt idx="11550">
                  <c:v>20.928747873905557</c:v>
                </c:pt>
                <c:pt idx="11551">
                  <c:v>18.899999999999999</c:v>
                </c:pt>
                <c:pt idx="11552">
                  <c:v>21.226885580736866</c:v>
                </c:pt>
                <c:pt idx="11553">
                  <c:v>23.48306992056396</c:v>
                </c:pt>
                <c:pt idx="11554">
                  <c:v>25.599999999999998</c:v>
                </c:pt>
                <c:pt idx="11555">
                  <c:v>27.513353969799624</c:v>
                </c:pt>
                <c:pt idx="11556">
                  <c:v>29.164995537794304</c:v>
                </c:pt>
                <c:pt idx="11557">
                  <c:v>30.504740410711474</c:v>
                </c:pt>
                <c:pt idx="11558">
                  <c:v>31.491881118531168</c:v>
                </c:pt>
                <c:pt idx="11559">
                  <c:v>32.096423890363582</c:v>
                </c:pt>
                <c:pt idx="11560">
                  <c:v>30.541999999999998</c:v>
                </c:pt>
                <c:pt idx="11561">
                  <c:v>30.239192780329898</c:v>
                </c:pt>
                <c:pt idx="11562">
                  <c:v>29.376870775560086</c:v>
                </c:pt>
                <c:pt idx="11563">
                  <c:v>28.086314693948328</c:v>
                </c:pt>
                <c:pt idx="11564">
                  <c:v>26.092850610658854</c:v>
                </c:pt>
                <c:pt idx="11565">
                  <c:v>25.169506701038049</c:v>
                </c:pt>
                <c:pt idx="11566">
                  <c:v>24.460999999999999</c:v>
                </c:pt>
                <c:pt idx="11567">
                  <c:v>23.863701221317712</c:v>
                </c:pt>
                <c:pt idx="11568">
                  <c:v>23.337470433431054</c:v>
                </c:pt>
                <c:pt idx="11569">
                  <c:v>21.602988104044741</c:v>
                </c:pt>
                <c:pt idx="11570">
                  <c:v>21.060791766545435</c:v>
                </c:pt>
                <c:pt idx="11571">
                  <c:v>20.556127720521662</c:v>
                </c:pt>
                <c:pt idx="11572">
                  <c:v>20.082136885782923</c:v>
                </c:pt>
                <c:pt idx="11573">
                  <c:v>19.633825207792601</c:v>
                </c:pt>
                <c:pt idx="11574">
                  <c:v>19.207422578771844</c:v>
                </c:pt>
                <c:pt idx="11575">
                  <c:v>20.6</c:v>
                </c:pt>
                <c:pt idx="11576">
                  <c:v>22.805331856370017</c:v>
                </c:pt>
                <c:pt idx="11577">
                  <c:v>24.943655820235993</c:v>
                </c:pt>
                <c:pt idx="11578">
                  <c:v>26.95</c:v>
                </c:pt>
                <c:pt idx="11579">
                  <c:v>28.763402643019049</c:v>
                </c:pt>
                <c:pt idx="11580">
                  <c:v>30.32876442761102</c:v>
                </c:pt>
                <c:pt idx="11581">
                  <c:v>31.598522628062369</c:v>
                </c:pt>
                <c:pt idx="11582">
                  <c:v>32.534096283981029</c:v>
                </c:pt>
                <c:pt idx="11583">
                  <c:v>33.107058463255036</c:v>
                </c:pt>
                <c:pt idx="11584">
                  <c:v>31.494</c:v>
                </c:pt>
                <c:pt idx="11585">
                  <c:v>31.118726095280643</c:v>
                </c:pt>
                <c:pt idx="11586">
                  <c:v>30.05003643124968</c:v>
                </c:pt>
                <c:pt idx="11587">
                  <c:v>28.450629321559894</c:v>
                </c:pt>
                <c:pt idx="11588">
                  <c:v>25.60737896192764</c:v>
                </c:pt>
                <c:pt idx="11589">
                  <c:v>24.463063860260828</c:v>
                </c:pt>
                <c:pt idx="11590">
                  <c:v>23.585000000000001</c:v>
                </c:pt>
                <c:pt idx="11591">
                  <c:v>22.84475792385528</c:v>
                </c:pt>
                <c:pt idx="11592">
                  <c:v>22.192591562799169</c:v>
                </c:pt>
                <c:pt idx="11593">
                  <c:v>20.839045245444233</c:v>
                </c:pt>
                <c:pt idx="11594">
                  <c:v>20.386591750013778</c:v>
                </c:pt>
                <c:pt idx="11595">
                  <c:v>19.965458304711177</c:v>
                </c:pt>
                <c:pt idx="11596">
                  <c:v>19.569921125377473</c:v>
                </c:pt>
                <c:pt idx="11597">
                  <c:v>19.195812759606238</c:v>
                </c:pt>
                <c:pt idx="11598">
                  <c:v>18.839987117457884</c:v>
                </c:pt>
                <c:pt idx="11599">
                  <c:v>18.8</c:v>
                </c:pt>
                <c:pt idx="11600">
                  <c:v>20.849048496469777</c:v>
                </c:pt>
                <c:pt idx="11601">
                  <c:v>22.835837691242894</c:v>
                </c:pt>
                <c:pt idx="11602">
                  <c:v>24.7</c:v>
                </c:pt>
                <c:pt idx="11603">
                  <c:v>26.384893794301163</c:v>
                </c:pt>
                <c:pt idx="11604">
                  <c:v>27.839324428803941</c:v>
                </c:pt>
                <c:pt idx="11605">
                  <c:v>29.019099764656374</c:v>
                </c:pt>
                <c:pt idx="11606">
                  <c:v>29.888372925273721</c:v>
                </c:pt>
                <c:pt idx="11607">
                  <c:v>30.420731485544056</c:v>
                </c:pt>
                <c:pt idx="11608">
                  <c:v>30.678000000000001</c:v>
                </c:pt>
                <c:pt idx="11609">
                  <c:v>30.364840396751433</c:v>
                </c:pt>
                <c:pt idx="11610">
                  <c:v>29.473037297801458</c:v>
                </c:pt>
                <c:pt idx="11611">
                  <c:v>28.138359640749979</c:v>
                </c:pt>
                <c:pt idx="11612">
                  <c:v>24.180640375125826</c:v>
                </c:pt>
                <c:pt idx="11613">
                  <c:v>23.225729152355591</c:v>
                </c:pt>
                <c:pt idx="11614">
                  <c:v>22.493000000000002</c:v>
                </c:pt>
                <c:pt idx="11615">
                  <c:v>21.875280750251648</c:v>
                </c:pt>
                <c:pt idx="11616">
                  <c:v>21.331059166197928</c:v>
                </c:pt>
                <c:pt idx="11617">
                  <c:v>20.781052388119168</c:v>
                </c:pt>
                <c:pt idx="11618">
                  <c:v>20.339816747947317</c:v>
                </c:pt>
                <c:pt idx="11619">
                  <c:v>19.929124627734868</c:v>
                </c:pt>
                <c:pt idx="11620">
                  <c:v>19.543394155326791</c:v>
                </c:pt>
                <c:pt idx="11621">
                  <c:v>19.178561203582944</c:v>
                </c:pt>
                <c:pt idx="11622">
                  <c:v>18.831557684793637</c:v>
                </c:pt>
                <c:pt idx="11623">
                  <c:v>18.5</c:v>
                </c:pt>
                <c:pt idx="11624">
                  <c:v>20.54904849646978</c:v>
                </c:pt>
                <c:pt idx="11625">
                  <c:v>22.535837691242889</c:v>
                </c:pt>
                <c:pt idx="11626">
                  <c:v>24.4</c:v>
                </c:pt>
                <c:pt idx="11627">
                  <c:v>26.084893794301163</c:v>
                </c:pt>
                <c:pt idx="11628">
                  <c:v>27.53932442880394</c:v>
                </c:pt>
                <c:pt idx="11629">
                  <c:v>28.719099764656377</c:v>
                </c:pt>
                <c:pt idx="11630">
                  <c:v>29.588372925273717</c:v>
                </c:pt>
                <c:pt idx="11631">
                  <c:v>30.120731485544056</c:v>
                </c:pt>
                <c:pt idx="11632">
                  <c:v>30.576000000000001</c:v>
                </c:pt>
                <c:pt idx="11633">
                  <c:v>30.270604684435284</c:v>
                </c:pt>
                <c:pt idx="11634">
                  <c:v>29.40091240612043</c:v>
                </c:pt>
                <c:pt idx="11635">
                  <c:v>28.099325930648742</c:v>
                </c:pt>
                <c:pt idx="11636">
                  <c:v>24.039798051775598</c:v>
                </c:pt>
                <c:pt idx="11637">
                  <c:v>23.108562313867434</c:v>
                </c:pt>
                <c:pt idx="11638">
                  <c:v>22.393999999999998</c:v>
                </c:pt>
                <c:pt idx="11639">
                  <c:v>21.791596103551193</c:v>
                </c:pt>
                <c:pt idx="11640">
                  <c:v>21.260867616622772</c:v>
                </c:pt>
                <c:pt idx="11641">
                  <c:v>18.93235476986111</c:v>
                </c:pt>
                <c:pt idx="11642">
                  <c:v>18.442508423568633</c:v>
                </c:pt>
                <c:pt idx="11643">
                  <c:v>17.986570561298876</c:v>
                </c:pt>
                <c:pt idx="11644">
                  <c:v>17.558344358879744</c:v>
                </c:pt>
                <c:pt idx="11645">
                  <c:v>17.153317946350555</c:v>
                </c:pt>
                <c:pt idx="11646">
                  <c:v>16.768085226338698</c:v>
                </c:pt>
                <c:pt idx="11647">
                  <c:v>18.5</c:v>
                </c:pt>
                <c:pt idx="11648">
                  <c:v>20.410129954336234</c:v>
                </c:pt>
                <c:pt idx="11649">
                  <c:v>22.262221576582355</c:v>
                </c:pt>
                <c:pt idx="11650">
                  <c:v>24</c:v>
                </c:pt>
                <c:pt idx="11651">
                  <c:v>25.570663706551933</c:v>
                </c:pt>
                <c:pt idx="11652">
                  <c:v>26.92648887430876</c:v>
                </c:pt>
                <c:pt idx="11653">
                  <c:v>28.026279441628823</c:v>
                </c:pt>
                <c:pt idx="11654">
                  <c:v>28.836618828644994</c:v>
                </c:pt>
                <c:pt idx="11655">
                  <c:v>29.332885283134289</c:v>
                </c:pt>
                <c:pt idx="11656">
                  <c:v>31.018000000000001</c:v>
                </c:pt>
                <c:pt idx="11657">
                  <c:v>30.678959437805272</c:v>
                </c:pt>
                <c:pt idx="11658">
                  <c:v>29.713453603404883</c:v>
                </c:pt>
                <c:pt idx="11659">
                  <c:v>28.268472007754109</c:v>
                </c:pt>
                <c:pt idx="11660">
                  <c:v>22.550114786293246</c:v>
                </c:pt>
                <c:pt idx="11661">
                  <c:v>21.516285280649438</c:v>
                </c:pt>
                <c:pt idx="11662">
                  <c:v>20.722999999999999</c:v>
                </c:pt>
                <c:pt idx="11663">
                  <c:v>20.054229572586493</c:v>
                </c:pt>
                <c:pt idx="11664">
                  <c:v>19.465030998115111</c:v>
                </c:pt>
                <c:pt idx="11665">
                  <c:v>18.638304771136553</c:v>
                </c:pt>
                <c:pt idx="11666">
                  <c:v>18.069933438033836</c:v>
                </c:pt>
                <c:pt idx="11667">
                  <c:v>17.540906300133052</c:v>
                </c:pt>
                <c:pt idx="11668">
                  <c:v>17.044033149234508</c:v>
                </c:pt>
                <c:pt idx="11669">
                  <c:v>16.574078838513621</c:v>
                </c:pt>
                <c:pt idx="11670">
                  <c:v>16.127091254988414</c:v>
                </c:pt>
                <c:pt idx="11671">
                  <c:v>16.399999999999999</c:v>
                </c:pt>
                <c:pt idx="11672">
                  <c:v>18.917898576170487</c:v>
                </c:pt>
                <c:pt idx="11673">
                  <c:v>21.359292078222197</c:v>
                </c:pt>
                <c:pt idx="11674">
                  <c:v>23.65</c:v>
                </c:pt>
                <c:pt idx="11675">
                  <c:v>25.720420340454815</c:v>
                </c:pt>
                <c:pt idx="11676">
                  <c:v>27.50764442522518</c:v>
                </c:pt>
                <c:pt idx="11677">
                  <c:v>28.957368354874358</c:v>
                </c:pt>
                <c:pt idx="11678">
                  <c:v>30.025543001395668</c:v>
                </c:pt>
                <c:pt idx="11679">
                  <c:v>30.679712418677013</c:v>
                </c:pt>
                <c:pt idx="11680">
                  <c:v>31.731999999999999</c:v>
                </c:pt>
                <c:pt idx="11681">
                  <c:v>31.33860942401833</c:v>
                </c:pt>
                <c:pt idx="11682">
                  <c:v>30.218327845172077</c:v>
                </c:pt>
                <c:pt idx="11683">
                  <c:v>28.541707978462785</c:v>
                </c:pt>
                <c:pt idx="11684">
                  <c:v>22.836011049744837</c:v>
                </c:pt>
                <c:pt idx="11685">
                  <c:v>21.636453150066526</c:v>
                </c:pt>
                <c:pt idx="11686">
                  <c:v>20.716000000000001</c:v>
                </c:pt>
                <c:pt idx="11687">
                  <c:v>19.940022099489674</c:v>
                </c:pt>
                <c:pt idx="11688">
                  <c:v>19.256371845141196</c:v>
                </c:pt>
                <c:pt idx="11689">
                  <c:v>23.44313095754347</c:v>
                </c:pt>
                <c:pt idx="11690">
                  <c:v>23.12529172521629</c:v>
                </c:pt>
                <c:pt idx="11691">
                  <c:v>22.829454180995455</c:v>
                </c:pt>
                <c:pt idx="11692">
                  <c:v>22.551597484769299</c:v>
                </c:pt>
                <c:pt idx="11693">
                  <c:v>22.288794087326696</c:v>
                </c:pt>
                <c:pt idx="11694">
                  <c:v>22.038833925486944</c:v>
                </c:pt>
                <c:pt idx="11695">
                  <c:v>15.7</c:v>
                </c:pt>
                <c:pt idx="11696">
                  <c:v>18.235263393937181</c:v>
                </c:pt>
                <c:pt idx="11697">
                  <c:v>20.693494092554765</c:v>
                </c:pt>
                <c:pt idx="11698">
                  <c:v>23</c:v>
                </c:pt>
                <c:pt idx="11699">
                  <c:v>25.084699101423475</c:v>
                </c:pt>
                <c:pt idx="11700">
                  <c:v>26.884248869537082</c:v>
                </c:pt>
                <c:pt idx="11701">
                  <c:v>28.343970895252802</c:v>
                </c:pt>
                <c:pt idx="11702">
                  <c:v>29.41951226347426</c:v>
                </c:pt>
                <c:pt idx="11703">
                  <c:v>30.078193193978237</c:v>
                </c:pt>
                <c:pt idx="11704">
                  <c:v>29.454000000000001</c:v>
                </c:pt>
                <c:pt idx="11705">
                  <c:v>29.234011848957618</c:v>
                </c:pt>
                <c:pt idx="11706">
                  <c:v>28.607538597629123</c:v>
                </c:pt>
                <c:pt idx="11707">
                  <c:v>27.669955119535111</c:v>
                </c:pt>
                <c:pt idx="11708">
                  <c:v>25.790532494923099</c:v>
                </c:pt>
                <c:pt idx="11709">
                  <c:v>25.119727090497729</c:v>
                </c:pt>
                <c:pt idx="11710">
                  <c:v>24.605</c:v>
                </c:pt>
                <c:pt idx="11711">
                  <c:v>24.171064989846201</c:v>
                </c:pt>
                <c:pt idx="11712">
                  <c:v>23.788760571296066</c:v>
                </c:pt>
                <c:pt idx="11713">
                  <c:v>20.897038102769294</c:v>
                </c:pt>
                <c:pt idx="11714">
                  <c:v>20.433366752080232</c:v>
                </c:pt>
                <c:pt idx="11715">
                  <c:v>20.001791981687489</c:v>
                </c:pt>
                <c:pt idx="11716">
                  <c:v>19.596448095428151</c:v>
                </c:pt>
                <c:pt idx="11717">
                  <c:v>19.213064315629534</c:v>
                </c:pt>
                <c:pt idx="11718">
                  <c:v>18.848416550122128</c:v>
                </c:pt>
                <c:pt idx="11719">
                  <c:v>21.8</c:v>
                </c:pt>
                <c:pt idx="11720">
                  <c:v>23.380198416769066</c:v>
                </c:pt>
                <c:pt idx="11721">
                  <c:v>24.912383304263585</c:v>
                </c:pt>
                <c:pt idx="11722">
                  <c:v>26.349999999999998</c:v>
                </c:pt>
                <c:pt idx="11723">
                  <c:v>27.649367248147506</c:v>
                </c:pt>
                <c:pt idx="11724">
                  <c:v>28.7710044323827</c:v>
                </c:pt>
                <c:pt idx="11725">
                  <c:v>29.680831174438389</c:v>
                </c:pt>
                <c:pt idx="11726">
                  <c:v>30.351202849151765</c:v>
                </c:pt>
                <c:pt idx="11727">
                  <c:v>30.761750552411094</c:v>
                </c:pt>
                <c:pt idx="11728">
                  <c:v>30.78</c:v>
                </c:pt>
                <c:pt idx="11729">
                  <c:v>30.459076109067585</c:v>
                </c:pt>
                <c:pt idx="11730">
                  <c:v>29.545162189482486</c:v>
                </c:pt>
                <c:pt idx="11731">
                  <c:v>28.177393350851219</c:v>
                </c:pt>
                <c:pt idx="11732">
                  <c:v>24.32148269847605</c:v>
                </c:pt>
                <c:pt idx="11733">
                  <c:v>23.342895990843743</c:v>
                </c:pt>
                <c:pt idx="11734">
                  <c:v>22.591999999999999</c:v>
                </c:pt>
                <c:pt idx="11735">
                  <c:v>21.958965396952102</c:v>
                </c:pt>
                <c:pt idx="11736">
                  <c:v>21.401250715773081</c:v>
                </c:pt>
                <c:pt idx="11737">
                  <c:v>19.964326199161363</c:v>
                </c:pt>
                <c:pt idx="11738">
                  <c:v>19.429608431834463</c:v>
                </c:pt>
                <c:pt idx="11739">
                  <c:v>18.931905269204119</c:v>
                </c:pt>
                <c:pt idx="11740">
                  <c:v>18.464452239082469</c:v>
                </c:pt>
                <c:pt idx="11741">
                  <c:v>18.022324170443735</c:v>
                </c:pt>
                <c:pt idx="11742">
                  <c:v>17.60180295699568</c:v>
                </c:pt>
                <c:pt idx="11743">
                  <c:v>18.5</c:v>
                </c:pt>
                <c:pt idx="11744">
                  <c:v>20.757426309670095</c:v>
                </c:pt>
                <c:pt idx="11745">
                  <c:v>22.946261863233694</c:v>
                </c:pt>
                <c:pt idx="11746">
                  <c:v>25</c:v>
                </c:pt>
                <c:pt idx="11747">
                  <c:v>26.856238925925012</c:v>
                </c:pt>
                <c:pt idx="11748">
                  <c:v>28.458577760546714</c:v>
                </c:pt>
                <c:pt idx="11749">
                  <c:v>29.758330249197702</c:v>
                </c:pt>
                <c:pt idx="11750">
                  <c:v>30.716004070216808</c:v>
                </c:pt>
                <c:pt idx="11751">
                  <c:v>31.302500789158707</c:v>
                </c:pt>
                <c:pt idx="11752">
                  <c:v>31.426000000000002</c:v>
                </c:pt>
                <c:pt idx="11753">
                  <c:v>31.055902287069877</c:v>
                </c:pt>
                <c:pt idx="11754">
                  <c:v>30.001953170128996</c:v>
                </c:pt>
                <c:pt idx="11755">
                  <c:v>28.424606848159069</c:v>
                </c:pt>
                <c:pt idx="11756">
                  <c:v>23.913484079694154</c:v>
                </c:pt>
                <c:pt idx="11757">
                  <c:v>22.78495263460206</c:v>
                </c:pt>
                <c:pt idx="11758">
                  <c:v>21.918999999999997</c:v>
                </c:pt>
                <c:pt idx="11759">
                  <c:v>21.18896815938831</c:v>
                </c:pt>
                <c:pt idx="11760">
                  <c:v>20.54579719641573</c:v>
                </c:pt>
                <c:pt idx="11761">
                  <c:v>21.648340484511237</c:v>
                </c:pt>
                <c:pt idx="11762">
                  <c:v>21.136058427701549</c:v>
                </c:pt>
                <c:pt idx="11763">
                  <c:v>20.659237915251502</c:v>
                </c:pt>
                <c:pt idx="11764">
                  <c:v>20.211398298981106</c:v>
                </c:pt>
                <c:pt idx="11765">
                  <c:v>19.787821058397146</c:v>
                </c:pt>
                <c:pt idx="11766">
                  <c:v>19.38494409166719</c:v>
                </c:pt>
                <c:pt idx="11767">
                  <c:v>17.2</c:v>
                </c:pt>
                <c:pt idx="11768">
                  <c:v>19.891546753837421</c:v>
                </c:pt>
                <c:pt idx="11769">
                  <c:v>22.501312221547867</c:v>
                </c:pt>
                <c:pt idx="11770">
                  <c:v>24.95</c:v>
                </c:pt>
                <c:pt idx="11771">
                  <c:v>27.163207950141359</c:v>
                </c:pt>
                <c:pt idx="11772">
                  <c:v>29.073688868344163</c:v>
                </c:pt>
                <c:pt idx="11773">
                  <c:v>30.6233937586588</c:v>
                </c:pt>
                <c:pt idx="11774">
                  <c:v>31.765235622181581</c:v>
                </c:pt>
                <c:pt idx="11775">
                  <c:v>32.46452017168923</c:v>
                </c:pt>
                <c:pt idx="11776">
                  <c:v>31.222000000000001</c:v>
                </c:pt>
                <c:pt idx="11777">
                  <c:v>30.867430862437576</c:v>
                </c:pt>
                <c:pt idx="11778">
                  <c:v>29.857703386766939</c:v>
                </c:pt>
                <c:pt idx="11779">
                  <c:v>28.346539427956589</c:v>
                </c:pt>
                <c:pt idx="11780">
                  <c:v>25.431799432993703</c:v>
                </c:pt>
                <c:pt idx="11781">
                  <c:v>24.350618957625752</c:v>
                </c:pt>
                <c:pt idx="11782">
                  <c:v>23.521000000000001</c:v>
                </c:pt>
                <c:pt idx="11783">
                  <c:v>22.821598865987404</c:v>
                </c:pt>
                <c:pt idx="11784">
                  <c:v>22.205414097265422</c:v>
                </c:pt>
                <c:pt idx="11785">
                  <c:v>20.550945247995124</c:v>
                </c:pt>
                <c:pt idx="11786">
                  <c:v>19.941441778944178</c:v>
                </c:pt>
                <c:pt idx="11787">
                  <c:v>19.374129782379519</c:v>
                </c:pt>
                <c:pt idx="11788">
                  <c:v>18.841298706087009</c:v>
                </c:pt>
                <c:pt idx="11789">
                  <c:v>18.337334543932371</c:v>
                </c:pt>
                <c:pt idx="11790">
                  <c:v>17.857999174757314</c:v>
                </c:pt>
                <c:pt idx="11791">
                  <c:v>19</c:v>
                </c:pt>
                <c:pt idx="11792">
                  <c:v>21.552628211703876</c:v>
                </c:pt>
                <c:pt idx="11793">
                  <c:v>24.02769610688733</c:v>
                </c:pt>
                <c:pt idx="11794">
                  <c:v>26.35</c:v>
                </c:pt>
                <c:pt idx="11795">
                  <c:v>28.448977862392127</c:v>
                </c:pt>
                <c:pt idx="11796">
                  <c:v>30.26085331384898</c:v>
                </c:pt>
                <c:pt idx="11797">
                  <c:v>31.73057343563125</c:v>
                </c:pt>
                <c:pt idx="11798">
                  <c:v>32.813481525552859</c:v>
                </c:pt>
                <c:pt idx="11799">
                  <c:v>33.47667396927946</c:v>
                </c:pt>
                <c:pt idx="11800">
                  <c:v>32.106000000000002</c:v>
                </c:pt>
                <c:pt idx="11801">
                  <c:v>31.684140369177552</c:v>
                </c:pt>
                <c:pt idx="11802">
                  <c:v>30.482785781335849</c:v>
                </c:pt>
                <c:pt idx="11803">
                  <c:v>28.68483158216733</c:v>
                </c:pt>
                <c:pt idx="11804">
                  <c:v>25.052432902029004</c:v>
                </c:pt>
                <c:pt idx="11805">
                  <c:v>23.76606489118976</c:v>
                </c:pt>
                <c:pt idx="11806">
                  <c:v>22.779</c:v>
                </c:pt>
                <c:pt idx="11807">
                  <c:v>21.946865804058007</c:v>
                </c:pt>
                <c:pt idx="11808">
                  <c:v>21.213740860250102</c:v>
                </c:pt>
                <c:pt idx="11809">
                  <c:v>20.923059530794106</c:v>
                </c:pt>
                <c:pt idx="11810">
                  <c:v>20.493041745880863</c:v>
                </c:pt>
                <c:pt idx="11811">
                  <c:v>20.092790950758559</c:v>
                </c:pt>
                <c:pt idx="11812">
                  <c:v>19.716867185276108</c:v>
                </c:pt>
                <c:pt idx="11813">
                  <c:v>19.361309647559647</c:v>
                </c:pt>
                <c:pt idx="11814">
                  <c:v>19.023128252129393</c:v>
                </c:pt>
                <c:pt idx="11815">
                  <c:v>17.399999999999999</c:v>
                </c:pt>
                <c:pt idx="11816">
                  <c:v>19.622696674136705</c:v>
                </c:pt>
                <c:pt idx="11817">
                  <c:v>21.777857834568557</c:v>
                </c:pt>
                <c:pt idx="11818">
                  <c:v>23.799999999999997</c:v>
                </c:pt>
                <c:pt idx="11819">
                  <c:v>25.627681403987701</c:v>
                </c:pt>
                <c:pt idx="11820">
                  <c:v>27.205368871922918</c:v>
                </c:pt>
                <c:pt idx="11821">
                  <c:v>28.485125168440813</c:v>
                </c:pt>
                <c:pt idx="11822">
                  <c:v>29.428065546059628</c:v>
                </c:pt>
                <c:pt idx="11823">
                  <c:v>30.00553923855626</c:v>
                </c:pt>
                <c:pt idx="11824">
                  <c:v>30.474</c:v>
                </c:pt>
                <c:pt idx="11825">
                  <c:v>30.176368972119132</c:v>
                </c:pt>
                <c:pt idx="11826">
                  <c:v>29.328787514439401</c:v>
                </c:pt>
                <c:pt idx="11827">
                  <c:v>28.060292220547502</c:v>
                </c:pt>
                <c:pt idx="11828">
                  <c:v>24.09895572842537</c:v>
                </c:pt>
                <c:pt idx="11829">
                  <c:v>23.191395475379277</c:v>
                </c:pt>
                <c:pt idx="11830">
                  <c:v>22.495000000000001</c:v>
                </c:pt>
                <c:pt idx="11831">
                  <c:v>21.907911456850741</c:v>
                </c:pt>
                <c:pt idx="11832">
                  <c:v>21.390676067047615</c:v>
                </c:pt>
                <c:pt idx="11833">
                  <c:v>20.190347627186174</c:v>
                </c:pt>
                <c:pt idx="11834">
                  <c:v>19.689283425635093</c:v>
                </c:pt>
                <c:pt idx="11835">
                  <c:v>19.222904238275191</c:v>
                </c:pt>
                <c:pt idx="11836">
                  <c:v>18.784871328930425</c:v>
                </c:pt>
                <c:pt idx="11837">
                  <c:v>18.370569502373854</c:v>
                </c:pt>
                <c:pt idx="11838">
                  <c:v>17.976514659002945</c:v>
                </c:pt>
                <c:pt idx="11839">
                  <c:v>18.7</c:v>
                </c:pt>
                <c:pt idx="11840">
                  <c:v>20.835872585303242</c:v>
                </c:pt>
                <c:pt idx="11841">
                  <c:v>22.906847762905723</c:v>
                </c:pt>
                <c:pt idx="11842">
                  <c:v>24.849999999999998</c:v>
                </c:pt>
                <c:pt idx="11843">
                  <c:v>26.606287599144434</c:v>
                </c:pt>
                <c:pt idx="11844">
                  <c:v>28.122346650363429</c:v>
                </c:pt>
                <c:pt idx="11845">
                  <c:v>29.352112466548597</c:v>
                </c:pt>
                <c:pt idx="11846">
                  <c:v>30.258219235666672</c:v>
                </c:pt>
                <c:pt idx="11847">
                  <c:v>30.813135362050158</c:v>
                </c:pt>
                <c:pt idx="11848">
                  <c:v>31.12</c:v>
                </c:pt>
                <c:pt idx="11849">
                  <c:v>30.773195150121424</c:v>
                </c:pt>
                <c:pt idx="11850">
                  <c:v>29.785578495085911</c:v>
                </c:pt>
                <c:pt idx="11851">
                  <c:v>28.307505717855349</c:v>
                </c:pt>
                <c:pt idx="11852">
                  <c:v>23.890957109643473</c:v>
                </c:pt>
                <c:pt idx="11853">
                  <c:v>22.833452119137597</c:v>
                </c:pt>
                <c:pt idx="11854">
                  <c:v>22.021999999999998</c:v>
                </c:pt>
                <c:pt idx="11855">
                  <c:v>21.337914219286951</c:v>
                </c:pt>
                <c:pt idx="11856">
                  <c:v>20.735222547690267</c:v>
                </c:pt>
                <c:pt idx="11857">
                  <c:v>20.05837619788592</c:v>
                </c:pt>
                <c:pt idx="11858">
                  <c:v>19.602183417369261</c:v>
                </c:pt>
                <c:pt idx="11859">
                  <c:v>19.177569530369947</c:v>
                </c:pt>
                <c:pt idx="11860">
                  <c:v>18.778763448727698</c:v>
                </c:pt>
                <c:pt idx="11861">
                  <c:v>18.401563278280669</c:v>
                </c:pt>
                <c:pt idx="11862">
                  <c:v>18.042796928345965</c:v>
                </c:pt>
                <c:pt idx="11863">
                  <c:v>17.600000000000001</c:v>
                </c:pt>
                <c:pt idx="11864">
                  <c:v>19.735872585303245</c:v>
                </c:pt>
                <c:pt idx="11865">
                  <c:v>21.806847762905726</c:v>
                </c:pt>
                <c:pt idx="11866">
                  <c:v>23.75</c:v>
                </c:pt>
                <c:pt idx="11867">
                  <c:v>25.506287599144432</c:v>
                </c:pt>
                <c:pt idx="11868">
                  <c:v>27.022346650363431</c:v>
                </c:pt>
                <c:pt idx="11869">
                  <c:v>28.252112466548596</c:v>
                </c:pt>
                <c:pt idx="11870">
                  <c:v>29.158219235666671</c:v>
                </c:pt>
                <c:pt idx="11871">
                  <c:v>29.71313536205016</c:v>
                </c:pt>
                <c:pt idx="11872">
                  <c:v>30.712</c:v>
                </c:pt>
                <c:pt idx="11873">
                  <c:v>30.396252300856816</c:v>
                </c:pt>
                <c:pt idx="11874">
                  <c:v>29.497078928361798</c:v>
                </c:pt>
                <c:pt idx="11875">
                  <c:v>28.151370877450393</c:v>
                </c:pt>
                <c:pt idx="11876">
                  <c:v>23.427587816242564</c:v>
                </c:pt>
                <c:pt idx="11877">
                  <c:v>22.464784765184973</c:v>
                </c:pt>
                <c:pt idx="11878">
                  <c:v>21.725999999999999</c:v>
                </c:pt>
                <c:pt idx="11879">
                  <c:v>21.103175632485133</c:v>
                </c:pt>
                <c:pt idx="11880">
                  <c:v>20.554456349389646</c:v>
                </c:pt>
                <c:pt idx="11881">
                  <c:v>20.861721435677481</c:v>
                </c:pt>
                <c:pt idx="11882">
                  <c:v>20.424225080591832</c:v>
                </c:pt>
                <c:pt idx="11883">
                  <c:v>20.017013402076099</c:v>
                </c:pt>
                <c:pt idx="11884">
                  <c:v>19.634551831976566</c:v>
                </c:pt>
                <c:pt idx="11885">
                  <c:v>19.272810684908514</c:v>
                </c:pt>
                <c:pt idx="11886">
                  <c:v>18.928747873905557</c:v>
                </c:pt>
                <c:pt idx="11887">
                  <c:v>17.7</c:v>
                </c:pt>
                <c:pt idx="11888">
                  <c:v>19.887967038603321</c:v>
                </c:pt>
                <c:pt idx="11889">
                  <c:v>22.009453805903426</c:v>
                </c:pt>
                <c:pt idx="11890">
                  <c:v>24</c:v>
                </c:pt>
                <c:pt idx="11891">
                  <c:v>25.799123882050395</c:v>
                </c:pt>
                <c:pt idx="11892">
                  <c:v>27.352159983299124</c:v>
                </c:pt>
                <c:pt idx="11893">
                  <c:v>28.611920087683927</c:v>
                </c:pt>
                <c:pt idx="11894">
                  <c:v>29.540127021902446</c:v>
                </c:pt>
                <c:pt idx="11895">
                  <c:v>30.108577687953822</c:v>
                </c:pt>
                <c:pt idx="11896">
                  <c:v>30.542000000000002</c:v>
                </c:pt>
                <c:pt idx="11897">
                  <c:v>30.239192780329901</c:v>
                </c:pt>
                <c:pt idx="11898">
                  <c:v>29.376870775560086</c:v>
                </c:pt>
                <c:pt idx="11899">
                  <c:v>28.086314693948328</c:v>
                </c:pt>
                <c:pt idx="11900">
                  <c:v>24.092850610658854</c:v>
                </c:pt>
                <c:pt idx="11901">
                  <c:v>23.169506701038049</c:v>
                </c:pt>
                <c:pt idx="11902">
                  <c:v>22.460999999999999</c:v>
                </c:pt>
                <c:pt idx="11903">
                  <c:v>21.863701221317712</c:v>
                </c:pt>
                <c:pt idx="11904">
                  <c:v>21.337470433431054</c:v>
                </c:pt>
                <c:pt idx="11905">
                  <c:v>23.103728578352413</c:v>
                </c:pt>
                <c:pt idx="11906">
                  <c:v>22.677450078525375</c:v>
                </c:pt>
                <c:pt idx="11907">
                  <c:v>22.280679725099787</c:v>
                </c:pt>
                <c:pt idx="11908">
                  <c:v>21.908024861925881</c:v>
                </c:pt>
                <c:pt idx="11909">
                  <c:v>21.555559128885214</c:v>
                </c:pt>
                <c:pt idx="11910">
                  <c:v>21.220318441241311</c:v>
                </c:pt>
                <c:pt idx="11911">
                  <c:v>18.600000000000001</c:v>
                </c:pt>
                <c:pt idx="11912">
                  <c:v>20.978980034036947</c:v>
                </c:pt>
                <c:pt idx="11913">
                  <c:v>23.285675963561662</c:v>
                </c:pt>
                <c:pt idx="11914">
                  <c:v>25.45</c:v>
                </c:pt>
                <c:pt idx="11915">
                  <c:v>27.406190252705585</c:v>
                </c:pt>
                <c:pt idx="11916">
                  <c:v>29.094808870729999</c:v>
                </c:pt>
                <c:pt idx="11917">
                  <c:v>30.464548031846807</c:v>
                </c:pt>
                <c:pt idx="11918">
                  <c:v>31.473788904766941</c:v>
                </c:pt>
                <c:pt idx="11919">
                  <c:v>32.091866216267249</c:v>
                </c:pt>
                <c:pt idx="11920">
                  <c:v>30.44</c:v>
                </c:pt>
                <c:pt idx="11921">
                  <c:v>30.144957068013749</c:v>
                </c:pt>
                <c:pt idx="11922">
                  <c:v>29.304745883879058</c:v>
                </c:pt>
                <c:pt idx="11923">
                  <c:v>28.047280983847088</c:v>
                </c:pt>
                <c:pt idx="11924">
                  <c:v>26.252008287308623</c:v>
                </c:pt>
                <c:pt idx="11925">
                  <c:v>25.35233986254989</c:v>
                </c:pt>
                <c:pt idx="11926">
                  <c:v>24.661999999999999</c:v>
                </c:pt>
                <c:pt idx="11927">
                  <c:v>24.080016574617254</c:v>
                </c:pt>
                <c:pt idx="11928">
                  <c:v>23.567278883855895</c:v>
                </c:pt>
                <c:pt idx="11929">
                  <c:v>18.965807147776715</c:v>
                </c:pt>
                <c:pt idx="11930">
                  <c:v>18.662925055794346</c:v>
                </c:pt>
                <c:pt idx="11931">
                  <c:v>18.381009278360374</c:v>
                </c:pt>
                <c:pt idx="11932">
                  <c:v>18.116228191368389</c:v>
                </c:pt>
                <c:pt idx="11933">
                  <c:v>17.865792012628969</c:v>
                </c:pt>
                <c:pt idx="11934">
                  <c:v>17.627594681934614</c:v>
                </c:pt>
                <c:pt idx="11935">
                  <c:v>20.9</c:v>
                </c:pt>
                <c:pt idx="11936">
                  <c:v>21.69878161726788</c:v>
                </c:pt>
                <c:pt idx="11937">
                  <c:v>22.473292659298075</c:v>
                </c:pt>
                <c:pt idx="11938">
                  <c:v>23.2</c:v>
                </c:pt>
                <c:pt idx="11939">
                  <c:v>23.85682300455808</c:v>
                </c:pt>
                <c:pt idx="11940">
                  <c:v>24.423804438347297</c:v>
                </c:pt>
                <c:pt idx="11941">
                  <c:v>24.883716857408416</c:v>
                </c:pt>
                <c:pt idx="11942">
                  <c:v>25.222586055615178</c:v>
                </c:pt>
                <c:pt idx="11943">
                  <c:v>25.430115663856157</c:v>
                </c:pt>
                <c:pt idx="11944">
                  <c:v>29.318000000000001</c:v>
                </c:pt>
                <c:pt idx="11945">
                  <c:v>29.108364232536086</c:v>
                </c:pt>
                <c:pt idx="11946">
                  <c:v>28.511372075387754</c:v>
                </c:pt>
                <c:pt idx="11947">
                  <c:v>27.61791017273346</c:v>
                </c:pt>
                <c:pt idx="11948">
                  <c:v>21.20274273045613</c:v>
                </c:pt>
                <c:pt idx="11949">
                  <c:v>20.563504639180188</c:v>
                </c:pt>
                <c:pt idx="11950">
                  <c:v>20.073</c:v>
                </c:pt>
                <c:pt idx="11951">
                  <c:v>19.659485460912258</c:v>
                </c:pt>
                <c:pt idx="11952">
                  <c:v>19.295171838529189</c:v>
                </c:pt>
                <c:pt idx="11953">
                  <c:v>19.467671436952926</c:v>
                </c:pt>
                <c:pt idx="11954">
                  <c:v>18.951650095057033</c:v>
                </c:pt>
                <c:pt idx="11955">
                  <c:v>18.47134914091027</c:v>
                </c:pt>
                <c:pt idx="11956">
                  <c:v>18.020240622331333</c:v>
                </c:pt>
                <c:pt idx="11957">
                  <c:v>17.593571577071579</c:v>
                </c:pt>
                <c:pt idx="11958">
                  <c:v>17.187753902555272</c:v>
                </c:pt>
                <c:pt idx="11959">
                  <c:v>17.399999999999999</c:v>
                </c:pt>
                <c:pt idx="11960">
                  <c:v>19.692155945203481</c:v>
                </c:pt>
                <c:pt idx="11961">
                  <c:v>21.914665891898828</c:v>
                </c:pt>
                <c:pt idx="11962">
                  <c:v>24</c:v>
                </c:pt>
                <c:pt idx="11963">
                  <c:v>25.884796447862321</c:v>
                </c:pt>
                <c:pt idx="11964">
                  <c:v>27.51178664917051</c:v>
                </c:pt>
                <c:pt idx="11965">
                  <c:v>28.83153532995459</c:v>
                </c:pt>
                <c:pt idx="11966">
                  <c:v>29.803942594373993</c:v>
                </c:pt>
                <c:pt idx="11967">
                  <c:v>30.399462339761147</c:v>
                </c:pt>
                <c:pt idx="11968">
                  <c:v>31.256</c:v>
                </c:pt>
                <c:pt idx="11969">
                  <c:v>30.898842766542955</c:v>
                </c:pt>
                <c:pt idx="11970">
                  <c:v>29.881745017327283</c:v>
                </c:pt>
                <c:pt idx="11971">
                  <c:v>28.359550664657</c:v>
                </c:pt>
                <c:pt idx="11972">
                  <c:v>23.278746874110446</c:v>
                </c:pt>
                <c:pt idx="11973">
                  <c:v>22.189674570455136</c:v>
                </c:pt>
                <c:pt idx="11974">
                  <c:v>21.353999999999999</c:v>
                </c:pt>
                <c:pt idx="11975">
                  <c:v>20.649493748220891</c:v>
                </c:pt>
                <c:pt idx="11976">
                  <c:v>20.028811280457141</c:v>
                </c:pt>
                <c:pt idx="11977">
                  <c:v>19.783657151603052</c:v>
                </c:pt>
                <c:pt idx="11978">
                  <c:v>19.245200099189947</c:v>
                </c:pt>
                <c:pt idx="11979">
                  <c:v>18.74401649486289</c:v>
                </c:pt>
                <c:pt idx="11980">
                  <c:v>18.273294562432696</c:v>
                </c:pt>
                <c:pt idx="11981">
                  <c:v>17.828074689118168</c:v>
                </c:pt>
                <c:pt idx="11982">
                  <c:v>17.404612767883762</c:v>
                </c:pt>
                <c:pt idx="11983">
                  <c:v>16.8</c:v>
                </c:pt>
                <c:pt idx="11984">
                  <c:v>19.335263393937183</c:v>
                </c:pt>
                <c:pt idx="11985">
                  <c:v>21.793494092554763</c:v>
                </c:pt>
                <c:pt idx="11986">
                  <c:v>24.099999999999998</c:v>
                </c:pt>
                <c:pt idx="11987">
                  <c:v>26.184699101423472</c:v>
                </c:pt>
                <c:pt idx="11988">
                  <c:v>27.984248869537076</c:v>
                </c:pt>
                <c:pt idx="11989">
                  <c:v>29.443970895252804</c:v>
                </c:pt>
                <c:pt idx="11990">
                  <c:v>30.519512263474262</c:v>
                </c:pt>
                <c:pt idx="11991">
                  <c:v>31.178193193978238</c:v>
                </c:pt>
                <c:pt idx="11992">
                  <c:v>31.46</c:v>
                </c:pt>
                <c:pt idx="11993">
                  <c:v>31.08731419117526</c:v>
                </c:pt>
                <c:pt idx="11994">
                  <c:v>30.025994800689336</c:v>
                </c:pt>
                <c:pt idx="11995">
                  <c:v>28.43761808485948</c:v>
                </c:pt>
                <c:pt idx="11996">
                  <c:v>23.760431520810897</c:v>
                </c:pt>
                <c:pt idx="11997">
                  <c:v>22.624008247431444</c:v>
                </c:pt>
                <c:pt idx="11998">
                  <c:v>21.751999999999999</c:v>
                </c:pt>
                <c:pt idx="11999">
                  <c:v>21.016863041621797</c:v>
                </c:pt>
                <c:pt idx="12000">
                  <c:v>20.36919437960745</c:v>
                </c:pt>
                <c:pt idx="12001">
                  <c:v>20.05503096009436</c:v>
                </c:pt>
                <c:pt idx="12002">
                  <c:v>19.580141754146691</c:v>
                </c:pt>
                <c:pt idx="12003">
                  <c:v>19.1381256586638</c:v>
                </c:pt>
                <c:pt idx="12004">
                  <c:v>18.722975065478835</c:v>
                </c:pt>
                <c:pt idx="12005">
                  <c:v>18.330315871652829</c:v>
                </c:pt>
                <c:pt idx="12006">
                  <c:v>17.956845982786376</c:v>
                </c:pt>
                <c:pt idx="12007">
                  <c:v>17</c:v>
                </c:pt>
                <c:pt idx="12008">
                  <c:v>19.309520762970173</c:v>
                </c:pt>
                <c:pt idx="12009">
                  <c:v>21.548867906231393</c:v>
                </c:pt>
                <c:pt idx="12010">
                  <c:v>23.65</c:v>
                </c:pt>
                <c:pt idx="12011">
                  <c:v>25.54907520883097</c:v>
                </c:pt>
                <c:pt idx="12012">
                  <c:v>27.188391093482409</c:v>
                </c:pt>
                <c:pt idx="12013">
                  <c:v>28.518137870333035</c:v>
                </c:pt>
                <c:pt idx="12014">
                  <c:v>29.497911856452582</c:v>
                </c:pt>
                <c:pt idx="12015">
                  <c:v>30.097943115062368</c:v>
                </c:pt>
                <c:pt idx="12016">
                  <c:v>30.882000000000001</c:v>
                </c:pt>
                <c:pt idx="12017">
                  <c:v>30.553311821383737</c:v>
                </c:pt>
                <c:pt idx="12018">
                  <c:v>29.617287081163514</c:v>
                </c:pt>
                <c:pt idx="12019">
                  <c:v>28.216427060952459</c:v>
                </c:pt>
                <c:pt idx="12020">
                  <c:v>23.562325021826279</c:v>
                </c:pt>
                <c:pt idx="12021">
                  <c:v>22.560062829331901</c:v>
                </c:pt>
                <c:pt idx="12022">
                  <c:v>21.791</c:v>
                </c:pt>
                <c:pt idx="12023">
                  <c:v>21.142650043652559</c:v>
                </c:pt>
                <c:pt idx="12024">
                  <c:v>20.571442265348239</c:v>
                </c:pt>
                <c:pt idx="12025">
                  <c:v>20.467671436952926</c:v>
                </c:pt>
                <c:pt idx="12026">
                  <c:v>19.951650095057033</c:v>
                </c:pt>
                <c:pt idx="12027">
                  <c:v>19.47134914091027</c:v>
                </c:pt>
                <c:pt idx="12028">
                  <c:v>19.020240622331333</c:v>
                </c:pt>
                <c:pt idx="12029">
                  <c:v>18.593571577071579</c:v>
                </c:pt>
                <c:pt idx="12030">
                  <c:v>18.187753902555272</c:v>
                </c:pt>
                <c:pt idx="12031">
                  <c:v>17.600000000000001</c:v>
                </c:pt>
                <c:pt idx="12032">
                  <c:v>20.031074487337026</c:v>
                </c:pt>
                <c:pt idx="12033">
                  <c:v>22.388282006559365</c:v>
                </c:pt>
                <c:pt idx="12034">
                  <c:v>24.6</c:v>
                </c:pt>
                <c:pt idx="12035">
                  <c:v>26.59902653561155</c:v>
                </c:pt>
                <c:pt idx="12036">
                  <c:v>28.324622203665694</c:v>
                </c:pt>
                <c:pt idx="12037">
                  <c:v>29.72435565298214</c:v>
                </c:pt>
                <c:pt idx="12038">
                  <c:v>30.755696691002719</c:v>
                </c:pt>
                <c:pt idx="12039">
                  <c:v>31.387308542170913</c:v>
                </c:pt>
                <c:pt idx="12040">
                  <c:v>31.256</c:v>
                </c:pt>
                <c:pt idx="12041">
                  <c:v>30.898842766542955</c:v>
                </c:pt>
                <c:pt idx="12042">
                  <c:v>29.881745017327283</c:v>
                </c:pt>
                <c:pt idx="12043">
                  <c:v>28.359550664657</c:v>
                </c:pt>
                <c:pt idx="12044">
                  <c:v>24.278746874110446</c:v>
                </c:pt>
                <c:pt idx="12045">
                  <c:v>23.189674570455136</c:v>
                </c:pt>
                <c:pt idx="12046">
                  <c:v>22.353999999999999</c:v>
                </c:pt>
                <c:pt idx="12047">
                  <c:v>21.649493748220891</c:v>
                </c:pt>
                <c:pt idx="12048">
                  <c:v>21.028811280457141</c:v>
                </c:pt>
                <c:pt idx="12049">
                  <c:v>20.491088101493851</c:v>
                </c:pt>
                <c:pt idx="12050">
                  <c:v>20.105941737615034</c:v>
                </c:pt>
                <c:pt idx="12051">
                  <c:v>19.747456242853318</c:v>
                </c:pt>
                <c:pt idx="12052">
                  <c:v>19.410759305073384</c:v>
                </c:pt>
                <c:pt idx="12053">
                  <c:v>19.092303423466468</c:v>
                </c:pt>
                <c:pt idx="12054">
                  <c:v>18.789410521472412</c:v>
                </c:pt>
                <c:pt idx="12055">
                  <c:v>17.8</c:v>
                </c:pt>
                <c:pt idx="12056">
                  <c:v>19.710129954336235</c:v>
                </c:pt>
                <c:pt idx="12057">
                  <c:v>21.562221576582356</c:v>
                </c:pt>
                <c:pt idx="12058">
                  <c:v>23.3</c:v>
                </c:pt>
                <c:pt idx="12059">
                  <c:v>24.87066370655193</c:v>
                </c:pt>
                <c:pt idx="12060">
                  <c:v>26.226488874308757</c:v>
                </c:pt>
                <c:pt idx="12061">
                  <c:v>27.326279441628827</c:v>
                </c:pt>
                <c:pt idx="12062">
                  <c:v>28.136618828644991</c:v>
                </c:pt>
                <c:pt idx="12063">
                  <c:v>28.632885283134289</c:v>
                </c:pt>
                <c:pt idx="12064">
                  <c:v>30.065999999999999</c:v>
                </c:pt>
                <c:pt idx="12065">
                  <c:v>29.799426122854527</c:v>
                </c:pt>
                <c:pt idx="12066">
                  <c:v>29.040287947715289</c:v>
                </c:pt>
                <c:pt idx="12067">
                  <c:v>27.904157380142543</c:v>
                </c:pt>
                <c:pt idx="12068">
                  <c:v>23.335586435024464</c:v>
                </c:pt>
                <c:pt idx="12069">
                  <c:v>22.52272812142666</c:v>
                </c:pt>
                <c:pt idx="12070">
                  <c:v>21.899000000000001</c:v>
                </c:pt>
                <c:pt idx="12071">
                  <c:v>21.373172870048926</c:v>
                </c:pt>
                <c:pt idx="12072">
                  <c:v>20.909909868746997</c:v>
                </c:pt>
                <c:pt idx="12073">
                  <c:v>20.993692864977735</c:v>
                </c:pt>
                <c:pt idx="12074">
                  <c:v>20.511325088857664</c:v>
                </c:pt>
                <c:pt idx="12075">
                  <c:v>20.06234810998134</c:v>
                </c:pt>
                <c:pt idx="12076">
                  <c:v>19.640659712179289</c:v>
                </c:pt>
                <c:pt idx="12077">
                  <c:v>19.241816909001692</c:v>
                </c:pt>
                <c:pt idx="12078">
                  <c:v>18.862465604562537</c:v>
                </c:pt>
                <c:pt idx="12079">
                  <c:v>18.5</c:v>
                </c:pt>
                <c:pt idx="12080">
                  <c:v>20.740061491903401</c:v>
                </c:pt>
                <c:pt idx="12081">
                  <c:v>22.912059848901126</c:v>
                </c:pt>
                <c:pt idx="12082">
                  <c:v>24.95</c:v>
                </c:pt>
                <c:pt idx="12083">
                  <c:v>26.791960164956357</c:v>
                </c:pt>
                <c:pt idx="12084">
                  <c:v>28.381973316234813</c:v>
                </c:pt>
                <c:pt idx="12085">
                  <c:v>29.671727708819255</c:v>
                </c:pt>
                <c:pt idx="12086">
                  <c:v>30.622034808138217</c:v>
                </c:pt>
                <c:pt idx="12087">
                  <c:v>31.20402001385748</c:v>
                </c:pt>
                <c:pt idx="12088">
                  <c:v>30.95</c:v>
                </c:pt>
                <c:pt idx="12089">
                  <c:v>30.616135629594503</c:v>
                </c:pt>
                <c:pt idx="12090">
                  <c:v>29.665370342284199</c:v>
                </c:pt>
                <c:pt idx="12091">
                  <c:v>28.242449534353284</c:v>
                </c:pt>
                <c:pt idx="12092">
                  <c:v>24.556219904059763</c:v>
                </c:pt>
                <c:pt idx="12093">
                  <c:v>23.53817405499067</c:v>
                </c:pt>
                <c:pt idx="12094">
                  <c:v>22.756999999999998</c:v>
                </c:pt>
                <c:pt idx="12095">
                  <c:v>22.098439808119526</c:v>
                </c:pt>
                <c:pt idx="12096">
                  <c:v>21.518236631731675</c:v>
                </c:pt>
                <c:pt idx="12097">
                  <c:v>19.900383340560857</c:v>
                </c:pt>
                <c:pt idx="12098">
                  <c:v>19.455408415302806</c:v>
                </c:pt>
                <c:pt idx="12099">
                  <c:v>19.041235853393641</c:v>
                </c:pt>
                <c:pt idx="12100">
                  <c:v>18.652236478677018</c:v>
                </c:pt>
                <c:pt idx="12101">
                  <c:v>18.284311722257378</c:v>
                </c:pt>
                <c:pt idx="12102">
                  <c:v>17.93436749568172</c:v>
                </c:pt>
                <c:pt idx="12103">
                  <c:v>18.5</c:v>
                </c:pt>
                <c:pt idx="12104">
                  <c:v>20.410129954336234</c:v>
                </c:pt>
                <c:pt idx="12105">
                  <c:v>22.262221576582355</c:v>
                </c:pt>
                <c:pt idx="12106">
                  <c:v>24</c:v>
                </c:pt>
                <c:pt idx="12107">
                  <c:v>25.570663706551933</c:v>
                </c:pt>
                <c:pt idx="12108">
                  <c:v>26.92648887430876</c:v>
                </c:pt>
                <c:pt idx="12109">
                  <c:v>28.026279441628823</c:v>
                </c:pt>
                <c:pt idx="12110">
                  <c:v>28.836618828644994</c:v>
                </c:pt>
                <c:pt idx="12111">
                  <c:v>29.332885283134289</c:v>
                </c:pt>
                <c:pt idx="12112">
                  <c:v>30.61</c:v>
                </c:pt>
                <c:pt idx="12113">
                  <c:v>30.302016588540667</c:v>
                </c:pt>
                <c:pt idx="12114">
                  <c:v>29.42495403668077</c:v>
                </c:pt>
                <c:pt idx="12115">
                  <c:v>28.112337167349153</c:v>
                </c:pt>
                <c:pt idx="12116">
                  <c:v>23.186745492892342</c:v>
                </c:pt>
                <c:pt idx="12117">
                  <c:v>22.247617926696819</c:v>
                </c:pt>
                <c:pt idx="12118">
                  <c:v>21.527000000000001</c:v>
                </c:pt>
                <c:pt idx="12119">
                  <c:v>20.91949098578468</c:v>
                </c:pt>
                <c:pt idx="12120">
                  <c:v>20.384264799814492</c:v>
                </c:pt>
                <c:pt idx="12121">
                  <c:v>19.76172143567748</c:v>
                </c:pt>
                <c:pt idx="12122">
                  <c:v>19.32422508059183</c:v>
                </c:pt>
                <c:pt idx="12123">
                  <c:v>18.917013402076098</c:v>
                </c:pt>
                <c:pt idx="12124">
                  <c:v>18.534551831976565</c:v>
                </c:pt>
                <c:pt idx="12125">
                  <c:v>18.172810684908512</c:v>
                </c:pt>
                <c:pt idx="12126">
                  <c:v>17.828747873905556</c:v>
                </c:pt>
                <c:pt idx="12127">
                  <c:v>17.600000000000001</c:v>
                </c:pt>
                <c:pt idx="12128">
                  <c:v>19.614318860936393</c:v>
                </c:pt>
                <c:pt idx="12129">
                  <c:v>21.567433662577759</c:v>
                </c:pt>
                <c:pt idx="12130">
                  <c:v>23.4</c:v>
                </c:pt>
                <c:pt idx="12131">
                  <c:v>25.056336272363854</c:v>
                </c:pt>
                <c:pt idx="12132">
                  <c:v>26.486115540180144</c:v>
                </c:pt>
                <c:pt idx="12133">
                  <c:v>27.645894683899485</c:v>
                </c:pt>
                <c:pt idx="12134">
                  <c:v>28.500434401116536</c:v>
                </c:pt>
                <c:pt idx="12135">
                  <c:v>29.023769934941612</c:v>
                </c:pt>
                <c:pt idx="12136">
                  <c:v>30.542000000000002</c:v>
                </c:pt>
                <c:pt idx="12137">
                  <c:v>30.239192780329901</c:v>
                </c:pt>
                <c:pt idx="12138">
                  <c:v>29.376870775560086</c:v>
                </c:pt>
                <c:pt idx="12139">
                  <c:v>28.086314693948328</c:v>
                </c:pt>
                <c:pt idx="12140">
                  <c:v>22.992850610658852</c:v>
                </c:pt>
                <c:pt idx="12141">
                  <c:v>22.069506701038048</c:v>
                </c:pt>
                <c:pt idx="12142">
                  <c:v>21.360999999999997</c:v>
                </c:pt>
                <c:pt idx="12143">
                  <c:v>20.76370122131771</c:v>
                </c:pt>
                <c:pt idx="12144">
                  <c:v>20.237470433431053</c:v>
                </c:pt>
                <c:pt idx="12145">
                  <c:v>20.384397625910729</c:v>
                </c:pt>
                <c:pt idx="12146">
                  <c:v>19.961858411169892</c:v>
                </c:pt>
                <c:pt idx="12147">
                  <c:v>19.568568499441017</c:v>
                </c:pt>
                <c:pt idx="12148">
                  <c:v>19.199182538575656</c:v>
                </c:pt>
                <c:pt idx="12149">
                  <c:v>18.849808610210786</c:v>
                </c:pt>
                <c:pt idx="12150">
                  <c:v>18.51750863035323</c:v>
                </c:pt>
                <c:pt idx="12151">
                  <c:v>17.5</c:v>
                </c:pt>
                <c:pt idx="12152">
                  <c:v>19.583778132003165</c:v>
                </c:pt>
                <c:pt idx="12153">
                  <c:v>21.604241719908025</c:v>
                </c:pt>
                <c:pt idx="12154">
                  <c:v>23.5</c:v>
                </c:pt>
                <c:pt idx="12155">
                  <c:v>25.213451316238469</c:v>
                </c:pt>
                <c:pt idx="12156">
                  <c:v>26.692533317427738</c:v>
                </c:pt>
                <c:pt idx="12157">
                  <c:v>27.892304845413264</c:v>
                </c:pt>
                <c:pt idx="12158">
                  <c:v>28.776311449430899</c:v>
                </c:pt>
                <c:pt idx="12159">
                  <c:v>29.317693036146494</c:v>
                </c:pt>
                <c:pt idx="12160">
                  <c:v>30.405999999999999</c:v>
                </c:pt>
                <c:pt idx="12161">
                  <c:v>30.113545163908363</c:v>
                </c:pt>
                <c:pt idx="12162">
                  <c:v>29.280704253318714</c:v>
                </c:pt>
                <c:pt idx="12163">
                  <c:v>28.034269747146674</c:v>
                </c:pt>
                <c:pt idx="12164">
                  <c:v>23.505060846191885</c:v>
                </c:pt>
                <c:pt idx="12165">
                  <c:v>22.613284249720511</c:v>
                </c:pt>
                <c:pt idx="12166">
                  <c:v>21.929000000000002</c:v>
                </c:pt>
                <c:pt idx="12167">
                  <c:v>21.352121692383772</c:v>
                </c:pt>
                <c:pt idx="12168">
                  <c:v>20.843881700664181</c:v>
                </c:pt>
                <c:pt idx="12169">
                  <c:v>20.326404768585665</c:v>
                </c:pt>
                <c:pt idx="12170">
                  <c:v>19.915083409103431</c:v>
                </c:pt>
                <c:pt idx="12171">
                  <c:v>19.532234822464709</c:v>
                </c:pt>
                <c:pt idx="12172">
                  <c:v>19.172655568524974</c:v>
                </c:pt>
                <c:pt idx="12173">
                  <c:v>18.83255705418749</c:v>
                </c:pt>
                <c:pt idx="12174">
                  <c:v>18.509079197688983</c:v>
                </c:pt>
                <c:pt idx="12175">
                  <c:v>18.2</c:v>
                </c:pt>
                <c:pt idx="12176">
                  <c:v>20.110129954336234</c:v>
                </c:pt>
                <c:pt idx="12177">
                  <c:v>21.962221576582355</c:v>
                </c:pt>
                <c:pt idx="12178">
                  <c:v>23.7</c:v>
                </c:pt>
                <c:pt idx="12179">
                  <c:v>25.270663706551929</c:v>
                </c:pt>
                <c:pt idx="12180">
                  <c:v>26.626488874308755</c:v>
                </c:pt>
                <c:pt idx="12181">
                  <c:v>27.726279441628826</c:v>
                </c:pt>
                <c:pt idx="12182">
                  <c:v>28.53661882864499</c:v>
                </c:pt>
                <c:pt idx="12183">
                  <c:v>29.032885283134288</c:v>
                </c:pt>
                <c:pt idx="12184">
                  <c:v>30.303999999999998</c:v>
                </c:pt>
                <c:pt idx="12185">
                  <c:v>30.019309451592211</c:v>
                </c:pt>
                <c:pt idx="12186">
                  <c:v>29.208579361637685</c:v>
                </c:pt>
                <c:pt idx="12187">
                  <c:v>27.995236037045437</c:v>
                </c:pt>
                <c:pt idx="12188">
                  <c:v>23.364218522841657</c:v>
                </c:pt>
                <c:pt idx="12189">
                  <c:v>22.496117411232355</c:v>
                </c:pt>
                <c:pt idx="12190">
                  <c:v>21.83</c:v>
                </c:pt>
                <c:pt idx="12191">
                  <c:v>21.268437045683317</c:v>
                </c:pt>
                <c:pt idx="12192">
                  <c:v>20.773690151089024</c:v>
                </c:pt>
                <c:pt idx="12193">
                  <c:v>21.581052388119168</c:v>
                </c:pt>
                <c:pt idx="12194">
                  <c:v>21.139816747947322</c:v>
                </c:pt>
                <c:pt idx="12195">
                  <c:v>20.729124627734869</c:v>
                </c:pt>
                <c:pt idx="12196">
                  <c:v>20.343394155326791</c:v>
                </c:pt>
                <c:pt idx="12197">
                  <c:v>19.978561203582945</c:v>
                </c:pt>
                <c:pt idx="12198">
                  <c:v>19.631557684793641</c:v>
                </c:pt>
                <c:pt idx="12199">
                  <c:v>18.2</c:v>
                </c:pt>
                <c:pt idx="12200">
                  <c:v>20.4400614919034</c:v>
                </c:pt>
                <c:pt idx="12201">
                  <c:v>22.612059848901126</c:v>
                </c:pt>
                <c:pt idx="12202">
                  <c:v>24.65</c:v>
                </c:pt>
                <c:pt idx="12203">
                  <c:v>26.491960164956357</c:v>
                </c:pt>
                <c:pt idx="12204">
                  <c:v>28.081973316234816</c:v>
                </c:pt>
                <c:pt idx="12205">
                  <c:v>29.371727708819257</c:v>
                </c:pt>
                <c:pt idx="12206">
                  <c:v>30.32203480813822</c:v>
                </c:pt>
                <c:pt idx="12207">
                  <c:v>30.904020013857483</c:v>
                </c:pt>
                <c:pt idx="12208">
                  <c:v>30.576000000000001</c:v>
                </c:pt>
                <c:pt idx="12209">
                  <c:v>30.270604684435284</c:v>
                </c:pt>
                <c:pt idx="12210">
                  <c:v>29.40091240612043</c:v>
                </c:pt>
                <c:pt idx="12211">
                  <c:v>28.099325930648742</c:v>
                </c:pt>
                <c:pt idx="12212">
                  <c:v>24.839798051775599</c:v>
                </c:pt>
                <c:pt idx="12213">
                  <c:v>23.908562313867435</c:v>
                </c:pt>
                <c:pt idx="12214">
                  <c:v>23.194000000000003</c:v>
                </c:pt>
                <c:pt idx="12215">
                  <c:v>22.591596103551197</c:v>
                </c:pt>
                <c:pt idx="12216">
                  <c:v>22.060867616622772</c:v>
                </c:pt>
                <c:pt idx="12217">
                  <c:v>19.975102386843723</c:v>
                </c:pt>
                <c:pt idx="12218">
                  <c:v>19.61239173348212</c:v>
                </c:pt>
                <c:pt idx="12219">
                  <c:v>19.274788888900698</c:v>
                </c:pt>
                <c:pt idx="12220">
                  <c:v>18.957705364972025</c:v>
                </c:pt>
                <c:pt idx="12221">
                  <c:v>18.657800311419876</c:v>
                </c:pt>
                <c:pt idx="12222">
                  <c:v>18.372551656143926</c:v>
                </c:pt>
                <c:pt idx="12223">
                  <c:v>19.3</c:v>
                </c:pt>
                <c:pt idx="12224">
                  <c:v>20.776009510168908</c:v>
                </c:pt>
                <c:pt idx="12225">
                  <c:v>22.207171218268186</c:v>
                </c:pt>
                <c:pt idx="12226">
                  <c:v>23.55</c:v>
                </c:pt>
                <c:pt idx="12227">
                  <c:v>24.763694682335583</c:v>
                </c:pt>
                <c:pt idx="12228">
                  <c:v>25.811377766511313</c:v>
                </c:pt>
                <c:pt idx="12229">
                  <c:v>26.661215932167728</c:v>
                </c:pt>
                <c:pt idx="12230">
                  <c:v>27.287387276680221</c:v>
                </c:pt>
                <c:pt idx="12231">
                  <c:v>27.670865900603768</c:v>
                </c:pt>
                <c:pt idx="12232">
                  <c:v>29.861999999999998</c:v>
                </c:pt>
                <c:pt idx="12233">
                  <c:v>29.610954698222223</c:v>
                </c:pt>
                <c:pt idx="12234">
                  <c:v>28.896038164353232</c:v>
                </c:pt>
                <c:pt idx="12235">
                  <c:v>27.826089959940067</c:v>
                </c:pt>
                <c:pt idx="12236">
                  <c:v>22.65390178832401</c:v>
                </c:pt>
                <c:pt idx="12237">
                  <c:v>21.888394444450352</c:v>
                </c:pt>
                <c:pt idx="12238">
                  <c:v>21.301000000000002</c:v>
                </c:pt>
                <c:pt idx="12239">
                  <c:v>20.805803576648017</c:v>
                </c:pt>
                <c:pt idx="12240">
                  <c:v>20.369526769596689</c:v>
                </c:pt>
                <c:pt idx="12241">
                  <c:v>20.479571439503815</c:v>
                </c:pt>
                <c:pt idx="12242">
                  <c:v>19.806500123987433</c:v>
                </c:pt>
                <c:pt idx="12243">
                  <c:v>19.180020618578613</c:v>
                </c:pt>
                <c:pt idx="12244">
                  <c:v>18.591618203040866</c:v>
                </c:pt>
                <c:pt idx="12245">
                  <c:v>18.03509336139771</c:v>
                </c:pt>
                <c:pt idx="12246">
                  <c:v>17.505765959854703</c:v>
                </c:pt>
                <c:pt idx="12247">
                  <c:v>18.100000000000001</c:v>
                </c:pt>
                <c:pt idx="12248">
                  <c:v>21.034654202571122</c:v>
                </c:pt>
                <c:pt idx="12249">
                  <c:v>23.880140422203802</c:v>
                </c:pt>
                <c:pt idx="12250">
                  <c:v>26.549999999999997</c:v>
                </c:pt>
                <c:pt idx="12251">
                  <c:v>28.963110603702514</c:v>
                </c:pt>
                <c:pt idx="12252">
                  <c:v>31.046151088710729</c:v>
                </c:pt>
                <c:pt idx="12253">
                  <c:v>32.735829323957013</c:v>
                </c:pt>
                <c:pt idx="12254">
                  <c:v>33.980805291281854</c:v>
                </c:pt>
                <c:pt idx="12255">
                  <c:v>34.743251025906318</c:v>
                </c:pt>
                <c:pt idx="12256">
                  <c:v>32.683999999999997</c:v>
                </c:pt>
                <c:pt idx="12257">
                  <c:v>32.218142738969078</c:v>
                </c:pt>
                <c:pt idx="12258">
                  <c:v>30.891493500861671</c:v>
                </c:pt>
                <c:pt idx="12259">
                  <c:v>28.906022606074352</c:v>
                </c:pt>
                <c:pt idx="12260">
                  <c:v>25.450539401013621</c:v>
                </c:pt>
                <c:pt idx="12261">
                  <c:v>24.030010309289306</c:v>
                </c:pt>
                <c:pt idx="12262">
                  <c:v>22.939999999999998</c:v>
                </c:pt>
                <c:pt idx="12263">
                  <c:v>22.021078802027244</c:v>
                </c:pt>
                <c:pt idx="12264">
                  <c:v>21.211492974509312</c:v>
                </c:pt>
                <c:pt idx="12265">
                  <c:v>18.792952390670056</c:v>
                </c:pt>
                <c:pt idx="12266">
                  <c:v>18.194666776877717</c:v>
                </c:pt>
                <c:pt idx="12267">
                  <c:v>17.637796105403211</c:v>
                </c:pt>
                <c:pt idx="12268">
                  <c:v>17.114771736036325</c:v>
                </c:pt>
                <c:pt idx="12269">
                  <c:v>16.620082987909072</c:v>
                </c:pt>
                <c:pt idx="12270">
                  <c:v>16.149569742093068</c:v>
                </c:pt>
                <c:pt idx="12271">
                  <c:v>17</c:v>
                </c:pt>
                <c:pt idx="12272">
                  <c:v>19.552628211703876</c:v>
                </c:pt>
                <c:pt idx="12273">
                  <c:v>22.02769610688733</c:v>
                </c:pt>
                <c:pt idx="12274">
                  <c:v>24.349999999999998</c:v>
                </c:pt>
                <c:pt idx="12275">
                  <c:v>26.448977862392127</c:v>
                </c:pt>
                <c:pt idx="12276">
                  <c:v>28.260853313848976</c:v>
                </c:pt>
                <c:pt idx="12277">
                  <c:v>29.730573435631246</c:v>
                </c:pt>
                <c:pt idx="12278">
                  <c:v>30.813481525552852</c:v>
                </c:pt>
                <c:pt idx="12279">
                  <c:v>31.476673969279457</c:v>
                </c:pt>
                <c:pt idx="12280">
                  <c:v>32.004000000000005</c:v>
                </c:pt>
                <c:pt idx="12281">
                  <c:v>31.5899046568614</c:v>
                </c:pt>
                <c:pt idx="12282">
                  <c:v>30.410660889654821</c:v>
                </c:pt>
                <c:pt idx="12283">
                  <c:v>28.64579787206609</c:v>
                </c:pt>
                <c:pt idx="12284">
                  <c:v>23.211590578678774</c:v>
                </c:pt>
                <c:pt idx="12285">
                  <c:v>21.948898052701605</c:v>
                </c:pt>
                <c:pt idx="12286">
                  <c:v>20.979999999999997</c:v>
                </c:pt>
                <c:pt idx="12287">
                  <c:v>20.163181157357549</c:v>
                </c:pt>
                <c:pt idx="12288">
                  <c:v>19.443549310674943</c:v>
                </c:pt>
                <c:pt idx="12289">
                  <c:v>17.786261915086936</c:v>
                </c:pt>
                <c:pt idx="12290">
                  <c:v>17.150583450432578</c:v>
                </c:pt>
                <c:pt idx="12291">
                  <c:v>16.558908361990913</c:v>
                </c:pt>
                <c:pt idx="12292">
                  <c:v>16.003194969538598</c:v>
                </c:pt>
                <c:pt idx="12293">
                  <c:v>15.477588174653391</c:v>
                </c:pt>
                <c:pt idx="12294">
                  <c:v>14.977667850973885</c:v>
                </c:pt>
                <c:pt idx="12295">
                  <c:v>15.7</c:v>
                </c:pt>
                <c:pt idx="12296">
                  <c:v>18.4436412071375</c:v>
                </c:pt>
                <c:pt idx="12297">
                  <c:v>21.103918264545566</c:v>
                </c:pt>
                <c:pt idx="12298">
                  <c:v>23.599999999999998</c:v>
                </c:pt>
                <c:pt idx="12299">
                  <c:v>25.856044233047321</c:v>
                </c:pt>
                <c:pt idx="12300">
                  <c:v>27.803502201279855</c:v>
                </c:pt>
                <c:pt idx="12301">
                  <c:v>29.38320137979413</c:v>
                </c:pt>
                <c:pt idx="12302">
                  <c:v>30.547143408417352</c:v>
                </c:pt>
                <c:pt idx="12303">
                  <c:v>31.259962497592888</c:v>
                </c:pt>
                <c:pt idx="12304">
                  <c:v>32.344000000000001</c:v>
                </c:pt>
                <c:pt idx="12305">
                  <c:v>31.904023697915239</c:v>
                </c:pt>
                <c:pt idx="12306">
                  <c:v>30.651077195258246</c:v>
                </c:pt>
                <c:pt idx="12307">
                  <c:v>28.775910239070221</c:v>
                </c:pt>
                <c:pt idx="12308">
                  <c:v>22.4810649898462</c:v>
                </c:pt>
                <c:pt idx="12309">
                  <c:v>21.139454180995457</c:v>
                </c:pt>
                <c:pt idx="12310">
                  <c:v>20.11</c:v>
                </c:pt>
                <c:pt idx="12311">
                  <c:v>19.242129979692397</c:v>
                </c:pt>
                <c:pt idx="12312">
                  <c:v>18.477521142592128</c:v>
                </c:pt>
                <c:pt idx="12313">
                  <c:v>16.622319056486429</c:v>
                </c:pt>
                <c:pt idx="12314">
                  <c:v>16.076383433900922</c:v>
                </c:pt>
                <c:pt idx="12315">
                  <c:v>15.568238946180431</c:v>
                </c:pt>
                <c:pt idx="12316">
                  <c:v>15.090979209133149</c:v>
                </c:pt>
                <c:pt idx="12317">
                  <c:v>14.639575726467031</c:v>
                </c:pt>
                <c:pt idx="12318">
                  <c:v>14.210232389659925</c:v>
                </c:pt>
                <c:pt idx="12319">
                  <c:v>14.5</c:v>
                </c:pt>
                <c:pt idx="12320">
                  <c:v>16.913709669570331</c:v>
                </c:pt>
                <c:pt idx="12321">
                  <c:v>19.254079992226796</c:v>
                </c:pt>
                <c:pt idx="12322">
                  <c:v>21.45</c:v>
                </c:pt>
                <c:pt idx="12323">
                  <c:v>23.434747774642894</c:v>
                </c:pt>
                <c:pt idx="12324">
                  <c:v>25.148017759353792</c:v>
                </c:pt>
                <c:pt idx="12325">
                  <c:v>26.537753112603696</c:v>
                </c:pt>
                <c:pt idx="12326">
                  <c:v>27.561727428924122</c:v>
                </c:pt>
                <c:pt idx="12327">
                  <c:v>28.188827766869689</c:v>
                </c:pt>
                <c:pt idx="12328">
                  <c:v>31.527999999999999</c:v>
                </c:pt>
                <c:pt idx="12329">
                  <c:v>31.150137999386025</c:v>
                </c:pt>
                <c:pt idx="12330">
                  <c:v>30.07407806181002</c:v>
                </c:pt>
                <c:pt idx="12331">
                  <c:v>28.463640558260305</c:v>
                </c:pt>
                <c:pt idx="12332">
                  <c:v>20.654326403044383</c:v>
                </c:pt>
                <c:pt idx="12333">
                  <c:v>19.502119473090215</c:v>
                </c:pt>
                <c:pt idx="12334">
                  <c:v>18.618000000000002</c:v>
                </c:pt>
                <c:pt idx="12335">
                  <c:v>17.872652806088766</c:v>
                </c:pt>
                <c:pt idx="12336">
                  <c:v>17.215988745990888</c:v>
                </c:pt>
                <c:pt idx="12337">
                  <c:v>17.973621438228371</c:v>
                </c:pt>
                <c:pt idx="12338">
                  <c:v>17.379075109522233</c:v>
                </c:pt>
                <c:pt idx="12339">
                  <c:v>16.825684879744443</c:v>
                </c:pt>
                <c:pt idx="12340">
                  <c:v>16.305929412686101</c:v>
                </c:pt>
                <c:pt idx="12341">
                  <c:v>15.814332469234644</c:v>
                </c:pt>
                <c:pt idx="12342">
                  <c:v>15.346759931204987</c:v>
                </c:pt>
                <c:pt idx="12343">
                  <c:v>13.8</c:v>
                </c:pt>
                <c:pt idx="12344">
                  <c:v>16.752019020337816</c:v>
                </c:pt>
                <c:pt idx="12345">
                  <c:v>19.614342436536369</c:v>
                </c:pt>
                <c:pt idx="12346">
                  <c:v>22.299999999999997</c:v>
                </c:pt>
                <c:pt idx="12347">
                  <c:v>24.727389364671168</c:v>
                </c:pt>
                <c:pt idx="12348">
                  <c:v>26.822755533022629</c:v>
                </c:pt>
                <c:pt idx="12349">
                  <c:v>28.522431864335459</c:v>
                </c:pt>
                <c:pt idx="12350">
                  <c:v>29.774774553360444</c:v>
                </c:pt>
                <c:pt idx="12351">
                  <c:v>30.541731801207536</c:v>
                </c:pt>
                <c:pt idx="12352">
                  <c:v>31.970000000000002</c:v>
                </c:pt>
                <c:pt idx="12353">
                  <c:v>31.558492752756017</c:v>
                </c:pt>
                <c:pt idx="12354">
                  <c:v>30.386619259094477</c:v>
                </c:pt>
                <c:pt idx="12355">
                  <c:v>28.632786635365676</c:v>
                </c:pt>
                <c:pt idx="12356">
                  <c:v>22.364643137562034</c:v>
                </c:pt>
                <c:pt idx="12357">
                  <c:v>21.109842439872221</c:v>
                </c:pt>
                <c:pt idx="12358">
                  <c:v>20.146999999999998</c:v>
                </c:pt>
                <c:pt idx="12359">
                  <c:v>19.335286275124066</c:v>
                </c:pt>
                <c:pt idx="12360">
                  <c:v>18.620152127483227</c:v>
                </c:pt>
                <c:pt idx="12361">
                  <c:v>19.392952390670057</c:v>
                </c:pt>
                <c:pt idx="12362">
                  <c:v>18.794666776877719</c:v>
                </c:pt>
                <c:pt idx="12363">
                  <c:v>18.237796105403213</c:v>
                </c:pt>
                <c:pt idx="12364">
                  <c:v>17.714771736036326</c:v>
                </c:pt>
                <c:pt idx="12365">
                  <c:v>17.220082987909073</c:v>
                </c:pt>
                <c:pt idx="12366">
                  <c:v>16.749569742093069</c:v>
                </c:pt>
                <c:pt idx="12367">
                  <c:v>14.9</c:v>
                </c:pt>
                <c:pt idx="12368">
                  <c:v>17.92147829140459</c:v>
                </c:pt>
                <c:pt idx="12369">
                  <c:v>20.851150493866633</c:v>
                </c:pt>
                <c:pt idx="12370">
                  <c:v>23.599999999999998</c:v>
                </c:pt>
                <c:pt idx="12371">
                  <c:v>26.084504408545783</c:v>
                </c:pt>
                <c:pt idx="12372">
                  <c:v>28.229173310270216</c:v>
                </c:pt>
                <c:pt idx="12373">
                  <c:v>29.968842025849231</c:v>
                </c:pt>
                <c:pt idx="12374">
                  <c:v>31.250651601674804</c:v>
                </c:pt>
                <c:pt idx="12375">
                  <c:v>32.035654902412418</c:v>
                </c:pt>
                <c:pt idx="12376">
                  <c:v>32.003999999999998</c:v>
                </c:pt>
                <c:pt idx="12377">
                  <c:v>31.5899046568614</c:v>
                </c:pt>
                <c:pt idx="12378">
                  <c:v>30.410660889654817</c:v>
                </c:pt>
                <c:pt idx="12379">
                  <c:v>28.645797872066087</c:v>
                </c:pt>
                <c:pt idx="12380">
                  <c:v>23.811590578678775</c:v>
                </c:pt>
                <c:pt idx="12381">
                  <c:v>22.548898052701606</c:v>
                </c:pt>
                <c:pt idx="12382">
                  <c:v>21.58</c:v>
                </c:pt>
                <c:pt idx="12383">
                  <c:v>20.76318115735755</c:v>
                </c:pt>
                <c:pt idx="12384">
                  <c:v>20.043549310674944</c:v>
                </c:pt>
                <c:pt idx="12385">
                  <c:v>18.476966676019931</c:v>
                </c:pt>
                <c:pt idx="12386">
                  <c:v>17.901116772744807</c:v>
                </c:pt>
                <c:pt idx="12387">
                  <c:v>17.365128751450591</c:v>
                </c:pt>
                <c:pt idx="12388">
                  <c:v>16.861717795934965</c:v>
                </c:pt>
                <c:pt idx="12389">
                  <c:v>16.385579875862483</c:v>
                </c:pt>
                <c:pt idx="12390">
                  <c:v>15.932710876764579</c:v>
                </c:pt>
                <c:pt idx="12391">
                  <c:v>16.3</c:v>
                </c:pt>
                <c:pt idx="12392">
                  <c:v>18.835263393937183</c:v>
                </c:pt>
                <c:pt idx="12393">
                  <c:v>21.293494092554763</c:v>
                </c:pt>
                <c:pt idx="12394">
                  <c:v>23.599999999999998</c:v>
                </c:pt>
                <c:pt idx="12395">
                  <c:v>25.684699101423472</c:v>
                </c:pt>
                <c:pt idx="12396">
                  <c:v>27.484248869537076</c:v>
                </c:pt>
                <c:pt idx="12397">
                  <c:v>28.943970895252804</c:v>
                </c:pt>
                <c:pt idx="12398">
                  <c:v>30.019512263474262</c:v>
                </c:pt>
                <c:pt idx="12399">
                  <c:v>30.678193193978238</c:v>
                </c:pt>
                <c:pt idx="12400">
                  <c:v>31.8</c:v>
                </c:pt>
                <c:pt idx="12401">
                  <c:v>31.401433232229099</c:v>
                </c:pt>
                <c:pt idx="12402">
                  <c:v>30.266411106292765</c:v>
                </c:pt>
                <c:pt idx="12403">
                  <c:v>28.567730451863611</c:v>
                </c:pt>
                <c:pt idx="12404">
                  <c:v>22.729905931978319</c:v>
                </c:pt>
                <c:pt idx="12405">
                  <c:v>21.514564375725293</c:v>
                </c:pt>
                <c:pt idx="12406">
                  <c:v>20.582000000000001</c:v>
                </c:pt>
                <c:pt idx="12407">
                  <c:v>19.795811863956644</c:v>
                </c:pt>
                <c:pt idx="12408">
                  <c:v>19.103166211524634</c:v>
                </c:pt>
                <c:pt idx="12409">
                  <c:v>19.427145242893339</c:v>
                </c:pt>
                <c:pt idx="12410">
                  <c:v>19.131741721083372</c:v>
                </c:pt>
                <c:pt idx="12411">
                  <c:v>18.856786827042836</c:v>
                </c:pt>
                <c:pt idx="12412">
                  <c:v>18.598543544667933</c:v>
                </c:pt>
                <c:pt idx="12413">
                  <c:v>18.354290975280104</c:v>
                </c:pt>
                <c:pt idx="12414">
                  <c:v>18.121975060158451</c:v>
                </c:pt>
                <c:pt idx="12415">
                  <c:v>15.5</c:v>
                </c:pt>
                <c:pt idx="12416">
                  <c:v>17.288576229969383</c:v>
                </c:pt>
                <c:pt idx="12417">
                  <c:v>19.022807476254389</c:v>
                </c:pt>
                <c:pt idx="12418">
                  <c:v>20.65</c:v>
                </c:pt>
                <c:pt idx="12419">
                  <c:v>22.120712379771355</c:v>
                </c:pt>
                <c:pt idx="12420">
                  <c:v>23.390257764125472</c:v>
                </c:pt>
                <c:pt idx="12421">
                  <c:v>24.420061658979719</c:v>
                </c:pt>
                <c:pt idx="12422">
                  <c:v>25.178833994094859</c:v>
                </c:pt>
                <c:pt idx="12423">
                  <c:v>25.643519856025744</c:v>
                </c:pt>
                <c:pt idx="12424">
                  <c:v>29.25</c:v>
                </c:pt>
                <c:pt idx="12425">
                  <c:v>29.045540424325317</c:v>
                </c:pt>
                <c:pt idx="12426">
                  <c:v>28.463288814267067</c:v>
                </c:pt>
                <c:pt idx="12427">
                  <c:v>27.591887699332631</c:v>
                </c:pt>
                <c:pt idx="12428">
                  <c:v>21.608847848222645</c:v>
                </c:pt>
                <c:pt idx="12429">
                  <c:v>20.985393413521418</c:v>
                </c:pt>
                <c:pt idx="12430">
                  <c:v>20.506999999999998</c:v>
                </c:pt>
                <c:pt idx="12431">
                  <c:v>20.103695696445289</c:v>
                </c:pt>
                <c:pt idx="12432">
                  <c:v>19.748377472145755</c:v>
                </c:pt>
                <c:pt idx="12433">
                  <c:v>18.80298810404474</c:v>
                </c:pt>
                <c:pt idx="12434">
                  <c:v>18.260791766545434</c:v>
                </c:pt>
                <c:pt idx="12435">
                  <c:v>17.756127720521661</c:v>
                </c:pt>
                <c:pt idx="12436">
                  <c:v>17.282136885782922</c:v>
                </c:pt>
                <c:pt idx="12437">
                  <c:v>16.8338252077926</c:v>
                </c:pt>
                <c:pt idx="12438">
                  <c:v>16.407422578771843</c:v>
                </c:pt>
                <c:pt idx="12439">
                  <c:v>17.899999999999999</c:v>
                </c:pt>
                <c:pt idx="12440">
                  <c:v>20.08796703860332</c:v>
                </c:pt>
                <c:pt idx="12441">
                  <c:v>22.209453805903426</c:v>
                </c:pt>
                <c:pt idx="12442">
                  <c:v>24.2</c:v>
                </c:pt>
                <c:pt idx="12443">
                  <c:v>25.999123882050394</c:v>
                </c:pt>
                <c:pt idx="12444">
                  <c:v>27.552159983299124</c:v>
                </c:pt>
                <c:pt idx="12445">
                  <c:v>28.811920087683927</c:v>
                </c:pt>
                <c:pt idx="12446">
                  <c:v>29.740127021902445</c:v>
                </c:pt>
                <c:pt idx="12447">
                  <c:v>30.308577687953822</c:v>
                </c:pt>
                <c:pt idx="12448">
                  <c:v>31.494</c:v>
                </c:pt>
                <c:pt idx="12449">
                  <c:v>31.118726095280643</c:v>
                </c:pt>
                <c:pt idx="12450">
                  <c:v>30.05003643124968</c:v>
                </c:pt>
                <c:pt idx="12451">
                  <c:v>28.450629321559894</c:v>
                </c:pt>
                <c:pt idx="12452">
                  <c:v>22.80737896192764</c:v>
                </c:pt>
                <c:pt idx="12453">
                  <c:v>21.663063860260831</c:v>
                </c:pt>
                <c:pt idx="12454">
                  <c:v>20.785</c:v>
                </c:pt>
                <c:pt idx="12455">
                  <c:v>20.044757923855279</c:v>
                </c:pt>
                <c:pt idx="12456">
                  <c:v>19.392591562799169</c:v>
                </c:pt>
                <c:pt idx="12457">
                  <c:v>17.729009532069547</c:v>
                </c:pt>
                <c:pt idx="12458">
                  <c:v>17.220466760346063</c:v>
                </c:pt>
                <c:pt idx="12459">
                  <c:v>16.747126689592729</c:v>
                </c:pt>
                <c:pt idx="12460">
                  <c:v>16.302555975630877</c:v>
                </c:pt>
                <c:pt idx="12461">
                  <c:v>15.882070539722713</c:v>
                </c:pt>
                <c:pt idx="12462">
                  <c:v>15.482134280779109</c:v>
                </c:pt>
                <c:pt idx="12463">
                  <c:v>16</c:v>
                </c:pt>
                <c:pt idx="12464">
                  <c:v>18.205331856370016</c:v>
                </c:pt>
                <c:pt idx="12465">
                  <c:v>20.343655820235991</c:v>
                </c:pt>
                <c:pt idx="12466">
                  <c:v>22.349999999999998</c:v>
                </c:pt>
                <c:pt idx="12467">
                  <c:v>24.163402643019047</c:v>
                </c:pt>
                <c:pt idx="12468">
                  <c:v>25.728764427611019</c:v>
                </c:pt>
                <c:pt idx="12469">
                  <c:v>26.998522628062368</c:v>
                </c:pt>
                <c:pt idx="12470">
                  <c:v>27.934096283981035</c:v>
                </c:pt>
                <c:pt idx="12471">
                  <c:v>28.507058463255042</c:v>
                </c:pt>
                <c:pt idx="12472">
                  <c:v>31.187999999999999</c:v>
                </c:pt>
                <c:pt idx="12473">
                  <c:v>30.83601895833219</c:v>
                </c:pt>
                <c:pt idx="12474">
                  <c:v>29.833661756206595</c:v>
                </c:pt>
                <c:pt idx="12475">
                  <c:v>28.333528191256175</c:v>
                </c:pt>
                <c:pt idx="12476">
                  <c:v>21.484851991876958</c:v>
                </c:pt>
                <c:pt idx="12477">
                  <c:v>20.411563344796367</c:v>
                </c:pt>
                <c:pt idx="12478">
                  <c:v>19.588000000000001</c:v>
                </c:pt>
                <c:pt idx="12479">
                  <c:v>18.89370398375392</c:v>
                </c:pt>
                <c:pt idx="12480">
                  <c:v>18.282016914073704</c:v>
                </c:pt>
                <c:pt idx="12481">
                  <c:v>18.002247629737063</c:v>
                </c:pt>
                <c:pt idx="12482">
                  <c:v>17.344133454565494</c:v>
                </c:pt>
                <c:pt idx="12483">
                  <c:v>16.731575715943535</c:v>
                </c:pt>
                <c:pt idx="12484">
                  <c:v>16.15624890963996</c:v>
                </c:pt>
                <c:pt idx="12485">
                  <c:v>15.612091286699982</c:v>
                </c:pt>
                <c:pt idx="12486">
                  <c:v>15.094526716302376</c:v>
                </c:pt>
                <c:pt idx="12487">
                  <c:v>15.1</c:v>
                </c:pt>
                <c:pt idx="12488">
                  <c:v>18.069383838104507</c:v>
                </c:pt>
                <c:pt idx="12489">
                  <c:v>20.948544450868937</c:v>
                </c:pt>
                <c:pt idx="12490">
                  <c:v>23.65</c:v>
                </c:pt>
                <c:pt idx="12491">
                  <c:v>26.091668125639821</c:v>
                </c:pt>
                <c:pt idx="12492">
                  <c:v>28.199359977334524</c:v>
                </c:pt>
                <c:pt idx="12493">
                  <c:v>29.9090344047139</c:v>
                </c:pt>
                <c:pt idx="12494">
                  <c:v>31.168743815439036</c:v>
                </c:pt>
                <c:pt idx="12495">
                  <c:v>31.940212576508756</c:v>
                </c:pt>
                <c:pt idx="12496">
                  <c:v>32.548000000000002</c:v>
                </c:pt>
                <c:pt idx="12497">
                  <c:v>32.09249512254754</c:v>
                </c:pt>
                <c:pt idx="12498">
                  <c:v>30.795326978620302</c:v>
                </c:pt>
                <c:pt idx="12499">
                  <c:v>28.853977659272697</c:v>
                </c:pt>
                <c:pt idx="12500">
                  <c:v>22.862749636546653</c:v>
                </c:pt>
                <c:pt idx="12501">
                  <c:v>21.473787857971768</c:v>
                </c:pt>
                <c:pt idx="12502">
                  <c:v>20.408000000000001</c:v>
                </c:pt>
                <c:pt idx="12503">
                  <c:v>19.509499273093308</c:v>
                </c:pt>
                <c:pt idx="12504">
                  <c:v>18.717904241742438</c:v>
                </c:pt>
                <c:pt idx="12505">
                  <c:v>17.350945247995121</c:v>
                </c:pt>
                <c:pt idx="12506">
                  <c:v>16.741441778944179</c:v>
                </c:pt>
                <c:pt idx="12507">
                  <c:v>16.174129782379524</c:v>
                </c:pt>
                <c:pt idx="12508">
                  <c:v>15.641298706087008</c:v>
                </c:pt>
                <c:pt idx="12509">
                  <c:v>15.13733454393237</c:v>
                </c:pt>
                <c:pt idx="12510">
                  <c:v>14.657999174757313</c:v>
                </c:pt>
                <c:pt idx="12511">
                  <c:v>14.6</c:v>
                </c:pt>
                <c:pt idx="12512">
                  <c:v>17.361006024904192</c:v>
                </c:pt>
                <c:pt idx="12513">
                  <c:v>20.038120278878132</c:v>
                </c:pt>
                <c:pt idx="12514">
                  <c:v>22.549999999999997</c:v>
                </c:pt>
                <c:pt idx="12515">
                  <c:v>24.820322994015974</c:v>
                </c:pt>
                <c:pt idx="12516">
                  <c:v>26.780106645591751</c:v>
                </c:pt>
                <c:pt idx="12517">
                  <c:v>28.369803920172572</c:v>
                </c:pt>
                <c:pt idx="12518">
                  <c:v>29.541112670495941</c:v>
                </c:pt>
                <c:pt idx="12519">
                  <c:v>30.258443272894105</c:v>
                </c:pt>
                <c:pt idx="12520">
                  <c:v>32.106000000000002</c:v>
                </c:pt>
                <c:pt idx="12521">
                  <c:v>31.684140369177552</c:v>
                </c:pt>
                <c:pt idx="12522">
                  <c:v>30.482785781335849</c:v>
                </c:pt>
                <c:pt idx="12523">
                  <c:v>28.68483158216733</c:v>
                </c:pt>
                <c:pt idx="12524">
                  <c:v>21.852432902029001</c:v>
                </c:pt>
                <c:pt idx="12525">
                  <c:v>20.566064891189761</c:v>
                </c:pt>
                <c:pt idx="12526">
                  <c:v>19.579000000000001</c:v>
                </c:pt>
                <c:pt idx="12527">
                  <c:v>18.746865804058004</c:v>
                </c:pt>
                <c:pt idx="12528">
                  <c:v>18.013740860250099</c:v>
                </c:pt>
                <c:pt idx="12529">
                  <c:v>18.229009532069547</c:v>
                </c:pt>
                <c:pt idx="12530">
                  <c:v>17.720466760346063</c:v>
                </c:pt>
                <c:pt idx="12531">
                  <c:v>17.247126689592729</c:v>
                </c:pt>
                <c:pt idx="12532">
                  <c:v>16.802555975630877</c:v>
                </c:pt>
                <c:pt idx="12533">
                  <c:v>16.382070539722712</c:v>
                </c:pt>
                <c:pt idx="12534">
                  <c:v>15.982134280779109</c:v>
                </c:pt>
                <c:pt idx="12535">
                  <c:v>14.2</c:v>
                </c:pt>
                <c:pt idx="12536">
                  <c:v>16.804722665003954</c:v>
                </c:pt>
                <c:pt idx="12537">
                  <c:v>19.330302149885028</c:v>
                </c:pt>
                <c:pt idx="12538">
                  <c:v>21.7</c:v>
                </c:pt>
                <c:pt idx="12539">
                  <c:v>23.841814145298088</c:v>
                </c:pt>
                <c:pt idx="12540">
                  <c:v>25.69066664678467</c:v>
                </c:pt>
                <c:pt idx="12541">
                  <c:v>27.190381056766576</c:v>
                </c:pt>
                <c:pt idx="12542">
                  <c:v>28.295389311788625</c:v>
                </c:pt>
                <c:pt idx="12543">
                  <c:v>28.97211629518312</c:v>
                </c:pt>
                <c:pt idx="12544">
                  <c:v>31.187999999999999</c:v>
                </c:pt>
                <c:pt idx="12545">
                  <c:v>30.83601895833219</c:v>
                </c:pt>
                <c:pt idx="12546">
                  <c:v>29.833661756206595</c:v>
                </c:pt>
                <c:pt idx="12547">
                  <c:v>28.333528191256175</c:v>
                </c:pt>
                <c:pt idx="12548">
                  <c:v>21.984851991876958</c:v>
                </c:pt>
                <c:pt idx="12549">
                  <c:v>20.911563344796367</c:v>
                </c:pt>
                <c:pt idx="12550">
                  <c:v>20.088000000000001</c:v>
                </c:pt>
                <c:pt idx="12551">
                  <c:v>19.39370398375392</c:v>
                </c:pt>
                <c:pt idx="12552">
                  <c:v>18.782016914073704</c:v>
                </c:pt>
                <c:pt idx="12553">
                  <c:v>17.922319056486426</c:v>
                </c:pt>
                <c:pt idx="12554">
                  <c:v>17.376383433900919</c:v>
                </c:pt>
                <c:pt idx="12555">
                  <c:v>16.86823894618043</c:v>
                </c:pt>
                <c:pt idx="12556">
                  <c:v>16.39097920913315</c:v>
                </c:pt>
                <c:pt idx="12557">
                  <c:v>15.93957572646703</c:v>
                </c:pt>
                <c:pt idx="12558">
                  <c:v>15.510232389659924</c:v>
                </c:pt>
                <c:pt idx="12559">
                  <c:v>15.6</c:v>
                </c:pt>
                <c:pt idx="12560">
                  <c:v>18.048439305103717</c:v>
                </c:pt>
                <c:pt idx="12561">
                  <c:v>20.422484020891929</c:v>
                </c:pt>
                <c:pt idx="12562">
                  <c:v>22.65</c:v>
                </c:pt>
                <c:pt idx="12563">
                  <c:v>24.663305296580205</c:v>
                </c:pt>
                <c:pt idx="12564">
                  <c:v>26.401226647977587</c:v>
                </c:pt>
                <c:pt idx="12565">
                  <c:v>27.810958193360584</c:v>
                </c:pt>
                <c:pt idx="12566">
                  <c:v>28.849665953081306</c:v>
                </c:pt>
                <c:pt idx="12567">
                  <c:v>29.485789317472133</c:v>
                </c:pt>
                <c:pt idx="12568">
                  <c:v>31.528000000000002</c:v>
                </c:pt>
                <c:pt idx="12569">
                  <c:v>31.150137999386029</c:v>
                </c:pt>
                <c:pt idx="12570">
                  <c:v>30.074078061810024</c:v>
                </c:pt>
                <c:pt idx="12571">
                  <c:v>28.463640558260309</c:v>
                </c:pt>
                <c:pt idx="12572">
                  <c:v>21.95432640304438</c:v>
                </c:pt>
                <c:pt idx="12573">
                  <c:v>20.802119473090215</c:v>
                </c:pt>
                <c:pt idx="12574">
                  <c:v>19.917999999999999</c:v>
                </c:pt>
                <c:pt idx="12575">
                  <c:v>19.172652806088763</c:v>
                </c:pt>
                <c:pt idx="12576">
                  <c:v>18.515988745990885</c:v>
                </c:pt>
                <c:pt idx="12577">
                  <c:v>17.128269057761873</c:v>
                </c:pt>
                <c:pt idx="12578">
                  <c:v>16.503808448366122</c:v>
                </c:pt>
                <c:pt idx="12579">
                  <c:v>15.922574685014602</c:v>
                </c:pt>
                <c:pt idx="12580">
                  <c:v>15.376667999487918</c:v>
                </c:pt>
                <c:pt idx="12581">
                  <c:v>14.860336618630098</c:v>
                </c:pt>
                <c:pt idx="12582">
                  <c:v>14.369238418309642</c:v>
                </c:pt>
                <c:pt idx="12583">
                  <c:v>15.1</c:v>
                </c:pt>
                <c:pt idx="12584">
                  <c:v>17.791546753837419</c:v>
                </c:pt>
                <c:pt idx="12585">
                  <c:v>20.401312221547865</c:v>
                </c:pt>
                <c:pt idx="12586">
                  <c:v>22.85</c:v>
                </c:pt>
                <c:pt idx="12587">
                  <c:v>25.063207950141361</c:v>
                </c:pt>
                <c:pt idx="12588">
                  <c:v>26.973688868344162</c:v>
                </c:pt>
                <c:pt idx="12589">
                  <c:v>28.523393758658798</c:v>
                </c:pt>
                <c:pt idx="12590">
                  <c:v>29.66523562218158</c:v>
                </c:pt>
                <c:pt idx="12591">
                  <c:v>30.364520171689225</c:v>
                </c:pt>
                <c:pt idx="12592">
                  <c:v>32.242000000000004</c:v>
                </c:pt>
                <c:pt idx="12593">
                  <c:v>31.809787985599087</c:v>
                </c:pt>
                <c:pt idx="12594">
                  <c:v>30.578952303577218</c:v>
                </c:pt>
                <c:pt idx="12595">
                  <c:v>28.736876528968981</c:v>
                </c:pt>
                <c:pt idx="12596">
                  <c:v>21.740222666495974</c:v>
                </c:pt>
                <c:pt idx="12597">
                  <c:v>20.422287342507303</c:v>
                </c:pt>
                <c:pt idx="12598">
                  <c:v>19.411000000000001</c:v>
                </c:pt>
                <c:pt idx="12599">
                  <c:v>18.558445332991944</c:v>
                </c:pt>
                <c:pt idx="12600">
                  <c:v>17.807329593016973</c:v>
                </c:pt>
                <c:pt idx="12601">
                  <c:v>17.100383340560857</c:v>
                </c:pt>
                <c:pt idx="12602">
                  <c:v>16.655408415302805</c:v>
                </c:pt>
                <c:pt idx="12603">
                  <c:v>16.24123585339364</c:v>
                </c:pt>
                <c:pt idx="12604">
                  <c:v>15.852236478677019</c:v>
                </c:pt>
                <c:pt idx="12605">
                  <c:v>15.484311722257376</c:v>
                </c:pt>
                <c:pt idx="12606">
                  <c:v>15.134367495681721</c:v>
                </c:pt>
                <c:pt idx="12607">
                  <c:v>13.9</c:v>
                </c:pt>
                <c:pt idx="12608">
                  <c:v>16.122696674136709</c:v>
                </c:pt>
                <c:pt idx="12609">
                  <c:v>18.277857834568557</c:v>
                </c:pt>
                <c:pt idx="12610">
                  <c:v>20.299999999999997</c:v>
                </c:pt>
                <c:pt idx="12611">
                  <c:v>22.127681403987701</c:v>
                </c:pt>
                <c:pt idx="12612">
                  <c:v>23.705368871922918</c:v>
                </c:pt>
                <c:pt idx="12613">
                  <c:v>24.985125168440813</c:v>
                </c:pt>
                <c:pt idx="12614">
                  <c:v>25.928065546059628</c:v>
                </c:pt>
                <c:pt idx="12615">
                  <c:v>26.50553923855626</c:v>
                </c:pt>
                <c:pt idx="12616">
                  <c:v>30.61</c:v>
                </c:pt>
                <c:pt idx="12617">
                  <c:v>30.302016588540667</c:v>
                </c:pt>
                <c:pt idx="12618">
                  <c:v>29.42495403668077</c:v>
                </c:pt>
                <c:pt idx="12619">
                  <c:v>28.112337167349153</c:v>
                </c:pt>
                <c:pt idx="12620">
                  <c:v>20.386745492892338</c:v>
                </c:pt>
                <c:pt idx="12621">
                  <c:v>19.447617926696822</c:v>
                </c:pt>
                <c:pt idx="12622">
                  <c:v>18.727</c:v>
                </c:pt>
                <c:pt idx="12623">
                  <c:v>18.11949098578468</c:v>
                </c:pt>
                <c:pt idx="12624">
                  <c:v>17.584264799814491</c:v>
                </c:pt>
                <c:pt idx="12625">
                  <c:v>18.499642866253179</c:v>
                </c:pt>
                <c:pt idx="12626">
                  <c:v>17.938750103322864</c:v>
                </c:pt>
                <c:pt idx="12627">
                  <c:v>17.416683848815509</c:v>
                </c:pt>
                <c:pt idx="12628">
                  <c:v>16.926348502534054</c:v>
                </c:pt>
                <c:pt idx="12629">
                  <c:v>16.462577801164755</c:v>
                </c:pt>
                <c:pt idx="12630">
                  <c:v>16.021471633212251</c:v>
                </c:pt>
                <c:pt idx="12631">
                  <c:v>14.8</c:v>
                </c:pt>
                <c:pt idx="12632">
                  <c:v>17.543641207137501</c:v>
                </c:pt>
                <c:pt idx="12633">
                  <c:v>20.203918264545567</c:v>
                </c:pt>
                <c:pt idx="12634">
                  <c:v>22.7</c:v>
                </c:pt>
                <c:pt idx="12635">
                  <c:v>24.956044233047322</c:v>
                </c:pt>
                <c:pt idx="12636">
                  <c:v>26.903502201279856</c:v>
                </c:pt>
                <c:pt idx="12637">
                  <c:v>28.483201379794131</c:v>
                </c:pt>
                <c:pt idx="12638">
                  <c:v>29.647143408417353</c:v>
                </c:pt>
                <c:pt idx="12639">
                  <c:v>30.359962497592889</c:v>
                </c:pt>
                <c:pt idx="12640">
                  <c:v>31.664000000000001</c:v>
                </c:pt>
                <c:pt idx="12641">
                  <c:v>31.275785615807564</c:v>
                </c:pt>
                <c:pt idx="12642">
                  <c:v>30.170244584051392</c:v>
                </c:pt>
                <c:pt idx="12643">
                  <c:v>28.51568550506196</c:v>
                </c:pt>
                <c:pt idx="12644">
                  <c:v>22.642116167511354</c:v>
                </c:pt>
                <c:pt idx="12645">
                  <c:v>21.458341924407755</c:v>
                </c:pt>
                <c:pt idx="12646">
                  <c:v>20.55</c:v>
                </c:pt>
                <c:pt idx="12647">
                  <c:v>19.784232335022704</c:v>
                </c:pt>
                <c:pt idx="12648">
                  <c:v>19.10957747875776</c:v>
                </c:pt>
                <c:pt idx="12649">
                  <c:v>17.167671436952926</c:v>
                </c:pt>
                <c:pt idx="12650">
                  <c:v>16.651650095057036</c:v>
                </c:pt>
                <c:pt idx="12651">
                  <c:v>16.171349140910269</c:v>
                </c:pt>
                <c:pt idx="12652">
                  <c:v>15.720240622331332</c:v>
                </c:pt>
                <c:pt idx="12653">
                  <c:v>15.293571577071578</c:v>
                </c:pt>
                <c:pt idx="12654">
                  <c:v>14.887753902555273</c:v>
                </c:pt>
                <c:pt idx="12655">
                  <c:v>15.6</c:v>
                </c:pt>
                <c:pt idx="12656">
                  <c:v>17.805331856370014</c:v>
                </c:pt>
                <c:pt idx="12657">
                  <c:v>19.943655820235993</c:v>
                </c:pt>
                <c:pt idx="12658">
                  <c:v>21.95</c:v>
                </c:pt>
                <c:pt idx="12659">
                  <c:v>23.763402643019049</c:v>
                </c:pt>
                <c:pt idx="12660">
                  <c:v>25.32876442761102</c:v>
                </c:pt>
                <c:pt idx="12661">
                  <c:v>26.598522628062369</c:v>
                </c:pt>
                <c:pt idx="12662">
                  <c:v>27.534096283981036</c:v>
                </c:pt>
                <c:pt idx="12663">
                  <c:v>28.107058463255044</c:v>
                </c:pt>
                <c:pt idx="12664">
                  <c:v>31.256</c:v>
                </c:pt>
                <c:pt idx="12665">
                  <c:v>30.898842766542955</c:v>
                </c:pt>
                <c:pt idx="12666">
                  <c:v>29.881745017327283</c:v>
                </c:pt>
                <c:pt idx="12667">
                  <c:v>28.359550664657</c:v>
                </c:pt>
                <c:pt idx="12668">
                  <c:v>20.978746874110445</c:v>
                </c:pt>
                <c:pt idx="12669">
                  <c:v>19.889674570455135</c:v>
                </c:pt>
                <c:pt idx="12670">
                  <c:v>19.054000000000002</c:v>
                </c:pt>
                <c:pt idx="12671">
                  <c:v>18.349493748220887</c:v>
                </c:pt>
                <c:pt idx="12672">
                  <c:v>17.72881128045714</c:v>
                </c:pt>
                <c:pt idx="12673">
                  <c:v>17.408938105320185</c:v>
                </c:pt>
                <c:pt idx="12674">
                  <c:v>16.788216781010632</c:v>
                </c:pt>
                <c:pt idx="12675">
                  <c:v>16.210463459355829</c:v>
                </c:pt>
                <c:pt idx="12676">
                  <c:v>15.667825676137689</c:v>
                </c:pt>
                <c:pt idx="12677">
                  <c:v>15.154586099955665</c:v>
                </c:pt>
                <c:pt idx="12678">
                  <c:v>14.666428607421558</c:v>
                </c:pt>
                <c:pt idx="12679">
                  <c:v>14.5</c:v>
                </c:pt>
                <c:pt idx="12680">
                  <c:v>17.330465295970964</c:v>
                </c:pt>
                <c:pt idx="12681">
                  <c:v>20.074928336208401</c:v>
                </c:pt>
                <c:pt idx="12682">
                  <c:v>22.65</c:v>
                </c:pt>
                <c:pt idx="12683">
                  <c:v>24.97743803789059</c:v>
                </c:pt>
                <c:pt idx="12684">
                  <c:v>26.986524422839341</c:v>
                </c:pt>
                <c:pt idx="12685">
                  <c:v>28.616214081686351</c:v>
                </c:pt>
                <c:pt idx="12686">
                  <c:v>29.816989718810305</c:v>
                </c:pt>
                <c:pt idx="12687">
                  <c:v>30.552366374098991</c:v>
                </c:pt>
                <c:pt idx="12688">
                  <c:v>32.207999999999998</c:v>
                </c:pt>
                <c:pt idx="12689">
                  <c:v>31.778376081493704</c:v>
                </c:pt>
                <c:pt idx="12690">
                  <c:v>30.554910673016877</c:v>
                </c:pt>
                <c:pt idx="12691">
                  <c:v>28.723865292268567</c:v>
                </c:pt>
                <c:pt idx="12692">
                  <c:v>21.993275225379229</c:v>
                </c:pt>
                <c:pt idx="12693">
                  <c:v>20.683231729677914</c:v>
                </c:pt>
                <c:pt idx="12694">
                  <c:v>19.677999999999997</c:v>
                </c:pt>
                <c:pt idx="12695">
                  <c:v>18.830550450758459</c:v>
                </c:pt>
                <c:pt idx="12696">
                  <c:v>18.083932409825255</c:v>
                </c:pt>
                <c:pt idx="12697">
                  <c:v>17.570276200436812</c:v>
                </c:pt>
                <c:pt idx="12698">
                  <c:v>16.957033446299665</c:v>
                </c:pt>
                <c:pt idx="12699">
                  <c:v>16.386241008038294</c:v>
                </c:pt>
                <c:pt idx="12700">
                  <c:v>15.850141029437236</c:v>
                </c:pt>
                <c:pt idx="12701">
                  <c:v>15.343085062606804</c:v>
                </c:pt>
                <c:pt idx="12702">
                  <c:v>14.860808985645397</c:v>
                </c:pt>
                <c:pt idx="12703">
                  <c:v>14.2</c:v>
                </c:pt>
                <c:pt idx="12704">
                  <c:v>17.082559749271041</c:v>
                </c:pt>
                <c:pt idx="12705">
                  <c:v>19.8775343792061</c:v>
                </c:pt>
                <c:pt idx="12706">
                  <c:v>22.5</c:v>
                </c:pt>
                <c:pt idx="12707">
                  <c:v>24.870274320796554</c:v>
                </c:pt>
                <c:pt idx="12708">
                  <c:v>26.916337755775036</c:v>
                </c:pt>
                <c:pt idx="12709">
                  <c:v>28.576021702821681</c:v>
                </c:pt>
                <c:pt idx="12710">
                  <c:v>29.798897505046078</c:v>
                </c:pt>
                <c:pt idx="12711">
                  <c:v>30.547808700002655</c:v>
                </c:pt>
                <c:pt idx="12712">
                  <c:v>32.14</c:v>
                </c:pt>
                <c:pt idx="12713">
                  <c:v>31.715552273282935</c:v>
                </c:pt>
                <c:pt idx="12714">
                  <c:v>30.50682741189619</c:v>
                </c:pt>
                <c:pt idx="12715">
                  <c:v>28.697842818867741</c:v>
                </c:pt>
                <c:pt idx="12716">
                  <c:v>22.099380343145747</c:v>
                </c:pt>
                <c:pt idx="12717">
                  <c:v>20.805120504019147</c:v>
                </c:pt>
                <c:pt idx="12718">
                  <c:v>19.812000000000001</c:v>
                </c:pt>
                <c:pt idx="12719">
                  <c:v>18.974760686291489</c:v>
                </c:pt>
                <c:pt idx="12720">
                  <c:v>18.237138043441821</c:v>
                </c:pt>
                <c:pt idx="12721">
                  <c:v>17.047600010203563</c:v>
                </c:pt>
                <c:pt idx="12722">
                  <c:v>16.419400115721608</c:v>
                </c:pt>
                <c:pt idx="12723">
                  <c:v>15.834685910673373</c:v>
                </c:pt>
                <c:pt idx="12724">
                  <c:v>15.285510322838146</c:v>
                </c:pt>
                <c:pt idx="12725">
                  <c:v>14.766087137304531</c:v>
                </c:pt>
                <c:pt idx="12726">
                  <c:v>14.272048229197724</c:v>
                </c:pt>
                <c:pt idx="12727">
                  <c:v>14.4</c:v>
                </c:pt>
                <c:pt idx="12728">
                  <c:v>17.213100478204272</c:v>
                </c:pt>
                <c:pt idx="12729">
                  <c:v>19.940726321875836</c:v>
                </c:pt>
                <c:pt idx="12730">
                  <c:v>22.5</c:v>
                </c:pt>
                <c:pt idx="12731">
                  <c:v>24.813159276921937</c:v>
                </c:pt>
                <c:pt idx="12732">
                  <c:v>26.809919978527446</c:v>
                </c:pt>
                <c:pt idx="12733">
                  <c:v>28.429611541307906</c:v>
                </c:pt>
                <c:pt idx="12734">
                  <c:v>29.623020456731716</c:v>
                </c:pt>
                <c:pt idx="12735">
                  <c:v>30.353885598797774</c:v>
                </c:pt>
                <c:pt idx="12736">
                  <c:v>32.275999999999996</c:v>
                </c:pt>
                <c:pt idx="12737">
                  <c:v>31.84119988970447</c:v>
                </c:pt>
                <c:pt idx="12738">
                  <c:v>30.602993934137558</c:v>
                </c:pt>
                <c:pt idx="12739">
                  <c:v>28.749887765669392</c:v>
                </c:pt>
                <c:pt idx="12740">
                  <c:v>21.687170107612715</c:v>
                </c:pt>
                <c:pt idx="12741">
                  <c:v>20.361342955336688</c:v>
                </c:pt>
                <c:pt idx="12742">
                  <c:v>19.344000000000001</c:v>
                </c:pt>
                <c:pt idx="12743">
                  <c:v>18.486340215225432</c:v>
                </c:pt>
                <c:pt idx="12744">
                  <c:v>17.730726776208694</c:v>
                </c:pt>
                <c:pt idx="12745">
                  <c:v>16.292952390670056</c:v>
                </c:pt>
                <c:pt idx="12746">
                  <c:v>15.694666776877719</c:v>
                </c:pt>
                <c:pt idx="12747">
                  <c:v>15.137796105403211</c:v>
                </c:pt>
                <c:pt idx="12748">
                  <c:v>14.614771736036326</c:v>
                </c:pt>
                <c:pt idx="12749">
                  <c:v>14.120082987909074</c:v>
                </c:pt>
                <c:pt idx="12750">
                  <c:v>13.649569742093068</c:v>
                </c:pt>
                <c:pt idx="12751">
                  <c:v>13.8</c:v>
                </c:pt>
                <c:pt idx="12752">
                  <c:v>16.474181936070728</c:v>
                </c:pt>
                <c:pt idx="12753">
                  <c:v>19.0671102072153</c:v>
                </c:pt>
                <c:pt idx="12754">
                  <c:v>21.5</c:v>
                </c:pt>
                <c:pt idx="12755">
                  <c:v>23.698929189172702</c:v>
                </c:pt>
                <c:pt idx="12756">
                  <c:v>25.597084424032261</c:v>
                </c:pt>
                <c:pt idx="12757">
                  <c:v>27.136791218280354</c:v>
                </c:pt>
                <c:pt idx="12758">
                  <c:v>28.271266360102988</c:v>
                </c:pt>
                <c:pt idx="12759">
                  <c:v>28.966039396388005</c:v>
                </c:pt>
                <c:pt idx="12760">
                  <c:v>32.004000000000005</c:v>
                </c:pt>
                <c:pt idx="12761">
                  <c:v>31.5899046568614</c:v>
                </c:pt>
                <c:pt idx="12762">
                  <c:v>30.410660889654821</c:v>
                </c:pt>
                <c:pt idx="12763">
                  <c:v>28.64579787206609</c:v>
                </c:pt>
                <c:pt idx="12764">
                  <c:v>20.711590578678774</c:v>
                </c:pt>
                <c:pt idx="12765">
                  <c:v>19.448898052701605</c:v>
                </c:pt>
                <c:pt idx="12766">
                  <c:v>18.479999999999997</c:v>
                </c:pt>
                <c:pt idx="12767">
                  <c:v>17.663181157357549</c:v>
                </c:pt>
                <c:pt idx="12768">
                  <c:v>16.943549310674943</c:v>
                </c:pt>
                <c:pt idx="12769">
                  <c:v>15.082916677295376</c:v>
                </c:pt>
                <c:pt idx="12770">
                  <c:v>14.428541787210007</c:v>
                </c:pt>
                <c:pt idx="12771">
                  <c:v>13.819464490284762</c:v>
                </c:pt>
                <c:pt idx="12772">
                  <c:v>13.247406586289731</c:v>
                </c:pt>
                <c:pt idx="12773">
                  <c:v>12.70634076802555</c:v>
                </c:pt>
                <c:pt idx="12774">
                  <c:v>12.191716905414292</c:v>
                </c:pt>
                <c:pt idx="12775">
                  <c:v>13.2</c:v>
                </c:pt>
                <c:pt idx="12776">
                  <c:v>15.978370842670884</c:v>
                </c:pt>
                <c:pt idx="12777">
                  <c:v>18.672322293210698</c:v>
                </c:pt>
                <c:pt idx="12778">
                  <c:v>21.2</c:v>
                </c:pt>
                <c:pt idx="12779">
                  <c:v>23.484601754984627</c:v>
                </c:pt>
                <c:pt idx="12780">
                  <c:v>25.456711089903649</c:v>
                </c:pt>
                <c:pt idx="12781">
                  <c:v>27.056406460551017</c:v>
                </c:pt>
                <c:pt idx="12782">
                  <c:v>28.235081932574531</c:v>
                </c:pt>
                <c:pt idx="12783">
                  <c:v>28.956924048195326</c:v>
                </c:pt>
                <c:pt idx="12784">
                  <c:v>32.513999999999996</c:v>
                </c:pt>
                <c:pt idx="12785">
                  <c:v>32.061083218442157</c:v>
                </c:pt>
                <c:pt idx="12786">
                  <c:v>30.771285348059958</c:v>
                </c:pt>
                <c:pt idx="12787">
                  <c:v>28.840966422572286</c:v>
                </c:pt>
                <c:pt idx="12788">
                  <c:v>19.915802195429912</c:v>
                </c:pt>
                <c:pt idx="12789">
                  <c:v>18.534732245142379</c:v>
                </c:pt>
                <c:pt idx="12790">
                  <c:v>17.475000000000001</c:v>
                </c:pt>
                <c:pt idx="12791">
                  <c:v>16.581604390859823</c:v>
                </c:pt>
                <c:pt idx="12792">
                  <c:v>15.794507058550721</c:v>
                </c:pt>
                <c:pt idx="12793">
                  <c:v>15.992952390670059</c:v>
                </c:pt>
                <c:pt idx="12794">
                  <c:v>15.39466677687772</c:v>
                </c:pt>
                <c:pt idx="12795">
                  <c:v>14.837796105403212</c:v>
                </c:pt>
                <c:pt idx="12796">
                  <c:v>14.314771736036327</c:v>
                </c:pt>
                <c:pt idx="12797">
                  <c:v>13.820082987909075</c:v>
                </c:pt>
                <c:pt idx="12798">
                  <c:v>13.349569742093069</c:v>
                </c:pt>
                <c:pt idx="12799">
                  <c:v>11.7</c:v>
                </c:pt>
                <c:pt idx="12800">
                  <c:v>14.686748655871201</c:v>
                </c:pt>
                <c:pt idx="12801">
                  <c:v>17.582746465201502</c:v>
                </c:pt>
                <c:pt idx="12802">
                  <c:v>20.299999999999997</c:v>
                </c:pt>
                <c:pt idx="12803">
                  <c:v>22.755946886608474</c:v>
                </c:pt>
                <c:pt idx="12804">
                  <c:v>24.875964421646422</c:v>
                </c:pt>
                <c:pt idx="12805">
                  <c:v>26.595636945092345</c:v>
                </c:pt>
                <c:pt idx="12806">
                  <c:v>27.862713077517622</c:v>
                </c:pt>
                <c:pt idx="12807">
                  <c:v>28.638693351809977</c:v>
                </c:pt>
                <c:pt idx="12808">
                  <c:v>32.003999999999998</c:v>
                </c:pt>
                <c:pt idx="12809">
                  <c:v>31.5899046568614</c:v>
                </c:pt>
                <c:pt idx="12810">
                  <c:v>30.410660889654817</c:v>
                </c:pt>
                <c:pt idx="12811">
                  <c:v>28.645797872066087</c:v>
                </c:pt>
                <c:pt idx="12812">
                  <c:v>20.411590578678776</c:v>
                </c:pt>
                <c:pt idx="12813">
                  <c:v>19.148898052701607</c:v>
                </c:pt>
                <c:pt idx="12814">
                  <c:v>18.18</c:v>
                </c:pt>
                <c:pt idx="12815">
                  <c:v>17.363181157357552</c:v>
                </c:pt>
                <c:pt idx="12816">
                  <c:v>16.643549310674945</c:v>
                </c:pt>
                <c:pt idx="12817">
                  <c:v>17.076966676019932</c:v>
                </c:pt>
                <c:pt idx="12818">
                  <c:v>16.501116772744808</c:v>
                </c:pt>
                <c:pt idx="12819">
                  <c:v>15.965128751450592</c:v>
                </c:pt>
                <c:pt idx="12820">
                  <c:v>15.461717795934966</c:v>
                </c:pt>
                <c:pt idx="12821">
                  <c:v>14.985579875862484</c:v>
                </c:pt>
                <c:pt idx="12822">
                  <c:v>14.532710876764579</c:v>
                </c:pt>
                <c:pt idx="12823">
                  <c:v>12.9</c:v>
                </c:pt>
                <c:pt idx="12824">
                  <c:v>15.782559749271044</c:v>
                </c:pt>
                <c:pt idx="12825">
                  <c:v>18.577534379206099</c:v>
                </c:pt>
                <c:pt idx="12826">
                  <c:v>21.2</c:v>
                </c:pt>
                <c:pt idx="12827">
                  <c:v>23.570274320796553</c:v>
                </c:pt>
                <c:pt idx="12828">
                  <c:v>25.616337755775035</c:v>
                </c:pt>
                <c:pt idx="12829">
                  <c:v>27.27602170282168</c:v>
                </c:pt>
                <c:pt idx="12830">
                  <c:v>28.498897505046081</c:v>
                </c:pt>
                <c:pt idx="12831">
                  <c:v>29.247808700002658</c:v>
                </c:pt>
                <c:pt idx="12832">
                  <c:v>31.8</c:v>
                </c:pt>
                <c:pt idx="12833">
                  <c:v>31.401433232229099</c:v>
                </c:pt>
                <c:pt idx="12834">
                  <c:v>30.266411106292765</c:v>
                </c:pt>
                <c:pt idx="12835">
                  <c:v>28.567730451863611</c:v>
                </c:pt>
                <c:pt idx="12836">
                  <c:v>21.32990593197832</c:v>
                </c:pt>
                <c:pt idx="12837">
                  <c:v>20.114564375725294</c:v>
                </c:pt>
                <c:pt idx="12838">
                  <c:v>19.181999999999999</c:v>
                </c:pt>
                <c:pt idx="12839">
                  <c:v>18.395811863956645</c:v>
                </c:pt>
                <c:pt idx="12840">
                  <c:v>17.703166211524636</c:v>
                </c:pt>
                <c:pt idx="12841">
                  <c:v>17.380311913811493</c:v>
                </c:pt>
                <c:pt idx="12842">
                  <c:v>16.823158435967379</c:v>
                </c:pt>
                <c:pt idx="12843">
                  <c:v>16.304572623156741</c:v>
                </c:pt>
                <c:pt idx="12844">
                  <c:v>15.81750617918383</c:v>
                </c:pt>
                <c:pt idx="12845">
                  <c:v>15.356827282490327</c:v>
                </c:pt>
                <c:pt idx="12846">
                  <c:v>14.918661822324172</c:v>
                </c:pt>
                <c:pt idx="12847">
                  <c:v>14.1</c:v>
                </c:pt>
                <c:pt idx="12848">
                  <c:v>16.756817118304035</c:v>
                </c:pt>
                <c:pt idx="12849">
                  <c:v>19.33290819288273</c:v>
                </c:pt>
                <c:pt idx="12850">
                  <c:v>21.75</c:v>
                </c:pt>
                <c:pt idx="12851">
                  <c:v>23.934650428204051</c:v>
                </c:pt>
                <c:pt idx="12852">
                  <c:v>25.820479979720361</c:v>
                </c:pt>
                <c:pt idx="12853">
                  <c:v>27.350188677901912</c:v>
                </c:pt>
                <c:pt idx="12854">
                  <c:v>28.477297098024394</c:v>
                </c:pt>
                <c:pt idx="12855">
                  <c:v>29.167558621086783</c:v>
                </c:pt>
                <c:pt idx="12856">
                  <c:v>31.63</c:v>
                </c:pt>
                <c:pt idx="12857">
                  <c:v>31.244373711702178</c:v>
                </c:pt>
                <c:pt idx="12858">
                  <c:v>30.146202953491049</c:v>
                </c:pt>
                <c:pt idx="12859">
                  <c:v>28.502674268361545</c:v>
                </c:pt>
                <c:pt idx="12860">
                  <c:v>21.49516872639461</c:v>
                </c:pt>
                <c:pt idx="12861">
                  <c:v>20.31928631157837</c:v>
                </c:pt>
                <c:pt idx="12862">
                  <c:v>19.417000000000002</c:v>
                </c:pt>
                <c:pt idx="12863">
                  <c:v>18.65633745278922</c:v>
                </c:pt>
                <c:pt idx="12864">
                  <c:v>17.986180295566044</c:v>
                </c:pt>
                <c:pt idx="12865">
                  <c:v>18.983657151603055</c:v>
                </c:pt>
                <c:pt idx="12866">
                  <c:v>18.445200099189947</c:v>
                </c:pt>
                <c:pt idx="12867">
                  <c:v>17.94401649486289</c:v>
                </c:pt>
                <c:pt idx="12868">
                  <c:v>17.473294562432695</c:v>
                </c:pt>
                <c:pt idx="12869">
                  <c:v>17.028074689118167</c:v>
                </c:pt>
                <c:pt idx="12870">
                  <c:v>16.604612767883761</c:v>
                </c:pt>
                <c:pt idx="12871">
                  <c:v>14.5</c:v>
                </c:pt>
                <c:pt idx="12872">
                  <c:v>17.295735660437579</c:v>
                </c:pt>
                <c:pt idx="12873">
                  <c:v>20.006524307543266</c:v>
                </c:pt>
                <c:pt idx="12874">
                  <c:v>22.549999999999997</c:v>
                </c:pt>
                <c:pt idx="12875">
                  <c:v>24.848880515953283</c:v>
                </c:pt>
                <c:pt idx="12876">
                  <c:v>26.833315534215547</c:v>
                </c:pt>
                <c:pt idx="12877">
                  <c:v>28.443009000929464</c:v>
                </c:pt>
                <c:pt idx="12878">
                  <c:v>29.629051194653126</c:v>
                </c:pt>
                <c:pt idx="12879">
                  <c:v>30.355404823496549</c:v>
                </c:pt>
                <c:pt idx="12880">
                  <c:v>31.46</c:v>
                </c:pt>
                <c:pt idx="12881">
                  <c:v>31.08731419117526</c:v>
                </c:pt>
                <c:pt idx="12882">
                  <c:v>30.025994800689336</c:v>
                </c:pt>
                <c:pt idx="12883">
                  <c:v>28.43761808485948</c:v>
                </c:pt>
                <c:pt idx="12884">
                  <c:v>22.9604315208109</c:v>
                </c:pt>
                <c:pt idx="12885">
                  <c:v>21.824008247431447</c:v>
                </c:pt>
                <c:pt idx="12886">
                  <c:v>20.951999999999998</c:v>
                </c:pt>
                <c:pt idx="12887">
                  <c:v>20.216863041621796</c:v>
                </c:pt>
                <c:pt idx="12888">
                  <c:v>19.569194379607453</c:v>
                </c:pt>
                <c:pt idx="12889">
                  <c:v>17.121578582178749</c:v>
                </c:pt>
                <c:pt idx="12890">
                  <c:v>16.459725121920975</c:v>
                </c:pt>
                <c:pt idx="12891">
                  <c:v>15.843686941602302</c:v>
                </c:pt>
                <c:pt idx="12892">
                  <c:v>15.265091232990187</c:v>
                </c:pt>
                <c:pt idx="12893">
                  <c:v>14.717841805374414</c:v>
                </c:pt>
                <c:pt idx="12894">
                  <c:v>14.197336527190457</c:v>
                </c:pt>
                <c:pt idx="12895">
                  <c:v>16.2</c:v>
                </c:pt>
                <c:pt idx="12896">
                  <c:v>18.839452300537339</c:v>
                </c:pt>
                <c:pt idx="12897">
                  <c:v>21.398706178550164</c:v>
                </c:pt>
                <c:pt idx="12898">
                  <c:v>23.799999999999997</c:v>
                </c:pt>
                <c:pt idx="12899">
                  <c:v>25.970371667235398</c:v>
                </c:pt>
                <c:pt idx="12900">
                  <c:v>27.843875535408465</c:v>
                </c:pt>
                <c:pt idx="12901">
                  <c:v>29.363586137523466</c:v>
                </c:pt>
                <c:pt idx="12902">
                  <c:v>30.483327835945804</c:v>
                </c:pt>
                <c:pt idx="12903">
                  <c:v>31.169077845785559</c:v>
                </c:pt>
                <c:pt idx="12904">
                  <c:v>32.582000000000001</c:v>
                </c:pt>
                <c:pt idx="12905">
                  <c:v>32.123907026652923</c:v>
                </c:pt>
                <c:pt idx="12906">
                  <c:v>30.819368609180643</c:v>
                </c:pt>
                <c:pt idx="12907">
                  <c:v>28.866988895973112</c:v>
                </c:pt>
                <c:pt idx="12908">
                  <c:v>22.009697077663393</c:v>
                </c:pt>
                <c:pt idx="12909">
                  <c:v>20.612843470801149</c:v>
                </c:pt>
                <c:pt idx="12910">
                  <c:v>19.540999999999997</c:v>
                </c:pt>
                <c:pt idx="12911">
                  <c:v>18.637394155326788</c:v>
                </c:pt>
                <c:pt idx="12912">
                  <c:v>17.841301424934159</c:v>
                </c:pt>
                <c:pt idx="12913">
                  <c:v>17.797038102769296</c:v>
                </c:pt>
                <c:pt idx="12914">
                  <c:v>17.333366752080234</c:v>
                </c:pt>
                <c:pt idx="12915">
                  <c:v>16.901791981687488</c:v>
                </c:pt>
                <c:pt idx="12916">
                  <c:v>16.496448095428153</c:v>
                </c:pt>
                <c:pt idx="12917">
                  <c:v>16.113064315629533</c:v>
                </c:pt>
                <c:pt idx="12918">
                  <c:v>15.74841655012213</c:v>
                </c:pt>
                <c:pt idx="12919">
                  <c:v>13.7</c:v>
                </c:pt>
                <c:pt idx="12920">
                  <c:v>16.148439305103718</c:v>
                </c:pt>
                <c:pt idx="12921">
                  <c:v>18.52248402089193</c:v>
                </c:pt>
                <c:pt idx="12922">
                  <c:v>20.75</c:v>
                </c:pt>
                <c:pt idx="12923">
                  <c:v>22.763305296580203</c:v>
                </c:pt>
                <c:pt idx="12924">
                  <c:v>24.501226647977589</c:v>
                </c:pt>
                <c:pt idx="12925">
                  <c:v>25.910958193360585</c:v>
                </c:pt>
                <c:pt idx="12926">
                  <c:v>26.949665953081308</c:v>
                </c:pt>
                <c:pt idx="12927">
                  <c:v>27.585789317472134</c:v>
                </c:pt>
                <c:pt idx="12928">
                  <c:v>30.78</c:v>
                </c:pt>
                <c:pt idx="12929">
                  <c:v>30.459076109067585</c:v>
                </c:pt>
                <c:pt idx="12930">
                  <c:v>29.545162189482486</c:v>
                </c:pt>
                <c:pt idx="12931">
                  <c:v>28.177393350851219</c:v>
                </c:pt>
                <c:pt idx="12932">
                  <c:v>21.221482698476052</c:v>
                </c:pt>
                <c:pt idx="12933">
                  <c:v>20.242895990843746</c:v>
                </c:pt>
                <c:pt idx="12934">
                  <c:v>19.492000000000001</c:v>
                </c:pt>
                <c:pt idx="12935">
                  <c:v>18.858965396952101</c:v>
                </c:pt>
                <c:pt idx="12936">
                  <c:v>18.301250715773083</c:v>
                </c:pt>
                <c:pt idx="12937">
                  <c:v>19.609678579627861</c:v>
                </c:pt>
                <c:pt idx="12938">
                  <c:v>19.104875092990575</c:v>
                </c:pt>
                <c:pt idx="12939">
                  <c:v>18.635015463933961</c:v>
                </c:pt>
                <c:pt idx="12940">
                  <c:v>18.19371365228065</c:v>
                </c:pt>
                <c:pt idx="12941">
                  <c:v>17.776320021048281</c:v>
                </c:pt>
                <c:pt idx="12942">
                  <c:v>17.379324469891024</c:v>
                </c:pt>
                <c:pt idx="12943">
                  <c:v>15.4</c:v>
                </c:pt>
                <c:pt idx="12944">
                  <c:v>18.022087482770647</c:v>
                </c:pt>
                <c:pt idx="12945">
                  <c:v>20.564504164217599</c:v>
                </c:pt>
                <c:pt idx="12946">
                  <c:v>22.95</c:v>
                </c:pt>
                <c:pt idx="12947">
                  <c:v>25.106092906266742</c:v>
                </c:pt>
                <c:pt idx="12948">
                  <c:v>26.967271091096571</c:v>
                </c:pt>
                <c:pt idx="12949">
                  <c:v>28.476983597145022</c:v>
                </c:pt>
                <c:pt idx="12950">
                  <c:v>29.589358573867216</c:v>
                </c:pt>
                <c:pt idx="12951">
                  <c:v>30.270597070484342</c:v>
                </c:pt>
                <c:pt idx="12952">
                  <c:v>31.154</c:v>
                </c:pt>
                <c:pt idx="12953">
                  <c:v>30.804607054226807</c:v>
                </c:pt>
                <c:pt idx="12954">
                  <c:v>29.809620125646255</c:v>
                </c:pt>
                <c:pt idx="12955">
                  <c:v>28.320516954555764</c:v>
                </c:pt>
                <c:pt idx="12956">
                  <c:v>23.337904550760218</c:v>
                </c:pt>
                <c:pt idx="12957">
                  <c:v>22.272507731966979</c:v>
                </c:pt>
                <c:pt idx="12958">
                  <c:v>21.454999999999998</c:v>
                </c:pt>
                <c:pt idx="12959">
                  <c:v>20.765809101520432</c:v>
                </c:pt>
                <c:pt idx="12960">
                  <c:v>20.158619730881984</c:v>
                </c:pt>
                <c:pt idx="12961">
                  <c:v>14.510419053935536</c:v>
                </c:pt>
                <c:pt idx="12962">
                  <c:v>14.121533404970517</c:v>
                </c:pt>
                <c:pt idx="12963">
                  <c:v>13.759567468512088</c:v>
                </c:pt>
                <c:pt idx="12964">
                  <c:v>13.419601628423612</c:v>
                </c:pt>
                <c:pt idx="12965">
                  <c:v>13.098053942140899</c:v>
                </c:pt>
                <c:pt idx="12966">
                  <c:v>12.792220332360495</c:v>
                </c:pt>
                <c:pt idx="12967">
                  <c:v>17</c:v>
                </c:pt>
                <c:pt idx="12968">
                  <c:v>18.02452424823489</c:v>
                </c:pt>
                <c:pt idx="12969">
                  <c:v>19.017918845621445</c:v>
                </c:pt>
                <c:pt idx="12970">
                  <c:v>19.95</c:v>
                </c:pt>
                <c:pt idx="12971">
                  <c:v>20.79244689715058</c:v>
                </c:pt>
                <c:pt idx="12972">
                  <c:v>21.519662214401968</c:v>
                </c:pt>
                <c:pt idx="12973">
                  <c:v>22.109549882328189</c:v>
                </c:pt>
                <c:pt idx="12974">
                  <c:v>22.544186462636858</c:v>
                </c:pt>
                <c:pt idx="12975">
                  <c:v>22.810365742772028</c:v>
                </c:pt>
                <c:pt idx="12976">
                  <c:v>30.1</c:v>
                </c:pt>
                <c:pt idx="12977">
                  <c:v>29.83083802695991</c:v>
                </c:pt>
                <c:pt idx="12978">
                  <c:v>29.064329578275633</c:v>
                </c:pt>
                <c:pt idx="12979">
                  <c:v>27.917168616842957</c:v>
                </c:pt>
                <c:pt idx="12980">
                  <c:v>17.382533876141203</c:v>
                </c:pt>
                <c:pt idx="12981">
                  <c:v>16.561783734256043</c:v>
                </c:pt>
                <c:pt idx="12982">
                  <c:v>15.931999999999999</c:v>
                </c:pt>
                <c:pt idx="12983">
                  <c:v>15.401067752282408</c:v>
                </c:pt>
                <c:pt idx="12984">
                  <c:v>14.933307051938714</c:v>
                </c:pt>
                <c:pt idx="12985">
                  <c:v>16.09629762846162</c:v>
                </c:pt>
                <c:pt idx="12986">
                  <c:v>15.516708440100292</c:v>
                </c:pt>
                <c:pt idx="12987">
                  <c:v>14.977239977109361</c:v>
                </c:pt>
                <c:pt idx="12988">
                  <c:v>14.470560119285192</c:v>
                </c:pt>
                <c:pt idx="12989">
                  <c:v>13.991330394536917</c:v>
                </c:pt>
                <c:pt idx="12990">
                  <c:v>13.53552068765266</c:v>
                </c:pt>
                <c:pt idx="12991">
                  <c:v>12.5</c:v>
                </c:pt>
                <c:pt idx="12992">
                  <c:v>15.295735660437579</c:v>
                </c:pt>
                <c:pt idx="12993">
                  <c:v>18.006524307543266</c:v>
                </c:pt>
                <c:pt idx="12994">
                  <c:v>20.549999999999997</c:v>
                </c:pt>
                <c:pt idx="12995">
                  <c:v>22.848880515953283</c:v>
                </c:pt>
                <c:pt idx="12996">
                  <c:v>24.833315534215547</c:v>
                </c:pt>
                <c:pt idx="12997">
                  <c:v>26.443009000929464</c:v>
                </c:pt>
                <c:pt idx="12998">
                  <c:v>27.629051194653126</c:v>
                </c:pt>
                <c:pt idx="12999">
                  <c:v>28.355404823496549</c:v>
                </c:pt>
                <c:pt idx="13000">
                  <c:v>31.834000000000003</c:v>
                </c:pt>
                <c:pt idx="13001">
                  <c:v>31.432845136334485</c:v>
                </c:pt>
                <c:pt idx="13002">
                  <c:v>30.290452736853108</c:v>
                </c:pt>
                <c:pt idx="13003">
                  <c:v>28.580741688564025</c:v>
                </c:pt>
                <c:pt idx="13004">
                  <c:v>20.376853373095063</c:v>
                </c:pt>
                <c:pt idx="13005">
                  <c:v>19.153619988554681</c:v>
                </c:pt>
                <c:pt idx="13006">
                  <c:v>18.215</c:v>
                </c:pt>
                <c:pt idx="13007">
                  <c:v>17.423706746190128</c:v>
                </c:pt>
                <c:pt idx="13008">
                  <c:v>16.726563394716354</c:v>
                </c:pt>
                <c:pt idx="13009">
                  <c:v>16.547600010203563</c:v>
                </c:pt>
                <c:pt idx="13010">
                  <c:v>15.919400115721608</c:v>
                </c:pt>
                <c:pt idx="13011">
                  <c:v>15.334685910673373</c:v>
                </c:pt>
                <c:pt idx="13012">
                  <c:v>14.785510322838146</c:v>
                </c:pt>
                <c:pt idx="13013">
                  <c:v>14.266087137304531</c:v>
                </c:pt>
                <c:pt idx="13014">
                  <c:v>13.772048229197724</c:v>
                </c:pt>
                <c:pt idx="13015">
                  <c:v>13.1</c:v>
                </c:pt>
                <c:pt idx="13016">
                  <c:v>16.052019020337816</c:v>
                </c:pt>
                <c:pt idx="13017">
                  <c:v>18.914342436536366</c:v>
                </c:pt>
                <c:pt idx="13018">
                  <c:v>21.599999999999998</c:v>
                </c:pt>
                <c:pt idx="13019">
                  <c:v>24.027389364671166</c:v>
                </c:pt>
                <c:pt idx="13020">
                  <c:v>26.122755533022627</c:v>
                </c:pt>
                <c:pt idx="13021">
                  <c:v>27.822431864335456</c:v>
                </c:pt>
                <c:pt idx="13022">
                  <c:v>29.074774553360442</c:v>
                </c:pt>
                <c:pt idx="13023">
                  <c:v>29.841731801207537</c:v>
                </c:pt>
                <c:pt idx="13024">
                  <c:v>32.275999999999996</c:v>
                </c:pt>
                <c:pt idx="13025">
                  <c:v>31.84119988970447</c:v>
                </c:pt>
                <c:pt idx="13026">
                  <c:v>30.602993934137558</c:v>
                </c:pt>
                <c:pt idx="13027">
                  <c:v>28.749887765669392</c:v>
                </c:pt>
                <c:pt idx="13028">
                  <c:v>21.187170107612715</c:v>
                </c:pt>
                <c:pt idx="13029">
                  <c:v>19.861342955336688</c:v>
                </c:pt>
                <c:pt idx="13030">
                  <c:v>18.844000000000001</c:v>
                </c:pt>
                <c:pt idx="13031">
                  <c:v>17.986340215225432</c:v>
                </c:pt>
                <c:pt idx="13032">
                  <c:v>17.230726776208694</c:v>
                </c:pt>
                <c:pt idx="13033">
                  <c:v>16.686261915086938</c:v>
                </c:pt>
                <c:pt idx="13034">
                  <c:v>16.050583450432576</c:v>
                </c:pt>
                <c:pt idx="13035">
                  <c:v>15.458908361990913</c:v>
                </c:pt>
                <c:pt idx="13036">
                  <c:v>14.903194969538598</c:v>
                </c:pt>
                <c:pt idx="13037">
                  <c:v>14.377588174653393</c:v>
                </c:pt>
                <c:pt idx="13038">
                  <c:v>13.877667850973888</c:v>
                </c:pt>
                <c:pt idx="13039">
                  <c:v>13.3</c:v>
                </c:pt>
                <c:pt idx="13040">
                  <c:v>16.26938383810451</c:v>
                </c:pt>
                <c:pt idx="13041">
                  <c:v>19.148544450868936</c:v>
                </c:pt>
                <c:pt idx="13042">
                  <c:v>21.849999999999998</c:v>
                </c:pt>
                <c:pt idx="13043">
                  <c:v>24.29166812563982</c:v>
                </c:pt>
                <c:pt idx="13044">
                  <c:v>26.399359977334523</c:v>
                </c:pt>
                <c:pt idx="13045">
                  <c:v>28.109034404713899</c:v>
                </c:pt>
                <c:pt idx="13046">
                  <c:v>29.368743815439032</c:v>
                </c:pt>
                <c:pt idx="13047">
                  <c:v>30.140212576508755</c:v>
                </c:pt>
                <c:pt idx="13048">
                  <c:v>32.344000000000001</c:v>
                </c:pt>
                <c:pt idx="13049">
                  <c:v>31.904023697915239</c:v>
                </c:pt>
                <c:pt idx="13050">
                  <c:v>30.651077195258246</c:v>
                </c:pt>
                <c:pt idx="13051">
                  <c:v>28.775910239070221</c:v>
                </c:pt>
                <c:pt idx="13052">
                  <c:v>21.381064989846198</c:v>
                </c:pt>
                <c:pt idx="13053">
                  <c:v>20.039454180995456</c:v>
                </c:pt>
                <c:pt idx="13054">
                  <c:v>19.009999999999998</c:v>
                </c:pt>
                <c:pt idx="13055">
                  <c:v>18.142129979692399</c:v>
                </c:pt>
                <c:pt idx="13056">
                  <c:v>17.37752114259213</c:v>
                </c:pt>
                <c:pt idx="13057">
                  <c:v>17.515628580903307</c:v>
                </c:pt>
                <c:pt idx="13058">
                  <c:v>16.932300107455777</c:v>
                </c:pt>
                <c:pt idx="13059">
                  <c:v>16.389351202768133</c:v>
                </c:pt>
                <c:pt idx="13060">
                  <c:v>15.879402442635419</c:v>
                </c:pt>
                <c:pt idx="13061">
                  <c:v>15.397080913211347</c:v>
                </c:pt>
                <c:pt idx="13062">
                  <c:v>14.938330498540742</c:v>
                </c:pt>
                <c:pt idx="13063">
                  <c:v>13.4</c:v>
                </c:pt>
                <c:pt idx="13064">
                  <c:v>16.299924567037738</c:v>
                </c:pt>
                <c:pt idx="13065">
                  <c:v>19.111736393538671</c:v>
                </c:pt>
                <c:pt idx="13066">
                  <c:v>21.75</c:v>
                </c:pt>
                <c:pt idx="13067">
                  <c:v>24.134553081765208</c:v>
                </c:pt>
                <c:pt idx="13068">
                  <c:v>26.192942200086936</c:v>
                </c:pt>
                <c:pt idx="13069">
                  <c:v>27.862624243200127</c:v>
                </c:pt>
                <c:pt idx="13070">
                  <c:v>29.092866767124672</c:v>
                </c:pt>
                <c:pt idx="13071">
                  <c:v>29.846289475303877</c:v>
                </c:pt>
                <c:pt idx="13072">
                  <c:v>31.868000000000002</c:v>
                </c:pt>
                <c:pt idx="13073">
                  <c:v>31.464257040439868</c:v>
                </c:pt>
                <c:pt idx="13074">
                  <c:v>30.314494367413449</c:v>
                </c:pt>
                <c:pt idx="13075">
                  <c:v>28.59375292526444</c:v>
                </c:pt>
                <c:pt idx="13076">
                  <c:v>21.823800814211808</c:v>
                </c:pt>
                <c:pt idx="13077">
                  <c:v>20.592675601384066</c:v>
                </c:pt>
                <c:pt idx="13078">
                  <c:v>19.648</c:v>
                </c:pt>
                <c:pt idx="13079">
                  <c:v>18.851601628423612</c:v>
                </c:pt>
                <c:pt idx="13080">
                  <c:v>18.149960577908072</c:v>
                </c:pt>
                <c:pt idx="13081">
                  <c:v>17.582916677295376</c:v>
                </c:pt>
                <c:pt idx="13082">
                  <c:v>16.928541787210008</c:v>
                </c:pt>
                <c:pt idx="13083">
                  <c:v>16.319464490284762</c:v>
                </c:pt>
                <c:pt idx="13084">
                  <c:v>15.747406586289731</c:v>
                </c:pt>
                <c:pt idx="13085">
                  <c:v>15.20634076802555</c:v>
                </c:pt>
                <c:pt idx="13086">
                  <c:v>14.691716905414292</c:v>
                </c:pt>
                <c:pt idx="13087">
                  <c:v>14.5</c:v>
                </c:pt>
                <c:pt idx="13088">
                  <c:v>17.486748655871203</c:v>
                </c:pt>
                <c:pt idx="13089">
                  <c:v>20.3827464652015</c:v>
                </c:pt>
                <c:pt idx="13090">
                  <c:v>23.099999999999998</c:v>
                </c:pt>
                <c:pt idx="13091">
                  <c:v>25.555946886608474</c:v>
                </c:pt>
                <c:pt idx="13092">
                  <c:v>27.67596442164642</c:v>
                </c:pt>
                <c:pt idx="13093">
                  <c:v>29.395636945092342</c:v>
                </c:pt>
                <c:pt idx="13094">
                  <c:v>30.662713077517623</c:v>
                </c:pt>
                <c:pt idx="13095">
                  <c:v>31.438693351809977</c:v>
                </c:pt>
                <c:pt idx="13096">
                  <c:v>32.513999999999996</c:v>
                </c:pt>
                <c:pt idx="13097">
                  <c:v>32.061083218442157</c:v>
                </c:pt>
                <c:pt idx="13098">
                  <c:v>30.771285348059958</c:v>
                </c:pt>
                <c:pt idx="13099">
                  <c:v>28.840966422572286</c:v>
                </c:pt>
                <c:pt idx="13100">
                  <c:v>22.415802195429912</c:v>
                </c:pt>
                <c:pt idx="13101">
                  <c:v>21.034732245142379</c:v>
                </c:pt>
                <c:pt idx="13102">
                  <c:v>19.975000000000001</c:v>
                </c:pt>
                <c:pt idx="13103">
                  <c:v>19.081604390859823</c:v>
                </c:pt>
                <c:pt idx="13104">
                  <c:v>18.294507058550721</c:v>
                </c:pt>
                <c:pt idx="13105">
                  <c:v>17.538304771136556</c:v>
                </c:pt>
                <c:pt idx="13106">
                  <c:v>16.969933438033834</c:v>
                </c:pt>
                <c:pt idx="13107">
                  <c:v>16.440906300133051</c:v>
                </c:pt>
                <c:pt idx="13108">
                  <c:v>15.94403314923451</c:v>
                </c:pt>
                <c:pt idx="13109">
                  <c:v>15.474078838513622</c:v>
                </c:pt>
                <c:pt idx="13110">
                  <c:v>15.027091254988415</c:v>
                </c:pt>
                <c:pt idx="13111">
                  <c:v>14.2</c:v>
                </c:pt>
                <c:pt idx="13112">
                  <c:v>16.908911571604111</c:v>
                </c:pt>
                <c:pt idx="13113">
                  <c:v>19.535514235880431</c:v>
                </c:pt>
                <c:pt idx="13114">
                  <c:v>22</c:v>
                </c:pt>
                <c:pt idx="13115">
                  <c:v>24.227486711110011</c:v>
                </c:pt>
                <c:pt idx="13116">
                  <c:v>26.150293312656057</c:v>
                </c:pt>
                <c:pt idx="13117">
                  <c:v>27.709996299037243</c:v>
                </c:pt>
                <c:pt idx="13118">
                  <c:v>28.859204884260173</c:v>
                </c:pt>
                <c:pt idx="13119">
                  <c:v>29.563000946990446</c:v>
                </c:pt>
                <c:pt idx="13120">
                  <c:v>31.732000000000003</c:v>
                </c:pt>
                <c:pt idx="13121">
                  <c:v>31.338609424018333</c:v>
                </c:pt>
                <c:pt idx="13122">
                  <c:v>30.21832784517208</c:v>
                </c:pt>
                <c:pt idx="13123">
                  <c:v>28.541707978462785</c:v>
                </c:pt>
                <c:pt idx="13124">
                  <c:v>21.736011049744835</c:v>
                </c:pt>
                <c:pt idx="13125">
                  <c:v>20.536453150066524</c:v>
                </c:pt>
                <c:pt idx="13126">
                  <c:v>19.616</c:v>
                </c:pt>
                <c:pt idx="13127">
                  <c:v>18.840022099489673</c:v>
                </c:pt>
                <c:pt idx="13128">
                  <c:v>18.156371845141198</c:v>
                </c:pt>
                <c:pt idx="13129">
                  <c:v>16.013023817419423</c:v>
                </c:pt>
                <c:pt idx="13130">
                  <c:v>15.526916756213147</c:v>
                </c:pt>
                <c:pt idx="13131">
                  <c:v>15.07445933564011</c:v>
                </c:pt>
                <c:pt idx="13132">
                  <c:v>14.649502035529515</c:v>
                </c:pt>
                <c:pt idx="13133">
                  <c:v>14.247567427676124</c:v>
                </c:pt>
                <c:pt idx="13134">
                  <c:v>13.865275415450618</c:v>
                </c:pt>
                <c:pt idx="13135">
                  <c:v>14.6</c:v>
                </c:pt>
                <c:pt idx="13136">
                  <c:v>16.666413314236472</c:v>
                </c:pt>
                <c:pt idx="13137">
                  <c:v>18.670039705575459</c:v>
                </c:pt>
                <c:pt idx="13138">
                  <c:v>20.549999999999997</c:v>
                </c:pt>
                <c:pt idx="13139">
                  <c:v>22.249172555269816</c:v>
                </c:pt>
                <c:pt idx="13140">
                  <c:v>23.715928873115839</c:v>
                </c:pt>
                <c:pt idx="13141">
                  <c:v>24.905702305034819</c:v>
                </c:pt>
                <c:pt idx="13142">
                  <c:v>25.78234218735231</c:v>
                </c:pt>
                <c:pt idx="13143">
                  <c:v>26.319212260845276</c:v>
                </c:pt>
                <c:pt idx="13144">
                  <c:v>30.984000000000002</c:v>
                </c:pt>
                <c:pt idx="13145">
                  <c:v>30.647547533699889</c:v>
                </c:pt>
                <c:pt idx="13146">
                  <c:v>29.689411972844542</c:v>
                </c:pt>
                <c:pt idx="13147">
                  <c:v>28.255460771053698</c:v>
                </c:pt>
                <c:pt idx="13148">
                  <c:v>19.603167345176505</c:v>
                </c:pt>
                <c:pt idx="13149">
                  <c:v>18.577229667820053</c:v>
                </c:pt>
                <c:pt idx="13150">
                  <c:v>17.79</c:v>
                </c:pt>
                <c:pt idx="13151">
                  <c:v>17.126334690353012</c:v>
                </c:pt>
                <c:pt idx="13152">
                  <c:v>16.541633814923394</c:v>
                </c:pt>
                <c:pt idx="13153">
                  <c:v>15.570276200436812</c:v>
                </c:pt>
                <c:pt idx="13154">
                  <c:v>14.957033446299665</c:v>
                </c:pt>
                <c:pt idx="13155">
                  <c:v>14.386241008038294</c:v>
                </c:pt>
                <c:pt idx="13156">
                  <c:v>13.850141029437236</c:v>
                </c:pt>
                <c:pt idx="13157">
                  <c:v>13.343085062606804</c:v>
                </c:pt>
                <c:pt idx="13158">
                  <c:v>12.860808985645397</c:v>
                </c:pt>
                <c:pt idx="13159">
                  <c:v>13.5</c:v>
                </c:pt>
                <c:pt idx="13160">
                  <c:v>16.156817118304033</c:v>
                </c:pt>
                <c:pt idx="13161">
                  <c:v>18.732908192882732</c:v>
                </c:pt>
                <c:pt idx="13162">
                  <c:v>21.15</c:v>
                </c:pt>
                <c:pt idx="13163">
                  <c:v>23.33465042820405</c:v>
                </c:pt>
                <c:pt idx="13164">
                  <c:v>25.220479979720366</c:v>
                </c:pt>
                <c:pt idx="13165">
                  <c:v>26.75018867790191</c:v>
                </c:pt>
                <c:pt idx="13166">
                  <c:v>27.8772970980244</c:v>
                </c:pt>
                <c:pt idx="13167">
                  <c:v>28.567558621086782</c:v>
                </c:pt>
                <c:pt idx="13168">
                  <c:v>32.14</c:v>
                </c:pt>
                <c:pt idx="13169">
                  <c:v>31.715552273282935</c:v>
                </c:pt>
                <c:pt idx="13170">
                  <c:v>30.50682741189619</c:v>
                </c:pt>
                <c:pt idx="13171">
                  <c:v>28.697842818867741</c:v>
                </c:pt>
                <c:pt idx="13172">
                  <c:v>20.099380343145747</c:v>
                </c:pt>
                <c:pt idx="13173">
                  <c:v>18.805120504019147</c:v>
                </c:pt>
                <c:pt idx="13174">
                  <c:v>17.812000000000001</c:v>
                </c:pt>
                <c:pt idx="13175">
                  <c:v>16.974760686291489</c:v>
                </c:pt>
                <c:pt idx="13176">
                  <c:v>16.237138043441821</c:v>
                </c:pt>
                <c:pt idx="13177">
                  <c:v>17.450945247995122</c:v>
                </c:pt>
                <c:pt idx="13178">
                  <c:v>16.84144177894418</c:v>
                </c:pt>
                <c:pt idx="13179">
                  <c:v>16.274129782379525</c:v>
                </c:pt>
                <c:pt idx="13180">
                  <c:v>15.74129870608701</c:v>
                </c:pt>
                <c:pt idx="13181">
                  <c:v>15.237334543932372</c:v>
                </c:pt>
                <c:pt idx="13182">
                  <c:v>14.757999174757314</c:v>
                </c:pt>
                <c:pt idx="13183">
                  <c:v>12.4</c:v>
                </c:pt>
                <c:pt idx="13184">
                  <c:v>15.560396833538134</c:v>
                </c:pt>
                <c:pt idx="13185">
                  <c:v>18.624766608527171</c:v>
                </c:pt>
                <c:pt idx="13186">
                  <c:v>21.5</c:v>
                </c:pt>
                <c:pt idx="13187">
                  <c:v>24.098734496295016</c:v>
                </c:pt>
                <c:pt idx="13188">
                  <c:v>26.342008864765404</c:v>
                </c:pt>
                <c:pt idx="13189">
                  <c:v>28.161662348876785</c:v>
                </c:pt>
                <c:pt idx="13190">
                  <c:v>29.502405698303534</c:v>
                </c:pt>
                <c:pt idx="13191">
                  <c:v>30.323501104822192</c:v>
                </c:pt>
                <c:pt idx="13192">
                  <c:v>32.106000000000002</c:v>
                </c:pt>
                <c:pt idx="13193">
                  <c:v>31.684140369177552</c:v>
                </c:pt>
                <c:pt idx="13194">
                  <c:v>30.482785781335849</c:v>
                </c:pt>
                <c:pt idx="13195">
                  <c:v>28.68483158216733</c:v>
                </c:pt>
                <c:pt idx="13196">
                  <c:v>21.952432902029003</c:v>
                </c:pt>
                <c:pt idx="13197">
                  <c:v>20.666064891189762</c:v>
                </c:pt>
                <c:pt idx="13198">
                  <c:v>19.679000000000002</c:v>
                </c:pt>
                <c:pt idx="13199">
                  <c:v>18.846865804058005</c:v>
                </c:pt>
                <c:pt idx="13200">
                  <c:v>18.1137408602501</c:v>
                </c:pt>
                <c:pt idx="13201">
                  <c:v>17.525664294277988</c:v>
                </c:pt>
                <c:pt idx="13202">
                  <c:v>16.998425097123491</c:v>
                </c:pt>
                <c:pt idx="13203">
                  <c:v>16.507682817886582</c:v>
                </c:pt>
                <c:pt idx="13204">
                  <c:v>16.046767592382011</c:v>
                </c:pt>
                <c:pt idx="13205">
                  <c:v>15.610823133094872</c:v>
                </c:pt>
                <c:pt idx="13206">
                  <c:v>15.196183335219517</c:v>
                </c:pt>
                <c:pt idx="13207">
                  <c:v>14.3</c:v>
                </c:pt>
                <c:pt idx="13208">
                  <c:v>16.835263393937183</c:v>
                </c:pt>
                <c:pt idx="13209">
                  <c:v>19.293494092554763</c:v>
                </c:pt>
                <c:pt idx="13210">
                  <c:v>21.599999999999998</c:v>
                </c:pt>
                <c:pt idx="13211">
                  <c:v>23.684699101423472</c:v>
                </c:pt>
                <c:pt idx="13212">
                  <c:v>25.484248869537076</c:v>
                </c:pt>
                <c:pt idx="13213">
                  <c:v>26.943970895252804</c:v>
                </c:pt>
                <c:pt idx="13214">
                  <c:v>28.019512263474262</c:v>
                </c:pt>
                <c:pt idx="13215">
                  <c:v>28.678193193978238</c:v>
                </c:pt>
                <c:pt idx="13216">
                  <c:v>31.358000000000001</c:v>
                </c:pt>
                <c:pt idx="13217">
                  <c:v>30.993078478859111</c:v>
                </c:pt>
                <c:pt idx="13218">
                  <c:v>29.953869909008311</c:v>
                </c:pt>
                <c:pt idx="13219">
                  <c:v>28.39858437475824</c:v>
                </c:pt>
                <c:pt idx="13220">
                  <c:v>21.41958919746067</c:v>
                </c:pt>
                <c:pt idx="13221">
                  <c:v>20.306841408943288</c:v>
                </c:pt>
                <c:pt idx="13222">
                  <c:v>19.452999999999999</c:v>
                </c:pt>
                <c:pt idx="13223">
                  <c:v>18.733178394921342</c:v>
                </c:pt>
                <c:pt idx="13224">
                  <c:v>18.099002830032294</c:v>
                </c:pt>
                <c:pt idx="13225">
                  <c:v>16.067671436952924</c:v>
                </c:pt>
                <c:pt idx="13226">
                  <c:v>15.551650095057035</c:v>
                </c:pt>
                <c:pt idx="13227">
                  <c:v>15.071349140910272</c:v>
                </c:pt>
                <c:pt idx="13228">
                  <c:v>14.620240622331332</c:v>
                </c:pt>
                <c:pt idx="13229">
                  <c:v>14.193571577071578</c:v>
                </c:pt>
                <c:pt idx="13230">
                  <c:v>13.787753902555272</c:v>
                </c:pt>
                <c:pt idx="13231">
                  <c:v>14.8</c:v>
                </c:pt>
                <c:pt idx="13232">
                  <c:v>16.953237403069938</c:v>
                </c:pt>
                <c:pt idx="13233">
                  <c:v>19.041049777238293</c:v>
                </c:pt>
                <c:pt idx="13234">
                  <c:v>21</c:v>
                </c:pt>
                <c:pt idx="13235">
                  <c:v>22.770566360113087</c:v>
                </c:pt>
                <c:pt idx="13236">
                  <c:v>24.298951094675328</c:v>
                </c:pt>
                <c:pt idx="13237">
                  <c:v>25.538715006927038</c:v>
                </c:pt>
                <c:pt idx="13238">
                  <c:v>26.452188497745261</c:v>
                </c:pt>
                <c:pt idx="13239">
                  <c:v>27.011616137351378</c:v>
                </c:pt>
                <c:pt idx="13240">
                  <c:v>31.256</c:v>
                </c:pt>
                <c:pt idx="13241">
                  <c:v>30.898842766542955</c:v>
                </c:pt>
                <c:pt idx="13242">
                  <c:v>29.881745017327283</c:v>
                </c:pt>
                <c:pt idx="13243">
                  <c:v>28.359550664657</c:v>
                </c:pt>
                <c:pt idx="13244">
                  <c:v>19.878746874110444</c:v>
                </c:pt>
                <c:pt idx="13245">
                  <c:v>18.789674570455134</c:v>
                </c:pt>
                <c:pt idx="13246">
                  <c:v>17.954000000000001</c:v>
                </c:pt>
                <c:pt idx="13247">
                  <c:v>17.249493748220889</c:v>
                </c:pt>
                <c:pt idx="13248">
                  <c:v>16.628811280457143</c:v>
                </c:pt>
                <c:pt idx="13249">
                  <c:v>17.30298810404474</c:v>
                </c:pt>
                <c:pt idx="13250">
                  <c:v>16.760791766545434</c:v>
                </c:pt>
                <c:pt idx="13251">
                  <c:v>16.256127720521661</c:v>
                </c:pt>
                <c:pt idx="13252">
                  <c:v>15.782136885782922</c:v>
                </c:pt>
                <c:pt idx="13253">
                  <c:v>15.333825207792598</c:v>
                </c:pt>
                <c:pt idx="13254">
                  <c:v>14.907422578771843</c:v>
                </c:pt>
                <c:pt idx="13255">
                  <c:v>13.4</c:v>
                </c:pt>
                <c:pt idx="13256">
                  <c:v>16.108911571604114</c:v>
                </c:pt>
                <c:pt idx="13257">
                  <c:v>18.73551423588043</c:v>
                </c:pt>
                <c:pt idx="13258">
                  <c:v>21.2</c:v>
                </c:pt>
                <c:pt idx="13259">
                  <c:v>23.427486711110014</c:v>
                </c:pt>
                <c:pt idx="13260">
                  <c:v>25.350293312656056</c:v>
                </c:pt>
                <c:pt idx="13261">
                  <c:v>26.909996299037243</c:v>
                </c:pt>
                <c:pt idx="13262">
                  <c:v>28.059204884260168</c:v>
                </c:pt>
                <c:pt idx="13263">
                  <c:v>28.763000946990445</c:v>
                </c:pt>
                <c:pt idx="13264">
                  <c:v>31.494</c:v>
                </c:pt>
                <c:pt idx="13265">
                  <c:v>31.118726095280643</c:v>
                </c:pt>
                <c:pt idx="13266">
                  <c:v>30.05003643124968</c:v>
                </c:pt>
                <c:pt idx="13267">
                  <c:v>28.450629321559894</c:v>
                </c:pt>
                <c:pt idx="13268">
                  <c:v>21.30737896192764</c:v>
                </c:pt>
                <c:pt idx="13269">
                  <c:v>20.163063860260831</c:v>
                </c:pt>
                <c:pt idx="13270">
                  <c:v>19.285</c:v>
                </c:pt>
                <c:pt idx="13271">
                  <c:v>18.544757923855279</c:v>
                </c:pt>
                <c:pt idx="13272">
                  <c:v>17.892591562799169</c:v>
                </c:pt>
                <c:pt idx="13273">
                  <c:v>18.30967857962786</c:v>
                </c:pt>
                <c:pt idx="13274">
                  <c:v>17.804875092990574</c:v>
                </c:pt>
                <c:pt idx="13275">
                  <c:v>17.33501546393396</c:v>
                </c:pt>
                <c:pt idx="13276">
                  <c:v>16.893713652280649</c:v>
                </c:pt>
                <c:pt idx="13277">
                  <c:v>16.476320021048281</c:v>
                </c:pt>
                <c:pt idx="13278">
                  <c:v>16.079324469891027</c:v>
                </c:pt>
                <c:pt idx="13279">
                  <c:v>14.5</c:v>
                </c:pt>
                <c:pt idx="13280">
                  <c:v>17.052628211703876</c:v>
                </c:pt>
                <c:pt idx="13281">
                  <c:v>19.52769610688733</c:v>
                </c:pt>
                <c:pt idx="13282">
                  <c:v>21.849999999999998</c:v>
                </c:pt>
                <c:pt idx="13283">
                  <c:v>23.948977862392127</c:v>
                </c:pt>
                <c:pt idx="13284">
                  <c:v>25.760853313848976</c:v>
                </c:pt>
                <c:pt idx="13285">
                  <c:v>27.230573435631246</c:v>
                </c:pt>
                <c:pt idx="13286">
                  <c:v>28.313481525552852</c:v>
                </c:pt>
                <c:pt idx="13287">
                  <c:v>28.976673969279457</c:v>
                </c:pt>
                <c:pt idx="13288">
                  <c:v>31.154</c:v>
                </c:pt>
                <c:pt idx="13289">
                  <c:v>30.804607054226807</c:v>
                </c:pt>
                <c:pt idx="13290">
                  <c:v>29.809620125646255</c:v>
                </c:pt>
                <c:pt idx="13291">
                  <c:v>28.320516954555764</c:v>
                </c:pt>
                <c:pt idx="13292">
                  <c:v>22.037904550760217</c:v>
                </c:pt>
                <c:pt idx="13293">
                  <c:v>20.972507731966978</c:v>
                </c:pt>
                <c:pt idx="13294">
                  <c:v>20.155000000000001</c:v>
                </c:pt>
                <c:pt idx="13295">
                  <c:v>19.465809101520435</c:v>
                </c:pt>
                <c:pt idx="13296">
                  <c:v>18.858619730881983</c:v>
                </c:pt>
                <c:pt idx="13297">
                  <c:v>17.215628580903306</c:v>
                </c:pt>
                <c:pt idx="13298">
                  <c:v>16.632300107455777</c:v>
                </c:pt>
                <c:pt idx="13299">
                  <c:v>16.089351202768128</c:v>
                </c:pt>
                <c:pt idx="13300">
                  <c:v>15.579402442635418</c:v>
                </c:pt>
                <c:pt idx="13301">
                  <c:v>15.097080913211347</c:v>
                </c:pt>
                <c:pt idx="13302">
                  <c:v>14.638330498540741</c:v>
                </c:pt>
                <c:pt idx="13303">
                  <c:v>15.7</c:v>
                </c:pt>
                <c:pt idx="13304">
                  <c:v>18.148439305103718</c:v>
                </c:pt>
                <c:pt idx="13305">
                  <c:v>20.52248402089193</c:v>
                </c:pt>
                <c:pt idx="13306">
                  <c:v>22.75</c:v>
                </c:pt>
                <c:pt idx="13307">
                  <c:v>24.763305296580203</c:v>
                </c:pt>
                <c:pt idx="13308">
                  <c:v>26.501226647977589</c:v>
                </c:pt>
                <c:pt idx="13309">
                  <c:v>27.910958193360585</c:v>
                </c:pt>
                <c:pt idx="13310">
                  <c:v>28.949665953081308</c:v>
                </c:pt>
                <c:pt idx="13311">
                  <c:v>29.585789317472134</c:v>
                </c:pt>
                <c:pt idx="13312">
                  <c:v>31.868000000000002</c:v>
                </c:pt>
                <c:pt idx="13313">
                  <c:v>31.464257040439868</c:v>
                </c:pt>
                <c:pt idx="13314">
                  <c:v>30.314494367413449</c:v>
                </c:pt>
                <c:pt idx="13315">
                  <c:v>28.59375292526444</c:v>
                </c:pt>
                <c:pt idx="13316">
                  <c:v>21.523800814211803</c:v>
                </c:pt>
                <c:pt idx="13317">
                  <c:v>20.292675601384065</c:v>
                </c:pt>
                <c:pt idx="13318">
                  <c:v>19.347999999999999</c:v>
                </c:pt>
                <c:pt idx="13319">
                  <c:v>18.551601628423612</c:v>
                </c:pt>
                <c:pt idx="13320">
                  <c:v>17.849960577908071</c:v>
                </c:pt>
                <c:pt idx="13321">
                  <c:v>17.029009532069548</c:v>
                </c:pt>
                <c:pt idx="13322">
                  <c:v>16.520466760346061</c:v>
                </c:pt>
                <c:pt idx="13323">
                  <c:v>16.04712668959273</c:v>
                </c:pt>
                <c:pt idx="13324">
                  <c:v>15.602555975630878</c:v>
                </c:pt>
                <c:pt idx="13325">
                  <c:v>15.182070539722714</c:v>
                </c:pt>
                <c:pt idx="13326">
                  <c:v>14.782134280779108</c:v>
                </c:pt>
                <c:pt idx="13327">
                  <c:v>14.2</c:v>
                </c:pt>
                <c:pt idx="13328">
                  <c:v>16.596344851803639</c:v>
                </c:pt>
                <c:pt idx="13329">
                  <c:v>18.919877977894227</c:v>
                </c:pt>
                <c:pt idx="13330">
                  <c:v>21.099999999999998</c:v>
                </c:pt>
                <c:pt idx="13331">
                  <c:v>23.070469013674241</c:v>
                </c:pt>
                <c:pt idx="13332">
                  <c:v>24.771413315041897</c:v>
                </c:pt>
                <c:pt idx="13333">
                  <c:v>26.151150572225255</c:v>
                </c:pt>
                <c:pt idx="13334">
                  <c:v>27.167758166845534</c:v>
                </c:pt>
                <c:pt idx="13335">
                  <c:v>27.79034699156847</c:v>
                </c:pt>
                <c:pt idx="13336">
                  <c:v>31.188000000000002</c:v>
                </c:pt>
                <c:pt idx="13337">
                  <c:v>30.836018958332193</c:v>
                </c:pt>
                <c:pt idx="13338">
                  <c:v>29.833661756206599</c:v>
                </c:pt>
                <c:pt idx="13339">
                  <c:v>28.333528191256178</c:v>
                </c:pt>
                <c:pt idx="13340">
                  <c:v>20.784851991876959</c:v>
                </c:pt>
                <c:pt idx="13341">
                  <c:v>19.711563344796364</c:v>
                </c:pt>
                <c:pt idx="13342">
                  <c:v>18.887999999999998</c:v>
                </c:pt>
                <c:pt idx="13343">
                  <c:v>18.193703983753917</c:v>
                </c:pt>
                <c:pt idx="13344">
                  <c:v>17.582016914073701</c:v>
                </c:pt>
                <c:pt idx="13345">
                  <c:v>17.376966676019933</c:v>
                </c:pt>
                <c:pt idx="13346">
                  <c:v>16.801116772744805</c:v>
                </c:pt>
                <c:pt idx="13347">
                  <c:v>16.265128751450593</c:v>
                </c:pt>
                <c:pt idx="13348">
                  <c:v>15.761717795934967</c:v>
                </c:pt>
                <c:pt idx="13349">
                  <c:v>15.285579875862485</c:v>
                </c:pt>
                <c:pt idx="13350">
                  <c:v>14.83271087676458</c:v>
                </c:pt>
                <c:pt idx="13351">
                  <c:v>14.4</c:v>
                </c:pt>
                <c:pt idx="13352">
                  <c:v>17.074181936070726</c:v>
                </c:pt>
                <c:pt idx="13353">
                  <c:v>19.667110207215298</c:v>
                </c:pt>
                <c:pt idx="13354">
                  <c:v>22.1</c:v>
                </c:pt>
                <c:pt idx="13355">
                  <c:v>24.298929189172704</c:v>
                </c:pt>
                <c:pt idx="13356">
                  <c:v>26.197084424032262</c:v>
                </c:pt>
                <c:pt idx="13357">
                  <c:v>27.736791218280356</c:v>
                </c:pt>
                <c:pt idx="13358">
                  <c:v>28.87126636010299</c:v>
                </c:pt>
                <c:pt idx="13359">
                  <c:v>29.566039396388007</c:v>
                </c:pt>
                <c:pt idx="13360">
                  <c:v>31.8</c:v>
                </c:pt>
                <c:pt idx="13361">
                  <c:v>31.401433232229099</c:v>
                </c:pt>
                <c:pt idx="13362">
                  <c:v>30.266411106292765</c:v>
                </c:pt>
                <c:pt idx="13363">
                  <c:v>28.567730451863611</c:v>
                </c:pt>
                <c:pt idx="13364">
                  <c:v>21.629905931978321</c:v>
                </c:pt>
                <c:pt idx="13365">
                  <c:v>20.414564375725298</c:v>
                </c:pt>
                <c:pt idx="13366">
                  <c:v>19.481999999999999</c:v>
                </c:pt>
                <c:pt idx="13367">
                  <c:v>18.695811863956642</c:v>
                </c:pt>
                <c:pt idx="13368">
                  <c:v>18.003166211524636</c:v>
                </c:pt>
                <c:pt idx="13369">
                  <c:v>19.225664294277991</c:v>
                </c:pt>
                <c:pt idx="13370">
                  <c:v>18.69842509712349</c:v>
                </c:pt>
                <c:pt idx="13371">
                  <c:v>18.207682817886582</c:v>
                </c:pt>
                <c:pt idx="13372">
                  <c:v>17.746767592382014</c:v>
                </c:pt>
                <c:pt idx="13373">
                  <c:v>17.310823133094871</c:v>
                </c:pt>
                <c:pt idx="13374">
                  <c:v>16.896183335219519</c:v>
                </c:pt>
                <c:pt idx="13375">
                  <c:v>14.4</c:v>
                </c:pt>
                <c:pt idx="13376">
                  <c:v>17.213100478204272</c:v>
                </c:pt>
                <c:pt idx="13377">
                  <c:v>19.940726321875836</c:v>
                </c:pt>
                <c:pt idx="13378">
                  <c:v>22.5</c:v>
                </c:pt>
                <c:pt idx="13379">
                  <c:v>24.813159276921937</c:v>
                </c:pt>
                <c:pt idx="13380">
                  <c:v>26.809919978527446</c:v>
                </c:pt>
                <c:pt idx="13381">
                  <c:v>28.429611541307906</c:v>
                </c:pt>
                <c:pt idx="13382">
                  <c:v>29.623020456731716</c:v>
                </c:pt>
                <c:pt idx="13383">
                  <c:v>30.353885598797774</c:v>
                </c:pt>
                <c:pt idx="13384">
                  <c:v>31.358000000000001</c:v>
                </c:pt>
                <c:pt idx="13385">
                  <c:v>30.993078478859111</c:v>
                </c:pt>
                <c:pt idx="13386">
                  <c:v>29.953869909008311</c:v>
                </c:pt>
                <c:pt idx="13387">
                  <c:v>28.39858437475824</c:v>
                </c:pt>
                <c:pt idx="13388">
                  <c:v>23.119589197460673</c:v>
                </c:pt>
                <c:pt idx="13389">
                  <c:v>22.006841408943291</c:v>
                </c:pt>
                <c:pt idx="13390">
                  <c:v>21.152999999999999</c:v>
                </c:pt>
                <c:pt idx="13391">
                  <c:v>20.433178394921342</c:v>
                </c:pt>
                <c:pt idx="13392">
                  <c:v>19.799002830032297</c:v>
                </c:pt>
                <c:pt idx="13393">
                  <c:v>17.718973818694867</c:v>
                </c:pt>
                <c:pt idx="13394">
                  <c:v>17.15434177067835</c:v>
                </c:pt>
                <c:pt idx="13395">
                  <c:v>16.628795074474283</c:v>
                </c:pt>
                <c:pt idx="13396">
                  <c:v>16.135190825884283</c:v>
                </c:pt>
                <c:pt idx="13397">
                  <c:v>15.66832831983919</c:v>
                </c:pt>
                <c:pt idx="13398">
                  <c:v>15.224281444100335</c:v>
                </c:pt>
                <c:pt idx="13399">
                  <c:v>16.5</c:v>
                </c:pt>
                <c:pt idx="13400">
                  <c:v>18.826885580736867</c:v>
                </c:pt>
                <c:pt idx="13401">
                  <c:v>21.083069920563961</c:v>
                </c:pt>
                <c:pt idx="13402">
                  <c:v>23.2</c:v>
                </c:pt>
                <c:pt idx="13403">
                  <c:v>25.113353969799626</c:v>
                </c:pt>
                <c:pt idx="13404">
                  <c:v>26.764995537794306</c:v>
                </c:pt>
                <c:pt idx="13405">
                  <c:v>28.104740410711475</c:v>
                </c:pt>
                <c:pt idx="13406">
                  <c:v>29.09188111853117</c:v>
                </c:pt>
                <c:pt idx="13407">
                  <c:v>29.696423890363587</c:v>
                </c:pt>
                <c:pt idx="13408">
                  <c:v>31.698</c:v>
                </c:pt>
                <c:pt idx="13409">
                  <c:v>31.307197519912947</c:v>
                </c:pt>
                <c:pt idx="13410">
                  <c:v>30.194286214611736</c:v>
                </c:pt>
                <c:pt idx="13411">
                  <c:v>28.528696741762371</c:v>
                </c:pt>
                <c:pt idx="13412">
                  <c:v>21.889063608628092</c:v>
                </c:pt>
                <c:pt idx="13413">
                  <c:v>20.697397537237141</c:v>
                </c:pt>
                <c:pt idx="13414">
                  <c:v>19.783000000000001</c:v>
                </c:pt>
                <c:pt idx="13415">
                  <c:v>19.012127217256189</c:v>
                </c:pt>
                <c:pt idx="13416">
                  <c:v>18.332974661949478</c:v>
                </c:pt>
                <c:pt idx="13417">
                  <c:v>16.67696667601993</c:v>
                </c:pt>
                <c:pt idx="13418">
                  <c:v>16.101116772744806</c:v>
                </c:pt>
                <c:pt idx="13419">
                  <c:v>15.56512875145059</c:v>
                </c:pt>
                <c:pt idx="13420">
                  <c:v>15.061717795934964</c:v>
                </c:pt>
                <c:pt idx="13421">
                  <c:v>14.585579875862484</c:v>
                </c:pt>
                <c:pt idx="13422">
                  <c:v>14.132710876764577</c:v>
                </c:pt>
                <c:pt idx="13423">
                  <c:v>14.8</c:v>
                </c:pt>
                <c:pt idx="13424">
                  <c:v>17.283168940637104</c:v>
                </c:pt>
                <c:pt idx="13425">
                  <c:v>19.690888049557064</c:v>
                </c:pt>
                <c:pt idx="13426">
                  <c:v>21.95</c:v>
                </c:pt>
                <c:pt idx="13427">
                  <c:v>23.991862818517511</c:v>
                </c:pt>
                <c:pt idx="13428">
                  <c:v>25.754435536601385</c:v>
                </c:pt>
                <c:pt idx="13429">
                  <c:v>27.184163274117473</c:v>
                </c:pt>
                <c:pt idx="13430">
                  <c:v>28.237604477238492</c:v>
                </c:pt>
                <c:pt idx="13431">
                  <c:v>28.882750868074574</c:v>
                </c:pt>
                <c:pt idx="13432">
                  <c:v>31.8</c:v>
                </c:pt>
                <c:pt idx="13433">
                  <c:v>31.401433232229099</c:v>
                </c:pt>
                <c:pt idx="13434">
                  <c:v>30.266411106292765</c:v>
                </c:pt>
                <c:pt idx="13435">
                  <c:v>28.567730451863611</c:v>
                </c:pt>
                <c:pt idx="13436">
                  <c:v>20.929905931978322</c:v>
                </c:pt>
                <c:pt idx="13437">
                  <c:v>19.714564375725296</c:v>
                </c:pt>
                <c:pt idx="13438">
                  <c:v>18.782</c:v>
                </c:pt>
                <c:pt idx="13439">
                  <c:v>17.995811863956643</c:v>
                </c:pt>
                <c:pt idx="13440">
                  <c:v>17.303166211524633</c:v>
                </c:pt>
                <c:pt idx="13441">
                  <c:v>17.793692864977736</c:v>
                </c:pt>
                <c:pt idx="13442">
                  <c:v>17.311325088857664</c:v>
                </c:pt>
                <c:pt idx="13443">
                  <c:v>16.86234810998134</c:v>
                </c:pt>
                <c:pt idx="13444">
                  <c:v>16.44065971217929</c:v>
                </c:pt>
                <c:pt idx="13445">
                  <c:v>16.041816909001692</c:v>
                </c:pt>
                <c:pt idx="13446">
                  <c:v>15.662465604562538</c:v>
                </c:pt>
                <c:pt idx="13447">
                  <c:v>13.7</c:v>
                </c:pt>
                <c:pt idx="13448">
                  <c:v>16.217898576170491</c:v>
                </c:pt>
                <c:pt idx="13449">
                  <c:v>18.659292078222194</c:v>
                </c:pt>
                <c:pt idx="13450">
                  <c:v>20.95</c:v>
                </c:pt>
                <c:pt idx="13451">
                  <c:v>23.02042034045482</c:v>
                </c:pt>
                <c:pt idx="13452">
                  <c:v>24.807644425225181</c:v>
                </c:pt>
                <c:pt idx="13453">
                  <c:v>26.257368354874359</c:v>
                </c:pt>
                <c:pt idx="13454">
                  <c:v>27.325543001395669</c:v>
                </c:pt>
                <c:pt idx="13455">
                  <c:v>27.979712418677018</c:v>
                </c:pt>
                <c:pt idx="13456">
                  <c:v>30.95</c:v>
                </c:pt>
                <c:pt idx="13457">
                  <c:v>30.616135629594503</c:v>
                </c:pt>
                <c:pt idx="13458">
                  <c:v>29.665370342284199</c:v>
                </c:pt>
                <c:pt idx="13459">
                  <c:v>28.242449534353284</c:v>
                </c:pt>
                <c:pt idx="13460">
                  <c:v>21.356219904059763</c:v>
                </c:pt>
                <c:pt idx="13461">
                  <c:v>20.33817405499067</c:v>
                </c:pt>
                <c:pt idx="13462">
                  <c:v>19.557000000000002</c:v>
                </c:pt>
                <c:pt idx="13463">
                  <c:v>18.898439808119527</c:v>
                </c:pt>
                <c:pt idx="13464">
                  <c:v>18.318236631731676</c:v>
                </c:pt>
                <c:pt idx="13465">
                  <c:v>17.615628580903305</c:v>
                </c:pt>
                <c:pt idx="13466">
                  <c:v>17.032300107455779</c:v>
                </c:pt>
                <c:pt idx="13467">
                  <c:v>16.489351202768134</c:v>
                </c:pt>
                <c:pt idx="13468">
                  <c:v>15.979402442635418</c:v>
                </c:pt>
                <c:pt idx="13469">
                  <c:v>15.497080913211349</c:v>
                </c:pt>
                <c:pt idx="13470">
                  <c:v>15.038330498540741</c:v>
                </c:pt>
                <c:pt idx="13471">
                  <c:v>15.3</c:v>
                </c:pt>
                <c:pt idx="13472">
                  <c:v>17.887357847237261</c:v>
                </c:pt>
                <c:pt idx="13473">
                  <c:v>20.396100135552466</c:v>
                </c:pt>
                <c:pt idx="13474">
                  <c:v>22.75</c:v>
                </c:pt>
                <c:pt idx="13475">
                  <c:v>24.877535384329434</c:v>
                </c:pt>
                <c:pt idx="13476">
                  <c:v>26.714062202472771</c:v>
                </c:pt>
                <c:pt idx="13477">
                  <c:v>28.203778516388134</c:v>
                </c:pt>
                <c:pt idx="13478">
                  <c:v>29.301420049710032</c:v>
                </c:pt>
                <c:pt idx="13479">
                  <c:v>29.973635519881899</c:v>
                </c:pt>
                <c:pt idx="13480">
                  <c:v>31.867999999999999</c:v>
                </c:pt>
                <c:pt idx="13481">
                  <c:v>31.464257040439865</c:v>
                </c:pt>
                <c:pt idx="13482">
                  <c:v>30.314494367413449</c:v>
                </c:pt>
                <c:pt idx="13483">
                  <c:v>28.593752925264436</c:v>
                </c:pt>
                <c:pt idx="13484">
                  <c:v>21.923800814211805</c:v>
                </c:pt>
                <c:pt idx="13485">
                  <c:v>20.692675601384067</c:v>
                </c:pt>
                <c:pt idx="13486">
                  <c:v>19.748000000000001</c:v>
                </c:pt>
                <c:pt idx="13487">
                  <c:v>18.951601628423614</c:v>
                </c:pt>
                <c:pt idx="13488">
                  <c:v>18.249960577908073</c:v>
                </c:pt>
                <c:pt idx="13489">
                  <c:v>17.529009532069548</c:v>
                </c:pt>
                <c:pt idx="13490">
                  <c:v>17.020466760346061</c:v>
                </c:pt>
                <c:pt idx="13491">
                  <c:v>16.54712668959273</c:v>
                </c:pt>
                <c:pt idx="13492">
                  <c:v>16.102555975630878</c:v>
                </c:pt>
                <c:pt idx="13493">
                  <c:v>15.682070539722714</c:v>
                </c:pt>
                <c:pt idx="13494">
                  <c:v>15.282134280779108</c:v>
                </c:pt>
                <c:pt idx="13495">
                  <c:v>14.6</c:v>
                </c:pt>
                <c:pt idx="13496">
                  <c:v>17.013709669570332</c:v>
                </c:pt>
                <c:pt idx="13497">
                  <c:v>19.354079992226794</c:v>
                </c:pt>
                <c:pt idx="13498">
                  <c:v>21.549999999999997</c:v>
                </c:pt>
                <c:pt idx="13499">
                  <c:v>23.534747774642895</c:v>
                </c:pt>
                <c:pt idx="13500">
                  <c:v>25.248017759353793</c:v>
                </c:pt>
                <c:pt idx="13501">
                  <c:v>26.637753112603697</c:v>
                </c:pt>
                <c:pt idx="13502">
                  <c:v>27.661727428924124</c:v>
                </c:pt>
                <c:pt idx="13503">
                  <c:v>28.288827766869691</c:v>
                </c:pt>
                <c:pt idx="13504">
                  <c:v>31.188000000000002</c:v>
                </c:pt>
                <c:pt idx="13505">
                  <c:v>30.836018958332193</c:v>
                </c:pt>
                <c:pt idx="13506">
                  <c:v>29.833661756206599</c:v>
                </c:pt>
                <c:pt idx="13507">
                  <c:v>28.333528191256178</c:v>
                </c:pt>
                <c:pt idx="13508">
                  <c:v>21.284851991876959</c:v>
                </c:pt>
                <c:pt idx="13509">
                  <c:v>20.211563344796364</c:v>
                </c:pt>
                <c:pt idx="13510">
                  <c:v>19.387999999999998</c:v>
                </c:pt>
                <c:pt idx="13511">
                  <c:v>18.693703983753917</c:v>
                </c:pt>
                <c:pt idx="13512">
                  <c:v>18.082016914073701</c:v>
                </c:pt>
                <c:pt idx="13513">
                  <c:v>17.384397625910729</c:v>
                </c:pt>
                <c:pt idx="13514">
                  <c:v>16.961858411169892</c:v>
                </c:pt>
                <c:pt idx="13515">
                  <c:v>16.568568499441017</c:v>
                </c:pt>
                <c:pt idx="13516">
                  <c:v>16.199182538575656</c:v>
                </c:pt>
                <c:pt idx="13517">
                  <c:v>15.849808610210784</c:v>
                </c:pt>
                <c:pt idx="13518">
                  <c:v>15.51750863035323</c:v>
                </c:pt>
                <c:pt idx="13519">
                  <c:v>14.9</c:v>
                </c:pt>
                <c:pt idx="13520">
                  <c:v>16.91431886093639</c:v>
                </c:pt>
                <c:pt idx="13521">
                  <c:v>18.867433662577756</c:v>
                </c:pt>
                <c:pt idx="13522">
                  <c:v>20.7</c:v>
                </c:pt>
                <c:pt idx="13523">
                  <c:v>22.356336272363855</c:v>
                </c:pt>
                <c:pt idx="13524">
                  <c:v>23.786115540180145</c:v>
                </c:pt>
                <c:pt idx="13525">
                  <c:v>24.945894683899489</c:v>
                </c:pt>
                <c:pt idx="13526">
                  <c:v>25.800434401116537</c:v>
                </c:pt>
                <c:pt idx="13527">
                  <c:v>26.323769934941613</c:v>
                </c:pt>
                <c:pt idx="13528">
                  <c:v>30.405999999999999</c:v>
                </c:pt>
                <c:pt idx="13529">
                  <c:v>30.113545163908363</c:v>
                </c:pt>
                <c:pt idx="13530">
                  <c:v>29.280704253318714</c:v>
                </c:pt>
                <c:pt idx="13531">
                  <c:v>28.034269747146674</c:v>
                </c:pt>
                <c:pt idx="13532">
                  <c:v>20.505060846191885</c:v>
                </c:pt>
                <c:pt idx="13533">
                  <c:v>19.613284249720511</c:v>
                </c:pt>
                <c:pt idx="13534">
                  <c:v>18.929000000000002</c:v>
                </c:pt>
                <c:pt idx="13535">
                  <c:v>18.352121692383772</c:v>
                </c:pt>
                <c:pt idx="13536">
                  <c:v>17.843881700664181</c:v>
                </c:pt>
                <c:pt idx="13537">
                  <c:v>17.544995246719679</c:v>
                </c:pt>
                <c:pt idx="13538">
                  <c:v>17.014016764478978</c:v>
                </c:pt>
                <c:pt idx="13539">
                  <c:v>16.519794043545353</c:v>
                </c:pt>
                <c:pt idx="13540">
                  <c:v>16.055609915732241</c:v>
                </c:pt>
                <c:pt idx="13541">
                  <c:v>15.616573651769304</c:v>
                </c:pt>
                <c:pt idx="13542">
                  <c:v>15.198993146107599</c:v>
                </c:pt>
                <c:pt idx="13543">
                  <c:v>15.2</c:v>
                </c:pt>
                <c:pt idx="13544">
                  <c:v>17.596344851803639</c:v>
                </c:pt>
                <c:pt idx="13545">
                  <c:v>19.919877977894227</c:v>
                </c:pt>
                <c:pt idx="13546">
                  <c:v>22.099999999999998</c:v>
                </c:pt>
                <c:pt idx="13547">
                  <c:v>24.070469013674241</c:v>
                </c:pt>
                <c:pt idx="13548">
                  <c:v>25.771413315041897</c:v>
                </c:pt>
                <c:pt idx="13549">
                  <c:v>27.151150572225255</c:v>
                </c:pt>
                <c:pt idx="13550">
                  <c:v>28.167758166845534</c:v>
                </c:pt>
                <c:pt idx="13551">
                  <c:v>28.79034699156847</c:v>
                </c:pt>
                <c:pt idx="13552">
                  <c:v>31.391999999999999</c:v>
                </c:pt>
                <c:pt idx="13553">
                  <c:v>31.024490382964494</c:v>
                </c:pt>
                <c:pt idx="13554">
                  <c:v>29.977911539568652</c:v>
                </c:pt>
                <c:pt idx="13555">
                  <c:v>28.411595611458655</c:v>
                </c:pt>
                <c:pt idx="13556">
                  <c:v>21.466536638577413</c:v>
                </c:pt>
                <c:pt idx="13557">
                  <c:v>20.345897021772675</c:v>
                </c:pt>
                <c:pt idx="13558">
                  <c:v>19.486000000000001</c:v>
                </c:pt>
                <c:pt idx="13559">
                  <c:v>18.761073277154829</c:v>
                </c:pt>
                <c:pt idx="13560">
                  <c:v>18.122400013224016</c:v>
                </c:pt>
                <c:pt idx="13561">
                  <c:v>18.167671436952926</c:v>
                </c:pt>
                <c:pt idx="13562">
                  <c:v>17.651650095057036</c:v>
                </c:pt>
                <c:pt idx="13563">
                  <c:v>17.171349140910269</c:v>
                </c:pt>
                <c:pt idx="13564">
                  <c:v>16.720240622331332</c:v>
                </c:pt>
                <c:pt idx="13565">
                  <c:v>16.293571577071578</c:v>
                </c:pt>
                <c:pt idx="13566">
                  <c:v>15.887753902555273</c:v>
                </c:pt>
                <c:pt idx="13567">
                  <c:v>14.8</c:v>
                </c:pt>
                <c:pt idx="13568">
                  <c:v>17.317898576170492</c:v>
                </c:pt>
                <c:pt idx="13569">
                  <c:v>19.759292078222195</c:v>
                </c:pt>
                <c:pt idx="13570">
                  <c:v>22.05</c:v>
                </c:pt>
                <c:pt idx="13571">
                  <c:v>24.120420340454821</c:v>
                </c:pt>
                <c:pt idx="13572">
                  <c:v>25.907644425225183</c:v>
                </c:pt>
                <c:pt idx="13573">
                  <c:v>27.35736835487436</c:v>
                </c:pt>
                <c:pt idx="13574">
                  <c:v>28.42554300139567</c:v>
                </c:pt>
                <c:pt idx="13575">
                  <c:v>29.079712418677019</c:v>
                </c:pt>
                <c:pt idx="13576">
                  <c:v>31.256</c:v>
                </c:pt>
                <c:pt idx="13577">
                  <c:v>30.898842766542955</c:v>
                </c:pt>
                <c:pt idx="13578">
                  <c:v>29.881745017327283</c:v>
                </c:pt>
                <c:pt idx="13579">
                  <c:v>28.359550664657</c:v>
                </c:pt>
                <c:pt idx="13580">
                  <c:v>21.978746874110445</c:v>
                </c:pt>
                <c:pt idx="13581">
                  <c:v>20.889674570455135</c:v>
                </c:pt>
                <c:pt idx="13582">
                  <c:v>20.054000000000002</c:v>
                </c:pt>
                <c:pt idx="13583">
                  <c:v>19.349493748220887</c:v>
                </c:pt>
                <c:pt idx="13584">
                  <c:v>18.72881128045714</c:v>
                </c:pt>
                <c:pt idx="13585">
                  <c:v>16.126404768585665</c:v>
                </c:pt>
                <c:pt idx="13586">
                  <c:v>15.715083409103432</c:v>
                </c:pt>
                <c:pt idx="13587">
                  <c:v>15.332234822464709</c:v>
                </c:pt>
                <c:pt idx="13588">
                  <c:v>14.972655568524974</c:v>
                </c:pt>
                <c:pt idx="13589">
                  <c:v>14.63255705418749</c:v>
                </c:pt>
                <c:pt idx="13590">
                  <c:v>14.309079197688986</c:v>
                </c:pt>
                <c:pt idx="13591">
                  <c:v>15.5</c:v>
                </c:pt>
                <c:pt idx="13592">
                  <c:v>17.149657687835838</c:v>
                </c:pt>
                <c:pt idx="13593">
                  <c:v>18.749191361593851</c:v>
                </c:pt>
                <c:pt idx="13594">
                  <c:v>20.25</c:v>
                </c:pt>
                <c:pt idx="13595">
                  <c:v>21.606482292022122</c:v>
                </c:pt>
                <c:pt idx="13596">
                  <c:v>22.777422209630291</c:v>
                </c:pt>
                <c:pt idx="13597">
                  <c:v>23.727241335952165</c:v>
                </c:pt>
                <c:pt idx="13598">
                  <c:v>24.427079897466129</c:v>
                </c:pt>
                <c:pt idx="13599">
                  <c:v>24.855673653615977</c:v>
                </c:pt>
                <c:pt idx="13600">
                  <c:v>30.304000000000002</c:v>
                </c:pt>
                <c:pt idx="13601">
                  <c:v>30.019309451592214</c:v>
                </c:pt>
                <c:pt idx="13602">
                  <c:v>29.208579361637689</c:v>
                </c:pt>
                <c:pt idx="13603">
                  <c:v>27.995236037045437</c:v>
                </c:pt>
                <c:pt idx="13604">
                  <c:v>19.164218522841658</c:v>
                </c:pt>
                <c:pt idx="13605">
                  <c:v>18.296117411232352</c:v>
                </c:pt>
                <c:pt idx="13606">
                  <c:v>17.63</c:v>
                </c:pt>
                <c:pt idx="13607">
                  <c:v>17.068437045683318</c:v>
                </c:pt>
                <c:pt idx="13608">
                  <c:v>16.573690151089025</c:v>
                </c:pt>
                <c:pt idx="13609">
                  <c:v>17.048340484511236</c:v>
                </c:pt>
                <c:pt idx="13610">
                  <c:v>16.536058427701548</c:v>
                </c:pt>
                <c:pt idx="13611">
                  <c:v>16.059237915251501</c:v>
                </c:pt>
                <c:pt idx="13612">
                  <c:v>15.611398298981106</c:v>
                </c:pt>
                <c:pt idx="13613">
                  <c:v>15.187821058397146</c:v>
                </c:pt>
                <c:pt idx="13614">
                  <c:v>14.784944091667191</c:v>
                </c:pt>
                <c:pt idx="13615">
                  <c:v>14</c:v>
                </c:pt>
                <c:pt idx="13616">
                  <c:v>16.448439305103719</c:v>
                </c:pt>
                <c:pt idx="13617">
                  <c:v>18.822484020891928</c:v>
                </c:pt>
                <c:pt idx="13618">
                  <c:v>21.05</c:v>
                </c:pt>
                <c:pt idx="13619">
                  <c:v>23.063305296580204</c:v>
                </c:pt>
                <c:pt idx="13620">
                  <c:v>24.801226647977593</c:v>
                </c:pt>
                <c:pt idx="13621">
                  <c:v>26.210958193360586</c:v>
                </c:pt>
                <c:pt idx="13622">
                  <c:v>27.249665953081308</c:v>
                </c:pt>
                <c:pt idx="13623">
                  <c:v>27.885789317472135</c:v>
                </c:pt>
                <c:pt idx="13624">
                  <c:v>31.222000000000001</c:v>
                </c:pt>
                <c:pt idx="13625">
                  <c:v>30.867430862437576</c:v>
                </c:pt>
                <c:pt idx="13626">
                  <c:v>29.857703386766939</c:v>
                </c:pt>
                <c:pt idx="13627">
                  <c:v>28.346539427956589</c:v>
                </c:pt>
                <c:pt idx="13628">
                  <c:v>20.831799432993702</c:v>
                </c:pt>
                <c:pt idx="13629">
                  <c:v>19.75061895762575</c:v>
                </c:pt>
                <c:pt idx="13630">
                  <c:v>18.920999999999999</c:v>
                </c:pt>
                <c:pt idx="13631">
                  <c:v>18.221598865987403</c:v>
                </c:pt>
                <c:pt idx="13632">
                  <c:v>17.605414097265424</c:v>
                </c:pt>
                <c:pt idx="13633">
                  <c:v>17.519714293002544</c:v>
                </c:pt>
                <c:pt idx="13634">
                  <c:v>17.071000082658291</c:v>
                </c:pt>
                <c:pt idx="13635">
                  <c:v>16.653347079052409</c:v>
                </c:pt>
                <c:pt idx="13636">
                  <c:v>16.261078802027246</c:v>
                </c:pt>
                <c:pt idx="13637">
                  <c:v>15.890062240931806</c:v>
                </c:pt>
                <c:pt idx="13638">
                  <c:v>15.537177306569802</c:v>
                </c:pt>
                <c:pt idx="13639">
                  <c:v>14.4</c:v>
                </c:pt>
                <c:pt idx="13640">
                  <c:v>16.622696674136709</c:v>
                </c:pt>
                <c:pt idx="13641">
                  <c:v>18.777857834568557</c:v>
                </c:pt>
                <c:pt idx="13642">
                  <c:v>20.799999999999997</c:v>
                </c:pt>
                <c:pt idx="13643">
                  <c:v>22.627681403987701</c:v>
                </c:pt>
                <c:pt idx="13644">
                  <c:v>24.205368871922918</c:v>
                </c:pt>
                <c:pt idx="13645">
                  <c:v>25.485125168440813</c:v>
                </c:pt>
                <c:pt idx="13646">
                  <c:v>26.428065546059628</c:v>
                </c:pt>
                <c:pt idx="13647">
                  <c:v>27.00553923855626</c:v>
                </c:pt>
                <c:pt idx="13648">
                  <c:v>30.644000000000002</c:v>
                </c:pt>
                <c:pt idx="13649">
                  <c:v>30.33342849264605</c:v>
                </c:pt>
                <c:pt idx="13650">
                  <c:v>29.448995667241114</c:v>
                </c:pt>
                <c:pt idx="13651">
                  <c:v>28.125348404049568</c:v>
                </c:pt>
                <c:pt idx="13652">
                  <c:v>20.833692934009079</c:v>
                </c:pt>
                <c:pt idx="13653">
                  <c:v>19.886673539526203</c:v>
                </c:pt>
                <c:pt idx="13654">
                  <c:v>19.16</c:v>
                </c:pt>
                <c:pt idx="13655">
                  <c:v>18.547385868018161</c:v>
                </c:pt>
                <c:pt idx="13656">
                  <c:v>18.007661983006209</c:v>
                </c:pt>
                <c:pt idx="13657">
                  <c:v>15.207073816143978</c:v>
                </c:pt>
                <c:pt idx="13658">
                  <c:v>14.799491741747946</c:v>
                </c:pt>
                <c:pt idx="13659">
                  <c:v>14.420123596805938</c:v>
                </c:pt>
                <c:pt idx="13660">
                  <c:v>14.063813245174748</c:v>
                </c:pt>
                <c:pt idx="13661">
                  <c:v>13.726806535513058</c:v>
                </c:pt>
                <c:pt idx="13662">
                  <c:v>13.406269386800904</c:v>
                </c:pt>
                <c:pt idx="13663">
                  <c:v>15.2</c:v>
                </c:pt>
                <c:pt idx="13664">
                  <c:v>16.728103963468985</c:v>
                </c:pt>
                <c:pt idx="13665">
                  <c:v>18.209777261265884</c:v>
                </c:pt>
                <c:pt idx="13666">
                  <c:v>19.599999999999998</c:v>
                </c:pt>
                <c:pt idx="13667">
                  <c:v>20.856530965241546</c:v>
                </c:pt>
                <c:pt idx="13668">
                  <c:v>21.941191099447007</c:v>
                </c:pt>
                <c:pt idx="13669">
                  <c:v>22.821023553303061</c:v>
                </c:pt>
                <c:pt idx="13670">
                  <c:v>23.469295062915993</c:v>
                </c:pt>
                <c:pt idx="13671">
                  <c:v>23.866308226507428</c:v>
                </c:pt>
                <c:pt idx="13672">
                  <c:v>30.27</c:v>
                </c:pt>
                <c:pt idx="13673">
                  <c:v>29.987897547486828</c:v>
                </c:pt>
                <c:pt idx="13674">
                  <c:v>29.184537731077345</c:v>
                </c:pt>
                <c:pt idx="13675">
                  <c:v>27.982224800345023</c:v>
                </c:pt>
                <c:pt idx="13676">
                  <c:v>18.217271081724917</c:v>
                </c:pt>
                <c:pt idx="13677">
                  <c:v>17.35706179840297</c:v>
                </c:pt>
                <c:pt idx="13678">
                  <c:v>16.696999999999999</c:v>
                </c:pt>
                <c:pt idx="13679">
                  <c:v>16.140542163449833</c:v>
                </c:pt>
                <c:pt idx="13680">
                  <c:v>15.650292967897308</c:v>
                </c:pt>
                <c:pt idx="13681">
                  <c:v>16.829750006377225</c:v>
                </c:pt>
                <c:pt idx="13682">
                  <c:v>16.437125072326005</c:v>
                </c:pt>
                <c:pt idx="13683">
                  <c:v>16.07167869417086</c:v>
                </c:pt>
                <c:pt idx="13684">
                  <c:v>15.728443951773841</c:v>
                </c:pt>
                <c:pt idx="13685">
                  <c:v>15.403804460815332</c:v>
                </c:pt>
                <c:pt idx="13686">
                  <c:v>15.095030143248579</c:v>
                </c:pt>
                <c:pt idx="13687">
                  <c:v>13.1</c:v>
                </c:pt>
                <c:pt idx="13688">
                  <c:v>15.218507767536551</c:v>
                </c:pt>
                <c:pt idx="13689">
                  <c:v>17.272645748573158</c:v>
                </c:pt>
                <c:pt idx="13690">
                  <c:v>19.2</c:v>
                </c:pt>
                <c:pt idx="13691">
                  <c:v>20.942008838175781</c:v>
                </c:pt>
                <c:pt idx="13692">
                  <c:v>22.445742206051534</c:v>
                </c:pt>
                <c:pt idx="13693">
                  <c:v>23.665509926170152</c:v>
                </c:pt>
                <c:pt idx="13694">
                  <c:v>24.564249973588083</c:v>
                </c:pt>
                <c:pt idx="13695">
                  <c:v>25.114654586748941</c:v>
                </c:pt>
                <c:pt idx="13696">
                  <c:v>30.134</c:v>
                </c:pt>
                <c:pt idx="13697">
                  <c:v>29.862249931065293</c:v>
                </c:pt>
                <c:pt idx="13698">
                  <c:v>29.088371208835976</c:v>
                </c:pt>
                <c:pt idx="13699">
                  <c:v>27.930179853543372</c:v>
                </c:pt>
                <c:pt idx="13700">
                  <c:v>19.729481317257946</c:v>
                </c:pt>
                <c:pt idx="13701">
                  <c:v>18.90083934708543</c:v>
                </c:pt>
                <c:pt idx="13702">
                  <c:v>18.265000000000001</c:v>
                </c:pt>
                <c:pt idx="13703">
                  <c:v>17.728962634515895</c:v>
                </c:pt>
                <c:pt idx="13704">
                  <c:v>17.256704235130435</c:v>
                </c:pt>
                <c:pt idx="13705">
                  <c:v>14.3063333418363</c:v>
                </c:pt>
                <c:pt idx="13706">
                  <c:v>13.782833429768004</c:v>
                </c:pt>
                <c:pt idx="13707">
                  <c:v>13.295571592227809</c:v>
                </c:pt>
                <c:pt idx="13708">
                  <c:v>12.837925269031786</c:v>
                </c:pt>
                <c:pt idx="13709">
                  <c:v>12.40507261442044</c:v>
                </c:pt>
                <c:pt idx="13710">
                  <c:v>11.993373524331435</c:v>
                </c:pt>
                <c:pt idx="13711">
                  <c:v>14.8</c:v>
                </c:pt>
                <c:pt idx="13712">
                  <c:v>16.675400318802847</c:v>
                </c:pt>
                <c:pt idx="13713">
                  <c:v>18.493817547917224</c:v>
                </c:pt>
                <c:pt idx="13714">
                  <c:v>20.2</c:v>
                </c:pt>
                <c:pt idx="13715">
                  <c:v>21.742106184614627</c:v>
                </c:pt>
                <c:pt idx="13716">
                  <c:v>23.073279985684962</c:v>
                </c:pt>
                <c:pt idx="13717">
                  <c:v>24.15307436087194</c:v>
                </c:pt>
                <c:pt idx="13718">
                  <c:v>24.948680304487809</c:v>
                </c:pt>
                <c:pt idx="13719">
                  <c:v>25.435923732531847</c:v>
                </c:pt>
                <c:pt idx="13720">
                  <c:v>31.324000000000002</c:v>
                </c:pt>
                <c:pt idx="13721">
                  <c:v>30.961666574753728</c:v>
                </c:pt>
                <c:pt idx="13722">
                  <c:v>29.929828278447967</c:v>
                </c:pt>
                <c:pt idx="13723">
                  <c:v>28.385573138057829</c:v>
                </c:pt>
                <c:pt idx="13724">
                  <c:v>18.172641756343928</c:v>
                </c:pt>
                <c:pt idx="13725">
                  <c:v>17.067785796113906</c:v>
                </c:pt>
                <c:pt idx="13726">
                  <c:v>16.22</c:v>
                </c:pt>
                <c:pt idx="13727">
                  <c:v>15.505283512687857</c:v>
                </c:pt>
                <c:pt idx="13728">
                  <c:v>14.875605646840576</c:v>
                </c:pt>
                <c:pt idx="13729">
                  <c:v>14.773621438228371</c:v>
                </c:pt>
                <c:pt idx="13730">
                  <c:v>14.179075109522234</c:v>
                </c:pt>
                <c:pt idx="13731">
                  <c:v>13.625684879744442</c:v>
                </c:pt>
                <c:pt idx="13732">
                  <c:v>13.1059294126861</c:v>
                </c:pt>
                <c:pt idx="13733">
                  <c:v>12.614332469234643</c:v>
                </c:pt>
                <c:pt idx="13734">
                  <c:v>12.146759931204988</c:v>
                </c:pt>
                <c:pt idx="13735">
                  <c:v>11.6</c:v>
                </c:pt>
                <c:pt idx="13736">
                  <c:v>14.378370842670884</c:v>
                </c:pt>
                <c:pt idx="13737">
                  <c:v>17.0723222932107</c:v>
                </c:pt>
                <c:pt idx="13738">
                  <c:v>19.599999999999998</c:v>
                </c:pt>
                <c:pt idx="13739">
                  <c:v>21.884601754984629</c:v>
                </c:pt>
                <c:pt idx="13740">
                  <c:v>23.856711089903648</c:v>
                </c:pt>
                <c:pt idx="13741">
                  <c:v>25.456406460551015</c:v>
                </c:pt>
                <c:pt idx="13742">
                  <c:v>26.635081932574533</c:v>
                </c:pt>
                <c:pt idx="13743">
                  <c:v>27.356924048195328</c:v>
                </c:pt>
                <c:pt idx="13744">
                  <c:v>31.970000000000002</c:v>
                </c:pt>
                <c:pt idx="13745">
                  <c:v>31.558492752756017</c:v>
                </c:pt>
                <c:pt idx="13746">
                  <c:v>30.386619259094477</c:v>
                </c:pt>
                <c:pt idx="13747">
                  <c:v>28.632786635365676</c:v>
                </c:pt>
                <c:pt idx="13748">
                  <c:v>19.164643137562031</c:v>
                </c:pt>
                <c:pt idx="13749">
                  <c:v>17.909842439872222</c:v>
                </c:pt>
                <c:pt idx="13750">
                  <c:v>16.946999999999999</c:v>
                </c:pt>
                <c:pt idx="13751">
                  <c:v>16.135286275124066</c:v>
                </c:pt>
                <c:pt idx="13752">
                  <c:v>15.420152127483227</c:v>
                </c:pt>
                <c:pt idx="13753">
                  <c:v>16.657635723578242</c:v>
                </c:pt>
                <c:pt idx="13754">
                  <c:v>16.085525105389319</c:v>
                </c:pt>
                <c:pt idx="13755">
                  <c:v>15.553017525791821</c:v>
                </c:pt>
                <c:pt idx="13756">
                  <c:v>15.052875472584738</c:v>
                </c:pt>
                <c:pt idx="13757">
                  <c:v>14.579829357188052</c:v>
                </c:pt>
                <c:pt idx="13758">
                  <c:v>14.129901065876497</c:v>
                </c:pt>
                <c:pt idx="13759">
                  <c:v>11.7</c:v>
                </c:pt>
                <c:pt idx="13760">
                  <c:v>14.704113473637895</c:v>
                </c:pt>
                <c:pt idx="13761">
                  <c:v>17.616948479534067</c:v>
                </c:pt>
                <c:pt idx="13762">
                  <c:v>20.349999999999998</c:v>
                </c:pt>
                <c:pt idx="13763">
                  <c:v>22.820225647577129</c:v>
                </c:pt>
                <c:pt idx="13764">
                  <c:v>24.95256886595832</c:v>
                </c:pt>
                <c:pt idx="13765">
                  <c:v>26.682239485470788</c:v>
                </c:pt>
                <c:pt idx="13766">
                  <c:v>27.956682339596213</c:v>
                </c:pt>
                <c:pt idx="13767">
                  <c:v>28.737174127111199</c:v>
                </c:pt>
                <c:pt idx="13768">
                  <c:v>31.766000000000002</c:v>
                </c:pt>
                <c:pt idx="13769">
                  <c:v>31.370021328123716</c:v>
                </c:pt>
                <c:pt idx="13770">
                  <c:v>30.242369475732421</c:v>
                </c:pt>
                <c:pt idx="13771">
                  <c:v>28.5547192151632</c:v>
                </c:pt>
                <c:pt idx="13772">
                  <c:v>20.882958490861579</c:v>
                </c:pt>
                <c:pt idx="13773">
                  <c:v>19.675508762895909</c:v>
                </c:pt>
                <c:pt idx="13774">
                  <c:v>18.748999999999999</c:v>
                </c:pt>
                <c:pt idx="13775">
                  <c:v>17.967916981723157</c:v>
                </c:pt>
                <c:pt idx="13776">
                  <c:v>17.279769028332915</c:v>
                </c:pt>
                <c:pt idx="13777">
                  <c:v>18.034959533344995</c:v>
                </c:pt>
                <c:pt idx="13778">
                  <c:v>17.447891774811261</c:v>
                </c:pt>
                <c:pt idx="13779">
                  <c:v>16.901462428426903</c:v>
                </c:pt>
                <c:pt idx="13780">
                  <c:v>16.388244765985647</c:v>
                </c:pt>
                <c:pt idx="13781">
                  <c:v>15.90283143188578</c:v>
                </c:pt>
                <c:pt idx="13782">
                  <c:v>15.441140309428825</c:v>
                </c:pt>
                <c:pt idx="13783">
                  <c:v>13.7</c:v>
                </c:pt>
                <c:pt idx="13784">
                  <c:v>16.652019020337814</c:v>
                </c:pt>
                <c:pt idx="13785">
                  <c:v>19.514342436536367</c:v>
                </c:pt>
                <c:pt idx="13786">
                  <c:v>22.199999999999996</c:v>
                </c:pt>
                <c:pt idx="13787">
                  <c:v>24.627389364671167</c:v>
                </c:pt>
                <c:pt idx="13788">
                  <c:v>26.722755533022628</c:v>
                </c:pt>
                <c:pt idx="13789">
                  <c:v>28.422431864335458</c:v>
                </c:pt>
                <c:pt idx="13790">
                  <c:v>29.674774553360443</c:v>
                </c:pt>
                <c:pt idx="13791">
                  <c:v>30.441731801207535</c:v>
                </c:pt>
                <c:pt idx="13792">
                  <c:v>31.902000000000001</c:v>
                </c:pt>
                <c:pt idx="13793">
                  <c:v>31.495668944545251</c:v>
                </c:pt>
                <c:pt idx="13794">
                  <c:v>30.338535997973793</c:v>
                </c:pt>
                <c:pt idx="13795">
                  <c:v>28.606764161964851</c:v>
                </c:pt>
                <c:pt idx="13796">
                  <c:v>22.370748255328547</c:v>
                </c:pt>
                <c:pt idx="13797">
                  <c:v>21.131731214213449</c:v>
                </c:pt>
                <c:pt idx="13798">
                  <c:v>20.180999999999997</c:v>
                </c:pt>
                <c:pt idx="13799">
                  <c:v>19.379496510657098</c:v>
                </c:pt>
                <c:pt idx="13800">
                  <c:v>18.673357761099791</c:v>
                </c:pt>
                <c:pt idx="13801">
                  <c:v>17.723059530794103</c:v>
                </c:pt>
                <c:pt idx="13802">
                  <c:v>17.293041745880863</c:v>
                </c:pt>
                <c:pt idx="13803">
                  <c:v>16.89279095075856</c:v>
                </c:pt>
                <c:pt idx="13804">
                  <c:v>16.516867185276112</c:v>
                </c:pt>
                <c:pt idx="13805">
                  <c:v>16.161309647559648</c:v>
                </c:pt>
                <c:pt idx="13806">
                  <c:v>15.823128252129393</c:v>
                </c:pt>
                <c:pt idx="13807">
                  <c:v>15</c:v>
                </c:pt>
                <c:pt idx="13808">
                  <c:v>17.083778132003165</c:v>
                </c:pt>
                <c:pt idx="13809">
                  <c:v>19.104241719908025</c:v>
                </c:pt>
                <c:pt idx="13810">
                  <c:v>21</c:v>
                </c:pt>
                <c:pt idx="13811">
                  <c:v>22.713451316238469</c:v>
                </c:pt>
                <c:pt idx="13812">
                  <c:v>24.192533317427738</c:v>
                </c:pt>
                <c:pt idx="13813">
                  <c:v>25.392304845413264</c:v>
                </c:pt>
                <c:pt idx="13814">
                  <c:v>26.276311449430899</c:v>
                </c:pt>
                <c:pt idx="13815">
                  <c:v>26.817693036146494</c:v>
                </c:pt>
                <c:pt idx="13816">
                  <c:v>30.474</c:v>
                </c:pt>
                <c:pt idx="13817">
                  <c:v>30.176368972119132</c:v>
                </c:pt>
                <c:pt idx="13818">
                  <c:v>29.328787514439401</c:v>
                </c:pt>
                <c:pt idx="13819">
                  <c:v>28.060292220547502</c:v>
                </c:pt>
                <c:pt idx="13820">
                  <c:v>20.898955728425371</c:v>
                </c:pt>
                <c:pt idx="13821">
                  <c:v>19.991395475379278</c:v>
                </c:pt>
                <c:pt idx="13822">
                  <c:v>19.295000000000002</c:v>
                </c:pt>
                <c:pt idx="13823">
                  <c:v>18.707911456850741</c:v>
                </c:pt>
                <c:pt idx="13824">
                  <c:v>18.190676067047619</c:v>
                </c:pt>
                <c:pt idx="13825">
                  <c:v>17.980311913811491</c:v>
                </c:pt>
                <c:pt idx="13826">
                  <c:v>17.423158435967377</c:v>
                </c:pt>
                <c:pt idx="13827">
                  <c:v>16.904572623156739</c:v>
                </c:pt>
                <c:pt idx="13828">
                  <c:v>16.417506179183832</c:v>
                </c:pt>
                <c:pt idx="13829">
                  <c:v>15.956827282490327</c:v>
                </c:pt>
                <c:pt idx="13830">
                  <c:v>15.518661822324171</c:v>
                </c:pt>
                <c:pt idx="13831">
                  <c:v>15.5</c:v>
                </c:pt>
                <c:pt idx="13832">
                  <c:v>18.017898576170488</c:v>
                </c:pt>
                <c:pt idx="13833">
                  <c:v>20.459292078222198</c:v>
                </c:pt>
                <c:pt idx="13834">
                  <c:v>22.75</c:v>
                </c:pt>
                <c:pt idx="13835">
                  <c:v>24.820420340454817</c:v>
                </c:pt>
                <c:pt idx="13836">
                  <c:v>26.607644425225182</c:v>
                </c:pt>
                <c:pt idx="13837">
                  <c:v>28.05736835487436</c:v>
                </c:pt>
                <c:pt idx="13838">
                  <c:v>29.12554300139567</c:v>
                </c:pt>
                <c:pt idx="13839">
                  <c:v>29.779712418677015</c:v>
                </c:pt>
                <c:pt idx="13840">
                  <c:v>31.630000000000003</c:v>
                </c:pt>
                <c:pt idx="13841">
                  <c:v>31.244373711702181</c:v>
                </c:pt>
                <c:pt idx="13842">
                  <c:v>30.146202953491052</c:v>
                </c:pt>
                <c:pt idx="13843">
                  <c:v>28.502674268361545</c:v>
                </c:pt>
                <c:pt idx="13844">
                  <c:v>22.095168726394608</c:v>
                </c:pt>
                <c:pt idx="13845">
                  <c:v>20.919286311578368</c:v>
                </c:pt>
                <c:pt idx="13846">
                  <c:v>20.016999999999999</c:v>
                </c:pt>
                <c:pt idx="13847">
                  <c:v>19.256337452789218</c:v>
                </c:pt>
                <c:pt idx="13848">
                  <c:v>18.586180295566042</c:v>
                </c:pt>
                <c:pt idx="13849">
                  <c:v>15.566930962645252</c:v>
                </c:pt>
                <c:pt idx="13850">
                  <c:v>14.934991783077093</c:v>
                </c:pt>
                <c:pt idx="13851">
                  <c:v>14.346797136332144</c:v>
                </c:pt>
                <c:pt idx="13852">
                  <c:v>13.794352646188372</c:v>
                </c:pt>
                <c:pt idx="13853">
                  <c:v>13.271837655978961</c:v>
                </c:pt>
                <c:pt idx="13854">
                  <c:v>12.774858040085805</c:v>
                </c:pt>
                <c:pt idx="13855">
                  <c:v>15.1</c:v>
                </c:pt>
                <c:pt idx="13856">
                  <c:v>17.548439305103717</c:v>
                </c:pt>
                <c:pt idx="13857">
                  <c:v>19.922484020891929</c:v>
                </c:pt>
                <c:pt idx="13858">
                  <c:v>22.15</c:v>
                </c:pt>
                <c:pt idx="13859">
                  <c:v>24.163305296580205</c:v>
                </c:pt>
                <c:pt idx="13860">
                  <c:v>25.901226647977587</c:v>
                </c:pt>
                <c:pt idx="13861">
                  <c:v>27.310958193360584</c:v>
                </c:pt>
                <c:pt idx="13862">
                  <c:v>28.349665953081306</c:v>
                </c:pt>
                <c:pt idx="13863">
                  <c:v>28.985789317472133</c:v>
                </c:pt>
                <c:pt idx="13864">
                  <c:v>32.31</c:v>
                </c:pt>
                <c:pt idx="13865">
                  <c:v>31.872611793809853</c:v>
                </c:pt>
                <c:pt idx="13866">
                  <c:v>30.627035564697902</c:v>
                </c:pt>
                <c:pt idx="13867">
                  <c:v>28.762899002369807</c:v>
                </c:pt>
                <c:pt idx="13868">
                  <c:v>20.234117548729458</c:v>
                </c:pt>
                <c:pt idx="13869">
                  <c:v>18.900398568166072</c:v>
                </c:pt>
                <c:pt idx="13870">
                  <c:v>17.877000000000002</c:v>
                </c:pt>
                <c:pt idx="13871">
                  <c:v>17.014235097458915</c:v>
                </c:pt>
                <c:pt idx="13872">
                  <c:v>16.254123959400413</c:v>
                </c:pt>
                <c:pt idx="13873">
                  <c:v>16.29964286625318</c:v>
                </c:pt>
                <c:pt idx="13874">
                  <c:v>15.738750103322863</c:v>
                </c:pt>
                <c:pt idx="13875">
                  <c:v>15.216683848815512</c:v>
                </c:pt>
                <c:pt idx="13876">
                  <c:v>14.726348502534057</c:v>
                </c:pt>
                <c:pt idx="13877">
                  <c:v>14.262577801164758</c:v>
                </c:pt>
                <c:pt idx="13878">
                  <c:v>13.821471633212253</c:v>
                </c:pt>
                <c:pt idx="13879">
                  <c:v>12.3</c:v>
                </c:pt>
                <c:pt idx="13880">
                  <c:v>15.09573566043758</c:v>
                </c:pt>
                <c:pt idx="13881">
                  <c:v>17.806524307543267</c:v>
                </c:pt>
                <c:pt idx="13882">
                  <c:v>20.349999999999998</c:v>
                </c:pt>
                <c:pt idx="13883">
                  <c:v>22.64888051595328</c:v>
                </c:pt>
                <c:pt idx="13884">
                  <c:v>24.633315534215544</c:v>
                </c:pt>
                <c:pt idx="13885">
                  <c:v>26.243009000929462</c:v>
                </c:pt>
                <c:pt idx="13886">
                  <c:v>27.429051194653123</c:v>
                </c:pt>
                <c:pt idx="13887">
                  <c:v>28.155404823496546</c:v>
                </c:pt>
                <c:pt idx="13888">
                  <c:v>31.664000000000001</c:v>
                </c:pt>
                <c:pt idx="13889">
                  <c:v>31.275785615807564</c:v>
                </c:pt>
                <c:pt idx="13890">
                  <c:v>30.170244584051392</c:v>
                </c:pt>
                <c:pt idx="13891">
                  <c:v>28.51568550506196</c:v>
                </c:pt>
                <c:pt idx="13892">
                  <c:v>20.442116167511351</c:v>
                </c:pt>
                <c:pt idx="13893">
                  <c:v>19.258341924407755</c:v>
                </c:pt>
                <c:pt idx="13894">
                  <c:v>18.349999999999998</c:v>
                </c:pt>
                <c:pt idx="13895">
                  <c:v>17.584232335022705</c:v>
                </c:pt>
                <c:pt idx="13896">
                  <c:v>16.909577478757761</c:v>
                </c:pt>
                <c:pt idx="13897">
                  <c:v>17.322319056486428</c:v>
                </c:pt>
                <c:pt idx="13898">
                  <c:v>16.776383433900921</c:v>
                </c:pt>
                <c:pt idx="13899">
                  <c:v>16.268238946180432</c:v>
                </c:pt>
                <c:pt idx="13900">
                  <c:v>15.790979209133148</c:v>
                </c:pt>
                <c:pt idx="13901">
                  <c:v>15.339575726467032</c:v>
                </c:pt>
                <c:pt idx="13902">
                  <c:v>14.910232389659926</c:v>
                </c:pt>
                <c:pt idx="13903">
                  <c:v>13.4</c:v>
                </c:pt>
                <c:pt idx="13904">
                  <c:v>16.126276389370808</c:v>
                </c:pt>
                <c:pt idx="13905">
                  <c:v>18.769716250213001</c:v>
                </c:pt>
                <c:pt idx="13906">
                  <c:v>21.25</c:v>
                </c:pt>
                <c:pt idx="13907">
                  <c:v>23.491765472078669</c:v>
                </c:pt>
                <c:pt idx="13908">
                  <c:v>25.426897756967954</c:v>
                </c:pt>
                <c:pt idx="13909">
                  <c:v>26.996598839415689</c:v>
                </c:pt>
                <c:pt idx="13910">
                  <c:v>28.153174146338763</c:v>
                </c:pt>
                <c:pt idx="13911">
                  <c:v>28.861481722291668</c:v>
                </c:pt>
                <c:pt idx="13912">
                  <c:v>31.527999999999999</c:v>
                </c:pt>
                <c:pt idx="13913">
                  <c:v>31.150137999386025</c:v>
                </c:pt>
                <c:pt idx="13914">
                  <c:v>30.07407806181002</c:v>
                </c:pt>
                <c:pt idx="13915">
                  <c:v>28.463640558260305</c:v>
                </c:pt>
                <c:pt idx="13916">
                  <c:v>21.354326403044386</c:v>
                </c:pt>
                <c:pt idx="13917">
                  <c:v>20.202119473090217</c:v>
                </c:pt>
                <c:pt idx="13918">
                  <c:v>19.318000000000001</c:v>
                </c:pt>
                <c:pt idx="13919">
                  <c:v>18.572652806088769</c:v>
                </c:pt>
                <c:pt idx="13920">
                  <c:v>17.915988745990887</c:v>
                </c:pt>
                <c:pt idx="13921">
                  <c:v>15.933095244168786</c:v>
                </c:pt>
                <c:pt idx="13922">
                  <c:v>15.559166735548576</c:v>
                </c:pt>
                <c:pt idx="13923">
                  <c:v>15.211122565877009</c:v>
                </c:pt>
                <c:pt idx="13924">
                  <c:v>14.884232335022705</c:v>
                </c:pt>
                <c:pt idx="13925">
                  <c:v>14.575051867443172</c:v>
                </c:pt>
                <c:pt idx="13926">
                  <c:v>14.280981088808169</c:v>
                </c:pt>
                <c:pt idx="13927">
                  <c:v>14.5</c:v>
                </c:pt>
                <c:pt idx="13928">
                  <c:v>16.149657687835838</c:v>
                </c:pt>
                <c:pt idx="13929">
                  <c:v>17.749191361593851</c:v>
                </c:pt>
                <c:pt idx="13930">
                  <c:v>19.25</c:v>
                </c:pt>
                <c:pt idx="13931">
                  <c:v>20.606482292022122</c:v>
                </c:pt>
                <c:pt idx="13932">
                  <c:v>21.777422209630291</c:v>
                </c:pt>
                <c:pt idx="13933">
                  <c:v>22.727241335952165</c:v>
                </c:pt>
                <c:pt idx="13934">
                  <c:v>23.427079897466129</c:v>
                </c:pt>
                <c:pt idx="13935">
                  <c:v>23.855673653615977</c:v>
                </c:pt>
                <c:pt idx="13936">
                  <c:v>29.963999999999999</c:v>
                </c:pt>
                <c:pt idx="13937">
                  <c:v>29.705190410538375</c:v>
                </c:pt>
                <c:pt idx="13938">
                  <c:v>28.96816305603426</c:v>
                </c:pt>
                <c:pt idx="13939">
                  <c:v>27.865123670041307</c:v>
                </c:pt>
                <c:pt idx="13940">
                  <c:v>18.694744111674236</c:v>
                </c:pt>
                <c:pt idx="13941">
                  <c:v>17.905561282938503</c:v>
                </c:pt>
                <c:pt idx="13942">
                  <c:v>17.3</c:v>
                </c:pt>
                <c:pt idx="13943">
                  <c:v>16.789488223348471</c:v>
                </c:pt>
                <c:pt idx="13944">
                  <c:v>16.33971831917184</c:v>
                </c:pt>
                <c:pt idx="13945">
                  <c:v>17.229009532069547</c:v>
                </c:pt>
                <c:pt idx="13946">
                  <c:v>16.720466760346063</c:v>
                </c:pt>
                <c:pt idx="13947">
                  <c:v>16.247126689592729</c:v>
                </c:pt>
                <c:pt idx="13948">
                  <c:v>15.802555975630877</c:v>
                </c:pt>
                <c:pt idx="13949">
                  <c:v>15.382070539722713</c:v>
                </c:pt>
                <c:pt idx="13950">
                  <c:v>14.982134280779109</c:v>
                </c:pt>
                <c:pt idx="13951">
                  <c:v>14</c:v>
                </c:pt>
                <c:pt idx="13952">
                  <c:v>16.465804122870409</c:v>
                </c:pt>
                <c:pt idx="13953">
                  <c:v>18.856686035224495</c:v>
                </c:pt>
                <c:pt idx="13954">
                  <c:v>21.099999999999998</c:v>
                </c:pt>
                <c:pt idx="13955">
                  <c:v>23.127584057548859</c:v>
                </c:pt>
                <c:pt idx="13956">
                  <c:v>24.877831092289487</c:v>
                </c:pt>
                <c:pt idx="13957">
                  <c:v>26.297560733739026</c:v>
                </c:pt>
                <c:pt idx="13958">
                  <c:v>27.3436352151599</c:v>
                </c:pt>
                <c:pt idx="13959">
                  <c:v>27.984270092773354</c:v>
                </c:pt>
                <c:pt idx="13960">
                  <c:v>31.187999999999999</c:v>
                </c:pt>
                <c:pt idx="13961">
                  <c:v>30.83601895833219</c:v>
                </c:pt>
                <c:pt idx="13962">
                  <c:v>29.833661756206595</c:v>
                </c:pt>
                <c:pt idx="13963">
                  <c:v>28.333528191256175</c:v>
                </c:pt>
                <c:pt idx="13964">
                  <c:v>20.984851991876958</c:v>
                </c:pt>
                <c:pt idx="13965">
                  <c:v>19.911563344796367</c:v>
                </c:pt>
                <c:pt idx="13966">
                  <c:v>19.088000000000001</c:v>
                </c:pt>
                <c:pt idx="13967">
                  <c:v>18.39370398375392</c:v>
                </c:pt>
                <c:pt idx="13968">
                  <c:v>17.782016914073704</c:v>
                </c:pt>
                <c:pt idx="13969">
                  <c:v>16.703728578352415</c:v>
                </c:pt>
                <c:pt idx="13970">
                  <c:v>16.277450078525376</c:v>
                </c:pt>
                <c:pt idx="13971">
                  <c:v>15.880679725099789</c:v>
                </c:pt>
                <c:pt idx="13972">
                  <c:v>15.508024861925882</c:v>
                </c:pt>
                <c:pt idx="13973">
                  <c:v>15.155559128885216</c:v>
                </c:pt>
                <c:pt idx="13974">
                  <c:v>14.820318441241312</c:v>
                </c:pt>
                <c:pt idx="13975">
                  <c:v>14.6</c:v>
                </c:pt>
                <c:pt idx="13976">
                  <c:v>16.562224407636311</c:v>
                </c:pt>
                <c:pt idx="13977">
                  <c:v>18.464827619580056</c:v>
                </c:pt>
                <c:pt idx="13978">
                  <c:v>20.25</c:v>
                </c:pt>
                <c:pt idx="13979">
                  <c:v>21.863499989457893</c:v>
                </c:pt>
                <c:pt idx="13980">
                  <c:v>23.256302207244453</c:v>
                </c:pt>
                <c:pt idx="13981">
                  <c:v>24.386087062764155</c:v>
                </c:pt>
                <c:pt idx="13982">
                  <c:v>25.218526614880762</c:v>
                </c:pt>
                <c:pt idx="13983">
                  <c:v>25.728327609037947</c:v>
                </c:pt>
                <c:pt idx="13984">
                  <c:v>30.44</c:v>
                </c:pt>
                <c:pt idx="13985">
                  <c:v>30.144957068013749</c:v>
                </c:pt>
                <c:pt idx="13986">
                  <c:v>29.304745883879058</c:v>
                </c:pt>
                <c:pt idx="13987">
                  <c:v>28.047280983847088</c:v>
                </c:pt>
                <c:pt idx="13988">
                  <c:v>19.852008287308625</c:v>
                </c:pt>
                <c:pt idx="13989">
                  <c:v>18.952339862549891</c:v>
                </c:pt>
                <c:pt idx="13990">
                  <c:v>18.262</c:v>
                </c:pt>
                <c:pt idx="13991">
                  <c:v>17.680016574617255</c:v>
                </c:pt>
                <c:pt idx="13992">
                  <c:v>17.167278883855897</c:v>
                </c:pt>
                <c:pt idx="13993">
                  <c:v>17.606333341836301</c:v>
                </c:pt>
                <c:pt idx="13994">
                  <c:v>17.082833429768005</c:v>
                </c:pt>
                <c:pt idx="13995">
                  <c:v>16.59557159222781</c:v>
                </c:pt>
                <c:pt idx="13996">
                  <c:v>16.137925269031786</c:v>
                </c:pt>
                <c:pt idx="13997">
                  <c:v>15.705072614420441</c:v>
                </c:pt>
                <c:pt idx="13998">
                  <c:v>15.293373524331436</c:v>
                </c:pt>
                <c:pt idx="13999">
                  <c:v>14.5</c:v>
                </c:pt>
                <c:pt idx="14000">
                  <c:v>17.000533758403797</c:v>
                </c:pt>
                <c:pt idx="14001">
                  <c:v>19.425090063889627</c:v>
                </c:pt>
                <c:pt idx="14002">
                  <c:v>21.7</c:v>
                </c:pt>
                <c:pt idx="14003">
                  <c:v>23.756141579486162</c:v>
                </c:pt>
                <c:pt idx="14004">
                  <c:v>25.531039980913285</c:v>
                </c:pt>
                <c:pt idx="14005">
                  <c:v>26.970765814495913</c:v>
                </c:pt>
                <c:pt idx="14006">
                  <c:v>28.031573739317079</c:v>
                </c:pt>
                <c:pt idx="14007">
                  <c:v>28.681231643375796</c:v>
                </c:pt>
                <c:pt idx="14008">
                  <c:v>31.323999999999998</c:v>
                </c:pt>
                <c:pt idx="14009">
                  <c:v>30.961666574753721</c:v>
                </c:pt>
                <c:pt idx="14010">
                  <c:v>29.929828278447964</c:v>
                </c:pt>
                <c:pt idx="14011">
                  <c:v>28.385573138057826</c:v>
                </c:pt>
                <c:pt idx="14012">
                  <c:v>21.472641756343929</c:v>
                </c:pt>
                <c:pt idx="14013">
                  <c:v>20.367785796113907</c:v>
                </c:pt>
                <c:pt idx="14014">
                  <c:v>19.52</c:v>
                </c:pt>
                <c:pt idx="14015">
                  <c:v>18.805283512687858</c:v>
                </c:pt>
                <c:pt idx="14016">
                  <c:v>18.175605646840577</c:v>
                </c:pt>
                <c:pt idx="14017">
                  <c:v>15.483657151603053</c:v>
                </c:pt>
                <c:pt idx="14018">
                  <c:v>14.945200099189949</c:v>
                </c:pt>
                <c:pt idx="14019">
                  <c:v>14.44401649486289</c:v>
                </c:pt>
                <c:pt idx="14020">
                  <c:v>13.973294562432695</c:v>
                </c:pt>
                <c:pt idx="14021">
                  <c:v>13.528074689118167</c:v>
                </c:pt>
                <c:pt idx="14022">
                  <c:v>13.104612767883761</c:v>
                </c:pt>
                <c:pt idx="14023">
                  <c:v>14.9</c:v>
                </c:pt>
                <c:pt idx="14024">
                  <c:v>17.018507767536551</c:v>
                </c:pt>
                <c:pt idx="14025">
                  <c:v>19.072645748573159</c:v>
                </c:pt>
                <c:pt idx="14026">
                  <c:v>21</c:v>
                </c:pt>
                <c:pt idx="14027">
                  <c:v>22.742008838175778</c:v>
                </c:pt>
                <c:pt idx="14028">
                  <c:v>24.245742206051531</c:v>
                </c:pt>
                <c:pt idx="14029">
                  <c:v>25.465509926170153</c:v>
                </c:pt>
                <c:pt idx="14030">
                  <c:v>26.36424997358808</c:v>
                </c:pt>
                <c:pt idx="14031">
                  <c:v>26.914654586748938</c:v>
                </c:pt>
                <c:pt idx="14032">
                  <c:v>31.46</c:v>
                </c:pt>
                <c:pt idx="14033">
                  <c:v>31.08731419117526</c:v>
                </c:pt>
                <c:pt idx="14034">
                  <c:v>30.025994800689336</c:v>
                </c:pt>
                <c:pt idx="14035">
                  <c:v>28.43761808485948</c:v>
                </c:pt>
                <c:pt idx="14036">
                  <c:v>19.4604315208109</c:v>
                </c:pt>
                <c:pt idx="14037">
                  <c:v>18.324008247431447</c:v>
                </c:pt>
                <c:pt idx="14038">
                  <c:v>17.451999999999998</c:v>
                </c:pt>
                <c:pt idx="14039">
                  <c:v>16.716863041621796</c:v>
                </c:pt>
                <c:pt idx="14040">
                  <c:v>16.069194379607453</c:v>
                </c:pt>
                <c:pt idx="14041">
                  <c:v>16.63570000765267</c:v>
                </c:pt>
                <c:pt idx="14042">
                  <c:v>16.164550086791202</c:v>
                </c:pt>
                <c:pt idx="14043">
                  <c:v>15.726014433005028</c:v>
                </c:pt>
                <c:pt idx="14044">
                  <c:v>15.314132742128606</c:v>
                </c:pt>
                <c:pt idx="14045">
                  <c:v>14.924565352978394</c:v>
                </c:pt>
                <c:pt idx="14046">
                  <c:v>14.554036171898289</c:v>
                </c:pt>
                <c:pt idx="14047">
                  <c:v>12.7</c:v>
                </c:pt>
                <c:pt idx="14048">
                  <c:v>15.148439305103718</c:v>
                </c:pt>
                <c:pt idx="14049">
                  <c:v>17.52248402089193</c:v>
                </c:pt>
                <c:pt idx="14050">
                  <c:v>19.75</c:v>
                </c:pt>
                <c:pt idx="14051">
                  <c:v>21.763305296580203</c:v>
                </c:pt>
                <c:pt idx="14052">
                  <c:v>23.501226647977589</c:v>
                </c:pt>
                <c:pt idx="14053">
                  <c:v>24.910958193360585</c:v>
                </c:pt>
                <c:pt idx="14054">
                  <c:v>25.949665953081308</c:v>
                </c:pt>
                <c:pt idx="14055">
                  <c:v>26.585789317472134</c:v>
                </c:pt>
                <c:pt idx="14056">
                  <c:v>30.848000000000003</c:v>
                </c:pt>
                <c:pt idx="14057">
                  <c:v>30.521899917278354</c:v>
                </c:pt>
                <c:pt idx="14058">
                  <c:v>29.59324545060317</c:v>
                </c:pt>
                <c:pt idx="14059">
                  <c:v>28.203415824252048</c:v>
                </c:pt>
                <c:pt idx="14060">
                  <c:v>20.115377580709534</c:v>
                </c:pt>
                <c:pt idx="14061">
                  <c:v>19.121007216502512</c:v>
                </c:pt>
                <c:pt idx="14062">
                  <c:v>18.357999999999997</c:v>
                </c:pt>
                <c:pt idx="14063">
                  <c:v>17.71475516141907</c:v>
                </c:pt>
                <c:pt idx="14064">
                  <c:v>17.148045082156518</c:v>
                </c:pt>
                <c:pt idx="14065">
                  <c:v>16.906333341836302</c:v>
                </c:pt>
                <c:pt idx="14066">
                  <c:v>16.382833429768006</c:v>
                </c:pt>
                <c:pt idx="14067">
                  <c:v>15.89557159222781</c:v>
                </c:pt>
                <c:pt idx="14068">
                  <c:v>15.437925269031787</c:v>
                </c:pt>
                <c:pt idx="14069">
                  <c:v>15.00507261442044</c:v>
                </c:pt>
                <c:pt idx="14070">
                  <c:v>14.593373524331435</c:v>
                </c:pt>
                <c:pt idx="14071">
                  <c:v>14.2</c:v>
                </c:pt>
                <c:pt idx="14072">
                  <c:v>16.631074487337024</c:v>
                </c:pt>
                <c:pt idx="14073">
                  <c:v>18.988282006559359</c:v>
                </c:pt>
                <c:pt idx="14074">
                  <c:v>21.2</c:v>
                </c:pt>
                <c:pt idx="14075">
                  <c:v>23.199026535611548</c:v>
                </c:pt>
                <c:pt idx="14076">
                  <c:v>24.924622203665692</c:v>
                </c:pt>
                <c:pt idx="14077">
                  <c:v>26.324355652982142</c:v>
                </c:pt>
                <c:pt idx="14078">
                  <c:v>27.355696691002716</c:v>
                </c:pt>
                <c:pt idx="14079">
                  <c:v>27.987308542170911</c:v>
                </c:pt>
                <c:pt idx="14080">
                  <c:v>31.324000000000002</c:v>
                </c:pt>
                <c:pt idx="14081">
                  <c:v>30.961666574753728</c:v>
                </c:pt>
                <c:pt idx="14082">
                  <c:v>29.929828278447967</c:v>
                </c:pt>
                <c:pt idx="14083">
                  <c:v>28.385573138057829</c:v>
                </c:pt>
                <c:pt idx="14084">
                  <c:v>20.772641756343926</c:v>
                </c:pt>
                <c:pt idx="14085">
                  <c:v>19.667785796113904</c:v>
                </c:pt>
                <c:pt idx="14086">
                  <c:v>18.82</c:v>
                </c:pt>
                <c:pt idx="14087">
                  <c:v>18.105283512687855</c:v>
                </c:pt>
                <c:pt idx="14088">
                  <c:v>17.475605646840577</c:v>
                </c:pt>
                <c:pt idx="14089">
                  <c:v>17.361721435677481</c:v>
                </c:pt>
                <c:pt idx="14090">
                  <c:v>16.924225080591832</c:v>
                </c:pt>
                <c:pt idx="14091">
                  <c:v>16.517013402076099</c:v>
                </c:pt>
                <c:pt idx="14092">
                  <c:v>16.134551831976566</c:v>
                </c:pt>
                <c:pt idx="14093">
                  <c:v>15.77281068490851</c:v>
                </c:pt>
                <c:pt idx="14094">
                  <c:v>15.428747873905557</c:v>
                </c:pt>
                <c:pt idx="14095">
                  <c:v>14.2</c:v>
                </c:pt>
                <c:pt idx="14096">
                  <c:v>16.387967038603321</c:v>
                </c:pt>
                <c:pt idx="14097">
                  <c:v>18.509453805903426</c:v>
                </c:pt>
                <c:pt idx="14098">
                  <c:v>20.5</c:v>
                </c:pt>
                <c:pt idx="14099">
                  <c:v>22.299123882050395</c:v>
                </c:pt>
                <c:pt idx="14100">
                  <c:v>23.852159983299124</c:v>
                </c:pt>
                <c:pt idx="14101">
                  <c:v>25.111920087683927</c:v>
                </c:pt>
                <c:pt idx="14102">
                  <c:v>26.040127021902446</c:v>
                </c:pt>
                <c:pt idx="14103">
                  <c:v>26.608577687953822</c:v>
                </c:pt>
                <c:pt idx="14104">
                  <c:v>30.542000000000002</c:v>
                </c:pt>
                <c:pt idx="14105">
                  <c:v>30.239192780329901</c:v>
                </c:pt>
                <c:pt idx="14106">
                  <c:v>29.376870775560086</c:v>
                </c:pt>
                <c:pt idx="14107">
                  <c:v>28.086314693948328</c:v>
                </c:pt>
                <c:pt idx="14108">
                  <c:v>20.592850610658854</c:v>
                </c:pt>
                <c:pt idx="14109">
                  <c:v>19.669506701038049</c:v>
                </c:pt>
                <c:pt idx="14110">
                  <c:v>18.960999999999999</c:v>
                </c:pt>
                <c:pt idx="14111">
                  <c:v>18.363701221317708</c:v>
                </c:pt>
                <c:pt idx="14112">
                  <c:v>17.837470433431054</c:v>
                </c:pt>
                <c:pt idx="14113">
                  <c:v>16.454290485786682</c:v>
                </c:pt>
                <c:pt idx="14114">
                  <c:v>15.86348344216675</c:v>
                </c:pt>
                <c:pt idx="14115">
                  <c:v>15.313573654085673</c:v>
                </c:pt>
                <c:pt idx="14116">
                  <c:v>14.797087089335873</c:v>
                </c:pt>
                <c:pt idx="14117">
                  <c:v>14.308581950560212</c:v>
                </c:pt>
                <c:pt idx="14118">
                  <c:v>13.843950120316906</c:v>
                </c:pt>
                <c:pt idx="14119">
                  <c:v>15.1</c:v>
                </c:pt>
                <c:pt idx="14120">
                  <c:v>17.548439305103717</c:v>
                </c:pt>
                <c:pt idx="14121">
                  <c:v>19.922484020891929</c:v>
                </c:pt>
                <c:pt idx="14122">
                  <c:v>22.15</c:v>
                </c:pt>
                <c:pt idx="14123">
                  <c:v>24.163305296580205</c:v>
                </c:pt>
                <c:pt idx="14124">
                  <c:v>25.901226647977587</c:v>
                </c:pt>
                <c:pt idx="14125">
                  <c:v>27.310958193360584</c:v>
                </c:pt>
                <c:pt idx="14126">
                  <c:v>28.349665953081306</c:v>
                </c:pt>
                <c:pt idx="14127">
                  <c:v>28.985789317472133</c:v>
                </c:pt>
                <c:pt idx="14128">
                  <c:v>31.936</c:v>
                </c:pt>
                <c:pt idx="14129">
                  <c:v>31.527080848650634</c:v>
                </c:pt>
                <c:pt idx="14130">
                  <c:v>30.362577628534133</c:v>
                </c:pt>
                <c:pt idx="14131">
                  <c:v>28.619775398665261</c:v>
                </c:pt>
                <c:pt idx="14132">
                  <c:v>20.817695696445291</c:v>
                </c:pt>
                <c:pt idx="14133">
                  <c:v>19.570786827042838</c:v>
                </c:pt>
                <c:pt idx="14134">
                  <c:v>18.614000000000001</c:v>
                </c:pt>
                <c:pt idx="14135">
                  <c:v>17.807391392890583</c:v>
                </c:pt>
                <c:pt idx="14136">
                  <c:v>17.096754944291508</c:v>
                </c:pt>
                <c:pt idx="14137">
                  <c:v>17.498902391945506</c:v>
                </c:pt>
                <c:pt idx="14138">
                  <c:v>16.82209179134292</c:v>
                </c:pt>
                <c:pt idx="14139">
                  <c:v>16.192131844237384</c:v>
                </c:pt>
                <c:pt idx="14140">
                  <c:v>15.600460526391096</c:v>
                </c:pt>
                <c:pt idx="14141">
                  <c:v>15.040843880072142</c:v>
                </c:pt>
                <c:pt idx="14142">
                  <c:v>14.508575770742784</c:v>
                </c:pt>
                <c:pt idx="14143">
                  <c:v>13.4</c:v>
                </c:pt>
                <c:pt idx="14144">
                  <c:v>16.647220922371599</c:v>
                </c:pt>
                <c:pt idx="14145">
                  <c:v>19.795776680190006</c:v>
                </c:pt>
                <c:pt idx="14146">
                  <c:v>22.75</c:v>
                </c:pt>
                <c:pt idx="14147">
                  <c:v>25.420128301138284</c:v>
                </c:pt>
                <c:pt idx="14148">
                  <c:v>27.72503108632489</c:v>
                </c:pt>
                <c:pt idx="14149">
                  <c:v>29.594675050769006</c:v>
                </c:pt>
                <c:pt idx="14150">
                  <c:v>30.972252008696486</c:v>
                </c:pt>
                <c:pt idx="14151">
                  <c:v>31.815904981328295</c:v>
                </c:pt>
                <c:pt idx="14152">
                  <c:v>32.718000000000004</c:v>
                </c:pt>
                <c:pt idx="14153">
                  <c:v>32.249554643074461</c:v>
                </c:pt>
                <c:pt idx="14154">
                  <c:v>30.915535131422015</c:v>
                </c:pt>
                <c:pt idx="14155">
                  <c:v>28.919033842774763</c:v>
                </c:pt>
                <c:pt idx="14156">
                  <c:v>22.497486842130368</c:v>
                </c:pt>
                <c:pt idx="14157">
                  <c:v>21.069065922118693</c:v>
                </c:pt>
                <c:pt idx="14158">
                  <c:v>19.972999999999999</c:v>
                </c:pt>
                <c:pt idx="14159">
                  <c:v>19.04897368426073</c:v>
                </c:pt>
                <c:pt idx="14160">
                  <c:v>18.234890157701031</c:v>
                </c:pt>
                <c:pt idx="14161">
                  <c:v>18.324923819970312</c:v>
                </c:pt>
                <c:pt idx="14162">
                  <c:v>17.681766785143552</c:v>
                </c:pt>
                <c:pt idx="14163">
                  <c:v>17.083130813308451</c:v>
                </c:pt>
                <c:pt idx="14164">
                  <c:v>16.52087961623905</c:v>
                </c:pt>
                <c:pt idx="14165">
                  <c:v>15.989089212002256</c:v>
                </c:pt>
                <c:pt idx="14166">
                  <c:v>15.48328747275005</c:v>
                </c:pt>
                <c:pt idx="14167">
                  <c:v>14</c:v>
                </c:pt>
                <c:pt idx="14168">
                  <c:v>17.160396833538133</c:v>
                </c:pt>
                <c:pt idx="14169">
                  <c:v>20.224766608527172</c:v>
                </c:pt>
                <c:pt idx="14170">
                  <c:v>23.1</c:v>
                </c:pt>
                <c:pt idx="14171">
                  <c:v>25.698734496295017</c:v>
                </c:pt>
                <c:pt idx="14172">
                  <c:v>27.942008864765402</c:v>
                </c:pt>
                <c:pt idx="14173">
                  <c:v>29.761662348876783</c:v>
                </c:pt>
                <c:pt idx="14174">
                  <c:v>31.102405698303535</c:v>
                </c:pt>
                <c:pt idx="14175">
                  <c:v>31.92350110482219</c:v>
                </c:pt>
                <c:pt idx="14176">
                  <c:v>32.412000000000006</c:v>
                </c:pt>
                <c:pt idx="14177">
                  <c:v>31.966847506126008</c:v>
                </c:pt>
                <c:pt idx="14178">
                  <c:v>30.699160456378934</c:v>
                </c:pt>
                <c:pt idx="14179">
                  <c:v>28.801932712471046</c:v>
                </c:pt>
                <c:pt idx="14180">
                  <c:v>23.074959872079685</c:v>
                </c:pt>
                <c:pt idx="14181">
                  <c:v>21.717565406654227</c:v>
                </c:pt>
                <c:pt idx="14182">
                  <c:v>20.676000000000002</c:v>
                </c:pt>
                <c:pt idx="14183">
                  <c:v>19.797919744159369</c:v>
                </c:pt>
                <c:pt idx="14184">
                  <c:v>19.024315508975569</c:v>
                </c:pt>
                <c:pt idx="14185">
                  <c:v>16.841650008928116</c:v>
                </c:pt>
                <c:pt idx="14186">
                  <c:v>16.291975101256405</c:v>
                </c:pt>
                <c:pt idx="14187">
                  <c:v>15.780350171839199</c:v>
                </c:pt>
                <c:pt idx="14188">
                  <c:v>15.299821532483374</c:v>
                </c:pt>
                <c:pt idx="14189">
                  <c:v>14.845326245141463</c:v>
                </c:pt>
                <c:pt idx="14190">
                  <c:v>14.413042200548007</c:v>
                </c:pt>
                <c:pt idx="14191">
                  <c:v>15</c:v>
                </c:pt>
                <c:pt idx="14192">
                  <c:v>17.378980034036946</c:v>
                </c:pt>
                <c:pt idx="14193">
                  <c:v>19.68567596356166</c:v>
                </c:pt>
                <c:pt idx="14194">
                  <c:v>21.849999999999998</c:v>
                </c:pt>
                <c:pt idx="14195">
                  <c:v>23.806190252705587</c:v>
                </c:pt>
                <c:pt idx="14196">
                  <c:v>25.494808870729997</c:v>
                </c:pt>
                <c:pt idx="14197">
                  <c:v>26.864548031846809</c:v>
                </c:pt>
                <c:pt idx="14198">
                  <c:v>27.873788904766943</c:v>
                </c:pt>
                <c:pt idx="14199">
                  <c:v>28.491866216267248</c:v>
                </c:pt>
                <c:pt idx="14200">
                  <c:v>31.562000000000001</c:v>
                </c:pt>
                <c:pt idx="14201">
                  <c:v>31.181549903491412</c:v>
                </c:pt>
                <c:pt idx="14202">
                  <c:v>30.098119692370364</c:v>
                </c:pt>
                <c:pt idx="14203">
                  <c:v>28.47665179496072</c:v>
                </c:pt>
                <c:pt idx="14204">
                  <c:v>20.901273844161125</c:v>
                </c:pt>
                <c:pt idx="14205">
                  <c:v>19.7411750859196</c:v>
                </c:pt>
                <c:pt idx="14206">
                  <c:v>18.850999999999999</c:v>
                </c:pt>
                <c:pt idx="14207">
                  <c:v>18.100547688322251</c:v>
                </c:pt>
                <c:pt idx="14208">
                  <c:v>17.439385929182606</c:v>
                </c:pt>
                <c:pt idx="14209">
                  <c:v>15.682916677295378</c:v>
                </c:pt>
                <c:pt idx="14210">
                  <c:v>15.028541787210008</c:v>
                </c:pt>
                <c:pt idx="14211">
                  <c:v>14.419464490284764</c:v>
                </c:pt>
                <c:pt idx="14212">
                  <c:v>13.847406586289733</c:v>
                </c:pt>
                <c:pt idx="14213">
                  <c:v>13.306340768025551</c:v>
                </c:pt>
                <c:pt idx="14214">
                  <c:v>12.791716905414294</c:v>
                </c:pt>
                <c:pt idx="14215">
                  <c:v>14</c:v>
                </c:pt>
                <c:pt idx="14216">
                  <c:v>16.7436412071375</c:v>
                </c:pt>
                <c:pt idx="14217">
                  <c:v>19.403918264545567</c:v>
                </c:pt>
                <c:pt idx="14218">
                  <c:v>21.9</c:v>
                </c:pt>
                <c:pt idx="14219">
                  <c:v>24.156044233047322</c:v>
                </c:pt>
                <c:pt idx="14220">
                  <c:v>26.103502201279852</c:v>
                </c:pt>
                <c:pt idx="14221">
                  <c:v>27.683201379794131</c:v>
                </c:pt>
                <c:pt idx="14222">
                  <c:v>28.847143408417352</c:v>
                </c:pt>
                <c:pt idx="14223">
                  <c:v>29.559962497592888</c:v>
                </c:pt>
                <c:pt idx="14224">
                  <c:v>32.513999999999996</c:v>
                </c:pt>
                <c:pt idx="14225">
                  <c:v>32.061083218442157</c:v>
                </c:pt>
                <c:pt idx="14226">
                  <c:v>30.771285348059958</c:v>
                </c:pt>
                <c:pt idx="14227">
                  <c:v>28.840966422572286</c:v>
                </c:pt>
                <c:pt idx="14228">
                  <c:v>20.515802195429913</c:v>
                </c:pt>
                <c:pt idx="14229">
                  <c:v>19.134732245142381</c:v>
                </c:pt>
                <c:pt idx="14230">
                  <c:v>18.075000000000003</c:v>
                </c:pt>
                <c:pt idx="14231">
                  <c:v>17.181604390859825</c:v>
                </c:pt>
                <c:pt idx="14232">
                  <c:v>16.394507058550722</c:v>
                </c:pt>
                <c:pt idx="14233">
                  <c:v>17.276966676019931</c:v>
                </c:pt>
                <c:pt idx="14234">
                  <c:v>16.701116772744808</c:v>
                </c:pt>
                <c:pt idx="14235">
                  <c:v>16.165128751450592</c:v>
                </c:pt>
                <c:pt idx="14236">
                  <c:v>15.661717795934965</c:v>
                </c:pt>
                <c:pt idx="14237">
                  <c:v>15.185579875862485</c:v>
                </c:pt>
                <c:pt idx="14238">
                  <c:v>14.73271087676458</c:v>
                </c:pt>
                <c:pt idx="14239">
                  <c:v>12.3</c:v>
                </c:pt>
                <c:pt idx="14240">
                  <c:v>15.321478291404588</c:v>
                </c:pt>
                <c:pt idx="14241">
                  <c:v>18.251150493866636</c:v>
                </c:pt>
                <c:pt idx="14242">
                  <c:v>21</c:v>
                </c:pt>
                <c:pt idx="14243">
                  <c:v>23.484504408545781</c:v>
                </c:pt>
                <c:pt idx="14244">
                  <c:v>25.629173310270218</c:v>
                </c:pt>
                <c:pt idx="14245">
                  <c:v>27.368842025849233</c:v>
                </c:pt>
                <c:pt idx="14246">
                  <c:v>28.650651601674806</c:v>
                </c:pt>
                <c:pt idx="14247">
                  <c:v>29.43565490241242</c:v>
                </c:pt>
                <c:pt idx="14248">
                  <c:v>31.8</c:v>
                </c:pt>
                <c:pt idx="14249">
                  <c:v>31.401433232229099</c:v>
                </c:pt>
                <c:pt idx="14250">
                  <c:v>30.266411106292765</c:v>
                </c:pt>
                <c:pt idx="14251">
                  <c:v>28.567730451863611</c:v>
                </c:pt>
                <c:pt idx="14252">
                  <c:v>21.52990593197832</c:v>
                </c:pt>
                <c:pt idx="14253">
                  <c:v>20.314564375725297</c:v>
                </c:pt>
                <c:pt idx="14254">
                  <c:v>19.381999999999998</c:v>
                </c:pt>
                <c:pt idx="14255">
                  <c:v>18.595811863956644</c:v>
                </c:pt>
                <c:pt idx="14256">
                  <c:v>17.903166211524635</c:v>
                </c:pt>
                <c:pt idx="14257">
                  <c:v>17.912283343111746</c:v>
                </c:pt>
                <c:pt idx="14258">
                  <c:v>17.310258444233206</c:v>
                </c:pt>
                <c:pt idx="14259">
                  <c:v>16.749907331061983</c:v>
                </c:pt>
                <c:pt idx="14260">
                  <c:v>16.223614059386556</c:v>
                </c:pt>
                <c:pt idx="14261">
                  <c:v>15.725833506583507</c:v>
                </c:pt>
                <c:pt idx="14262">
                  <c:v>15.25237955298115</c:v>
                </c:pt>
                <c:pt idx="14263">
                  <c:v>14.3</c:v>
                </c:pt>
                <c:pt idx="14264">
                  <c:v>17.182559749271043</c:v>
                </c:pt>
                <c:pt idx="14265">
                  <c:v>19.977534379206102</c:v>
                </c:pt>
                <c:pt idx="14266">
                  <c:v>22.599999999999998</c:v>
                </c:pt>
                <c:pt idx="14267">
                  <c:v>24.970274320796548</c:v>
                </c:pt>
                <c:pt idx="14268">
                  <c:v>27.016337755775034</c:v>
                </c:pt>
                <c:pt idx="14269">
                  <c:v>28.676021702821679</c:v>
                </c:pt>
                <c:pt idx="14270">
                  <c:v>29.898897505046076</c:v>
                </c:pt>
                <c:pt idx="14271">
                  <c:v>30.647808700002653</c:v>
                </c:pt>
                <c:pt idx="14272">
                  <c:v>32.037999999999997</c:v>
                </c:pt>
                <c:pt idx="14273">
                  <c:v>31.621316560966783</c:v>
                </c:pt>
                <c:pt idx="14274">
                  <c:v>30.434702520215161</c:v>
                </c:pt>
                <c:pt idx="14275">
                  <c:v>28.658809108766501</c:v>
                </c:pt>
                <c:pt idx="14276">
                  <c:v>22.358538019795517</c:v>
                </c:pt>
                <c:pt idx="14277">
                  <c:v>21.087953665530989</c:v>
                </c:pt>
                <c:pt idx="14278">
                  <c:v>20.113</c:v>
                </c:pt>
                <c:pt idx="14279">
                  <c:v>19.291076039591037</c:v>
                </c:pt>
                <c:pt idx="14280">
                  <c:v>18.566946493866663</c:v>
                </c:pt>
                <c:pt idx="14281">
                  <c:v>18.454290485786682</c:v>
                </c:pt>
                <c:pt idx="14282">
                  <c:v>17.86348344216675</c:v>
                </c:pt>
                <c:pt idx="14283">
                  <c:v>17.313573654085673</c:v>
                </c:pt>
                <c:pt idx="14284">
                  <c:v>16.797087089335875</c:v>
                </c:pt>
                <c:pt idx="14285">
                  <c:v>16.30858195056021</c:v>
                </c:pt>
                <c:pt idx="14286">
                  <c:v>15.843950120316906</c:v>
                </c:pt>
                <c:pt idx="14287">
                  <c:v>14.8</c:v>
                </c:pt>
                <c:pt idx="14288">
                  <c:v>17.647830113737658</c:v>
                </c:pt>
                <c:pt idx="14289">
                  <c:v>20.409130350540966</c:v>
                </c:pt>
                <c:pt idx="14290">
                  <c:v>23</c:v>
                </c:pt>
                <c:pt idx="14291">
                  <c:v>25.341716798859245</c:v>
                </c:pt>
                <c:pt idx="14292">
                  <c:v>27.363128867151239</c:v>
                </c:pt>
                <c:pt idx="14293">
                  <c:v>29.002816622064792</c:v>
                </c:pt>
                <c:pt idx="14294">
                  <c:v>30.210958980888897</c:v>
                </c:pt>
                <c:pt idx="14295">
                  <c:v>30.950847149400211</c:v>
                </c:pt>
                <c:pt idx="14296">
                  <c:v>31.936</c:v>
                </c:pt>
                <c:pt idx="14297">
                  <c:v>31.527080848650634</c:v>
                </c:pt>
                <c:pt idx="14298">
                  <c:v>30.362577628534133</c:v>
                </c:pt>
                <c:pt idx="14299">
                  <c:v>28.619775398665261</c:v>
                </c:pt>
                <c:pt idx="14300">
                  <c:v>22.817695696445291</c:v>
                </c:pt>
                <c:pt idx="14301">
                  <c:v>21.570786827042838</c:v>
                </c:pt>
                <c:pt idx="14302">
                  <c:v>20.614000000000001</c:v>
                </c:pt>
                <c:pt idx="14303">
                  <c:v>19.807391392890583</c:v>
                </c:pt>
                <c:pt idx="14304">
                  <c:v>19.096754944291508</c:v>
                </c:pt>
                <c:pt idx="14305">
                  <c:v>17.092952390670057</c:v>
                </c:pt>
                <c:pt idx="14306">
                  <c:v>16.494666776877722</c:v>
                </c:pt>
                <c:pt idx="14307">
                  <c:v>15.937796105403212</c:v>
                </c:pt>
                <c:pt idx="14308">
                  <c:v>15.414771736036327</c:v>
                </c:pt>
                <c:pt idx="14309">
                  <c:v>14.920082987909074</c:v>
                </c:pt>
                <c:pt idx="14310">
                  <c:v>14.449569742093068</c:v>
                </c:pt>
                <c:pt idx="14311">
                  <c:v>15.4</c:v>
                </c:pt>
                <c:pt idx="14312">
                  <c:v>17.935263393937184</c:v>
                </c:pt>
                <c:pt idx="14313">
                  <c:v>20.393494092554764</c:v>
                </c:pt>
                <c:pt idx="14314">
                  <c:v>22.7</c:v>
                </c:pt>
                <c:pt idx="14315">
                  <c:v>24.784699101423474</c:v>
                </c:pt>
                <c:pt idx="14316">
                  <c:v>26.584248869537078</c:v>
                </c:pt>
                <c:pt idx="14317">
                  <c:v>28.043970895252805</c:v>
                </c:pt>
                <c:pt idx="14318">
                  <c:v>29.119512263474263</c:v>
                </c:pt>
                <c:pt idx="14319">
                  <c:v>29.77819319397824</c:v>
                </c:pt>
                <c:pt idx="14320">
                  <c:v>32.004000000000005</c:v>
                </c:pt>
                <c:pt idx="14321">
                  <c:v>31.5899046568614</c:v>
                </c:pt>
                <c:pt idx="14322">
                  <c:v>30.410660889654821</c:v>
                </c:pt>
                <c:pt idx="14323">
                  <c:v>28.64579787206609</c:v>
                </c:pt>
                <c:pt idx="14324">
                  <c:v>21.511590578678774</c:v>
                </c:pt>
                <c:pt idx="14325">
                  <c:v>20.248898052701605</c:v>
                </c:pt>
                <c:pt idx="14326">
                  <c:v>19.28</c:v>
                </c:pt>
                <c:pt idx="14327">
                  <c:v>18.46318115735755</c:v>
                </c:pt>
                <c:pt idx="14328">
                  <c:v>17.743549310674943</c:v>
                </c:pt>
                <c:pt idx="14329">
                  <c:v>17.780311913811492</c:v>
                </c:pt>
                <c:pt idx="14330">
                  <c:v>17.223158435967377</c:v>
                </c:pt>
                <c:pt idx="14331">
                  <c:v>16.704572623156743</c:v>
                </c:pt>
                <c:pt idx="14332">
                  <c:v>16.217506179183829</c:v>
                </c:pt>
                <c:pt idx="14333">
                  <c:v>15.756827282490326</c:v>
                </c:pt>
                <c:pt idx="14334">
                  <c:v>15.31866182232417</c:v>
                </c:pt>
                <c:pt idx="14335">
                  <c:v>14</c:v>
                </c:pt>
                <c:pt idx="14336">
                  <c:v>16.7436412071375</c:v>
                </c:pt>
                <c:pt idx="14337">
                  <c:v>19.403918264545567</c:v>
                </c:pt>
                <c:pt idx="14338">
                  <c:v>21.9</c:v>
                </c:pt>
                <c:pt idx="14339">
                  <c:v>24.156044233047322</c:v>
                </c:pt>
                <c:pt idx="14340">
                  <c:v>26.103502201279852</c:v>
                </c:pt>
                <c:pt idx="14341">
                  <c:v>27.683201379794131</c:v>
                </c:pt>
                <c:pt idx="14342">
                  <c:v>28.847143408417352</c:v>
                </c:pt>
                <c:pt idx="14343">
                  <c:v>29.559962497592888</c:v>
                </c:pt>
                <c:pt idx="14344">
                  <c:v>31.63</c:v>
                </c:pt>
                <c:pt idx="14345">
                  <c:v>31.244373711702178</c:v>
                </c:pt>
                <c:pt idx="14346">
                  <c:v>30.146202953491049</c:v>
                </c:pt>
                <c:pt idx="14347">
                  <c:v>28.502674268361545</c:v>
                </c:pt>
                <c:pt idx="14348">
                  <c:v>21.895168726394612</c:v>
                </c:pt>
                <c:pt idx="14349">
                  <c:v>20.719286311578372</c:v>
                </c:pt>
                <c:pt idx="14350">
                  <c:v>19.817</c:v>
                </c:pt>
                <c:pt idx="14351">
                  <c:v>19.056337452789222</c:v>
                </c:pt>
                <c:pt idx="14352">
                  <c:v>18.386180295566042</c:v>
                </c:pt>
                <c:pt idx="14353">
                  <c:v>17.560980961369804</c:v>
                </c:pt>
                <c:pt idx="14354">
                  <c:v>17.007566768611891</c:v>
                </c:pt>
                <c:pt idx="14355">
                  <c:v>16.492461397497969</c:v>
                </c:pt>
                <c:pt idx="14356">
                  <c:v>16.008663855833603</c:v>
                </c:pt>
                <c:pt idx="14357">
                  <c:v>15.551076763815894</c:v>
                </c:pt>
                <c:pt idx="14358">
                  <c:v>15.115852011436088</c:v>
                </c:pt>
                <c:pt idx="14359">
                  <c:v>14.9</c:v>
                </c:pt>
                <c:pt idx="14360">
                  <c:v>17.435263393937184</c:v>
                </c:pt>
                <c:pt idx="14361">
                  <c:v>19.893494092554764</c:v>
                </c:pt>
                <c:pt idx="14362">
                  <c:v>22.2</c:v>
                </c:pt>
                <c:pt idx="14363">
                  <c:v>24.284699101423474</c:v>
                </c:pt>
                <c:pt idx="14364">
                  <c:v>26.084248869537078</c:v>
                </c:pt>
                <c:pt idx="14365">
                  <c:v>27.543970895252805</c:v>
                </c:pt>
                <c:pt idx="14366">
                  <c:v>28.619512263474263</c:v>
                </c:pt>
                <c:pt idx="14367">
                  <c:v>29.27819319397824</c:v>
                </c:pt>
                <c:pt idx="14368">
                  <c:v>31.596</c:v>
                </c:pt>
                <c:pt idx="14369">
                  <c:v>31.212961807596795</c:v>
                </c:pt>
                <c:pt idx="14370">
                  <c:v>30.122161322930708</c:v>
                </c:pt>
                <c:pt idx="14371">
                  <c:v>28.489663031661131</c:v>
                </c:pt>
                <c:pt idx="14372">
                  <c:v>21.648221285277867</c:v>
                </c:pt>
                <c:pt idx="14373">
                  <c:v>20.480230698748986</c:v>
                </c:pt>
                <c:pt idx="14374">
                  <c:v>19.584</c:v>
                </c:pt>
                <c:pt idx="14375">
                  <c:v>18.828442570555737</c:v>
                </c:pt>
                <c:pt idx="14376">
                  <c:v>18.162783112374324</c:v>
                </c:pt>
                <c:pt idx="14377">
                  <c:v>17.955030960094359</c:v>
                </c:pt>
                <c:pt idx="14378">
                  <c:v>17.48014175414669</c:v>
                </c:pt>
                <c:pt idx="14379">
                  <c:v>17.038125658663798</c:v>
                </c:pt>
                <c:pt idx="14380">
                  <c:v>16.622975065478833</c:v>
                </c:pt>
                <c:pt idx="14381">
                  <c:v>16.230315871652827</c:v>
                </c:pt>
                <c:pt idx="14382">
                  <c:v>15.856845982786373</c:v>
                </c:pt>
                <c:pt idx="14383">
                  <c:v>14.7</c:v>
                </c:pt>
                <c:pt idx="14384">
                  <c:v>17.044250398503557</c:v>
                </c:pt>
                <c:pt idx="14385">
                  <c:v>19.317271934896528</c:v>
                </c:pt>
                <c:pt idx="14386">
                  <c:v>21.45</c:v>
                </c:pt>
                <c:pt idx="14387">
                  <c:v>23.37763273076828</c:v>
                </c:pt>
                <c:pt idx="14388">
                  <c:v>25.041599982106202</c:v>
                </c:pt>
                <c:pt idx="14389">
                  <c:v>26.391342951089918</c:v>
                </c:pt>
                <c:pt idx="14390">
                  <c:v>27.38585038060976</c:v>
                </c:pt>
                <c:pt idx="14391">
                  <c:v>27.994904665664805</c:v>
                </c:pt>
                <c:pt idx="14392">
                  <c:v>30.882000000000001</c:v>
                </c:pt>
                <c:pt idx="14393">
                  <c:v>30.553311821383737</c:v>
                </c:pt>
                <c:pt idx="14394">
                  <c:v>29.617287081163514</c:v>
                </c:pt>
                <c:pt idx="14395">
                  <c:v>28.216427060952459</c:v>
                </c:pt>
                <c:pt idx="14396">
                  <c:v>21.462325021826278</c:v>
                </c:pt>
                <c:pt idx="14397">
                  <c:v>20.4600628293319</c:v>
                </c:pt>
                <c:pt idx="14398">
                  <c:v>19.690999999999999</c:v>
                </c:pt>
                <c:pt idx="14399">
                  <c:v>19.042650043652557</c:v>
                </c:pt>
                <c:pt idx="14400">
                  <c:v>18.471442265348237</c:v>
                </c:pt>
                <c:pt idx="14401">
                  <c:v>18.777707150327608</c:v>
                </c:pt>
                <c:pt idx="14402">
                  <c:v>18.317775084724747</c:v>
                </c:pt>
                <c:pt idx="14403">
                  <c:v>17.889680756028717</c:v>
                </c:pt>
                <c:pt idx="14404">
                  <c:v>17.487605772077927</c:v>
                </c:pt>
                <c:pt idx="14405">
                  <c:v>17.107313796955101</c:v>
                </c:pt>
                <c:pt idx="14406">
                  <c:v>16.745606739234045</c:v>
                </c:pt>
                <c:pt idx="14407">
                  <c:v>15.5</c:v>
                </c:pt>
                <c:pt idx="14408">
                  <c:v>17.792155945203479</c:v>
                </c:pt>
                <c:pt idx="14409">
                  <c:v>20.014665891898826</c:v>
                </c:pt>
                <c:pt idx="14410">
                  <c:v>22.099999999999998</c:v>
                </c:pt>
                <c:pt idx="14411">
                  <c:v>23.984796447862315</c:v>
                </c:pt>
                <c:pt idx="14412">
                  <c:v>25.611786649170512</c:v>
                </c:pt>
                <c:pt idx="14413">
                  <c:v>26.931535329954588</c:v>
                </c:pt>
                <c:pt idx="14414">
                  <c:v>27.903942594373987</c:v>
                </c:pt>
                <c:pt idx="14415">
                  <c:v>28.499462339761145</c:v>
                </c:pt>
                <c:pt idx="14416">
                  <c:v>30.745999999999999</c:v>
                </c:pt>
                <c:pt idx="14417">
                  <c:v>30.427664204962198</c:v>
                </c:pt>
                <c:pt idx="14418">
                  <c:v>29.521120558922142</c:v>
                </c:pt>
                <c:pt idx="14419">
                  <c:v>28.164382114150804</c:v>
                </c:pt>
                <c:pt idx="14420">
                  <c:v>22.17453525735931</c:v>
                </c:pt>
                <c:pt idx="14421">
                  <c:v>21.203840378014359</c:v>
                </c:pt>
                <c:pt idx="14422">
                  <c:v>20.459</c:v>
                </c:pt>
                <c:pt idx="14423">
                  <c:v>19.831070514718618</c:v>
                </c:pt>
                <c:pt idx="14424">
                  <c:v>19.277853532581364</c:v>
                </c:pt>
                <c:pt idx="14425">
                  <c:v>17.999642866253179</c:v>
                </c:pt>
                <c:pt idx="14426">
                  <c:v>17.438750103322864</c:v>
                </c:pt>
                <c:pt idx="14427">
                  <c:v>16.916683848815509</c:v>
                </c:pt>
                <c:pt idx="14428">
                  <c:v>16.426348502534054</c:v>
                </c:pt>
                <c:pt idx="14429">
                  <c:v>15.962577801164757</c:v>
                </c:pt>
                <c:pt idx="14430">
                  <c:v>15.521471633212251</c:v>
                </c:pt>
                <c:pt idx="14431">
                  <c:v>16.399999999999999</c:v>
                </c:pt>
                <c:pt idx="14432">
                  <c:v>18.778980034036945</c:v>
                </c:pt>
                <c:pt idx="14433">
                  <c:v>21.085675963561663</c:v>
                </c:pt>
                <c:pt idx="14434">
                  <c:v>23.25</c:v>
                </c:pt>
                <c:pt idx="14435">
                  <c:v>25.206190252705589</c:v>
                </c:pt>
                <c:pt idx="14436">
                  <c:v>26.894808870729999</c:v>
                </c:pt>
                <c:pt idx="14437">
                  <c:v>28.264548031846807</c:v>
                </c:pt>
                <c:pt idx="14438">
                  <c:v>29.273788904766946</c:v>
                </c:pt>
                <c:pt idx="14439">
                  <c:v>29.891866216267253</c:v>
                </c:pt>
                <c:pt idx="14440">
                  <c:v>31.664000000000001</c:v>
                </c:pt>
                <c:pt idx="14441">
                  <c:v>31.275785615807564</c:v>
                </c:pt>
                <c:pt idx="14442">
                  <c:v>30.170244584051392</c:v>
                </c:pt>
                <c:pt idx="14443">
                  <c:v>28.51568550506196</c:v>
                </c:pt>
                <c:pt idx="14444">
                  <c:v>22.142116167511354</c:v>
                </c:pt>
                <c:pt idx="14445">
                  <c:v>20.958341924407755</c:v>
                </c:pt>
                <c:pt idx="14446">
                  <c:v>20.05</c:v>
                </c:pt>
                <c:pt idx="14447">
                  <c:v>19.284232335022704</c:v>
                </c:pt>
                <c:pt idx="14448">
                  <c:v>18.60957747875776</c:v>
                </c:pt>
                <c:pt idx="14449">
                  <c:v>18.908938105320185</c:v>
                </c:pt>
                <c:pt idx="14450">
                  <c:v>18.288216781010632</c:v>
                </c:pt>
                <c:pt idx="14451">
                  <c:v>17.710463459355829</c:v>
                </c:pt>
                <c:pt idx="14452">
                  <c:v>17.167825676137689</c:v>
                </c:pt>
                <c:pt idx="14453">
                  <c:v>16.654586099955665</c:v>
                </c:pt>
                <c:pt idx="14454">
                  <c:v>16.166428607421558</c:v>
                </c:pt>
                <c:pt idx="14455">
                  <c:v>15.1</c:v>
                </c:pt>
                <c:pt idx="14456">
                  <c:v>18.086748655871201</c:v>
                </c:pt>
                <c:pt idx="14457">
                  <c:v>20.982746465201501</c:v>
                </c:pt>
                <c:pt idx="14458">
                  <c:v>23.699999999999996</c:v>
                </c:pt>
                <c:pt idx="14459">
                  <c:v>26.155946886608472</c:v>
                </c:pt>
                <c:pt idx="14460">
                  <c:v>28.275964421646417</c:v>
                </c:pt>
                <c:pt idx="14461">
                  <c:v>29.99563694509234</c:v>
                </c:pt>
                <c:pt idx="14462">
                  <c:v>31.262713077517617</c:v>
                </c:pt>
                <c:pt idx="14463">
                  <c:v>32.038693351809975</c:v>
                </c:pt>
                <c:pt idx="14464">
                  <c:v>32.207999999999998</c:v>
                </c:pt>
                <c:pt idx="14465">
                  <c:v>31.7783760814937</c:v>
                </c:pt>
                <c:pt idx="14466">
                  <c:v>30.554910673016874</c:v>
                </c:pt>
                <c:pt idx="14467">
                  <c:v>28.723865292268567</c:v>
                </c:pt>
                <c:pt idx="14468">
                  <c:v>23.493275225379229</c:v>
                </c:pt>
                <c:pt idx="14469">
                  <c:v>22.183231729677914</c:v>
                </c:pt>
                <c:pt idx="14470">
                  <c:v>21.177999999999997</c:v>
                </c:pt>
                <c:pt idx="14471">
                  <c:v>20.330550450758459</c:v>
                </c:pt>
                <c:pt idx="14472">
                  <c:v>19.583932409825255</c:v>
                </c:pt>
                <c:pt idx="14473">
                  <c:v>18.183657151603054</c:v>
                </c:pt>
                <c:pt idx="14474">
                  <c:v>17.64520009918995</c:v>
                </c:pt>
                <c:pt idx="14475">
                  <c:v>17.144016494862893</c:v>
                </c:pt>
                <c:pt idx="14476">
                  <c:v>16.673294562432694</c:v>
                </c:pt>
                <c:pt idx="14477">
                  <c:v>16.228074689118166</c:v>
                </c:pt>
                <c:pt idx="14478">
                  <c:v>15.804612767883762</c:v>
                </c:pt>
                <c:pt idx="14479">
                  <c:v>15.7</c:v>
                </c:pt>
                <c:pt idx="14480">
                  <c:v>18.148439305103718</c:v>
                </c:pt>
                <c:pt idx="14481">
                  <c:v>20.52248402089193</c:v>
                </c:pt>
                <c:pt idx="14482">
                  <c:v>22.75</c:v>
                </c:pt>
                <c:pt idx="14483">
                  <c:v>24.763305296580203</c:v>
                </c:pt>
                <c:pt idx="14484">
                  <c:v>26.501226647977589</c:v>
                </c:pt>
                <c:pt idx="14485">
                  <c:v>27.910958193360585</c:v>
                </c:pt>
                <c:pt idx="14486">
                  <c:v>28.949665953081308</c:v>
                </c:pt>
                <c:pt idx="14487">
                  <c:v>29.585789317472134</c:v>
                </c:pt>
                <c:pt idx="14488">
                  <c:v>31.46</c:v>
                </c:pt>
                <c:pt idx="14489">
                  <c:v>31.08731419117526</c:v>
                </c:pt>
                <c:pt idx="14490">
                  <c:v>30.025994800689336</c:v>
                </c:pt>
                <c:pt idx="14491">
                  <c:v>28.43761808485948</c:v>
                </c:pt>
                <c:pt idx="14492">
                  <c:v>22.160431520810899</c:v>
                </c:pt>
                <c:pt idx="14493">
                  <c:v>21.024008247431446</c:v>
                </c:pt>
                <c:pt idx="14494">
                  <c:v>20.152000000000001</c:v>
                </c:pt>
                <c:pt idx="14495">
                  <c:v>19.416863041621795</c:v>
                </c:pt>
                <c:pt idx="14496">
                  <c:v>18.769194379607452</c:v>
                </c:pt>
                <c:pt idx="14497">
                  <c:v>18.303728578352416</c:v>
                </c:pt>
                <c:pt idx="14498">
                  <c:v>17.877450078525378</c:v>
                </c:pt>
                <c:pt idx="14499">
                  <c:v>17.48067972509979</c:v>
                </c:pt>
                <c:pt idx="14500">
                  <c:v>17.108024861925884</c:v>
                </c:pt>
                <c:pt idx="14501">
                  <c:v>16.755559128885217</c:v>
                </c:pt>
                <c:pt idx="14502">
                  <c:v>16.420318441241314</c:v>
                </c:pt>
                <c:pt idx="14503">
                  <c:v>15.4</c:v>
                </c:pt>
                <c:pt idx="14504">
                  <c:v>17.501142949769857</c:v>
                </c:pt>
                <c:pt idx="14505">
                  <c:v>19.538443734240591</c:v>
                </c:pt>
                <c:pt idx="14506">
                  <c:v>21.45</c:v>
                </c:pt>
                <c:pt idx="14507">
                  <c:v>23.177730077207123</c:v>
                </c:pt>
                <c:pt idx="14508">
                  <c:v>24.669137761739634</c:v>
                </c:pt>
                <c:pt idx="14509">
                  <c:v>25.878907385791706</c:v>
                </c:pt>
                <c:pt idx="14510">
                  <c:v>26.770280711509493</c:v>
                </c:pt>
                <c:pt idx="14511">
                  <c:v>27.316173811447719</c:v>
                </c:pt>
                <c:pt idx="14512">
                  <c:v>30.44</c:v>
                </c:pt>
                <c:pt idx="14513">
                  <c:v>30.144957068013749</c:v>
                </c:pt>
                <c:pt idx="14514">
                  <c:v>29.304745883879058</c:v>
                </c:pt>
                <c:pt idx="14515">
                  <c:v>28.047280983847088</c:v>
                </c:pt>
                <c:pt idx="14516">
                  <c:v>21.452008287308626</c:v>
                </c:pt>
                <c:pt idx="14517">
                  <c:v>20.552339862549893</c:v>
                </c:pt>
                <c:pt idx="14518">
                  <c:v>19.862000000000002</c:v>
                </c:pt>
                <c:pt idx="14519">
                  <c:v>19.280016574617257</c:v>
                </c:pt>
                <c:pt idx="14520">
                  <c:v>18.767278883855898</c:v>
                </c:pt>
                <c:pt idx="14521">
                  <c:v>17.951685722302798</c:v>
                </c:pt>
                <c:pt idx="14522">
                  <c:v>17.45810009092412</c:v>
                </c:pt>
                <c:pt idx="14523">
                  <c:v>16.998681786957651</c:v>
                </c:pt>
                <c:pt idx="14524">
                  <c:v>16.56718668222997</c:v>
                </c:pt>
                <c:pt idx="14525">
                  <c:v>16.159068465024987</c:v>
                </c:pt>
                <c:pt idx="14526">
                  <c:v>15.770895037226783</c:v>
                </c:pt>
                <c:pt idx="14527">
                  <c:v>16.100000000000001</c:v>
                </c:pt>
                <c:pt idx="14528">
                  <c:v>18.270602220836629</c:v>
                </c:pt>
                <c:pt idx="14529">
                  <c:v>20.375251791570861</c:v>
                </c:pt>
                <c:pt idx="14530">
                  <c:v>22.35</c:v>
                </c:pt>
                <c:pt idx="14531">
                  <c:v>24.134845121081742</c:v>
                </c:pt>
                <c:pt idx="14532">
                  <c:v>25.675555538987226</c:v>
                </c:pt>
                <c:pt idx="14533">
                  <c:v>26.925317547305482</c:v>
                </c:pt>
                <c:pt idx="14534">
                  <c:v>27.846157759823853</c:v>
                </c:pt>
                <c:pt idx="14535">
                  <c:v>28.410096912652602</c:v>
                </c:pt>
                <c:pt idx="14536">
                  <c:v>31.052</c:v>
                </c:pt>
                <c:pt idx="14537">
                  <c:v>30.710371341910655</c:v>
                </c:pt>
                <c:pt idx="14538">
                  <c:v>29.737495233965227</c:v>
                </c:pt>
                <c:pt idx="14539">
                  <c:v>28.281483244454524</c:v>
                </c:pt>
                <c:pt idx="14540">
                  <c:v>21.597062227409992</c:v>
                </c:pt>
                <c:pt idx="14541">
                  <c:v>20.555340893478828</c:v>
                </c:pt>
                <c:pt idx="14542">
                  <c:v>19.756</c:v>
                </c:pt>
                <c:pt idx="14543">
                  <c:v>19.082124454819983</c:v>
                </c:pt>
                <c:pt idx="14544">
                  <c:v>18.48842818130683</c:v>
                </c:pt>
                <c:pt idx="14545">
                  <c:v>17.413023817419422</c:v>
                </c:pt>
                <c:pt idx="14546">
                  <c:v>16.926916756213146</c:v>
                </c:pt>
                <c:pt idx="14547">
                  <c:v>16.474459335640109</c:v>
                </c:pt>
                <c:pt idx="14548">
                  <c:v>16.049502035529514</c:v>
                </c:pt>
                <c:pt idx="14549">
                  <c:v>15.647567427676124</c:v>
                </c:pt>
                <c:pt idx="14550">
                  <c:v>15.265275415450619</c:v>
                </c:pt>
                <c:pt idx="14551">
                  <c:v>15.4</c:v>
                </c:pt>
                <c:pt idx="14552">
                  <c:v>17.57060222083663</c:v>
                </c:pt>
                <c:pt idx="14553">
                  <c:v>19.675251791570858</c:v>
                </c:pt>
                <c:pt idx="14554">
                  <c:v>21.65</c:v>
                </c:pt>
                <c:pt idx="14555">
                  <c:v>23.434845121081739</c:v>
                </c:pt>
                <c:pt idx="14556">
                  <c:v>24.975555538987223</c:v>
                </c:pt>
                <c:pt idx="14557">
                  <c:v>26.22531754730548</c:v>
                </c:pt>
                <c:pt idx="14558">
                  <c:v>27.146157759823851</c:v>
                </c:pt>
                <c:pt idx="14559">
                  <c:v>27.710096912652599</c:v>
                </c:pt>
                <c:pt idx="14560">
                  <c:v>30.984000000000002</c:v>
                </c:pt>
                <c:pt idx="14561">
                  <c:v>30.647547533699889</c:v>
                </c:pt>
                <c:pt idx="14562">
                  <c:v>29.689411972844542</c:v>
                </c:pt>
                <c:pt idx="14563">
                  <c:v>28.255460771053698</c:v>
                </c:pt>
                <c:pt idx="14564">
                  <c:v>21.003167345176504</c:v>
                </c:pt>
                <c:pt idx="14565">
                  <c:v>19.977229667820055</c:v>
                </c:pt>
                <c:pt idx="14566">
                  <c:v>19.189999999999998</c:v>
                </c:pt>
                <c:pt idx="14567">
                  <c:v>18.526334690353011</c:v>
                </c:pt>
                <c:pt idx="14568">
                  <c:v>17.941633814923392</c:v>
                </c:pt>
                <c:pt idx="14569">
                  <c:v>17.293692864977736</c:v>
                </c:pt>
                <c:pt idx="14570">
                  <c:v>16.811325088857664</c:v>
                </c:pt>
                <c:pt idx="14571">
                  <c:v>16.36234810998134</c:v>
                </c:pt>
                <c:pt idx="14572">
                  <c:v>15.94065971217929</c:v>
                </c:pt>
                <c:pt idx="14573">
                  <c:v>15.541816909001692</c:v>
                </c:pt>
                <c:pt idx="14574">
                  <c:v>15.162465604562538</c:v>
                </c:pt>
                <c:pt idx="14575">
                  <c:v>14.9</c:v>
                </c:pt>
                <c:pt idx="14576">
                  <c:v>17.122696674136709</c:v>
                </c:pt>
                <c:pt idx="14577">
                  <c:v>19.277857834568557</c:v>
                </c:pt>
                <c:pt idx="14578">
                  <c:v>21.299999999999997</c:v>
                </c:pt>
                <c:pt idx="14579">
                  <c:v>23.127681403987701</c:v>
                </c:pt>
                <c:pt idx="14580">
                  <c:v>24.705368871922918</c:v>
                </c:pt>
                <c:pt idx="14581">
                  <c:v>25.985125168440813</c:v>
                </c:pt>
                <c:pt idx="14582">
                  <c:v>26.928065546059628</c:v>
                </c:pt>
                <c:pt idx="14583">
                  <c:v>27.50553923855626</c:v>
                </c:pt>
                <c:pt idx="14584">
                  <c:v>30.95</c:v>
                </c:pt>
                <c:pt idx="14585">
                  <c:v>30.616135629594503</c:v>
                </c:pt>
                <c:pt idx="14586">
                  <c:v>29.665370342284199</c:v>
                </c:pt>
                <c:pt idx="14587">
                  <c:v>28.242449534353284</c:v>
                </c:pt>
                <c:pt idx="14588">
                  <c:v>20.856219904059763</c:v>
                </c:pt>
                <c:pt idx="14589">
                  <c:v>19.83817405499067</c:v>
                </c:pt>
                <c:pt idx="14590">
                  <c:v>19.057000000000002</c:v>
                </c:pt>
                <c:pt idx="14591">
                  <c:v>18.398439808119527</c:v>
                </c:pt>
                <c:pt idx="14592">
                  <c:v>17.818236631731676</c:v>
                </c:pt>
                <c:pt idx="14593">
                  <c:v>15.312283343111746</c:v>
                </c:pt>
                <c:pt idx="14594">
                  <c:v>14.710258444233206</c:v>
                </c:pt>
                <c:pt idx="14595">
                  <c:v>14.149907331061982</c:v>
                </c:pt>
                <c:pt idx="14596">
                  <c:v>13.623614059386554</c:v>
                </c:pt>
                <c:pt idx="14597">
                  <c:v>13.125833506583506</c:v>
                </c:pt>
                <c:pt idx="14598">
                  <c:v>12.65237955298115</c:v>
                </c:pt>
                <c:pt idx="14599">
                  <c:v>14.8</c:v>
                </c:pt>
                <c:pt idx="14600">
                  <c:v>17.144250398503559</c:v>
                </c:pt>
                <c:pt idx="14601">
                  <c:v>19.417271934896529</c:v>
                </c:pt>
                <c:pt idx="14602">
                  <c:v>21.55</c:v>
                </c:pt>
                <c:pt idx="14603">
                  <c:v>23.477632730768281</c:v>
                </c:pt>
                <c:pt idx="14604">
                  <c:v>25.141599982106204</c:v>
                </c:pt>
                <c:pt idx="14605">
                  <c:v>26.491342951089919</c:v>
                </c:pt>
                <c:pt idx="14606">
                  <c:v>27.485850380609762</c:v>
                </c:pt>
                <c:pt idx="14607">
                  <c:v>28.094904665664806</c:v>
                </c:pt>
                <c:pt idx="14608">
                  <c:v>32.037999999999997</c:v>
                </c:pt>
                <c:pt idx="14609">
                  <c:v>31.621316560966783</c:v>
                </c:pt>
                <c:pt idx="14610">
                  <c:v>30.434702520215161</c:v>
                </c:pt>
                <c:pt idx="14611">
                  <c:v>28.658809108766501</c:v>
                </c:pt>
                <c:pt idx="14612">
                  <c:v>19.75853801979552</c:v>
                </c:pt>
                <c:pt idx="14613">
                  <c:v>18.487953665530991</c:v>
                </c:pt>
                <c:pt idx="14614">
                  <c:v>17.512999999999998</c:v>
                </c:pt>
                <c:pt idx="14615">
                  <c:v>16.691076039591035</c:v>
                </c:pt>
                <c:pt idx="14616">
                  <c:v>15.966946493866663</c:v>
                </c:pt>
                <c:pt idx="14617">
                  <c:v>16.144995246719677</c:v>
                </c:pt>
                <c:pt idx="14618">
                  <c:v>15.614016764478979</c:v>
                </c:pt>
                <c:pt idx="14619">
                  <c:v>15.119794043545351</c:v>
                </c:pt>
                <c:pt idx="14620">
                  <c:v>14.655609915732242</c:v>
                </c:pt>
                <c:pt idx="14621">
                  <c:v>14.216573651769306</c:v>
                </c:pt>
                <c:pt idx="14622">
                  <c:v>13.7989931461076</c:v>
                </c:pt>
                <c:pt idx="14623">
                  <c:v>12.2</c:v>
                </c:pt>
                <c:pt idx="14624">
                  <c:v>14.874181936070727</c:v>
                </c:pt>
                <c:pt idx="14625">
                  <c:v>17.467110207215299</c:v>
                </c:pt>
                <c:pt idx="14626">
                  <c:v>19.899999999999999</c:v>
                </c:pt>
                <c:pt idx="14627">
                  <c:v>22.098929189172708</c:v>
                </c:pt>
                <c:pt idx="14628">
                  <c:v>23.997084424032263</c:v>
                </c:pt>
                <c:pt idx="14629">
                  <c:v>25.536791218280356</c:v>
                </c:pt>
                <c:pt idx="14630">
                  <c:v>26.67126636010299</c:v>
                </c:pt>
                <c:pt idx="14631">
                  <c:v>27.366039396388004</c:v>
                </c:pt>
                <c:pt idx="14632">
                  <c:v>31.391999999999999</c:v>
                </c:pt>
                <c:pt idx="14633">
                  <c:v>31.024490382964494</c:v>
                </c:pt>
                <c:pt idx="14634">
                  <c:v>29.977911539568652</c:v>
                </c:pt>
                <c:pt idx="14635">
                  <c:v>28.411595611458655</c:v>
                </c:pt>
                <c:pt idx="14636">
                  <c:v>20.066536638577414</c:v>
                </c:pt>
                <c:pt idx="14637">
                  <c:v>18.945897021772677</c:v>
                </c:pt>
                <c:pt idx="14638">
                  <c:v>18.086000000000002</c:v>
                </c:pt>
                <c:pt idx="14639">
                  <c:v>17.36107327715483</c:v>
                </c:pt>
                <c:pt idx="14640">
                  <c:v>16.722400013224014</c:v>
                </c:pt>
                <c:pt idx="14641">
                  <c:v>17.105592867528625</c:v>
                </c:pt>
                <c:pt idx="14642">
                  <c:v>16.466175117788062</c:v>
                </c:pt>
                <c:pt idx="14643">
                  <c:v>15.871019587649682</c:v>
                </c:pt>
                <c:pt idx="14644">
                  <c:v>15.312037292888824</c:v>
                </c:pt>
                <c:pt idx="14645">
                  <c:v>14.783338693327824</c:v>
                </c:pt>
                <c:pt idx="14646">
                  <c:v>14.280477661861967</c:v>
                </c:pt>
                <c:pt idx="14647">
                  <c:v>13.4</c:v>
                </c:pt>
                <c:pt idx="14648">
                  <c:v>16.43884310917128</c:v>
                </c:pt>
                <c:pt idx="14649">
                  <c:v>19.385352508199205</c:v>
                </c:pt>
                <c:pt idx="14650">
                  <c:v>22.15</c:v>
                </c:pt>
                <c:pt idx="14651">
                  <c:v>24.648783169514438</c:v>
                </c:pt>
                <c:pt idx="14652">
                  <c:v>26.805777754582117</c:v>
                </c:pt>
                <c:pt idx="14653">
                  <c:v>28.555444566227678</c:v>
                </c:pt>
                <c:pt idx="14654">
                  <c:v>29.844620863753399</c:v>
                </c:pt>
                <c:pt idx="14655">
                  <c:v>30.634135677713644</c:v>
                </c:pt>
                <c:pt idx="14656">
                  <c:v>32.378</c:v>
                </c:pt>
                <c:pt idx="14657">
                  <c:v>31.935435602020622</c:v>
                </c:pt>
                <c:pt idx="14658">
                  <c:v>30.675118825818586</c:v>
                </c:pt>
                <c:pt idx="14659">
                  <c:v>28.788921475770632</c:v>
                </c:pt>
                <c:pt idx="14660">
                  <c:v>21.828012430962939</c:v>
                </c:pt>
                <c:pt idx="14661">
                  <c:v>20.478509793824841</c:v>
                </c:pt>
                <c:pt idx="14662">
                  <c:v>19.442999999999998</c:v>
                </c:pt>
                <c:pt idx="14663">
                  <c:v>18.570024861925884</c:v>
                </c:pt>
                <c:pt idx="14664">
                  <c:v>17.800918325783847</c:v>
                </c:pt>
                <c:pt idx="14665">
                  <c:v>16.792211916362383</c:v>
                </c:pt>
                <c:pt idx="14666">
                  <c:v>16.078008464897778</c:v>
                </c:pt>
                <c:pt idx="14667">
                  <c:v>15.413244100825086</c:v>
                </c:pt>
                <c:pt idx="14668">
                  <c:v>14.788883759893366</c:v>
                </c:pt>
                <c:pt idx="14669">
                  <c:v>14.198349066816458</c:v>
                </c:pt>
                <c:pt idx="14670">
                  <c:v>13.636673879623601</c:v>
                </c:pt>
                <c:pt idx="14671">
                  <c:v>13.8</c:v>
                </c:pt>
                <c:pt idx="14672">
                  <c:v>16.995126469071518</c:v>
                </c:pt>
                <c:pt idx="14673">
                  <c:v>20.093170637192305</c:v>
                </c:pt>
                <c:pt idx="14674">
                  <c:v>23</c:v>
                </c:pt>
                <c:pt idx="14675">
                  <c:v>25.627292018232325</c:v>
                </c:pt>
                <c:pt idx="14676">
                  <c:v>27.895217753389197</c:v>
                </c:pt>
                <c:pt idx="14677">
                  <c:v>29.734867429633674</c:v>
                </c:pt>
                <c:pt idx="14678">
                  <c:v>31.090344222460715</c:v>
                </c:pt>
                <c:pt idx="14679">
                  <c:v>31.920462655424629</c:v>
                </c:pt>
                <c:pt idx="14680">
                  <c:v>33.058</c:v>
                </c:pt>
                <c:pt idx="14681">
                  <c:v>32.563673684128297</c:v>
                </c:pt>
                <c:pt idx="14682">
                  <c:v>31.15595143702544</c:v>
                </c:pt>
                <c:pt idx="14683">
                  <c:v>29.049146209778893</c:v>
                </c:pt>
                <c:pt idx="14684">
                  <c:v>22.066961253297791</c:v>
                </c:pt>
                <c:pt idx="14685">
                  <c:v>20.559622050412543</c:v>
                </c:pt>
                <c:pt idx="14686">
                  <c:v>19.403000000000002</c:v>
                </c:pt>
                <c:pt idx="14687">
                  <c:v>18.427922506595579</c:v>
                </c:pt>
                <c:pt idx="14688">
                  <c:v>17.568861989618217</c:v>
                </c:pt>
                <c:pt idx="14689">
                  <c:v>16.476226201712254</c:v>
                </c:pt>
                <c:pt idx="14690">
                  <c:v>15.784458460764863</c:v>
                </c:pt>
                <c:pt idx="14691">
                  <c:v>15.140576746872464</c:v>
                </c:pt>
                <c:pt idx="14692">
                  <c:v>14.535829819792003</c:v>
                </c:pt>
                <c:pt idx="14693">
                  <c:v>13.963845954769868</c:v>
                </c:pt>
                <c:pt idx="14694">
                  <c:v>13.419815014295111</c:v>
                </c:pt>
                <c:pt idx="14695">
                  <c:v>13.1</c:v>
                </c:pt>
                <c:pt idx="14696">
                  <c:v>16.277761651304825</c:v>
                </c:pt>
                <c:pt idx="14697">
                  <c:v>19.358968622859734</c:v>
                </c:pt>
                <c:pt idx="14698">
                  <c:v>22.249999999999996</c:v>
                </c:pt>
                <c:pt idx="14699">
                  <c:v>24.863013257263667</c:v>
                </c:pt>
                <c:pt idx="14700">
                  <c:v>27.118613309077297</c:v>
                </c:pt>
                <c:pt idx="14701">
                  <c:v>28.948264889255224</c:v>
                </c:pt>
                <c:pt idx="14702">
                  <c:v>30.296374960382117</c:v>
                </c:pt>
                <c:pt idx="14703">
                  <c:v>31.121981880123407</c:v>
                </c:pt>
                <c:pt idx="14704">
                  <c:v>32.853999999999999</c:v>
                </c:pt>
                <c:pt idx="14705">
                  <c:v>32.375202259495993</c:v>
                </c:pt>
                <c:pt idx="14706">
                  <c:v>31.011701653663383</c:v>
                </c:pt>
                <c:pt idx="14707">
                  <c:v>28.971078789576417</c:v>
                </c:pt>
                <c:pt idx="14708">
                  <c:v>21.585276606597333</c:v>
                </c:pt>
                <c:pt idx="14709">
                  <c:v>20.125288373436231</c:v>
                </c:pt>
                <c:pt idx="14710">
                  <c:v>19.004999999999999</c:v>
                </c:pt>
                <c:pt idx="14711">
                  <c:v>18.06055321319467</c:v>
                </c:pt>
                <c:pt idx="14712">
                  <c:v>17.228478890467905</c:v>
                </c:pt>
                <c:pt idx="14713">
                  <c:v>15.795557154153942</c:v>
                </c:pt>
                <c:pt idx="14714">
                  <c:v>15.100050128120349</c:v>
                </c:pt>
                <c:pt idx="14715">
                  <c:v>14.452687972531233</c:v>
                </c:pt>
                <c:pt idx="14716">
                  <c:v>13.84467214314223</c:v>
                </c:pt>
                <c:pt idx="14717">
                  <c:v>13.269596473444299</c:v>
                </c:pt>
                <c:pt idx="14718">
                  <c:v>12.722624825183193</c:v>
                </c:pt>
                <c:pt idx="14719">
                  <c:v>12.9</c:v>
                </c:pt>
                <c:pt idx="14720">
                  <c:v>16.008302380238053</c:v>
                </c:pt>
                <c:pt idx="14721">
                  <c:v>19.022160565529468</c:v>
                </c:pt>
                <c:pt idx="14722">
                  <c:v>21.849999999999998</c:v>
                </c:pt>
                <c:pt idx="14723">
                  <c:v>24.405898213389051</c:v>
                </c:pt>
                <c:pt idx="14724">
                  <c:v>26.612195531829705</c:v>
                </c:pt>
                <c:pt idx="14725">
                  <c:v>28.401854727741451</c:v>
                </c:pt>
                <c:pt idx="14726">
                  <c:v>29.720497912067756</c:v>
                </c:pt>
                <c:pt idx="14727">
                  <c:v>30.52805877891852</c:v>
                </c:pt>
                <c:pt idx="14728">
                  <c:v>32.888000000000005</c:v>
                </c:pt>
                <c:pt idx="14729">
                  <c:v>32.406614163601375</c:v>
                </c:pt>
                <c:pt idx="14730">
                  <c:v>31.035743284223727</c:v>
                </c:pt>
                <c:pt idx="14731">
                  <c:v>28.984090026276828</c:v>
                </c:pt>
                <c:pt idx="14732">
                  <c:v>20.932224047714076</c:v>
                </c:pt>
                <c:pt idx="14733">
                  <c:v>19.464343986265618</c:v>
                </c:pt>
                <c:pt idx="14734">
                  <c:v>18.338000000000001</c:v>
                </c:pt>
                <c:pt idx="14735">
                  <c:v>17.388448095428153</c:v>
                </c:pt>
                <c:pt idx="14736">
                  <c:v>16.551876073659624</c:v>
                </c:pt>
                <c:pt idx="14737">
                  <c:v>17.847600010203561</c:v>
                </c:pt>
                <c:pt idx="14738">
                  <c:v>17.219400115721605</c:v>
                </c:pt>
                <c:pt idx="14739">
                  <c:v>16.634685910673372</c:v>
                </c:pt>
                <c:pt idx="14740">
                  <c:v>16.085510322838143</c:v>
                </c:pt>
                <c:pt idx="14741">
                  <c:v>15.566087137304528</c:v>
                </c:pt>
                <c:pt idx="14742">
                  <c:v>15.072048229197723</c:v>
                </c:pt>
                <c:pt idx="14743">
                  <c:v>12.2</c:v>
                </c:pt>
                <c:pt idx="14744">
                  <c:v>15.534045011205063</c:v>
                </c:pt>
                <c:pt idx="14745">
                  <c:v>18.766786751852838</c:v>
                </c:pt>
                <c:pt idx="14746">
                  <c:v>21.799999999999997</c:v>
                </c:pt>
                <c:pt idx="14747">
                  <c:v>24.541522105981553</c:v>
                </c:pt>
                <c:pt idx="14748">
                  <c:v>26.908053307884376</c:v>
                </c:pt>
                <c:pt idx="14749">
                  <c:v>28.82768775266122</c:v>
                </c:pt>
                <c:pt idx="14750">
                  <c:v>30.24209831908944</c:v>
                </c:pt>
                <c:pt idx="14751">
                  <c:v>31.108308857834391</c:v>
                </c:pt>
                <c:pt idx="14752">
                  <c:v>32.275999999999996</c:v>
                </c:pt>
                <c:pt idx="14753">
                  <c:v>31.84119988970447</c:v>
                </c:pt>
                <c:pt idx="14754">
                  <c:v>30.602993934137558</c:v>
                </c:pt>
                <c:pt idx="14755">
                  <c:v>28.749887765669392</c:v>
                </c:pt>
                <c:pt idx="14756">
                  <c:v>22.487170107612712</c:v>
                </c:pt>
                <c:pt idx="14757">
                  <c:v>21.161342955336686</c:v>
                </c:pt>
                <c:pt idx="14758">
                  <c:v>20.143999999999998</c:v>
                </c:pt>
                <c:pt idx="14759">
                  <c:v>19.28634021522543</c:v>
                </c:pt>
                <c:pt idx="14760">
                  <c:v>18.530726776208692</c:v>
                </c:pt>
                <c:pt idx="14761">
                  <c:v>18.712283343111746</c:v>
                </c:pt>
                <c:pt idx="14762">
                  <c:v>18.110258444233207</c:v>
                </c:pt>
                <c:pt idx="14763">
                  <c:v>17.549907331061981</c:v>
                </c:pt>
                <c:pt idx="14764">
                  <c:v>17.023614059386553</c:v>
                </c:pt>
                <c:pt idx="14765">
                  <c:v>16.525833506583506</c:v>
                </c:pt>
                <c:pt idx="14766">
                  <c:v>16.052379552981151</c:v>
                </c:pt>
                <c:pt idx="14767">
                  <c:v>14.6</c:v>
                </c:pt>
                <c:pt idx="14768">
                  <c:v>17.569383838104507</c:v>
                </c:pt>
                <c:pt idx="14769">
                  <c:v>20.448544450868937</c:v>
                </c:pt>
                <c:pt idx="14770">
                  <c:v>23.15</c:v>
                </c:pt>
                <c:pt idx="14771">
                  <c:v>25.591668125639821</c:v>
                </c:pt>
                <c:pt idx="14772">
                  <c:v>27.699359977334524</c:v>
                </c:pt>
                <c:pt idx="14773">
                  <c:v>29.4090344047139</c:v>
                </c:pt>
                <c:pt idx="14774">
                  <c:v>30.668743815439036</c:v>
                </c:pt>
                <c:pt idx="14775">
                  <c:v>31.440212576508756</c:v>
                </c:pt>
                <c:pt idx="14776">
                  <c:v>32.037999999999997</c:v>
                </c:pt>
                <c:pt idx="14777">
                  <c:v>31.621316560966783</c:v>
                </c:pt>
                <c:pt idx="14778">
                  <c:v>30.434702520215161</c:v>
                </c:pt>
                <c:pt idx="14779">
                  <c:v>28.658809108766501</c:v>
                </c:pt>
                <c:pt idx="14780">
                  <c:v>23.158538019795518</c:v>
                </c:pt>
                <c:pt idx="14781">
                  <c:v>21.88795366553099</c:v>
                </c:pt>
                <c:pt idx="14782">
                  <c:v>20.913</c:v>
                </c:pt>
                <c:pt idx="14783">
                  <c:v>20.091076039591037</c:v>
                </c:pt>
                <c:pt idx="14784">
                  <c:v>19.366946493866664</c:v>
                </c:pt>
                <c:pt idx="14785">
                  <c:v>18.138304771136553</c:v>
                </c:pt>
                <c:pt idx="14786">
                  <c:v>17.569933438033836</c:v>
                </c:pt>
                <c:pt idx="14787">
                  <c:v>17.040906300133052</c:v>
                </c:pt>
                <c:pt idx="14788">
                  <c:v>16.544033149234508</c:v>
                </c:pt>
                <c:pt idx="14789">
                  <c:v>16.074078838513621</c:v>
                </c:pt>
                <c:pt idx="14790">
                  <c:v>15.627091254988414</c:v>
                </c:pt>
                <c:pt idx="14791">
                  <c:v>15.6</c:v>
                </c:pt>
                <c:pt idx="14792">
                  <c:v>18.169993029470568</c:v>
                </c:pt>
                <c:pt idx="14793">
                  <c:v>20.661898121219895</c:v>
                </c:pt>
                <c:pt idx="14794">
                  <c:v>23</c:v>
                </c:pt>
                <c:pt idx="14795">
                  <c:v>25.11325662336078</c:v>
                </c:pt>
                <c:pt idx="14796">
                  <c:v>26.937457758160875</c:v>
                </c:pt>
                <c:pt idx="14797">
                  <c:v>28.417175976009688</c:v>
                </c:pt>
                <c:pt idx="14798">
                  <c:v>29.507450787631441</c:v>
                </c:pt>
                <c:pt idx="14799">
                  <c:v>30.175154744580677</c:v>
                </c:pt>
                <c:pt idx="14800">
                  <c:v>31.731999999999999</c:v>
                </c:pt>
                <c:pt idx="14801">
                  <c:v>31.33860942401833</c:v>
                </c:pt>
                <c:pt idx="14802">
                  <c:v>30.218327845172077</c:v>
                </c:pt>
                <c:pt idx="14803">
                  <c:v>28.541707978462785</c:v>
                </c:pt>
                <c:pt idx="14804">
                  <c:v>22.336011049744837</c:v>
                </c:pt>
                <c:pt idx="14805">
                  <c:v>21.136453150066526</c:v>
                </c:pt>
                <c:pt idx="14806">
                  <c:v>20.216000000000001</c:v>
                </c:pt>
                <c:pt idx="14807">
                  <c:v>19.440022099489674</c:v>
                </c:pt>
                <c:pt idx="14808">
                  <c:v>18.756371845141196</c:v>
                </c:pt>
                <c:pt idx="14809">
                  <c:v>17.370276200436809</c:v>
                </c:pt>
                <c:pt idx="14810">
                  <c:v>16.757033446299666</c:v>
                </c:pt>
                <c:pt idx="14811">
                  <c:v>16.186241008038291</c:v>
                </c:pt>
                <c:pt idx="14812">
                  <c:v>15.650141029437235</c:v>
                </c:pt>
                <c:pt idx="14813">
                  <c:v>15.143085062606801</c:v>
                </c:pt>
                <c:pt idx="14814">
                  <c:v>14.660808985645394</c:v>
                </c:pt>
                <c:pt idx="14815">
                  <c:v>15.2</c:v>
                </c:pt>
                <c:pt idx="14816">
                  <c:v>17.874181936070727</c:v>
                </c:pt>
                <c:pt idx="14817">
                  <c:v>20.467110207215299</c:v>
                </c:pt>
                <c:pt idx="14818">
                  <c:v>22.9</c:v>
                </c:pt>
                <c:pt idx="14819">
                  <c:v>25.098929189172708</c:v>
                </c:pt>
                <c:pt idx="14820">
                  <c:v>26.997084424032263</c:v>
                </c:pt>
                <c:pt idx="14821">
                  <c:v>28.536791218280356</c:v>
                </c:pt>
                <c:pt idx="14822">
                  <c:v>29.67126636010299</c:v>
                </c:pt>
                <c:pt idx="14823">
                  <c:v>30.366039396388004</c:v>
                </c:pt>
                <c:pt idx="14824">
                  <c:v>32.14</c:v>
                </c:pt>
                <c:pt idx="14825">
                  <c:v>31.715552273282935</c:v>
                </c:pt>
                <c:pt idx="14826">
                  <c:v>30.50682741189619</c:v>
                </c:pt>
                <c:pt idx="14827">
                  <c:v>28.697842818867741</c:v>
                </c:pt>
                <c:pt idx="14828">
                  <c:v>21.899380343145744</c:v>
                </c:pt>
                <c:pt idx="14829">
                  <c:v>20.605120504019148</c:v>
                </c:pt>
                <c:pt idx="14830">
                  <c:v>19.612000000000002</c:v>
                </c:pt>
                <c:pt idx="14831">
                  <c:v>18.77476068629149</c:v>
                </c:pt>
                <c:pt idx="14832">
                  <c:v>18.037138043441818</c:v>
                </c:pt>
                <c:pt idx="14833">
                  <c:v>17.482916677295378</c:v>
                </c:pt>
                <c:pt idx="14834">
                  <c:v>16.828541787210007</c:v>
                </c:pt>
                <c:pt idx="14835">
                  <c:v>16.219464490284764</c:v>
                </c:pt>
                <c:pt idx="14836">
                  <c:v>15.647406586289733</c:v>
                </c:pt>
                <c:pt idx="14837">
                  <c:v>15.10634076802555</c:v>
                </c:pt>
                <c:pt idx="14838">
                  <c:v>14.591716905414295</c:v>
                </c:pt>
                <c:pt idx="14839">
                  <c:v>14.2</c:v>
                </c:pt>
                <c:pt idx="14840">
                  <c:v>17.221478291404587</c:v>
                </c:pt>
                <c:pt idx="14841">
                  <c:v>20.151150493866638</c:v>
                </c:pt>
                <c:pt idx="14842">
                  <c:v>22.9</c:v>
                </c:pt>
                <c:pt idx="14843">
                  <c:v>25.384504408545784</c:v>
                </c:pt>
                <c:pt idx="14844">
                  <c:v>27.529173310270217</c:v>
                </c:pt>
                <c:pt idx="14845">
                  <c:v>29.268842025849231</c:v>
                </c:pt>
                <c:pt idx="14846">
                  <c:v>30.550651601674804</c:v>
                </c:pt>
                <c:pt idx="14847">
                  <c:v>31.335654902412422</c:v>
                </c:pt>
                <c:pt idx="14848">
                  <c:v>32.513999999999996</c:v>
                </c:pt>
                <c:pt idx="14849">
                  <c:v>32.061083218442157</c:v>
                </c:pt>
                <c:pt idx="14850">
                  <c:v>30.771285348059958</c:v>
                </c:pt>
                <c:pt idx="14851">
                  <c:v>28.840966422572286</c:v>
                </c:pt>
                <c:pt idx="14852">
                  <c:v>22.315802195429914</c:v>
                </c:pt>
                <c:pt idx="14853">
                  <c:v>20.934732245142381</c:v>
                </c:pt>
                <c:pt idx="14854">
                  <c:v>19.875</c:v>
                </c:pt>
                <c:pt idx="14855">
                  <c:v>18.981604390859822</c:v>
                </c:pt>
                <c:pt idx="14856">
                  <c:v>18.194507058550723</c:v>
                </c:pt>
                <c:pt idx="14857">
                  <c:v>15.782916677295376</c:v>
                </c:pt>
                <c:pt idx="14858">
                  <c:v>15.128541787210006</c:v>
                </c:pt>
                <c:pt idx="14859">
                  <c:v>14.519464490284763</c:v>
                </c:pt>
                <c:pt idx="14860">
                  <c:v>13.947406586289732</c:v>
                </c:pt>
                <c:pt idx="14861">
                  <c:v>13.406340768025551</c:v>
                </c:pt>
                <c:pt idx="14862">
                  <c:v>12.891716905414293</c:v>
                </c:pt>
                <c:pt idx="14863">
                  <c:v>14.1</c:v>
                </c:pt>
                <c:pt idx="14864">
                  <c:v>16.843641207137498</c:v>
                </c:pt>
                <c:pt idx="14865">
                  <c:v>19.503918264545565</c:v>
                </c:pt>
                <c:pt idx="14866">
                  <c:v>22</c:v>
                </c:pt>
                <c:pt idx="14867">
                  <c:v>24.256044233047319</c:v>
                </c:pt>
                <c:pt idx="14868">
                  <c:v>26.203502201279854</c:v>
                </c:pt>
                <c:pt idx="14869">
                  <c:v>27.783201379794129</c:v>
                </c:pt>
                <c:pt idx="14870">
                  <c:v>28.94714340841735</c:v>
                </c:pt>
                <c:pt idx="14871">
                  <c:v>29.659962497592886</c:v>
                </c:pt>
                <c:pt idx="14872">
                  <c:v>32.513999999999996</c:v>
                </c:pt>
                <c:pt idx="14873">
                  <c:v>32.061083218442157</c:v>
                </c:pt>
                <c:pt idx="14874">
                  <c:v>30.771285348059958</c:v>
                </c:pt>
                <c:pt idx="14875">
                  <c:v>28.840966422572286</c:v>
                </c:pt>
                <c:pt idx="14876">
                  <c:v>20.615802195429911</c:v>
                </c:pt>
                <c:pt idx="14877">
                  <c:v>19.234732245142382</c:v>
                </c:pt>
                <c:pt idx="14878">
                  <c:v>18.175000000000001</c:v>
                </c:pt>
                <c:pt idx="14879">
                  <c:v>17.281604390859822</c:v>
                </c:pt>
                <c:pt idx="14880">
                  <c:v>16.49450705855072</c:v>
                </c:pt>
                <c:pt idx="14881">
                  <c:v>16.050945247995124</c:v>
                </c:pt>
                <c:pt idx="14882">
                  <c:v>15.44144177894418</c:v>
                </c:pt>
                <c:pt idx="14883">
                  <c:v>14.874129782379523</c:v>
                </c:pt>
                <c:pt idx="14884">
                  <c:v>14.341298706087009</c:v>
                </c:pt>
                <c:pt idx="14885">
                  <c:v>13.837334543932371</c:v>
                </c:pt>
                <c:pt idx="14886">
                  <c:v>13.357999174757316</c:v>
                </c:pt>
                <c:pt idx="14887">
                  <c:v>12.4</c:v>
                </c:pt>
                <c:pt idx="14888">
                  <c:v>15.317289384804429</c:v>
                </c:pt>
                <c:pt idx="14889">
                  <c:v>18.145938407871235</c:v>
                </c:pt>
                <c:pt idx="14890">
                  <c:v>20.799999999999997</c:v>
                </c:pt>
                <c:pt idx="14891">
                  <c:v>23.19883184273386</c:v>
                </c:pt>
                <c:pt idx="14892">
                  <c:v>25.269546644398829</c:v>
                </c:pt>
                <c:pt idx="14893">
                  <c:v>26.949226783578567</c:v>
                </c:pt>
                <c:pt idx="14894">
                  <c:v>28.186836029203256</c:v>
                </c:pt>
                <c:pt idx="14895">
                  <c:v>28.944770250605089</c:v>
                </c:pt>
                <c:pt idx="14896">
                  <c:v>32.105999999999995</c:v>
                </c:pt>
                <c:pt idx="14897">
                  <c:v>31.684140369177548</c:v>
                </c:pt>
                <c:pt idx="14898">
                  <c:v>30.482785781335846</c:v>
                </c:pt>
                <c:pt idx="14899">
                  <c:v>28.684831582167327</c:v>
                </c:pt>
                <c:pt idx="14900">
                  <c:v>20.552432902029004</c:v>
                </c:pt>
                <c:pt idx="14901">
                  <c:v>19.266064891189764</c:v>
                </c:pt>
                <c:pt idx="14902">
                  <c:v>18.279</c:v>
                </c:pt>
                <c:pt idx="14903">
                  <c:v>17.446865804058007</c:v>
                </c:pt>
                <c:pt idx="14904">
                  <c:v>16.713740860250102</c:v>
                </c:pt>
                <c:pt idx="14905">
                  <c:v>17.298902391945504</c:v>
                </c:pt>
                <c:pt idx="14906">
                  <c:v>16.622091791342921</c:v>
                </c:pt>
                <c:pt idx="14907">
                  <c:v>15.992131844237383</c:v>
                </c:pt>
                <c:pt idx="14908">
                  <c:v>15.400460526391095</c:v>
                </c:pt>
                <c:pt idx="14909">
                  <c:v>14.840843880072141</c:v>
                </c:pt>
                <c:pt idx="14910">
                  <c:v>14.308575770742785</c:v>
                </c:pt>
                <c:pt idx="14911">
                  <c:v>12.9</c:v>
                </c:pt>
                <c:pt idx="14912">
                  <c:v>16.199315375671677</c:v>
                </c:pt>
                <c:pt idx="14913">
                  <c:v>19.398382723187705</c:v>
                </c:pt>
                <c:pt idx="14914">
                  <c:v>22.4</c:v>
                </c:pt>
                <c:pt idx="14915">
                  <c:v>25.112964584044246</c:v>
                </c:pt>
                <c:pt idx="14916">
                  <c:v>27.454844419260581</c:v>
                </c:pt>
                <c:pt idx="14917">
                  <c:v>29.354482671904336</c:v>
                </c:pt>
                <c:pt idx="14918">
                  <c:v>30.754159794932256</c:v>
                </c:pt>
                <c:pt idx="14919">
                  <c:v>31.611347307231952</c:v>
                </c:pt>
                <c:pt idx="14920">
                  <c:v>32.718000000000004</c:v>
                </c:pt>
                <c:pt idx="14921">
                  <c:v>32.249554643074461</c:v>
                </c:pt>
                <c:pt idx="14922">
                  <c:v>30.915535131422015</c:v>
                </c:pt>
                <c:pt idx="14923">
                  <c:v>28.919033842774763</c:v>
                </c:pt>
                <c:pt idx="14924">
                  <c:v>22.297486842130365</c:v>
                </c:pt>
                <c:pt idx="14925">
                  <c:v>20.86906592211869</c:v>
                </c:pt>
                <c:pt idx="14926">
                  <c:v>19.773</c:v>
                </c:pt>
                <c:pt idx="14927">
                  <c:v>18.848973684260731</c:v>
                </c:pt>
                <c:pt idx="14928">
                  <c:v>18.034890157701032</c:v>
                </c:pt>
                <c:pt idx="14929">
                  <c:v>16.134219059037321</c:v>
                </c:pt>
                <c:pt idx="14930">
                  <c:v>15.431233462831322</c:v>
                </c:pt>
                <c:pt idx="14931">
                  <c:v>14.776910423848776</c:v>
                </c:pt>
                <c:pt idx="14932">
                  <c:v>14.162356789842686</c:v>
                </c:pt>
                <c:pt idx="14933">
                  <c:v>13.581097510793164</c:v>
                </c:pt>
                <c:pt idx="14934">
                  <c:v>13.028244446959357</c:v>
                </c:pt>
                <c:pt idx="14935">
                  <c:v>13.8</c:v>
                </c:pt>
                <c:pt idx="14936">
                  <c:v>16.838843109171282</c:v>
                </c:pt>
                <c:pt idx="14937">
                  <c:v>19.785352508199203</c:v>
                </c:pt>
                <c:pt idx="14938">
                  <c:v>22.549999999999997</c:v>
                </c:pt>
                <c:pt idx="14939">
                  <c:v>25.048783169514437</c:v>
                </c:pt>
                <c:pt idx="14940">
                  <c:v>27.205777754582115</c:v>
                </c:pt>
                <c:pt idx="14941">
                  <c:v>28.955444566227676</c:v>
                </c:pt>
                <c:pt idx="14942">
                  <c:v>30.244620863753397</c:v>
                </c:pt>
                <c:pt idx="14943">
                  <c:v>31.034135677713643</c:v>
                </c:pt>
                <c:pt idx="14944">
                  <c:v>32.956000000000003</c:v>
                </c:pt>
                <c:pt idx="14945">
                  <c:v>32.469437971812141</c:v>
                </c:pt>
                <c:pt idx="14946">
                  <c:v>31.083826545344412</c:v>
                </c:pt>
                <c:pt idx="14947">
                  <c:v>29.010112499677653</c:v>
                </c:pt>
                <c:pt idx="14948">
                  <c:v>21.326118929947562</c:v>
                </c:pt>
                <c:pt idx="14949">
                  <c:v>19.842455211924388</c:v>
                </c:pt>
                <c:pt idx="14950">
                  <c:v>18.704000000000001</c:v>
                </c:pt>
                <c:pt idx="14951">
                  <c:v>17.744237859895122</c:v>
                </c:pt>
                <c:pt idx="14952">
                  <c:v>16.898670440043063</c:v>
                </c:pt>
                <c:pt idx="14953">
                  <c:v>18.147600010203561</c:v>
                </c:pt>
                <c:pt idx="14954">
                  <c:v>17.519400115721609</c:v>
                </c:pt>
                <c:pt idx="14955">
                  <c:v>16.934685910673373</c:v>
                </c:pt>
                <c:pt idx="14956">
                  <c:v>16.385510322838144</c:v>
                </c:pt>
                <c:pt idx="14957">
                  <c:v>15.866087137304529</c:v>
                </c:pt>
                <c:pt idx="14958">
                  <c:v>15.372048229197723</c:v>
                </c:pt>
                <c:pt idx="14959">
                  <c:v>12.5</c:v>
                </c:pt>
                <c:pt idx="14960">
                  <c:v>15.834045011205063</c:v>
                </c:pt>
                <c:pt idx="14961">
                  <c:v>19.066786751852838</c:v>
                </c:pt>
                <c:pt idx="14962">
                  <c:v>22.099999999999998</c:v>
                </c:pt>
                <c:pt idx="14963">
                  <c:v>24.841522105981554</c:v>
                </c:pt>
                <c:pt idx="14964">
                  <c:v>27.208053307884377</c:v>
                </c:pt>
                <c:pt idx="14965">
                  <c:v>29.12768775266122</c:v>
                </c:pt>
                <c:pt idx="14966">
                  <c:v>30.54209831908944</c:v>
                </c:pt>
                <c:pt idx="14967">
                  <c:v>31.408308857834392</c:v>
                </c:pt>
                <c:pt idx="14968">
                  <c:v>32.275999999999996</c:v>
                </c:pt>
                <c:pt idx="14969">
                  <c:v>31.84119988970447</c:v>
                </c:pt>
                <c:pt idx="14970">
                  <c:v>30.602993934137558</c:v>
                </c:pt>
                <c:pt idx="14971">
                  <c:v>28.749887765669392</c:v>
                </c:pt>
                <c:pt idx="14972">
                  <c:v>22.787170107612713</c:v>
                </c:pt>
                <c:pt idx="14973">
                  <c:v>21.461342955336686</c:v>
                </c:pt>
                <c:pt idx="14974">
                  <c:v>20.443999999999999</c:v>
                </c:pt>
                <c:pt idx="14975">
                  <c:v>19.58634021522543</c:v>
                </c:pt>
                <c:pt idx="14976">
                  <c:v>18.830726776208692</c:v>
                </c:pt>
                <c:pt idx="14977">
                  <c:v>17.163585724853689</c:v>
                </c:pt>
                <c:pt idx="14978">
                  <c:v>16.512950119854523</c:v>
                </c:pt>
                <c:pt idx="14979">
                  <c:v>15.907353264625995</c:v>
                </c:pt>
                <c:pt idx="14980">
                  <c:v>15.338564262939506</c:v>
                </c:pt>
                <c:pt idx="14981">
                  <c:v>14.800590249351121</c:v>
                </c:pt>
                <c:pt idx="14982">
                  <c:v>14.288907094526214</c:v>
                </c:pt>
                <c:pt idx="14983">
                  <c:v>14.9</c:v>
                </c:pt>
                <c:pt idx="14984">
                  <c:v>17.730465295970966</c:v>
                </c:pt>
                <c:pt idx="14985">
                  <c:v>20.4749283362084</c:v>
                </c:pt>
                <c:pt idx="14986">
                  <c:v>23.049999999999997</c:v>
                </c:pt>
                <c:pt idx="14987">
                  <c:v>25.377438037890588</c:v>
                </c:pt>
                <c:pt idx="14988">
                  <c:v>27.38652442283934</c:v>
                </c:pt>
                <c:pt idx="14989">
                  <c:v>29.016214081686346</c:v>
                </c:pt>
                <c:pt idx="14990">
                  <c:v>30.216989718810304</c:v>
                </c:pt>
                <c:pt idx="14991">
                  <c:v>30.952366374098986</c:v>
                </c:pt>
                <c:pt idx="14992">
                  <c:v>32.480000000000004</c:v>
                </c:pt>
                <c:pt idx="14993">
                  <c:v>32.029671314336774</c:v>
                </c:pt>
                <c:pt idx="14994">
                  <c:v>30.747243717499614</c:v>
                </c:pt>
                <c:pt idx="14995">
                  <c:v>28.827955185871872</c:v>
                </c:pt>
                <c:pt idx="14996">
                  <c:v>21.968854754313167</c:v>
                </c:pt>
                <c:pt idx="14997">
                  <c:v>20.595676632312998</c:v>
                </c:pt>
                <c:pt idx="14998">
                  <c:v>19.542000000000002</c:v>
                </c:pt>
                <c:pt idx="14999">
                  <c:v>18.653709508626338</c:v>
                </c:pt>
                <c:pt idx="15000">
                  <c:v>17.871109875359004</c:v>
                </c:pt>
                <c:pt idx="15001">
                  <c:v>16.566930962645252</c:v>
                </c:pt>
                <c:pt idx="15002">
                  <c:v>15.934991783077093</c:v>
                </c:pt>
                <c:pt idx="15003">
                  <c:v>15.346797136332144</c:v>
                </c:pt>
                <c:pt idx="15004">
                  <c:v>14.794352646188372</c:v>
                </c:pt>
                <c:pt idx="15005">
                  <c:v>14.271837655978961</c:v>
                </c:pt>
                <c:pt idx="15006">
                  <c:v>13.774858040085805</c:v>
                </c:pt>
                <c:pt idx="15007">
                  <c:v>13.8</c:v>
                </c:pt>
                <c:pt idx="15008">
                  <c:v>16.647830113737658</c:v>
                </c:pt>
                <c:pt idx="15009">
                  <c:v>19.409130350540966</c:v>
                </c:pt>
                <c:pt idx="15010">
                  <c:v>22</c:v>
                </c:pt>
                <c:pt idx="15011">
                  <c:v>24.341716798859245</c:v>
                </c:pt>
                <c:pt idx="15012">
                  <c:v>26.363128867151239</c:v>
                </c:pt>
                <c:pt idx="15013">
                  <c:v>28.002816622064792</c:v>
                </c:pt>
                <c:pt idx="15014">
                  <c:v>29.210958980888897</c:v>
                </c:pt>
                <c:pt idx="15015">
                  <c:v>29.950847149400211</c:v>
                </c:pt>
                <c:pt idx="15016">
                  <c:v>32.31</c:v>
                </c:pt>
                <c:pt idx="15017">
                  <c:v>31.872611793809853</c:v>
                </c:pt>
                <c:pt idx="15018">
                  <c:v>30.627035564697902</c:v>
                </c:pt>
                <c:pt idx="15019">
                  <c:v>28.762899002369807</c:v>
                </c:pt>
                <c:pt idx="15020">
                  <c:v>21.234117548729458</c:v>
                </c:pt>
                <c:pt idx="15021">
                  <c:v>19.900398568166072</c:v>
                </c:pt>
                <c:pt idx="15022">
                  <c:v>18.877000000000002</c:v>
                </c:pt>
                <c:pt idx="15023">
                  <c:v>18.014235097458915</c:v>
                </c:pt>
                <c:pt idx="15024">
                  <c:v>17.254123959400413</c:v>
                </c:pt>
                <c:pt idx="15025">
                  <c:v>17.024923819970311</c:v>
                </c:pt>
                <c:pt idx="15026">
                  <c:v>16.381766785143547</c:v>
                </c:pt>
                <c:pt idx="15027">
                  <c:v>15.783130813308452</c:v>
                </c:pt>
                <c:pt idx="15028">
                  <c:v>15.220879616239051</c:v>
                </c:pt>
                <c:pt idx="15029">
                  <c:v>14.689089212002255</c:v>
                </c:pt>
                <c:pt idx="15030">
                  <c:v>14.183287472750049</c:v>
                </c:pt>
                <c:pt idx="15031">
                  <c:v>13.3</c:v>
                </c:pt>
                <c:pt idx="15032">
                  <c:v>16.356207926937973</c:v>
                </c:pt>
                <c:pt idx="15033">
                  <c:v>19.319554522531767</c:v>
                </c:pt>
                <c:pt idx="15034">
                  <c:v>22.099999999999998</c:v>
                </c:pt>
                <c:pt idx="15035">
                  <c:v>24.613061930483092</c:v>
                </c:pt>
                <c:pt idx="15036">
                  <c:v>26.782382198894013</c:v>
                </c:pt>
                <c:pt idx="15037">
                  <c:v>28.54204710660612</c:v>
                </c:pt>
                <c:pt idx="15038">
                  <c:v>29.838590125831985</c:v>
                </c:pt>
                <c:pt idx="15039">
                  <c:v>30.632616453014858</c:v>
                </c:pt>
                <c:pt idx="15040">
                  <c:v>32.411999999999999</c:v>
                </c:pt>
                <c:pt idx="15041">
                  <c:v>31.966847506126005</c:v>
                </c:pt>
                <c:pt idx="15042">
                  <c:v>30.69916045637893</c:v>
                </c:pt>
                <c:pt idx="15043">
                  <c:v>28.801932712471046</c:v>
                </c:pt>
                <c:pt idx="15044">
                  <c:v>21.774959872079684</c:v>
                </c:pt>
                <c:pt idx="15045">
                  <c:v>20.417565406654226</c:v>
                </c:pt>
                <c:pt idx="15046">
                  <c:v>19.375999999999998</c:v>
                </c:pt>
                <c:pt idx="15047">
                  <c:v>18.497919744159368</c:v>
                </c:pt>
                <c:pt idx="15048">
                  <c:v>17.724315508975565</c:v>
                </c:pt>
                <c:pt idx="15049">
                  <c:v>17.254290485786683</c:v>
                </c:pt>
                <c:pt idx="15050">
                  <c:v>16.663483442166751</c:v>
                </c:pt>
                <c:pt idx="15051">
                  <c:v>16.11357365408567</c:v>
                </c:pt>
                <c:pt idx="15052">
                  <c:v>15.597087089335872</c:v>
                </c:pt>
                <c:pt idx="15053">
                  <c:v>15.108581950560211</c:v>
                </c:pt>
                <c:pt idx="15054">
                  <c:v>14.643950120316905</c:v>
                </c:pt>
                <c:pt idx="15055">
                  <c:v>13.7</c:v>
                </c:pt>
                <c:pt idx="15056">
                  <c:v>16.530465295970963</c:v>
                </c:pt>
                <c:pt idx="15057">
                  <c:v>19.274928336208401</c:v>
                </c:pt>
                <c:pt idx="15058">
                  <c:v>21.849999999999998</c:v>
                </c:pt>
                <c:pt idx="15059">
                  <c:v>24.177438037890589</c:v>
                </c:pt>
                <c:pt idx="15060">
                  <c:v>26.186524422839341</c:v>
                </c:pt>
                <c:pt idx="15061">
                  <c:v>27.816214081686347</c:v>
                </c:pt>
                <c:pt idx="15062">
                  <c:v>29.016989718810308</c:v>
                </c:pt>
                <c:pt idx="15063">
                  <c:v>29.75236637409899</c:v>
                </c:pt>
                <c:pt idx="15064">
                  <c:v>31.936</c:v>
                </c:pt>
                <c:pt idx="15065">
                  <c:v>31.527080848650634</c:v>
                </c:pt>
                <c:pt idx="15066">
                  <c:v>30.362577628534133</c:v>
                </c:pt>
                <c:pt idx="15067">
                  <c:v>28.619775398665261</c:v>
                </c:pt>
                <c:pt idx="15068">
                  <c:v>21.617695696445292</c:v>
                </c:pt>
                <c:pt idx="15069">
                  <c:v>20.370786827042835</c:v>
                </c:pt>
                <c:pt idx="15070">
                  <c:v>19.414000000000001</c:v>
                </c:pt>
                <c:pt idx="15071">
                  <c:v>18.607391392890584</c:v>
                </c:pt>
                <c:pt idx="15072">
                  <c:v>17.896754944291509</c:v>
                </c:pt>
                <c:pt idx="15073">
                  <c:v>16.989607152878499</c:v>
                </c:pt>
                <c:pt idx="15074">
                  <c:v>16.37262511365515</c:v>
                </c:pt>
                <c:pt idx="15075">
                  <c:v>15.798352233697063</c:v>
                </c:pt>
                <c:pt idx="15076">
                  <c:v>15.258983352787464</c:v>
                </c:pt>
                <c:pt idx="15077">
                  <c:v>14.748835581281234</c:v>
                </c:pt>
                <c:pt idx="15078">
                  <c:v>14.263618796533478</c:v>
                </c:pt>
                <c:pt idx="15079">
                  <c:v>14.2</c:v>
                </c:pt>
                <c:pt idx="15080">
                  <c:v>16.995735660437578</c:v>
                </c:pt>
                <c:pt idx="15081">
                  <c:v>19.706524307543265</c:v>
                </c:pt>
                <c:pt idx="15082">
                  <c:v>22.25</c:v>
                </c:pt>
                <c:pt idx="15083">
                  <c:v>24.548880515953282</c:v>
                </c:pt>
                <c:pt idx="15084">
                  <c:v>26.533315534215546</c:v>
                </c:pt>
                <c:pt idx="15085">
                  <c:v>28.14300900092946</c:v>
                </c:pt>
                <c:pt idx="15086">
                  <c:v>29.329051194653125</c:v>
                </c:pt>
                <c:pt idx="15087">
                  <c:v>30.055404823496552</c:v>
                </c:pt>
                <c:pt idx="15088">
                  <c:v>32.173999999999999</c:v>
                </c:pt>
                <c:pt idx="15089">
                  <c:v>31.746964177388318</c:v>
                </c:pt>
                <c:pt idx="15090">
                  <c:v>30.53086904245653</c:v>
                </c:pt>
                <c:pt idx="15091">
                  <c:v>28.710854055568156</c:v>
                </c:pt>
                <c:pt idx="15092">
                  <c:v>21.546327784262488</c:v>
                </c:pt>
                <c:pt idx="15093">
                  <c:v>20.244176116848532</c:v>
                </c:pt>
                <c:pt idx="15094">
                  <c:v>19.245000000000001</c:v>
                </c:pt>
                <c:pt idx="15095">
                  <c:v>18.402655568524978</c:v>
                </c:pt>
                <c:pt idx="15096">
                  <c:v>17.660535226633538</c:v>
                </c:pt>
                <c:pt idx="15097">
                  <c:v>17.034219059037319</c:v>
                </c:pt>
                <c:pt idx="15098">
                  <c:v>16.331233462831321</c:v>
                </c:pt>
                <c:pt idx="15099">
                  <c:v>15.676910423848774</c:v>
                </c:pt>
                <c:pt idx="15100">
                  <c:v>15.062356789842685</c:v>
                </c:pt>
                <c:pt idx="15101">
                  <c:v>14.481097510793164</c:v>
                </c:pt>
                <c:pt idx="15102">
                  <c:v>13.928244446959358</c:v>
                </c:pt>
                <c:pt idx="15103">
                  <c:v>13.8</c:v>
                </c:pt>
                <c:pt idx="15104">
                  <c:v>16.995126469071518</c:v>
                </c:pt>
                <c:pt idx="15105">
                  <c:v>20.093170637192305</c:v>
                </c:pt>
                <c:pt idx="15106">
                  <c:v>23</c:v>
                </c:pt>
                <c:pt idx="15107">
                  <c:v>25.627292018232325</c:v>
                </c:pt>
                <c:pt idx="15108">
                  <c:v>27.895217753389197</c:v>
                </c:pt>
                <c:pt idx="15109">
                  <c:v>29.734867429633674</c:v>
                </c:pt>
                <c:pt idx="15110">
                  <c:v>31.090344222460715</c:v>
                </c:pt>
                <c:pt idx="15111">
                  <c:v>31.920462655424629</c:v>
                </c:pt>
                <c:pt idx="15112">
                  <c:v>32.956000000000003</c:v>
                </c:pt>
                <c:pt idx="15113">
                  <c:v>32.469437971812148</c:v>
                </c:pt>
                <c:pt idx="15114">
                  <c:v>31.083826545344415</c:v>
                </c:pt>
                <c:pt idx="15115">
                  <c:v>29.010112499677657</c:v>
                </c:pt>
                <c:pt idx="15116">
                  <c:v>22.22611892994756</c:v>
                </c:pt>
                <c:pt idx="15117">
                  <c:v>20.742455211924387</c:v>
                </c:pt>
                <c:pt idx="15118">
                  <c:v>19.603999999999999</c:v>
                </c:pt>
                <c:pt idx="15119">
                  <c:v>18.644237859895124</c:v>
                </c:pt>
                <c:pt idx="15120">
                  <c:v>17.798670440043061</c:v>
                </c:pt>
                <c:pt idx="15121">
                  <c:v>18.512283343111747</c:v>
                </c:pt>
                <c:pt idx="15122">
                  <c:v>17.910258444233207</c:v>
                </c:pt>
                <c:pt idx="15123">
                  <c:v>17.349907331061981</c:v>
                </c:pt>
                <c:pt idx="15124">
                  <c:v>16.823614059386554</c:v>
                </c:pt>
                <c:pt idx="15125">
                  <c:v>16.325833506583507</c:v>
                </c:pt>
                <c:pt idx="15126">
                  <c:v>15.852379552981152</c:v>
                </c:pt>
                <c:pt idx="15127">
                  <c:v>13.4</c:v>
                </c:pt>
                <c:pt idx="15128">
                  <c:v>16.543032015771438</c:v>
                </c:pt>
                <c:pt idx="15129">
                  <c:v>19.590564594194603</c:v>
                </c:pt>
                <c:pt idx="15130">
                  <c:v>22.45</c:v>
                </c:pt>
                <c:pt idx="15131">
                  <c:v>25.034455735326361</c:v>
                </c:pt>
                <c:pt idx="15132">
                  <c:v>27.265404420453503</c:v>
                </c:pt>
                <c:pt idx="15133">
                  <c:v>29.075059808498338</c:v>
                </c:pt>
                <c:pt idx="15134">
                  <c:v>30.408436436224939</c:v>
                </c:pt>
                <c:pt idx="15135">
                  <c:v>31.225020329520966</c:v>
                </c:pt>
                <c:pt idx="15136">
                  <c:v>32.037999999999997</c:v>
                </c:pt>
                <c:pt idx="15137">
                  <c:v>31.621316560966783</c:v>
                </c:pt>
                <c:pt idx="15138">
                  <c:v>30.434702520215161</c:v>
                </c:pt>
                <c:pt idx="15139">
                  <c:v>28.658809108766501</c:v>
                </c:pt>
                <c:pt idx="15140">
                  <c:v>22.958538019795519</c:v>
                </c:pt>
                <c:pt idx="15141">
                  <c:v>21.687953665530991</c:v>
                </c:pt>
                <c:pt idx="15142">
                  <c:v>20.713000000000001</c:v>
                </c:pt>
                <c:pt idx="15143">
                  <c:v>19.891076039591034</c:v>
                </c:pt>
                <c:pt idx="15144">
                  <c:v>19.166946493866664</c:v>
                </c:pt>
                <c:pt idx="15145">
                  <c:v>17.511542868804071</c:v>
                </c:pt>
                <c:pt idx="15146">
                  <c:v>16.793600132253268</c:v>
                </c:pt>
                <c:pt idx="15147">
                  <c:v>16.125355326483856</c:v>
                </c:pt>
                <c:pt idx="15148">
                  <c:v>15.497726083243593</c:v>
                </c:pt>
                <c:pt idx="15149">
                  <c:v>14.904099585490892</c:v>
                </c:pt>
                <c:pt idx="15150">
                  <c:v>14.339483690511685</c:v>
                </c:pt>
                <c:pt idx="15151">
                  <c:v>15.4</c:v>
                </c:pt>
                <c:pt idx="15152">
                  <c:v>18.456207926937974</c:v>
                </c:pt>
                <c:pt idx="15153">
                  <c:v>21.419554522531769</c:v>
                </c:pt>
                <c:pt idx="15154">
                  <c:v>24.2</c:v>
                </c:pt>
                <c:pt idx="15155">
                  <c:v>26.713061930483093</c:v>
                </c:pt>
                <c:pt idx="15156">
                  <c:v>28.882382198894014</c:v>
                </c:pt>
                <c:pt idx="15157">
                  <c:v>30.642047106606121</c:v>
                </c:pt>
                <c:pt idx="15158">
                  <c:v>31.938590125831986</c:v>
                </c:pt>
                <c:pt idx="15159">
                  <c:v>32.732616453014863</c:v>
                </c:pt>
                <c:pt idx="15160">
                  <c:v>33.091999999999999</c:v>
                </c:pt>
                <c:pt idx="15161">
                  <c:v>32.59508558823368</c:v>
                </c:pt>
                <c:pt idx="15162">
                  <c:v>31.179993067585784</c:v>
                </c:pt>
                <c:pt idx="15163">
                  <c:v>29.062157446479308</c:v>
                </c:pt>
                <c:pt idx="15164">
                  <c:v>22.813908694414533</c:v>
                </c:pt>
                <c:pt idx="15165">
                  <c:v>21.298677663241929</c:v>
                </c:pt>
                <c:pt idx="15166">
                  <c:v>20.136000000000003</c:v>
                </c:pt>
                <c:pt idx="15167">
                  <c:v>19.155817388829064</c:v>
                </c:pt>
                <c:pt idx="15168">
                  <c:v>18.292259172809935</c:v>
                </c:pt>
                <c:pt idx="15169">
                  <c:v>17.854290485786684</c:v>
                </c:pt>
                <c:pt idx="15170">
                  <c:v>17.263483442166752</c:v>
                </c:pt>
                <c:pt idx="15171">
                  <c:v>16.713573654085671</c:v>
                </c:pt>
                <c:pt idx="15172">
                  <c:v>16.197087089335874</c:v>
                </c:pt>
                <c:pt idx="15173">
                  <c:v>15.708581950560212</c:v>
                </c:pt>
                <c:pt idx="15174">
                  <c:v>15.243950120316907</c:v>
                </c:pt>
                <c:pt idx="15175">
                  <c:v>13.8</c:v>
                </c:pt>
                <c:pt idx="15176">
                  <c:v>16.717289384804431</c:v>
                </c:pt>
                <c:pt idx="15177">
                  <c:v>19.545938407871233</c:v>
                </c:pt>
                <c:pt idx="15178">
                  <c:v>22.2</c:v>
                </c:pt>
                <c:pt idx="15179">
                  <c:v>24.598831842733858</c:v>
                </c:pt>
                <c:pt idx="15180">
                  <c:v>26.669546644398832</c:v>
                </c:pt>
                <c:pt idx="15181">
                  <c:v>28.349226783578569</c:v>
                </c:pt>
                <c:pt idx="15182">
                  <c:v>29.586836029203262</c:v>
                </c:pt>
                <c:pt idx="15183">
                  <c:v>30.344770250605094</c:v>
                </c:pt>
                <c:pt idx="15184">
                  <c:v>31.936</c:v>
                </c:pt>
                <c:pt idx="15185">
                  <c:v>31.527080848650634</c:v>
                </c:pt>
                <c:pt idx="15186">
                  <c:v>30.362577628534133</c:v>
                </c:pt>
                <c:pt idx="15187">
                  <c:v>28.619775398665261</c:v>
                </c:pt>
                <c:pt idx="15188">
                  <c:v>22.217695696445293</c:v>
                </c:pt>
                <c:pt idx="15189">
                  <c:v>20.970786827042836</c:v>
                </c:pt>
                <c:pt idx="15190">
                  <c:v>20.014000000000003</c:v>
                </c:pt>
                <c:pt idx="15191">
                  <c:v>19.207391392890585</c:v>
                </c:pt>
                <c:pt idx="15192">
                  <c:v>18.49675494429151</c:v>
                </c:pt>
                <c:pt idx="15193">
                  <c:v>18.544254772412</c:v>
                </c:pt>
                <c:pt idx="15194">
                  <c:v>17.897358452499034</c:v>
                </c:pt>
                <c:pt idx="15195">
                  <c:v>17.295242038967224</c:v>
                </c:pt>
                <c:pt idx="15196">
                  <c:v>16.729721939589279</c:v>
                </c:pt>
                <c:pt idx="15197">
                  <c:v>16.194839730676687</c:v>
                </c:pt>
                <c:pt idx="15198">
                  <c:v>15.68609728363813</c:v>
                </c:pt>
                <c:pt idx="15199">
                  <c:v>14.8</c:v>
                </c:pt>
                <c:pt idx="15200">
                  <c:v>17.873572744704667</c:v>
                </c:pt>
                <c:pt idx="15201">
                  <c:v>20.853756536864338</c:v>
                </c:pt>
                <c:pt idx="15202">
                  <c:v>23.65</c:v>
                </c:pt>
                <c:pt idx="15203">
                  <c:v>26.177340691451747</c:v>
                </c:pt>
                <c:pt idx="15204">
                  <c:v>28.35898664320591</c:v>
                </c:pt>
                <c:pt idx="15205">
                  <c:v>30.128649646984563</c:v>
                </c:pt>
                <c:pt idx="15206">
                  <c:v>31.432559387910576</c:v>
                </c:pt>
                <c:pt idx="15207">
                  <c:v>32.231097228316081</c:v>
                </c:pt>
                <c:pt idx="15208">
                  <c:v>32.445999999999998</c:v>
                </c:pt>
                <c:pt idx="15209">
                  <c:v>31.998259410231391</c:v>
                </c:pt>
                <c:pt idx="15210">
                  <c:v>30.723202086939274</c:v>
                </c:pt>
                <c:pt idx="15211">
                  <c:v>28.814943949171457</c:v>
                </c:pt>
                <c:pt idx="15212">
                  <c:v>23.321907313196427</c:v>
                </c:pt>
                <c:pt idx="15213">
                  <c:v>21.95662101948361</c:v>
                </c:pt>
                <c:pt idx="15214">
                  <c:v>20.908999999999999</c:v>
                </c:pt>
                <c:pt idx="15215">
                  <c:v>20.025814626392851</c:v>
                </c:pt>
                <c:pt idx="15216">
                  <c:v>19.247712692167283</c:v>
                </c:pt>
                <c:pt idx="15217">
                  <c:v>17.982916677295378</c:v>
                </c:pt>
                <c:pt idx="15218">
                  <c:v>17.328541787210007</c:v>
                </c:pt>
                <c:pt idx="15219">
                  <c:v>16.719464490284764</c:v>
                </c:pt>
                <c:pt idx="15220">
                  <c:v>16.147406586289733</c:v>
                </c:pt>
                <c:pt idx="15221">
                  <c:v>15.60634076802555</c:v>
                </c:pt>
                <c:pt idx="15222">
                  <c:v>15.091716905414295</c:v>
                </c:pt>
                <c:pt idx="15223">
                  <c:v>15.2</c:v>
                </c:pt>
                <c:pt idx="15224">
                  <c:v>18.134654202571124</c:v>
                </c:pt>
                <c:pt idx="15225">
                  <c:v>20.980140422203803</c:v>
                </c:pt>
                <c:pt idx="15226">
                  <c:v>23.65</c:v>
                </c:pt>
                <c:pt idx="15227">
                  <c:v>26.063110603702512</c:v>
                </c:pt>
                <c:pt idx="15228">
                  <c:v>28.146151088710731</c:v>
                </c:pt>
                <c:pt idx="15229">
                  <c:v>29.835829323957014</c:v>
                </c:pt>
                <c:pt idx="15230">
                  <c:v>31.080805291281852</c:v>
                </c:pt>
                <c:pt idx="15231">
                  <c:v>31.843251025906316</c:v>
                </c:pt>
                <c:pt idx="15232">
                  <c:v>32.513999999999996</c:v>
                </c:pt>
                <c:pt idx="15233">
                  <c:v>32.061083218442157</c:v>
                </c:pt>
                <c:pt idx="15234">
                  <c:v>30.771285348059958</c:v>
                </c:pt>
                <c:pt idx="15235">
                  <c:v>28.840966422572286</c:v>
                </c:pt>
                <c:pt idx="15236">
                  <c:v>22.815802195429914</c:v>
                </c:pt>
                <c:pt idx="15237">
                  <c:v>21.434732245142381</c:v>
                </c:pt>
                <c:pt idx="15238">
                  <c:v>20.375</c:v>
                </c:pt>
                <c:pt idx="15239">
                  <c:v>19.481604390859822</c:v>
                </c:pt>
                <c:pt idx="15240">
                  <c:v>18.694507058550723</c:v>
                </c:pt>
                <c:pt idx="15241">
                  <c:v>16.870276200436809</c:v>
                </c:pt>
                <c:pt idx="15242">
                  <c:v>16.257033446299666</c:v>
                </c:pt>
                <c:pt idx="15243">
                  <c:v>15.686241008038291</c:v>
                </c:pt>
                <c:pt idx="15244">
                  <c:v>15.150141029437235</c:v>
                </c:pt>
                <c:pt idx="15245">
                  <c:v>14.643085062606801</c:v>
                </c:pt>
                <c:pt idx="15246">
                  <c:v>14.160808985645394</c:v>
                </c:pt>
                <c:pt idx="15247">
                  <c:v>14.6</c:v>
                </c:pt>
                <c:pt idx="15248">
                  <c:v>17.291546753837419</c:v>
                </c:pt>
                <c:pt idx="15249">
                  <c:v>19.901312221547865</c:v>
                </c:pt>
                <c:pt idx="15250">
                  <c:v>22.35</c:v>
                </c:pt>
                <c:pt idx="15251">
                  <c:v>24.563207950141361</c:v>
                </c:pt>
                <c:pt idx="15252">
                  <c:v>26.473688868344162</c:v>
                </c:pt>
                <c:pt idx="15253">
                  <c:v>28.023393758658798</c:v>
                </c:pt>
                <c:pt idx="15254">
                  <c:v>29.16523562218158</c:v>
                </c:pt>
                <c:pt idx="15255">
                  <c:v>29.864520171689225</c:v>
                </c:pt>
                <c:pt idx="15256">
                  <c:v>32.14</c:v>
                </c:pt>
                <c:pt idx="15257">
                  <c:v>31.715552273282935</c:v>
                </c:pt>
                <c:pt idx="15258">
                  <c:v>30.50682741189619</c:v>
                </c:pt>
                <c:pt idx="15259">
                  <c:v>28.697842818867741</c:v>
                </c:pt>
                <c:pt idx="15260">
                  <c:v>21.399380343145744</c:v>
                </c:pt>
                <c:pt idx="15261">
                  <c:v>20.105120504019148</c:v>
                </c:pt>
                <c:pt idx="15262">
                  <c:v>19.112000000000002</c:v>
                </c:pt>
                <c:pt idx="15263">
                  <c:v>18.27476068629149</c:v>
                </c:pt>
                <c:pt idx="15264">
                  <c:v>17.537138043441818</c:v>
                </c:pt>
                <c:pt idx="15265">
                  <c:v>18.083657151603052</c:v>
                </c:pt>
                <c:pt idx="15266">
                  <c:v>17.545200099189948</c:v>
                </c:pt>
                <c:pt idx="15267">
                  <c:v>17.044016494862891</c:v>
                </c:pt>
                <c:pt idx="15268">
                  <c:v>16.573294562432693</c:v>
                </c:pt>
                <c:pt idx="15269">
                  <c:v>16.128074689118169</c:v>
                </c:pt>
                <c:pt idx="15270">
                  <c:v>15.704612767883763</c:v>
                </c:pt>
                <c:pt idx="15271">
                  <c:v>13.7</c:v>
                </c:pt>
                <c:pt idx="15272">
                  <c:v>16.478370842670884</c:v>
                </c:pt>
                <c:pt idx="15273">
                  <c:v>19.172322293210698</c:v>
                </c:pt>
                <c:pt idx="15274">
                  <c:v>21.7</c:v>
                </c:pt>
                <c:pt idx="15275">
                  <c:v>23.984601754984627</c:v>
                </c:pt>
                <c:pt idx="15276">
                  <c:v>25.956711089903649</c:v>
                </c:pt>
                <c:pt idx="15277">
                  <c:v>27.556406460551017</c:v>
                </c:pt>
                <c:pt idx="15278">
                  <c:v>28.735081932574531</c:v>
                </c:pt>
                <c:pt idx="15279">
                  <c:v>29.456924048195326</c:v>
                </c:pt>
                <c:pt idx="15280">
                  <c:v>31.46</c:v>
                </c:pt>
                <c:pt idx="15281">
                  <c:v>31.08731419117526</c:v>
                </c:pt>
                <c:pt idx="15282">
                  <c:v>30.025994800689336</c:v>
                </c:pt>
                <c:pt idx="15283">
                  <c:v>28.43761808485948</c:v>
                </c:pt>
                <c:pt idx="15284">
                  <c:v>22.060431520810898</c:v>
                </c:pt>
                <c:pt idx="15285">
                  <c:v>20.924008247431445</c:v>
                </c:pt>
                <c:pt idx="15286">
                  <c:v>20.052</c:v>
                </c:pt>
                <c:pt idx="15287">
                  <c:v>19.316863041621797</c:v>
                </c:pt>
                <c:pt idx="15288">
                  <c:v>18.66919437960745</c:v>
                </c:pt>
                <c:pt idx="15289">
                  <c:v>18.598902391945504</c:v>
                </c:pt>
                <c:pt idx="15290">
                  <c:v>17.922091791342922</c:v>
                </c:pt>
                <c:pt idx="15291">
                  <c:v>17.292131844237382</c:v>
                </c:pt>
                <c:pt idx="15292">
                  <c:v>16.700460526391097</c:v>
                </c:pt>
                <c:pt idx="15293">
                  <c:v>16.14084388007214</c:v>
                </c:pt>
                <c:pt idx="15294">
                  <c:v>15.608575770742785</c:v>
                </c:pt>
                <c:pt idx="15295">
                  <c:v>15.3</c:v>
                </c:pt>
                <c:pt idx="15296">
                  <c:v>18.408302380238055</c:v>
                </c:pt>
                <c:pt idx="15297">
                  <c:v>21.42216056552947</c:v>
                </c:pt>
                <c:pt idx="15298">
                  <c:v>24.25</c:v>
                </c:pt>
                <c:pt idx="15299">
                  <c:v>26.805898213389057</c:v>
                </c:pt>
                <c:pt idx="15300">
                  <c:v>29.012195531829711</c:v>
                </c:pt>
                <c:pt idx="15301">
                  <c:v>30.801854727741453</c:v>
                </c:pt>
                <c:pt idx="15302">
                  <c:v>32.120497912067762</c:v>
                </c:pt>
                <c:pt idx="15303">
                  <c:v>32.928058778918526</c:v>
                </c:pt>
                <c:pt idx="15304">
                  <c:v>32.718000000000004</c:v>
                </c:pt>
                <c:pt idx="15305">
                  <c:v>32.249554643074461</c:v>
                </c:pt>
                <c:pt idx="15306">
                  <c:v>30.915535131422015</c:v>
                </c:pt>
                <c:pt idx="15307">
                  <c:v>28.919033842774763</c:v>
                </c:pt>
                <c:pt idx="15308">
                  <c:v>23.597486842130365</c:v>
                </c:pt>
                <c:pt idx="15309">
                  <c:v>22.169065922118694</c:v>
                </c:pt>
                <c:pt idx="15310">
                  <c:v>21.073</c:v>
                </c:pt>
                <c:pt idx="15311">
                  <c:v>20.148973684260731</c:v>
                </c:pt>
                <c:pt idx="15312">
                  <c:v>19.334890157701032</c:v>
                </c:pt>
                <c:pt idx="15313">
                  <c:v>18.760980961369803</c:v>
                </c:pt>
                <c:pt idx="15314">
                  <c:v>18.20756676861189</c:v>
                </c:pt>
                <c:pt idx="15315">
                  <c:v>17.692461397497972</c:v>
                </c:pt>
                <c:pt idx="15316">
                  <c:v>17.208663855833603</c:v>
                </c:pt>
                <c:pt idx="15317">
                  <c:v>16.751076763815895</c:v>
                </c:pt>
                <c:pt idx="15318">
                  <c:v>16.315852011436089</c:v>
                </c:pt>
                <c:pt idx="15319">
                  <c:v>15.1</c:v>
                </c:pt>
                <c:pt idx="15320">
                  <c:v>17.808911571604114</c:v>
                </c:pt>
                <c:pt idx="15321">
                  <c:v>20.435514235880433</c:v>
                </c:pt>
                <c:pt idx="15322">
                  <c:v>22.9</c:v>
                </c:pt>
                <c:pt idx="15323">
                  <c:v>25.127486711110009</c:v>
                </c:pt>
                <c:pt idx="15324">
                  <c:v>27.050293312656056</c:v>
                </c:pt>
                <c:pt idx="15325">
                  <c:v>28.609996299037242</c:v>
                </c:pt>
                <c:pt idx="15326">
                  <c:v>29.759204884260171</c:v>
                </c:pt>
                <c:pt idx="15327">
                  <c:v>30.463000946990444</c:v>
                </c:pt>
                <c:pt idx="15328">
                  <c:v>31.596</c:v>
                </c:pt>
                <c:pt idx="15329">
                  <c:v>31.212961807596795</c:v>
                </c:pt>
                <c:pt idx="15330">
                  <c:v>30.122161322930708</c:v>
                </c:pt>
                <c:pt idx="15331">
                  <c:v>28.489663031661131</c:v>
                </c:pt>
                <c:pt idx="15332">
                  <c:v>22.848221285277866</c:v>
                </c:pt>
                <c:pt idx="15333">
                  <c:v>21.680230698748986</c:v>
                </c:pt>
                <c:pt idx="15334">
                  <c:v>20.783999999999999</c:v>
                </c:pt>
                <c:pt idx="15335">
                  <c:v>20.028442570555736</c:v>
                </c:pt>
                <c:pt idx="15336">
                  <c:v>19.362783112374323</c:v>
                </c:pt>
                <c:pt idx="15337">
                  <c:v>19.334959533344996</c:v>
                </c:pt>
                <c:pt idx="15338">
                  <c:v>18.747891774811265</c:v>
                </c:pt>
                <c:pt idx="15339">
                  <c:v>18.2014624284269</c:v>
                </c:pt>
                <c:pt idx="15340">
                  <c:v>17.688244765985647</c:v>
                </c:pt>
                <c:pt idx="15341">
                  <c:v>17.20283143188578</c:v>
                </c:pt>
                <c:pt idx="15342">
                  <c:v>16.741140309428825</c:v>
                </c:pt>
                <c:pt idx="15343">
                  <c:v>15.9</c:v>
                </c:pt>
                <c:pt idx="15344">
                  <c:v>18.695735660437578</c:v>
                </c:pt>
                <c:pt idx="15345">
                  <c:v>21.406524307543268</c:v>
                </c:pt>
                <c:pt idx="15346">
                  <c:v>23.95</c:v>
                </c:pt>
                <c:pt idx="15347">
                  <c:v>26.248880515953282</c:v>
                </c:pt>
                <c:pt idx="15348">
                  <c:v>28.233315534215549</c:v>
                </c:pt>
                <c:pt idx="15349">
                  <c:v>29.843009000929463</c:v>
                </c:pt>
                <c:pt idx="15350">
                  <c:v>31.029051194653128</c:v>
                </c:pt>
                <c:pt idx="15351">
                  <c:v>31.755404823496551</c:v>
                </c:pt>
                <c:pt idx="15352">
                  <c:v>31.902000000000001</c:v>
                </c:pt>
                <c:pt idx="15353">
                  <c:v>31.495668944545251</c:v>
                </c:pt>
                <c:pt idx="15354">
                  <c:v>30.338535997973793</c:v>
                </c:pt>
                <c:pt idx="15355">
                  <c:v>28.606764161964851</c:v>
                </c:pt>
                <c:pt idx="15356">
                  <c:v>23.670748255328547</c:v>
                </c:pt>
                <c:pt idx="15357">
                  <c:v>22.43173121421345</c:v>
                </c:pt>
                <c:pt idx="15358">
                  <c:v>21.481000000000002</c:v>
                </c:pt>
                <c:pt idx="15359">
                  <c:v>20.679496510657096</c:v>
                </c:pt>
                <c:pt idx="15360">
                  <c:v>19.973357761099791</c:v>
                </c:pt>
                <c:pt idx="15361">
                  <c:v>19.502988104044739</c:v>
                </c:pt>
                <c:pt idx="15362">
                  <c:v>18.960791766545434</c:v>
                </c:pt>
                <c:pt idx="15363">
                  <c:v>18.456127720521661</c:v>
                </c:pt>
                <c:pt idx="15364">
                  <c:v>17.982136885782921</c:v>
                </c:pt>
                <c:pt idx="15365">
                  <c:v>17.533825207792596</c:v>
                </c:pt>
                <c:pt idx="15366">
                  <c:v>17.107422578771843</c:v>
                </c:pt>
                <c:pt idx="15367">
                  <c:v>16.3</c:v>
                </c:pt>
                <c:pt idx="15368">
                  <c:v>18.887357847237261</c:v>
                </c:pt>
                <c:pt idx="15369">
                  <c:v>21.396100135552466</c:v>
                </c:pt>
                <c:pt idx="15370">
                  <c:v>23.75</c:v>
                </c:pt>
                <c:pt idx="15371">
                  <c:v>25.877535384329434</c:v>
                </c:pt>
                <c:pt idx="15372">
                  <c:v>27.714062202472771</c:v>
                </c:pt>
                <c:pt idx="15373">
                  <c:v>29.203778516388134</c:v>
                </c:pt>
                <c:pt idx="15374">
                  <c:v>30.301420049710032</c:v>
                </c:pt>
                <c:pt idx="15375">
                  <c:v>30.973635519881899</c:v>
                </c:pt>
                <c:pt idx="15376">
                  <c:v>31.494</c:v>
                </c:pt>
                <c:pt idx="15377">
                  <c:v>31.118726095280643</c:v>
                </c:pt>
                <c:pt idx="15378">
                  <c:v>30.05003643124968</c:v>
                </c:pt>
                <c:pt idx="15379">
                  <c:v>28.450629321559894</c:v>
                </c:pt>
                <c:pt idx="15380">
                  <c:v>23.507378961927639</c:v>
                </c:pt>
                <c:pt idx="15381">
                  <c:v>22.36306386026083</c:v>
                </c:pt>
                <c:pt idx="15382">
                  <c:v>21.484999999999999</c:v>
                </c:pt>
                <c:pt idx="15383">
                  <c:v>20.744757923855282</c:v>
                </c:pt>
                <c:pt idx="15384">
                  <c:v>20.092591562799168</c:v>
                </c:pt>
                <c:pt idx="15385">
                  <c:v>19.657635723578242</c:v>
                </c:pt>
                <c:pt idx="15386">
                  <c:v>19.085525105389319</c:v>
                </c:pt>
                <c:pt idx="15387">
                  <c:v>18.553017525791823</c:v>
                </c:pt>
                <c:pt idx="15388">
                  <c:v>18.052875472584738</c:v>
                </c:pt>
                <c:pt idx="15389">
                  <c:v>17.579829357188054</c:v>
                </c:pt>
                <c:pt idx="15390">
                  <c:v>17.129901065876496</c:v>
                </c:pt>
                <c:pt idx="15391">
                  <c:v>16.7</c:v>
                </c:pt>
                <c:pt idx="15392">
                  <c:v>19.356817118304033</c:v>
                </c:pt>
                <c:pt idx="15393">
                  <c:v>21.932908192882731</c:v>
                </c:pt>
                <c:pt idx="15394">
                  <c:v>24.349999999999998</c:v>
                </c:pt>
                <c:pt idx="15395">
                  <c:v>26.534650428204053</c:v>
                </c:pt>
                <c:pt idx="15396">
                  <c:v>28.420479979720362</c:v>
                </c:pt>
                <c:pt idx="15397">
                  <c:v>29.950188677901913</c:v>
                </c:pt>
                <c:pt idx="15398">
                  <c:v>31.077297098024395</c:v>
                </c:pt>
                <c:pt idx="15399">
                  <c:v>31.767558621086785</c:v>
                </c:pt>
                <c:pt idx="15400">
                  <c:v>31.766000000000002</c:v>
                </c:pt>
                <c:pt idx="15401">
                  <c:v>31.370021328123716</c:v>
                </c:pt>
                <c:pt idx="15402">
                  <c:v>30.242369475732421</c:v>
                </c:pt>
                <c:pt idx="15403">
                  <c:v>28.5547192151632</c:v>
                </c:pt>
                <c:pt idx="15404">
                  <c:v>23.882958490861579</c:v>
                </c:pt>
                <c:pt idx="15405">
                  <c:v>22.675508762895909</c:v>
                </c:pt>
                <c:pt idx="15406">
                  <c:v>21.748999999999999</c:v>
                </c:pt>
                <c:pt idx="15407">
                  <c:v>20.967916981723157</c:v>
                </c:pt>
                <c:pt idx="15408">
                  <c:v>20.279769028332915</c:v>
                </c:pt>
                <c:pt idx="15409">
                  <c:v>18.431614295553434</c:v>
                </c:pt>
                <c:pt idx="15410">
                  <c:v>17.825850111588693</c:v>
                </c:pt>
                <c:pt idx="15411">
                  <c:v>17.262018556720754</c:v>
                </c:pt>
                <c:pt idx="15412">
                  <c:v>16.732456382736782</c:v>
                </c:pt>
                <c:pt idx="15413">
                  <c:v>16.231584025257938</c:v>
                </c:pt>
                <c:pt idx="15414">
                  <c:v>15.755189363869233</c:v>
                </c:pt>
                <c:pt idx="15415">
                  <c:v>16.7</c:v>
                </c:pt>
                <c:pt idx="15416">
                  <c:v>19.269993029470569</c:v>
                </c:pt>
                <c:pt idx="15417">
                  <c:v>21.761898121219897</c:v>
                </c:pt>
                <c:pt idx="15418">
                  <c:v>24.099999999999998</c:v>
                </c:pt>
                <c:pt idx="15419">
                  <c:v>26.213256623360781</c:v>
                </c:pt>
                <c:pt idx="15420">
                  <c:v>28.037457758160876</c:v>
                </c:pt>
                <c:pt idx="15421">
                  <c:v>29.517175976009689</c:v>
                </c:pt>
                <c:pt idx="15422">
                  <c:v>30.607450787631443</c:v>
                </c:pt>
                <c:pt idx="15423">
                  <c:v>31.275154744580679</c:v>
                </c:pt>
                <c:pt idx="15424">
                  <c:v>32.072000000000003</c:v>
                </c:pt>
                <c:pt idx="15425">
                  <c:v>31.652728465072165</c:v>
                </c:pt>
                <c:pt idx="15426">
                  <c:v>30.458744150775502</c:v>
                </c:pt>
                <c:pt idx="15427">
                  <c:v>28.671820345466916</c:v>
                </c:pt>
                <c:pt idx="15428">
                  <c:v>22.90548546091226</c:v>
                </c:pt>
                <c:pt idx="15429">
                  <c:v>21.627009278360376</c:v>
                </c:pt>
                <c:pt idx="15430">
                  <c:v>20.646000000000001</c:v>
                </c:pt>
                <c:pt idx="15431">
                  <c:v>19.818970921824523</c:v>
                </c:pt>
                <c:pt idx="15432">
                  <c:v>19.090343677058385</c:v>
                </c:pt>
                <c:pt idx="15433">
                  <c:v>19.473621438228371</c:v>
                </c:pt>
                <c:pt idx="15434">
                  <c:v>18.879075109522233</c:v>
                </c:pt>
                <c:pt idx="15435">
                  <c:v>18.325684879744443</c:v>
                </c:pt>
                <c:pt idx="15436">
                  <c:v>17.805929412686098</c:v>
                </c:pt>
                <c:pt idx="15437">
                  <c:v>17.314332469234643</c:v>
                </c:pt>
                <c:pt idx="15438">
                  <c:v>16.846759931204986</c:v>
                </c:pt>
                <c:pt idx="15439">
                  <c:v>15.3</c:v>
                </c:pt>
                <c:pt idx="15440">
                  <c:v>18.252019020337816</c:v>
                </c:pt>
                <c:pt idx="15441">
                  <c:v>21.114342436536369</c:v>
                </c:pt>
                <c:pt idx="15442">
                  <c:v>23.799999999999997</c:v>
                </c:pt>
                <c:pt idx="15443">
                  <c:v>26.227389364671165</c:v>
                </c:pt>
                <c:pt idx="15444">
                  <c:v>28.322755533022622</c:v>
                </c:pt>
                <c:pt idx="15445">
                  <c:v>30.022431864335452</c:v>
                </c:pt>
                <c:pt idx="15446">
                  <c:v>31.274774553360437</c:v>
                </c:pt>
                <c:pt idx="15447">
                  <c:v>32.041731801207533</c:v>
                </c:pt>
                <c:pt idx="15448">
                  <c:v>31.97</c:v>
                </c:pt>
                <c:pt idx="15449">
                  <c:v>31.558492752756017</c:v>
                </c:pt>
                <c:pt idx="15450">
                  <c:v>30.386619259094473</c:v>
                </c:pt>
                <c:pt idx="15451">
                  <c:v>28.632786635365676</c:v>
                </c:pt>
                <c:pt idx="15452">
                  <c:v>23.864643137562034</c:v>
                </c:pt>
                <c:pt idx="15453">
                  <c:v>22.609842439872221</c:v>
                </c:pt>
                <c:pt idx="15454">
                  <c:v>21.646999999999998</c:v>
                </c:pt>
                <c:pt idx="15455">
                  <c:v>20.835286275124066</c:v>
                </c:pt>
                <c:pt idx="15456">
                  <c:v>20.120152127483227</c:v>
                </c:pt>
                <c:pt idx="15457">
                  <c:v>18.874361912536045</c:v>
                </c:pt>
                <c:pt idx="15458">
                  <c:v>18.395733421502175</c:v>
                </c:pt>
                <c:pt idx="15459">
                  <c:v>17.950236884322567</c:v>
                </c:pt>
                <c:pt idx="15460">
                  <c:v>17.531817388829062</c:v>
                </c:pt>
                <c:pt idx="15461">
                  <c:v>17.136066390327258</c:v>
                </c:pt>
                <c:pt idx="15462">
                  <c:v>16.759655793674455</c:v>
                </c:pt>
                <c:pt idx="15463">
                  <c:v>16.399999999999999</c:v>
                </c:pt>
                <c:pt idx="15464">
                  <c:v>18.622696674136705</c:v>
                </c:pt>
                <c:pt idx="15465">
                  <c:v>20.777857834568557</c:v>
                </c:pt>
                <c:pt idx="15466">
                  <c:v>22.799999999999997</c:v>
                </c:pt>
                <c:pt idx="15467">
                  <c:v>24.627681403987701</c:v>
                </c:pt>
                <c:pt idx="15468">
                  <c:v>26.205368871922918</c:v>
                </c:pt>
                <c:pt idx="15469">
                  <c:v>27.485125168440813</c:v>
                </c:pt>
                <c:pt idx="15470">
                  <c:v>28.428065546059628</c:v>
                </c:pt>
                <c:pt idx="15471">
                  <c:v>29.00553923855626</c:v>
                </c:pt>
                <c:pt idx="15472">
                  <c:v>30.916</c:v>
                </c:pt>
                <c:pt idx="15473">
                  <c:v>30.58472372548912</c:v>
                </c:pt>
                <c:pt idx="15474">
                  <c:v>29.641328711723855</c:v>
                </c:pt>
                <c:pt idx="15475">
                  <c:v>28.229438297652873</c:v>
                </c:pt>
                <c:pt idx="15476">
                  <c:v>22.409272462943019</c:v>
                </c:pt>
                <c:pt idx="15477">
                  <c:v>21.399118442161285</c:v>
                </c:pt>
                <c:pt idx="15478">
                  <c:v>20.623999999999999</c:v>
                </c:pt>
                <c:pt idx="15479">
                  <c:v>19.970544925886038</c:v>
                </c:pt>
                <c:pt idx="15480">
                  <c:v>19.394839448539955</c:v>
                </c:pt>
                <c:pt idx="15481">
                  <c:v>19.282916677295376</c:v>
                </c:pt>
                <c:pt idx="15482">
                  <c:v>18.628541787210004</c:v>
                </c:pt>
                <c:pt idx="15483">
                  <c:v>18.019464490284761</c:v>
                </c:pt>
                <c:pt idx="15484">
                  <c:v>17.447406586289731</c:v>
                </c:pt>
                <c:pt idx="15485">
                  <c:v>16.906340768025551</c:v>
                </c:pt>
                <c:pt idx="15486">
                  <c:v>16.391716905414292</c:v>
                </c:pt>
                <c:pt idx="15487">
                  <c:v>16.399999999999999</c:v>
                </c:pt>
                <c:pt idx="15488">
                  <c:v>19.352019020337814</c:v>
                </c:pt>
                <c:pt idx="15489">
                  <c:v>22.214342436536366</c:v>
                </c:pt>
                <c:pt idx="15490">
                  <c:v>24.9</c:v>
                </c:pt>
                <c:pt idx="15491">
                  <c:v>27.327389364671166</c:v>
                </c:pt>
                <c:pt idx="15492">
                  <c:v>29.422755533022624</c:v>
                </c:pt>
                <c:pt idx="15493">
                  <c:v>31.122431864335454</c:v>
                </c:pt>
                <c:pt idx="15494">
                  <c:v>32.374774553360439</c:v>
                </c:pt>
                <c:pt idx="15495">
                  <c:v>33.141731801207534</c:v>
                </c:pt>
                <c:pt idx="15496">
                  <c:v>32.513999999999996</c:v>
                </c:pt>
                <c:pt idx="15497">
                  <c:v>32.061083218442157</c:v>
                </c:pt>
                <c:pt idx="15498">
                  <c:v>30.771285348059958</c:v>
                </c:pt>
                <c:pt idx="15499">
                  <c:v>28.840966422572286</c:v>
                </c:pt>
                <c:pt idx="15500">
                  <c:v>24.115802195429911</c:v>
                </c:pt>
                <c:pt idx="15501">
                  <c:v>22.734732245142382</c:v>
                </c:pt>
                <c:pt idx="15502">
                  <c:v>21.675000000000001</c:v>
                </c:pt>
                <c:pt idx="15503">
                  <c:v>20.781604390859822</c:v>
                </c:pt>
                <c:pt idx="15504">
                  <c:v>19.99450705855072</c:v>
                </c:pt>
                <c:pt idx="15505">
                  <c:v>18.97027620043681</c:v>
                </c:pt>
                <c:pt idx="15506">
                  <c:v>18.357033446299667</c:v>
                </c:pt>
                <c:pt idx="15507">
                  <c:v>17.786241008038292</c:v>
                </c:pt>
                <c:pt idx="15508">
                  <c:v>17.250141029437238</c:v>
                </c:pt>
                <c:pt idx="15509">
                  <c:v>16.743085062606802</c:v>
                </c:pt>
                <c:pt idx="15510">
                  <c:v>16.260808985645397</c:v>
                </c:pt>
                <c:pt idx="15511">
                  <c:v>15.9</c:v>
                </c:pt>
                <c:pt idx="15512">
                  <c:v>18.730465295970966</c:v>
                </c:pt>
                <c:pt idx="15513">
                  <c:v>21.4749283362084</c:v>
                </c:pt>
                <c:pt idx="15514">
                  <c:v>24.05</c:v>
                </c:pt>
                <c:pt idx="15515">
                  <c:v>26.377438037890592</c:v>
                </c:pt>
                <c:pt idx="15516">
                  <c:v>28.386524422839344</c:v>
                </c:pt>
                <c:pt idx="15517">
                  <c:v>30.016214081686353</c:v>
                </c:pt>
                <c:pt idx="15518">
                  <c:v>31.216989718810311</c:v>
                </c:pt>
                <c:pt idx="15519">
                  <c:v>31.952366374098993</c:v>
                </c:pt>
                <c:pt idx="15520">
                  <c:v>32.14</c:v>
                </c:pt>
                <c:pt idx="15521">
                  <c:v>31.715552273282935</c:v>
                </c:pt>
                <c:pt idx="15522">
                  <c:v>30.50682741189619</c:v>
                </c:pt>
                <c:pt idx="15523">
                  <c:v>28.697842818867741</c:v>
                </c:pt>
                <c:pt idx="15524">
                  <c:v>23.499380343145745</c:v>
                </c:pt>
                <c:pt idx="15525">
                  <c:v>22.205120504019149</c:v>
                </c:pt>
                <c:pt idx="15526">
                  <c:v>21.212000000000003</c:v>
                </c:pt>
                <c:pt idx="15527">
                  <c:v>20.374760686291491</c:v>
                </c:pt>
                <c:pt idx="15528">
                  <c:v>19.637138043441819</c:v>
                </c:pt>
                <c:pt idx="15529">
                  <c:v>18.96693096264525</c:v>
                </c:pt>
                <c:pt idx="15530">
                  <c:v>18.334991783077093</c:v>
                </c:pt>
                <c:pt idx="15531">
                  <c:v>17.746797136332141</c:v>
                </c:pt>
                <c:pt idx="15532">
                  <c:v>17.194352646188371</c:v>
                </c:pt>
                <c:pt idx="15533">
                  <c:v>16.671837655978962</c:v>
                </c:pt>
                <c:pt idx="15534">
                  <c:v>16.174858040085802</c:v>
                </c:pt>
                <c:pt idx="15535">
                  <c:v>15.8</c:v>
                </c:pt>
                <c:pt idx="15536">
                  <c:v>18.717289384804431</c:v>
                </c:pt>
                <c:pt idx="15537">
                  <c:v>21.545938407871233</c:v>
                </c:pt>
                <c:pt idx="15538">
                  <c:v>24.2</c:v>
                </c:pt>
                <c:pt idx="15539">
                  <c:v>26.598831842733858</c:v>
                </c:pt>
                <c:pt idx="15540">
                  <c:v>28.669546644398832</c:v>
                </c:pt>
                <c:pt idx="15541">
                  <c:v>30.349226783578569</c:v>
                </c:pt>
                <c:pt idx="15542">
                  <c:v>31.586836029203262</c:v>
                </c:pt>
                <c:pt idx="15543">
                  <c:v>32.344770250605094</c:v>
                </c:pt>
                <c:pt idx="15544">
                  <c:v>32.31</c:v>
                </c:pt>
                <c:pt idx="15545">
                  <c:v>31.872611793809856</c:v>
                </c:pt>
                <c:pt idx="15546">
                  <c:v>30.627035564697906</c:v>
                </c:pt>
                <c:pt idx="15547">
                  <c:v>28.762899002369807</c:v>
                </c:pt>
                <c:pt idx="15548">
                  <c:v>23.634117548729456</c:v>
                </c:pt>
                <c:pt idx="15549">
                  <c:v>22.30039856816607</c:v>
                </c:pt>
                <c:pt idx="15550">
                  <c:v>21.277000000000001</c:v>
                </c:pt>
                <c:pt idx="15551">
                  <c:v>20.414235097458914</c:v>
                </c:pt>
                <c:pt idx="15552">
                  <c:v>19.654123959400412</c:v>
                </c:pt>
                <c:pt idx="15553">
                  <c:v>18.499642866253179</c:v>
                </c:pt>
                <c:pt idx="15554">
                  <c:v>17.938750103322864</c:v>
                </c:pt>
                <c:pt idx="15555">
                  <c:v>17.416683848815509</c:v>
                </c:pt>
                <c:pt idx="15556">
                  <c:v>16.926348502534054</c:v>
                </c:pt>
                <c:pt idx="15557">
                  <c:v>16.462577801164755</c:v>
                </c:pt>
                <c:pt idx="15558">
                  <c:v>16.021471633212251</c:v>
                </c:pt>
                <c:pt idx="15559">
                  <c:v>15.7</c:v>
                </c:pt>
                <c:pt idx="15560">
                  <c:v>18.28735784723726</c:v>
                </c:pt>
                <c:pt idx="15561">
                  <c:v>20.796100135552464</c:v>
                </c:pt>
                <c:pt idx="15562">
                  <c:v>23.15</c:v>
                </c:pt>
                <c:pt idx="15563">
                  <c:v>25.277535384329436</c:v>
                </c:pt>
                <c:pt idx="15564">
                  <c:v>27.114062202472773</c:v>
                </c:pt>
                <c:pt idx="15565">
                  <c:v>28.603778516388136</c:v>
                </c:pt>
                <c:pt idx="15566">
                  <c:v>29.701420049710038</c:v>
                </c:pt>
                <c:pt idx="15567">
                  <c:v>30.373635519881901</c:v>
                </c:pt>
                <c:pt idx="15568">
                  <c:v>31.664000000000001</c:v>
                </c:pt>
                <c:pt idx="15569">
                  <c:v>31.275785615807564</c:v>
                </c:pt>
                <c:pt idx="15570">
                  <c:v>30.170244584051392</c:v>
                </c:pt>
                <c:pt idx="15571">
                  <c:v>28.51568550506196</c:v>
                </c:pt>
                <c:pt idx="15572">
                  <c:v>22.642116167511354</c:v>
                </c:pt>
                <c:pt idx="15573">
                  <c:v>21.458341924407755</c:v>
                </c:pt>
                <c:pt idx="15574">
                  <c:v>20.55</c:v>
                </c:pt>
                <c:pt idx="15575">
                  <c:v>19.784232335022704</c:v>
                </c:pt>
                <c:pt idx="15576">
                  <c:v>19.10957747875776</c:v>
                </c:pt>
                <c:pt idx="15577">
                  <c:v>18.350945247995121</c:v>
                </c:pt>
                <c:pt idx="15578">
                  <c:v>17.741441778944179</c:v>
                </c:pt>
                <c:pt idx="15579">
                  <c:v>17.174129782379524</c:v>
                </c:pt>
                <c:pt idx="15580">
                  <c:v>16.641298706087007</c:v>
                </c:pt>
                <c:pt idx="15581">
                  <c:v>16.137334543932369</c:v>
                </c:pt>
                <c:pt idx="15582">
                  <c:v>15.657999174757313</c:v>
                </c:pt>
                <c:pt idx="15583">
                  <c:v>15.6</c:v>
                </c:pt>
                <c:pt idx="15584">
                  <c:v>18.361006024904192</c:v>
                </c:pt>
                <c:pt idx="15585">
                  <c:v>21.038120278878132</c:v>
                </c:pt>
                <c:pt idx="15586">
                  <c:v>23.549999999999997</c:v>
                </c:pt>
                <c:pt idx="15587">
                  <c:v>25.820322994015974</c:v>
                </c:pt>
                <c:pt idx="15588">
                  <c:v>27.780106645591751</c:v>
                </c:pt>
                <c:pt idx="15589">
                  <c:v>29.369803920172572</c:v>
                </c:pt>
                <c:pt idx="15590">
                  <c:v>30.541112670495941</c:v>
                </c:pt>
                <c:pt idx="15591">
                  <c:v>31.258443272894105</c:v>
                </c:pt>
                <c:pt idx="15592">
                  <c:v>32.106000000000002</c:v>
                </c:pt>
                <c:pt idx="15593">
                  <c:v>31.684140369177552</c:v>
                </c:pt>
                <c:pt idx="15594">
                  <c:v>30.482785781335849</c:v>
                </c:pt>
                <c:pt idx="15595">
                  <c:v>28.68483158216733</c:v>
                </c:pt>
                <c:pt idx="15596">
                  <c:v>22.852432902029001</c:v>
                </c:pt>
                <c:pt idx="15597">
                  <c:v>21.566064891189761</c:v>
                </c:pt>
                <c:pt idx="15598">
                  <c:v>20.579000000000001</c:v>
                </c:pt>
                <c:pt idx="15599">
                  <c:v>19.746865804058004</c:v>
                </c:pt>
                <c:pt idx="15600">
                  <c:v>19.013740860250099</c:v>
                </c:pt>
                <c:pt idx="15601">
                  <c:v>18.871016674744489</c:v>
                </c:pt>
                <c:pt idx="15602">
                  <c:v>18.373691758279605</c:v>
                </c:pt>
                <c:pt idx="15603">
                  <c:v>17.910793012616423</c:v>
                </c:pt>
                <c:pt idx="15604">
                  <c:v>17.476029005580198</c:v>
                </c:pt>
                <c:pt idx="15605">
                  <c:v>17.064818983699418</c:v>
                </c:pt>
                <c:pt idx="15606">
                  <c:v>16.673704848114866</c:v>
                </c:pt>
                <c:pt idx="15607">
                  <c:v>15.2</c:v>
                </c:pt>
                <c:pt idx="15608">
                  <c:v>17.700533758403797</c:v>
                </c:pt>
                <c:pt idx="15609">
                  <c:v>20.12509006388963</c:v>
                </c:pt>
                <c:pt idx="15610">
                  <c:v>22.4</c:v>
                </c:pt>
                <c:pt idx="15611">
                  <c:v>24.456141579486165</c:v>
                </c:pt>
                <c:pt idx="15612">
                  <c:v>26.231039980913284</c:v>
                </c:pt>
                <c:pt idx="15613">
                  <c:v>27.670765814495915</c:v>
                </c:pt>
                <c:pt idx="15614">
                  <c:v>28.731573739317081</c:v>
                </c:pt>
                <c:pt idx="15615">
                  <c:v>29.381231643375799</c:v>
                </c:pt>
                <c:pt idx="15616">
                  <c:v>31.085999999999999</c:v>
                </c:pt>
                <c:pt idx="15617">
                  <c:v>30.741783246016038</c:v>
                </c:pt>
                <c:pt idx="15618">
                  <c:v>29.761536864525567</c:v>
                </c:pt>
                <c:pt idx="15619">
                  <c:v>28.294494481154935</c:v>
                </c:pt>
                <c:pt idx="15620">
                  <c:v>22.544009668526733</c:v>
                </c:pt>
                <c:pt idx="15621">
                  <c:v>21.494396506308213</c:v>
                </c:pt>
                <c:pt idx="15622">
                  <c:v>20.689</c:v>
                </c:pt>
                <c:pt idx="15623">
                  <c:v>20.010019337053468</c:v>
                </c:pt>
                <c:pt idx="15624">
                  <c:v>19.411825364498551</c:v>
                </c:pt>
                <c:pt idx="15625">
                  <c:v>18.763585724853687</c:v>
                </c:pt>
                <c:pt idx="15626">
                  <c:v>18.112950119854521</c:v>
                </c:pt>
                <c:pt idx="15627">
                  <c:v>17.507353264625991</c:v>
                </c:pt>
                <c:pt idx="15628">
                  <c:v>16.938564262939508</c:v>
                </c:pt>
                <c:pt idx="15629">
                  <c:v>16.400590249351119</c:v>
                </c:pt>
                <c:pt idx="15630">
                  <c:v>15.888907094526212</c:v>
                </c:pt>
                <c:pt idx="15631">
                  <c:v>16.3</c:v>
                </c:pt>
                <c:pt idx="15632">
                  <c:v>19.165194931504352</c:v>
                </c:pt>
                <c:pt idx="15633">
                  <c:v>21.943332364873534</c:v>
                </c:pt>
                <c:pt idx="15634">
                  <c:v>24.549999999999997</c:v>
                </c:pt>
                <c:pt idx="15635">
                  <c:v>26.905995559827897</c:v>
                </c:pt>
                <c:pt idx="15636">
                  <c:v>28.939733311463137</c:v>
                </c:pt>
                <c:pt idx="15637">
                  <c:v>30.589419162443235</c:v>
                </c:pt>
                <c:pt idx="15638">
                  <c:v>31.804928242967485</c:v>
                </c:pt>
                <c:pt idx="15639">
                  <c:v>32.54932792470143</c:v>
                </c:pt>
                <c:pt idx="15640">
                  <c:v>32.480000000000004</c:v>
                </c:pt>
                <c:pt idx="15641">
                  <c:v>32.029671314336774</c:v>
                </c:pt>
                <c:pt idx="15642">
                  <c:v>30.747243717499614</c:v>
                </c:pt>
                <c:pt idx="15643">
                  <c:v>28.827955185871872</c:v>
                </c:pt>
                <c:pt idx="15644">
                  <c:v>23.568854754313165</c:v>
                </c:pt>
                <c:pt idx="15645">
                  <c:v>22.195676632312995</c:v>
                </c:pt>
                <c:pt idx="15646">
                  <c:v>21.141999999999999</c:v>
                </c:pt>
                <c:pt idx="15647">
                  <c:v>20.253709508626336</c:v>
                </c:pt>
                <c:pt idx="15648">
                  <c:v>19.471109875359002</c:v>
                </c:pt>
                <c:pt idx="15649">
                  <c:v>18.856895249270568</c:v>
                </c:pt>
                <c:pt idx="15650">
                  <c:v>18.168866793409379</c:v>
                </c:pt>
                <c:pt idx="15651">
                  <c:v>17.528465521213697</c:v>
                </c:pt>
                <c:pt idx="15652">
                  <c:v>16.926987496441775</c:v>
                </c:pt>
                <c:pt idx="15653">
                  <c:v>16.358095436095439</c:v>
                </c:pt>
                <c:pt idx="15654">
                  <c:v>15.81700520340703</c:v>
                </c:pt>
                <c:pt idx="15655">
                  <c:v>15.4</c:v>
                </c:pt>
                <c:pt idx="15656">
                  <c:v>18.577761651304826</c:v>
                </c:pt>
                <c:pt idx="15657">
                  <c:v>21.658968622859739</c:v>
                </c:pt>
                <c:pt idx="15658">
                  <c:v>24.55</c:v>
                </c:pt>
                <c:pt idx="15659">
                  <c:v>27.163013257263671</c:v>
                </c:pt>
                <c:pt idx="15660">
                  <c:v>29.418613309077301</c:v>
                </c:pt>
                <c:pt idx="15661">
                  <c:v>31.248264889255232</c:v>
                </c:pt>
                <c:pt idx="15662">
                  <c:v>32.596374960382128</c:v>
                </c:pt>
                <c:pt idx="15663">
                  <c:v>33.421981880123411</c:v>
                </c:pt>
                <c:pt idx="15664">
                  <c:v>32.82</c:v>
                </c:pt>
                <c:pt idx="15665">
                  <c:v>32.34379035539061</c:v>
                </c:pt>
                <c:pt idx="15666">
                  <c:v>30.987660023103043</c:v>
                </c:pt>
                <c:pt idx="15667">
                  <c:v>28.958067552876003</c:v>
                </c:pt>
                <c:pt idx="15668">
                  <c:v>23.938329165480596</c:v>
                </c:pt>
                <c:pt idx="15669">
                  <c:v>22.48623276060685</c:v>
                </c:pt>
                <c:pt idx="15670">
                  <c:v>21.372</c:v>
                </c:pt>
                <c:pt idx="15671">
                  <c:v>20.432658330961186</c:v>
                </c:pt>
                <c:pt idx="15672">
                  <c:v>19.605081707276188</c:v>
                </c:pt>
                <c:pt idx="15673">
                  <c:v>18.579571439503816</c:v>
                </c:pt>
                <c:pt idx="15674">
                  <c:v>17.906500123987435</c:v>
                </c:pt>
                <c:pt idx="15675">
                  <c:v>17.280020618578611</c:v>
                </c:pt>
                <c:pt idx="15676">
                  <c:v>16.691618203040868</c:v>
                </c:pt>
                <c:pt idx="15677">
                  <c:v>16.135093361397708</c:v>
                </c:pt>
                <c:pt idx="15678">
                  <c:v>15.605765959854702</c:v>
                </c:pt>
                <c:pt idx="15679">
                  <c:v>15.3</c:v>
                </c:pt>
                <c:pt idx="15680">
                  <c:v>18.390937562471361</c:v>
                </c:pt>
                <c:pt idx="15681">
                  <c:v>21.387958551196903</c:v>
                </c:pt>
                <c:pt idx="15682">
                  <c:v>24.2</c:v>
                </c:pt>
                <c:pt idx="15683">
                  <c:v>26.741619452420402</c:v>
                </c:pt>
                <c:pt idx="15684">
                  <c:v>28.93559108751781</c:v>
                </c:pt>
                <c:pt idx="15685">
                  <c:v>30.715252187363006</c:v>
                </c:pt>
                <c:pt idx="15686">
                  <c:v>32.026528649989174</c:v>
                </c:pt>
                <c:pt idx="15687">
                  <c:v>32.8295780036173</c:v>
                </c:pt>
                <c:pt idx="15688">
                  <c:v>32.683999999999997</c:v>
                </c:pt>
                <c:pt idx="15689">
                  <c:v>32.218142738969078</c:v>
                </c:pt>
                <c:pt idx="15690">
                  <c:v>30.891493500861671</c:v>
                </c:pt>
                <c:pt idx="15691">
                  <c:v>28.906022606074352</c:v>
                </c:pt>
                <c:pt idx="15692">
                  <c:v>23.550539401013623</c:v>
                </c:pt>
                <c:pt idx="15693">
                  <c:v>22.130010309289307</c:v>
                </c:pt>
                <c:pt idx="15694">
                  <c:v>21.04</c:v>
                </c:pt>
                <c:pt idx="15695">
                  <c:v>20.121078802027245</c:v>
                </c:pt>
                <c:pt idx="15696">
                  <c:v>19.311492974509314</c:v>
                </c:pt>
                <c:pt idx="15697">
                  <c:v>18.549080958818912</c:v>
                </c:pt>
                <c:pt idx="15698">
                  <c:v>18.152716739681491</c:v>
                </c:pt>
                <c:pt idx="15699">
                  <c:v>17.78378991982963</c:v>
                </c:pt>
                <c:pt idx="15700">
                  <c:v>17.437286275124066</c:v>
                </c:pt>
                <c:pt idx="15701">
                  <c:v>17.109554979489761</c:v>
                </c:pt>
                <c:pt idx="15702">
                  <c:v>16.797839954136659</c:v>
                </c:pt>
                <c:pt idx="15703">
                  <c:v>15.1</c:v>
                </c:pt>
                <c:pt idx="15704">
                  <c:v>17.183778132003162</c:v>
                </c:pt>
                <c:pt idx="15705">
                  <c:v>19.204241719908026</c:v>
                </c:pt>
                <c:pt idx="15706">
                  <c:v>21.1</c:v>
                </c:pt>
                <c:pt idx="15707">
                  <c:v>22.813451316238471</c:v>
                </c:pt>
                <c:pt idx="15708">
                  <c:v>24.29253331742774</c:v>
                </c:pt>
                <c:pt idx="15709">
                  <c:v>25.492304845413265</c:v>
                </c:pt>
                <c:pt idx="15710">
                  <c:v>26.376311449430901</c:v>
                </c:pt>
                <c:pt idx="15711">
                  <c:v>26.917693036146495</c:v>
                </c:pt>
                <c:pt idx="15712">
                  <c:v>30.167999999999999</c:v>
                </c:pt>
                <c:pt idx="15713">
                  <c:v>29.893661835170676</c:v>
                </c:pt>
                <c:pt idx="15714">
                  <c:v>29.112412839396317</c:v>
                </c:pt>
                <c:pt idx="15715">
                  <c:v>27.943191090243783</c:v>
                </c:pt>
                <c:pt idx="15716">
                  <c:v>21.476428758374691</c:v>
                </c:pt>
                <c:pt idx="15717">
                  <c:v>20.639894959914816</c:v>
                </c:pt>
                <c:pt idx="15718">
                  <c:v>19.998000000000001</c:v>
                </c:pt>
                <c:pt idx="15719">
                  <c:v>19.45685751674938</c:v>
                </c:pt>
                <c:pt idx="15720">
                  <c:v>18.980101418322153</c:v>
                </c:pt>
                <c:pt idx="15721">
                  <c:v>19.754290485786683</c:v>
                </c:pt>
                <c:pt idx="15722">
                  <c:v>19.163483442166751</c:v>
                </c:pt>
                <c:pt idx="15723">
                  <c:v>18.61357365408567</c:v>
                </c:pt>
                <c:pt idx="15724">
                  <c:v>18.097087089335872</c:v>
                </c:pt>
                <c:pt idx="15725">
                  <c:v>17.608581950560211</c:v>
                </c:pt>
                <c:pt idx="15726">
                  <c:v>17.143950120316905</c:v>
                </c:pt>
                <c:pt idx="15727">
                  <c:v>16.5</c:v>
                </c:pt>
                <c:pt idx="15728">
                  <c:v>19.278370842670885</c:v>
                </c:pt>
                <c:pt idx="15729">
                  <c:v>21.972322293210699</c:v>
                </c:pt>
                <c:pt idx="15730">
                  <c:v>24.5</c:v>
                </c:pt>
                <c:pt idx="15731">
                  <c:v>26.784601754984628</c:v>
                </c:pt>
                <c:pt idx="15732">
                  <c:v>28.756711089903646</c:v>
                </c:pt>
                <c:pt idx="15733">
                  <c:v>30.356406460551018</c:v>
                </c:pt>
                <c:pt idx="15734">
                  <c:v>31.535081932574535</c:v>
                </c:pt>
                <c:pt idx="15735">
                  <c:v>32.25692404819533</c:v>
                </c:pt>
                <c:pt idx="15736">
                  <c:v>31.936</c:v>
                </c:pt>
                <c:pt idx="15737">
                  <c:v>31.527080848650634</c:v>
                </c:pt>
                <c:pt idx="15738">
                  <c:v>30.362577628534133</c:v>
                </c:pt>
                <c:pt idx="15739">
                  <c:v>28.619775398665261</c:v>
                </c:pt>
                <c:pt idx="15740">
                  <c:v>24.117695696445292</c:v>
                </c:pt>
                <c:pt idx="15741">
                  <c:v>22.870786827042835</c:v>
                </c:pt>
                <c:pt idx="15742">
                  <c:v>21.914000000000001</c:v>
                </c:pt>
                <c:pt idx="15743">
                  <c:v>21.107391392890584</c:v>
                </c:pt>
                <c:pt idx="15744">
                  <c:v>20.396754944291509</c:v>
                </c:pt>
                <c:pt idx="15745">
                  <c:v>20.505592867528623</c:v>
                </c:pt>
                <c:pt idx="15746">
                  <c:v>19.86617511778806</c:v>
                </c:pt>
                <c:pt idx="15747">
                  <c:v>19.271019587649683</c:v>
                </c:pt>
                <c:pt idx="15748">
                  <c:v>18.712037292888823</c:v>
                </c:pt>
                <c:pt idx="15749">
                  <c:v>18.183338693327823</c:v>
                </c:pt>
                <c:pt idx="15750">
                  <c:v>17.680477661861964</c:v>
                </c:pt>
                <c:pt idx="15751">
                  <c:v>16.7</c:v>
                </c:pt>
                <c:pt idx="15752">
                  <c:v>19.756207926937972</c:v>
                </c:pt>
                <c:pt idx="15753">
                  <c:v>22.719554522531766</c:v>
                </c:pt>
                <c:pt idx="15754">
                  <c:v>25.499999999999996</c:v>
                </c:pt>
                <c:pt idx="15755">
                  <c:v>28.01306193048309</c:v>
                </c:pt>
                <c:pt idx="15756">
                  <c:v>30.182382198894011</c:v>
                </c:pt>
                <c:pt idx="15757">
                  <c:v>31.942047106606118</c:v>
                </c:pt>
                <c:pt idx="15758">
                  <c:v>33.238590125831983</c:v>
                </c:pt>
                <c:pt idx="15759">
                  <c:v>34.032616453014853</c:v>
                </c:pt>
                <c:pt idx="15760">
                  <c:v>32.378</c:v>
                </c:pt>
                <c:pt idx="15761">
                  <c:v>31.935435602020622</c:v>
                </c:pt>
                <c:pt idx="15762">
                  <c:v>30.675118825818586</c:v>
                </c:pt>
                <c:pt idx="15763">
                  <c:v>28.788921475770632</c:v>
                </c:pt>
                <c:pt idx="15764">
                  <c:v>25.228012430962938</c:v>
                </c:pt>
                <c:pt idx="15765">
                  <c:v>23.87850979382484</c:v>
                </c:pt>
                <c:pt idx="15766">
                  <c:v>22.842999999999996</c:v>
                </c:pt>
                <c:pt idx="15767">
                  <c:v>21.970024861925882</c:v>
                </c:pt>
                <c:pt idx="15768">
                  <c:v>21.200918325783846</c:v>
                </c:pt>
                <c:pt idx="15769">
                  <c:v>19.492952390670055</c:v>
                </c:pt>
                <c:pt idx="15770">
                  <c:v>18.89466677687772</c:v>
                </c:pt>
                <c:pt idx="15771">
                  <c:v>18.337796105403211</c:v>
                </c:pt>
                <c:pt idx="15772">
                  <c:v>17.814771736036327</c:v>
                </c:pt>
                <c:pt idx="15773">
                  <c:v>17.320082987909075</c:v>
                </c:pt>
                <c:pt idx="15774">
                  <c:v>16.849569742093067</c:v>
                </c:pt>
                <c:pt idx="15775">
                  <c:v>17.2</c:v>
                </c:pt>
                <c:pt idx="15776">
                  <c:v>19.839452300537339</c:v>
                </c:pt>
                <c:pt idx="15777">
                  <c:v>22.398706178550164</c:v>
                </c:pt>
                <c:pt idx="15778">
                  <c:v>24.799999999999997</c:v>
                </c:pt>
                <c:pt idx="15779">
                  <c:v>26.970371667235398</c:v>
                </c:pt>
                <c:pt idx="15780">
                  <c:v>28.843875535408465</c:v>
                </c:pt>
                <c:pt idx="15781">
                  <c:v>30.363586137523466</c:v>
                </c:pt>
                <c:pt idx="15782">
                  <c:v>31.483327835945804</c:v>
                </c:pt>
                <c:pt idx="15783">
                  <c:v>32.169077845785559</c:v>
                </c:pt>
                <c:pt idx="15784">
                  <c:v>32.004000000000005</c:v>
                </c:pt>
                <c:pt idx="15785">
                  <c:v>31.5899046568614</c:v>
                </c:pt>
                <c:pt idx="15786">
                  <c:v>30.410660889654821</c:v>
                </c:pt>
                <c:pt idx="15787">
                  <c:v>28.64579787206609</c:v>
                </c:pt>
                <c:pt idx="15788">
                  <c:v>23.911590578678773</c:v>
                </c:pt>
                <c:pt idx="15789">
                  <c:v>22.648898052701604</c:v>
                </c:pt>
                <c:pt idx="15790">
                  <c:v>21.68</c:v>
                </c:pt>
                <c:pt idx="15791">
                  <c:v>20.863181157357548</c:v>
                </c:pt>
                <c:pt idx="15792">
                  <c:v>20.143549310674942</c:v>
                </c:pt>
                <c:pt idx="15793">
                  <c:v>19.934959533344994</c:v>
                </c:pt>
                <c:pt idx="15794">
                  <c:v>19.347891774811263</c:v>
                </c:pt>
                <c:pt idx="15795">
                  <c:v>18.801462428426902</c:v>
                </c:pt>
                <c:pt idx="15796">
                  <c:v>18.288244765985645</c:v>
                </c:pt>
                <c:pt idx="15797">
                  <c:v>17.802831431885778</c:v>
                </c:pt>
                <c:pt idx="15798">
                  <c:v>17.341140309428823</c:v>
                </c:pt>
                <c:pt idx="15799">
                  <c:v>16.399999999999999</c:v>
                </c:pt>
                <c:pt idx="15800">
                  <c:v>19.213100478204272</c:v>
                </c:pt>
                <c:pt idx="15801">
                  <c:v>21.940726321875832</c:v>
                </c:pt>
                <c:pt idx="15802">
                  <c:v>24.5</c:v>
                </c:pt>
                <c:pt idx="15803">
                  <c:v>26.813159276921937</c:v>
                </c:pt>
                <c:pt idx="15804">
                  <c:v>28.809919978527446</c:v>
                </c:pt>
                <c:pt idx="15805">
                  <c:v>30.429611541307906</c:v>
                </c:pt>
                <c:pt idx="15806">
                  <c:v>31.623020456731716</c:v>
                </c:pt>
                <c:pt idx="15807">
                  <c:v>32.353885598797774</c:v>
                </c:pt>
                <c:pt idx="15808">
                  <c:v>31.902000000000001</c:v>
                </c:pt>
                <c:pt idx="15809">
                  <c:v>31.495668944545251</c:v>
                </c:pt>
                <c:pt idx="15810">
                  <c:v>30.338535997973793</c:v>
                </c:pt>
                <c:pt idx="15811">
                  <c:v>28.606764161964851</c:v>
                </c:pt>
                <c:pt idx="15812">
                  <c:v>24.270748255328549</c:v>
                </c:pt>
                <c:pt idx="15813">
                  <c:v>23.031731214213451</c:v>
                </c:pt>
                <c:pt idx="15814">
                  <c:v>22.081</c:v>
                </c:pt>
                <c:pt idx="15815">
                  <c:v>21.279496510657097</c:v>
                </c:pt>
                <c:pt idx="15816">
                  <c:v>20.573357761099789</c:v>
                </c:pt>
                <c:pt idx="15817">
                  <c:v>20.151685722302801</c:v>
                </c:pt>
                <c:pt idx="15818">
                  <c:v>19.658100090924123</c:v>
                </c:pt>
                <c:pt idx="15819">
                  <c:v>19.19868178695765</c:v>
                </c:pt>
                <c:pt idx="15820">
                  <c:v>18.767186682229969</c:v>
                </c:pt>
                <c:pt idx="15821">
                  <c:v>18.35906846502499</c:v>
                </c:pt>
                <c:pt idx="15822">
                  <c:v>17.970895037226782</c:v>
                </c:pt>
                <c:pt idx="15823">
                  <c:v>16.899999999999999</c:v>
                </c:pt>
                <c:pt idx="15824">
                  <c:v>19.313709669570329</c:v>
                </c:pt>
                <c:pt idx="15825">
                  <c:v>21.654079992226794</c:v>
                </c:pt>
                <c:pt idx="15826">
                  <c:v>23.849999999999998</c:v>
                </c:pt>
                <c:pt idx="15827">
                  <c:v>25.834747774642896</c:v>
                </c:pt>
                <c:pt idx="15828">
                  <c:v>27.548017759353794</c:v>
                </c:pt>
                <c:pt idx="15829">
                  <c:v>28.937753112603698</c:v>
                </c:pt>
                <c:pt idx="15830">
                  <c:v>29.961727428924128</c:v>
                </c:pt>
                <c:pt idx="15831">
                  <c:v>30.588827766869692</c:v>
                </c:pt>
                <c:pt idx="15832">
                  <c:v>31.052</c:v>
                </c:pt>
                <c:pt idx="15833">
                  <c:v>30.710371341910655</c:v>
                </c:pt>
                <c:pt idx="15834">
                  <c:v>29.737495233965227</c:v>
                </c:pt>
                <c:pt idx="15835">
                  <c:v>28.281483244454524</c:v>
                </c:pt>
                <c:pt idx="15836">
                  <c:v>23.797062227409992</c:v>
                </c:pt>
                <c:pt idx="15837">
                  <c:v>22.755340893478827</c:v>
                </c:pt>
                <c:pt idx="15838">
                  <c:v>21.956000000000003</c:v>
                </c:pt>
                <c:pt idx="15839">
                  <c:v>21.282124454819982</c:v>
                </c:pt>
                <c:pt idx="15840">
                  <c:v>20.688428181306833</c:v>
                </c:pt>
                <c:pt idx="15841">
                  <c:v>19.160980961369805</c:v>
                </c:pt>
                <c:pt idx="15842">
                  <c:v>18.607566768611893</c:v>
                </c:pt>
                <c:pt idx="15843">
                  <c:v>18.092461397497971</c:v>
                </c:pt>
                <c:pt idx="15844">
                  <c:v>17.608663855833605</c:v>
                </c:pt>
                <c:pt idx="15845">
                  <c:v>17.151076763815894</c:v>
                </c:pt>
                <c:pt idx="15846">
                  <c:v>16.715852011436091</c:v>
                </c:pt>
                <c:pt idx="15847">
                  <c:v>17.600000000000001</c:v>
                </c:pt>
                <c:pt idx="15848">
                  <c:v>19.944250398503563</c:v>
                </c:pt>
                <c:pt idx="15849">
                  <c:v>22.21727193489653</c:v>
                </c:pt>
                <c:pt idx="15850">
                  <c:v>24.35</c:v>
                </c:pt>
                <c:pt idx="15851">
                  <c:v>26.277632730768282</c:v>
                </c:pt>
                <c:pt idx="15852">
                  <c:v>27.941599982106204</c:v>
                </c:pt>
                <c:pt idx="15853">
                  <c:v>29.291342951089923</c:v>
                </c:pt>
                <c:pt idx="15854">
                  <c:v>30.285850380609766</c:v>
                </c:pt>
                <c:pt idx="15855">
                  <c:v>30.894904665664811</c:v>
                </c:pt>
                <c:pt idx="15856">
                  <c:v>31.596</c:v>
                </c:pt>
                <c:pt idx="15857">
                  <c:v>31.212961807596795</c:v>
                </c:pt>
                <c:pt idx="15858">
                  <c:v>30.122161322930708</c:v>
                </c:pt>
                <c:pt idx="15859">
                  <c:v>28.489663031661131</c:v>
                </c:pt>
                <c:pt idx="15860">
                  <c:v>23.248221285277868</c:v>
                </c:pt>
                <c:pt idx="15861">
                  <c:v>22.080230698748988</c:v>
                </c:pt>
                <c:pt idx="15862">
                  <c:v>21.184000000000001</c:v>
                </c:pt>
                <c:pt idx="15863">
                  <c:v>20.428442570555738</c:v>
                </c:pt>
                <c:pt idx="15864">
                  <c:v>19.762783112374326</c:v>
                </c:pt>
                <c:pt idx="15865">
                  <c:v>19.218973818694867</c:v>
                </c:pt>
                <c:pt idx="15866">
                  <c:v>18.65434177067835</c:v>
                </c:pt>
                <c:pt idx="15867">
                  <c:v>18.128795074474283</c:v>
                </c:pt>
                <c:pt idx="15868">
                  <c:v>17.635190825884283</c:v>
                </c:pt>
                <c:pt idx="15869">
                  <c:v>17.16832831983919</c:v>
                </c:pt>
                <c:pt idx="15870">
                  <c:v>16.724281444100335</c:v>
                </c:pt>
                <c:pt idx="15871">
                  <c:v>16.3</c:v>
                </c:pt>
                <c:pt idx="15872">
                  <c:v>18.92208748277065</c:v>
                </c:pt>
                <c:pt idx="15873">
                  <c:v>21.464504164217598</c:v>
                </c:pt>
                <c:pt idx="15874">
                  <c:v>23.849999999999998</c:v>
                </c:pt>
                <c:pt idx="15875">
                  <c:v>26.006092906266744</c:v>
                </c:pt>
                <c:pt idx="15876">
                  <c:v>27.867271091096569</c:v>
                </c:pt>
                <c:pt idx="15877">
                  <c:v>29.376983597145021</c:v>
                </c:pt>
                <c:pt idx="15878">
                  <c:v>30.489358573867214</c:v>
                </c:pt>
                <c:pt idx="15879">
                  <c:v>31.170597070484341</c:v>
                </c:pt>
                <c:pt idx="15880">
                  <c:v>31.698</c:v>
                </c:pt>
                <c:pt idx="15881">
                  <c:v>31.307197519912947</c:v>
                </c:pt>
                <c:pt idx="15882">
                  <c:v>30.194286214611736</c:v>
                </c:pt>
                <c:pt idx="15883">
                  <c:v>28.528696741762371</c:v>
                </c:pt>
                <c:pt idx="15884">
                  <c:v>23.389063608628092</c:v>
                </c:pt>
                <c:pt idx="15885">
                  <c:v>22.197397537237141</c:v>
                </c:pt>
                <c:pt idx="15886">
                  <c:v>21.283000000000001</c:v>
                </c:pt>
                <c:pt idx="15887">
                  <c:v>20.512127217256189</c:v>
                </c:pt>
                <c:pt idx="15888">
                  <c:v>19.832974661949478</c:v>
                </c:pt>
                <c:pt idx="15889">
                  <c:v>19.122319056486429</c:v>
                </c:pt>
                <c:pt idx="15890">
                  <c:v>18.576383433900922</c:v>
                </c:pt>
                <c:pt idx="15891">
                  <c:v>18.068238946180429</c:v>
                </c:pt>
                <c:pt idx="15892">
                  <c:v>17.590979209133149</c:v>
                </c:pt>
                <c:pt idx="15893">
                  <c:v>17.139575726467029</c:v>
                </c:pt>
                <c:pt idx="15894">
                  <c:v>16.710232389659925</c:v>
                </c:pt>
                <c:pt idx="15895">
                  <c:v>16.3</c:v>
                </c:pt>
                <c:pt idx="15896">
                  <c:v>18.835263393937183</c:v>
                </c:pt>
                <c:pt idx="15897">
                  <c:v>21.293494092554763</c:v>
                </c:pt>
                <c:pt idx="15898">
                  <c:v>23.599999999999998</c:v>
                </c:pt>
                <c:pt idx="15899">
                  <c:v>25.684699101423472</c:v>
                </c:pt>
                <c:pt idx="15900">
                  <c:v>27.484248869537076</c:v>
                </c:pt>
                <c:pt idx="15901">
                  <c:v>28.943970895252804</c:v>
                </c:pt>
                <c:pt idx="15902">
                  <c:v>30.019512263474262</c:v>
                </c:pt>
                <c:pt idx="15903">
                  <c:v>30.678193193978238</c:v>
                </c:pt>
                <c:pt idx="15904">
                  <c:v>31.527999999999999</c:v>
                </c:pt>
                <c:pt idx="15905">
                  <c:v>31.150137999386025</c:v>
                </c:pt>
                <c:pt idx="15906">
                  <c:v>30.07407806181002</c:v>
                </c:pt>
                <c:pt idx="15907">
                  <c:v>28.463640558260305</c:v>
                </c:pt>
                <c:pt idx="15908">
                  <c:v>23.154326403044383</c:v>
                </c:pt>
                <c:pt idx="15909">
                  <c:v>22.002119473090215</c:v>
                </c:pt>
                <c:pt idx="15910">
                  <c:v>21.118000000000002</c:v>
                </c:pt>
                <c:pt idx="15911">
                  <c:v>20.372652806088766</c:v>
                </c:pt>
                <c:pt idx="15912">
                  <c:v>19.715988745990888</c:v>
                </c:pt>
                <c:pt idx="15913">
                  <c:v>18.345735721027353</c:v>
                </c:pt>
                <c:pt idx="15914">
                  <c:v>17.930675076458918</c:v>
                </c:pt>
                <c:pt idx="15915">
                  <c:v>17.544346048123479</c:v>
                </c:pt>
                <c:pt idx="15916">
                  <c:v>17.181497891875203</c:v>
                </c:pt>
                <c:pt idx="15917">
                  <c:v>16.838307572861922</c:v>
                </c:pt>
                <c:pt idx="15918">
                  <c:v>16.511889008577064</c:v>
                </c:pt>
                <c:pt idx="15919">
                  <c:v>16.3</c:v>
                </c:pt>
                <c:pt idx="15920">
                  <c:v>18.210129954336235</c:v>
                </c:pt>
                <c:pt idx="15921">
                  <c:v>20.062221576582356</c:v>
                </c:pt>
                <c:pt idx="15922">
                  <c:v>21.8</c:v>
                </c:pt>
                <c:pt idx="15923">
                  <c:v>23.37066370655193</c:v>
                </c:pt>
                <c:pt idx="15924">
                  <c:v>24.726488874308757</c:v>
                </c:pt>
                <c:pt idx="15925">
                  <c:v>25.826279441628827</c:v>
                </c:pt>
                <c:pt idx="15926">
                  <c:v>26.636618828644991</c:v>
                </c:pt>
                <c:pt idx="15927">
                  <c:v>27.132885283134289</c:v>
                </c:pt>
                <c:pt idx="15928">
                  <c:v>30.338000000000001</c:v>
                </c:pt>
                <c:pt idx="15929">
                  <c:v>30.050721355697597</c:v>
                </c:pt>
                <c:pt idx="15930">
                  <c:v>29.232620992198029</c:v>
                </c:pt>
                <c:pt idx="15931">
                  <c:v>28.008247273745848</c:v>
                </c:pt>
                <c:pt idx="15932">
                  <c:v>21.4111659639584</c:v>
                </c:pt>
                <c:pt idx="15933">
                  <c:v>20.535173024061738</c:v>
                </c:pt>
                <c:pt idx="15934">
                  <c:v>19.863</c:v>
                </c:pt>
                <c:pt idx="15935">
                  <c:v>19.2963319279168</c:v>
                </c:pt>
                <c:pt idx="15936">
                  <c:v>18.797087334280743</c:v>
                </c:pt>
                <c:pt idx="15937">
                  <c:v>18.449080958818911</c:v>
                </c:pt>
                <c:pt idx="15938">
                  <c:v>18.05271673968149</c:v>
                </c:pt>
                <c:pt idx="15939">
                  <c:v>17.683789919829628</c:v>
                </c:pt>
                <c:pt idx="15940">
                  <c:v>17.337286275124065</c:v>
                </c:pt>
                <c:pt idx="15941">
                  <c:v>17.00955497948976</c:v>
                </c:pt>
                <c:pt idx="15942">
                  <c:v>16.697839954136658</c:v>
                </c:pt>
                <c:pt idx="15943">
                  <c:v>16.2</c:v>
                </c:pt>
                <c:pt idx="15944">
                  <c:v>18.075400318802846</c:v>
                </c:pt>
                <c:pt idx="15945">
                  <c:v>19.893817547917223</c:v>
                </c:pt>
                <c:pt idx="15946">
                  <c:v>21.599999999999998</c:v>
                </c:pt>
                <c:pt idx="15947">
                  <c:v>23.142106184614626</c:v>
                </c:pt>
                <c:pt idx="15948">
                  <c:v>24.473279985684961</c:v>
                </c:pt>
                <c:pt idx="15949">
                  <c:v>25.553074360871939</c:v>
                </c:pt>
                <c:pt idx="15950">
                  <c:v>26.348680304487807</c:v>
                </c:pt>
                <c:pt idx="15951">
                  <c:v>26.835923732531846</c:v>
                </c:pt>
                <c:pt idx="15952">
                  <c:v>30.167999999999999</c:v>
                </c:pt>
                <c:pt idx="15953">
                  <c:v>29.893661835170676</c:v>
                </c:pt>
                <c:pt idx="15954">
                  <c:v>29.112412839396317</c:v>
                </c:pt>
                <c:pt idx="15955">
                  <c:v>27.943191090243783</c:v>
                </c:pt>
                <c:pt idx="15956">
                  <c:v>21.37642875837469</c:v>
                </c:pt>
                <c:pt idx="15957">
                  <c:v>20.539894959914815</c:v>
                </c:pt>
                <c:pt idx="15958">
                  <c:v>19.898</c:v>
                </c:pt>
                <c:pt idx="15959">
                  <c:v>19.356857516749379</c:v>
                </c:pt>
                <c:pt idx="15960">
                  <c:v>18.880101418322152</c:v>
                </c:pt>
                <c:pt idx="15961">
                  <c:v>18.094433339285409</c:v>
                </c:pt>
                <c:pt idx="15962">
                  <c:v>17.727983400837601</c:v>
                </c:pt>
                <c:pt idx="15963">
                  <c:v>17.386900114559467</c:v>
                </c:pt>
                <c:pt idx="15964">
                  <c:v>17.066547688322249</c:v>
                </c:pt>
                <c:pt idx="15965">
                  <c:v>16.763550830094307</c:v>
                </c:pt>
                <c:pt idx="15966">
                  <c:v>16.475361467032002</c:v>
                </c:pt>
                <c:pt idx="15967">
                  <c:v>16.399999999999999</c:v>
                </c:pt>
                <c:pt idx="15968">
                  <c:v>18.06702250560253</c:v>
                </c:pt>
                <c:pt idx="15969">
                  <c:v>19.683393375926418</c:v>
                </c:pt>
                <c:pt idx="15970">
                  <c:v>21.2</c:v>
                </c:pt>
                <c:pt idx="15971">
                  <c:v>22.570761052990775</c:v>
                </c:pt>
                <c:pt idx="15972">
                  <c:v>23.754026653942191</c:v>
                </c:pt>
                <c:pt idx="15973">
                  <c:v>24.713843876330611</c:v>
                </c:pt>
                <c:pt idx="15974">
                  <c:v>25.421049159544722</c:v>
                </c:pt>
                <c:pt idx="15975">
                  <c:v>25.854154428917198</c:v>
                </c:pt>
                <c:pt idx="15976">
                  <c:v>29.896000000000001</c:v>
                </c:pt>
                <c:pt idx="15977">
                  <c:v>29.642366602327609</c:v>
                </c:pt>
                <c:pt idx="15978">
                  <c:v>28.920079794913576</c:v>
                </c:pt>
                <c:pt idx="15979">
                  <c:v>27.839101196640481</c:v>
                </c:pt>
                <c:pt idx="15980">
                  <c:v>20.80084922944075</c:v>
                </c:pt>
                <c:pt idx="15981">
                  <c:v>20.027450057279733</c:v>
                </c:pt>
                <c:pt idx="15982">
                  <c:v>19.433999999999997</c:v>
                </c:pt>
                <c:pt idx="15983">
                  <c:v>18.933698458881501</c:v>
                </c:pt>
                <c:pt idx="15984">
                  <c:v>18.492923952788402</c:v>
                </c:pt>
                <c:pt idx="15985">
                  <c:v>19.255030960094359</c:v>
                </c:pt>
                <c:pt idx="15986">
                  <c:v>18.78014175414669</c:v>
                </c:pt>
                <c:pt idx="15987">
                  <c:v>18.338125658663799</c:v>
                </c:pt>
                <c:pt idx="15988">
                  <c:v>17.922975065478834</c:v>
                </c:pt>
                <c:pt idx="15989">
                  <c:v>17.530315871652828</c:v>
                </c:pt>
                <c:pt idx="15990">
                  <c:v>17.156845982786372</c:v>
                </c:pt>
                <c:pt idx="15991">
                  <c:v>16.2</c:v>
                </c:pt>
                <c:pt idx="15992">
                  <c:v>18.509520762970173</c:v>
                </c:pt>
                <c:pt idx="15993">
                  <c:v>20.748867906231393</c:v>
                </c:pt>
                <c:pt idx="15994">
                  <c:v>22.849999999999998</c:v>
                </c:pt>
                <c:pt idx="15995">
                  <c:v>24.749075208830973</c:v>
                </c:pt>
                <c:pt idx="15996">
                  <c:v>26.388391093482408</c:v>
                </c:pt>
                <c:pt idx="15997">
                  <c:v>27.718137870333031</c:v>
                </c:pt>
                <c:pt idx="15998">
                  <c:v>28.697911856452581</c:v>
                </c:pt>
                <c:pt idx="15999">
                  <c:v>29.297943115062367</c:v>
                </c:pt>
                <c:pt idx="16000">
                  <c:v>30.882000000000001</c:v>
                </c:pt>
                <c:pt idx="16001">
                  <c:v>30.553311821383737</c:v>
                </c:pt>
                <c:pt idx="16002">
                  <c:v>29.617287081163514</c:v>
                </c:pt>
                <c:pt idx="16003">
                  <c:v>28.216427060952459</c:v>
                </c:pt>
                <c:pt idx="16004">
                  <c:v>22.762325021826278</c:v>
                </c:pt>
                <c:pt idx="16005">
                  <c:v>21.760062829331901</c:v>
                </c:pt>
                <c:pt idx="16006">
                  <c:v>20.991</c:v>
                </c:pt>
                <c:pt idx="16007">
                  <c:v>20.342650043652554</c:v>
                </c:pt>
                <c:pt idx="16008">
                  <c:v>19.771442265348238</c:v>
                </c:pt>
                <c:pt idx="16009">
                  <c:v>17.973621438228371</c:v>
                </c:pt>
                <c:pt idx="16010">
                  <c:v>17.379075109522233</c:v>
                </c:pt>
                <c:pt idx="16011">
                  <c:v>16.825684879744443</c:v>
                </c:pt>
                <c:pt idx="16012">
                  <c:v>16.305929412686101</c:v>
                </c:pt>
                <c:pt idx="16013">
                  <c:v>15.814332469234644</c:v>
                </c:pt>
                <c:pt idx="16014">
                  <c:v>15.346759931204987</c:v>
                </c:pt>
                <c:pt idx="16015">
                  <c:v>16.8</c:v>
                </c:pt>
                <c:pt idx="16016">
                  <c:v>19.231074487337025</c:v>
                </c:pt>
                <c:pt idx="16017">
                  <c:v>21.588282006559361</c:v>
                </c:pt>
                <c:pt idx="16018">
                  <c:v>23.8</c:v>
                </c:pt>
                <c:pt idx="16019">
                  <c:v>25.799026535611549</c:v>
                </c:pt>
                <c:pt idx="16020">
                  <c:v>27.524622203665693</c:v>
                </c:pt>
                <c:pt idx="16021">
                  <c:v>28.924355652982143</c:v>
                </c:pt>
                <c:pt idx="16022">
                  <c:v>29.955696691002718</c:v>
                </c:pt>
                <c:pt idx="16023">
                  <c:v>30.587308542170913</c:v>
                </c:pt>
                <c:pt idx="16024">
                  <c:v>31.970000000000002</c:v>
                </c:pt>
                <c:pt idx="16025">
                  <c:v>31.558492752756017</c:v>
                </c:pt>
                <c:pt idx="16026">
                  <c:v>30.386619259094477</c:v>
                </c:pt>
                <c:pt idx="16027">
                  <c:v>28.632786635365676</c:v>
                </c:pt>
                <c:pt idx="16028">
                  <c:v>22.364643137562034</c:v>
                </c:pt>
                <c:pt idx="16029">
                  <c:v>21.109842439872221</c:v>
                </c:pt>
                <c:pt idx="16030">
                  <c:v>20.146999999999998</c:v>
                </c:pt>
                <c:pt idx="16031">
                  <c:v>19.335286275124066</c:v>
                </c:pt>
                <c:pt idx="16032">
                  <c:v>18.620152127483227</c:v>
                </c:pt>
                <c:pt idx="16033">
                  <c:v>18.621578582178749</c:v>
                </c:pt>
                <c:pt idx="16034">
                  <c:v>17.959725121920975</c:v>
                </c:pt>
                <c:pt idx="16035">
                  <c:v>17.3436869416023</c:v>
                </c:pt>
                <c:pt idx="16036">
                  <c:v>16.765091232990187</c:v>
                </c:pt>
                <c:pt idx="16037">
                  <c:v>16.217841805374412</c:v>
                </c:pt>
                <c:pt idx="16038">
                  <c:v>15.697336527190457</c:v>
                </c:pt>
                <c:pt idx="16039">
                  <c:v>14.9</c:v>
                </c:pt>
                <c:pt idx="16040">
                  <c:v>18.025667198004747</c:v>
                </c:pt>
                <c:pt idx="16041">
                  <c:v>21.056362579862039</c:v>
                </c:pt>
                <c:pt idx="16042">
                  <c:v>23.9</c:v>
                </c:pt>
                <c:pt idx="16043">
                  <c:v>26.470176974357706</c:v>
                </c:pt>
                <c:pt idx="16044">
                  <c:v>28.688799976141603</c:v>
                </c:pt>
                <c:pt idx="16045">
                  <c:v>30.488457268119895</c:v>
                </c:pt>
                <c:pt idx="16046">
                  <c:v>31.814467174146351</c:v>
                </c:pt>
                <c:pt idx="16047">
                  <c:v>32.626539554219747</c:v>
                </c:pt>
                <c:pt idx="16048">
                  <c:v>32.582000000000001</c:v>
                </c:pt>
                <c:pt idx="16049">
                  <c:v>32.123907026652923</c:v>
                </c:pt>
                <c:pt idx="16050">
                  <c:v>30.819368609180643</c:v>
                </c:pt>
                <c:pt idx="16051">
                  <c:v>28.866988895973112</c:v>
                </c:pt>
                <c:pt idx="16052">
                  <c:v>23.509697077663393</c:v>
                </c:pt>
                <c:pt idx="16053">
                  <c:v>22.112843470801149</c:v>
                </c:pt>
                <c:pt idx="16054">
                  <c:v>21.040999999999997</c:v>
                </c:pt>
                <c:pt idx="16055">
                  <c:v>20.137394155326788</c:v>
                </c:pt>
                <c:pt idx="16056">
                  <c:v>19.341301424934159</c:v>
                </c:pt>
                <c:pt idx="16057">
                  <c:v>17.562461909985156</c:v>
                </c:pt>
                <c:pt idx="16058">
                  <c:v>17.240883392571774</c:v>
                </c:pt>
                <c:pt idx="16059">
                  <c:v>16.941565406654227</c:v>
                </c:pt>
                <c:pt idx="16060">
                  <c:v>16.660439808119527</c:v>
                </c:pt>
                <c:pt idx="16061">
                  <c:v>16.394544606001126</c:v>
                </c:pt>
                <c:pt idx="16062">
                  <c:v>16.141643736375023</c:v>
                </c:pt>
                <c:pt idx="16063">
                  <c:v>15.2</c:v>
                </c:pt>
                <c:pt idx="16064">
                  <c:v>16.814928052302452</c:v>
                </c:pt>
                <c:pt idx="16065">
                  <c:v>18.380787332928719</c:v>
                </c:pt>
                <c:pt idx="16066">
                  <c:v>19.849999999999998</c:v>
                </c:pt>
                <c:pt idx="16067">
                  <c:v>21.177924770084815</c:v>
                </c:pt>
                <c:pt idx="16068">
                  <c:v>22.324213321006496</c:v>
                </c:pt>
                <c:pt idx="16069">
                  <c:v>23.254036255195281</c:v>
                </c:pt>
                <c:pt idx="16070">
                  <c:v>23.939141373308949</c:v>
                </c:pt>
                <c:pt idx="16071">
                  <c:v>24.358712103013534</c:v>
                </c:pt>
                <c:pt idx="16072">
                  <c:v>29.488</c:v>
                </c:pt>
                <c:pt idx="16073">
                  <c:v>29.265423753063001</c:v>
                </c:pt>
                <c:pt idx="16074">
                  <c:v>28.631580228189463</c:v>
                </c:pt>
                <c:pt idx="16075">
                  <c:v>27.682966356235521</c:v>
                </c:pt>
                <c:pt idx="16076">
                  <c:v>19.937479936039843</c:v>
                </c:pt>
                <c:pt idx="16077">
                  <c:v>19.258782703327114</c:v>
                </c:pt>
                <c:pt idx="16078">
                  <c:v>18.738</c:v>
                </c:pt>
                <c:pt idx="16079">
                  <c:v>18.298959872079685</c:v>
                </c:pt>
                <c:pt idx="16080">
                  <c:v>17.912157754487783</c:v>
                </c:pt>
                <c:pt idx="16081">
                  <c:v>18.79629762846162</c:v>
                </c:pt>
                <c:pt idx="16082">
                  <c:v>18.216708440100291</c:v>
                </c:pt>
                <c:pt idx="16083">
                  <c:v>17.677239977109362</c:v>
                </c:pt>
                <c:pt idx="16084">
                  <c:v>17.170560119285192</c:v>
                </c:pt>
                <c:pt idx="16085">
                  <c:v>16.691330394536919</c:v>
                </c:pt>
                <c:pt idx="16086">
                  <c:v>16.235520687652659</c:v>
                </c:pt>
                <c:pt idx="16087">
                  <c:v>15.9</c:v>
                </c:pt>
                <c:pt idx="16088">
                  <c:v>18.574181936070726</c:v>
                </c:pt>
                <c:pt idx="16089">
                  <c:v>21.167110207215298</c:v>
                </c:pt>
                <c:pt idx="16090">
                  <c:v>23.6</c:v>
                </c:pt>
                <c:pt idx="16091">
                  <c:v>25.798929189172704</c:v>
                </c:pt>
                <c:pt idx="16092">
                  <c:v>27.697084424032262</c:v>
                </c:pt>
                <c:pt idx="16093">
                  <c:v>29.236791218280356</c:v>
                </c:pt>
                <c:pt idx="16094">
                  <c:v>30.37126636010299</c:v>
                </c:pt>
                <c:pt idx="16095">
                  <c:v>31.066039396388007</c:v>
                </c:pt>
                <c:pt idx="16096">
                  <c:v>31.834</c:v>
                </c:pt>
                <c:pt idx="16097">
                  <c:v>31.432845136334482</c:v>
                </c:pt>
                <c:pt idx="16098">
                  <c:v>30.290452736853105</c:v>
                </c:pt>
                <c:pt idx="16099">
                  <c:v>28.580741688564025</c:v>
                </c:pt>
                <c:pt idx="16100">
                  <c:v>23.076853373095066</c:v>
                </c:pt>
                <c:pt idx="16101">
                  <c:v>21.853619988554684</c:v>
                </c:pt>
                <c:pt idx="16102">
                  <c:v>20.914999999999999</c:v>
                </c:pt>
                <c:pt idx="16103">
                  <c:v>20.12370674619013</c:v>
                </c:pt>
                <c:pt idx="16104">
                  <c:v>19.426563394716354</c:v>
                </c:pt>
                <c:pt idx="16105">
                  <c:v>17.248340484511239</c:v>
                </c:pt>
                <c:pt idx="16106">
                  <c:v>16.736058427701547</c:v>
                </c:pt>
                <c:pt idx="16107">
                  <c:v>16.2592379152515</c:v>
                </c:pt>
                <c:pt idx="16108">
                  <c:v>15.811398298981105</c:v>
                </c:pt>
                <c:pt idx="16109">
                  <c:v>15.387821058397146</c:v>
                </c:pt>
                <c:pt idx="16110">
                  <c:v>14.98494409166719</c:v>
                </c:pt>
                <c:pt idx="16111">
                  <c:v>15.8</c:v>
                </c:pt>
                <c:pt idx="16112">
                  <c:v>17.970602220836629</c:v>
                </c:pt>
                <c:pt idx="16113">
                  <c:v>20.07525179157086</c:v>
                </c:pt>
                <c:pt idx="16114">
                  <c:v>22.05</c:v>
                </c:pt>
                <c:pt idx="16115">
                  <c:v>23.834845121081742</c:v>
                </c:pt>
                <c:pt idx="16116">
                  <c:v>25.375555538987228</c:v>
                </c:pt>
                <c:pt idx="16117">
                  <c:v>26.625317547305485</c:v>
                </c:pt>
                <c:pt idx="16118">
                  <c:v>27.546157759823856</c:v>
                </c:pt>
                <c:pt idx="16119">
                  <c:v>28.110096912652601</c:v>
                </c:pt>
                <c:pt idx="16120">
                  <c:v>31.222000000000001</c:v>
                </c:pt>
                <c:pt idx="16121">
                  <c:v>30.867430862437576</c:v>
                </c:pt>
                <c:pt idx="16122">
                  <c:v>29.857703386766939</c:v>
                </c:pt>
                <c:pt idx="16123">
                  <c:v>28.346539427956589</c:v>
                </c:pt>
                <c:pt idx="16124">
                  <c:v>21.031799432993701</c:v>
                </c:pt>
                <c:pt idx="16125">
                  <c:v>19.95061895762575</c:v>
                </c:pt>
                <c:pt idx="16126">
                  <c:v>19.120999999999999</c:v>
                </c:pt>
                <c:pt idx="16127">
                  <c:v>18.421598865987402</c:v>
                </c:pt>
                <c:pt idx="16128">
                  <c:v>17.80541409726542</c:v>
                </c:pt>
                <c:pt idx="16129">
                  <c:v>18.46693096264525</c:v>
                </c:pt>
                <c:pt idx="16130">
                  <c:v>17.834991783077093</c:v>
                </c:pt>
                <c:pt idx="16131">
                  <c:v>17.246797136332141</c:v>
                </c:pt>
                <c:pt idx="16132">
                  <c:v>16.694352646188371</c:v>
                </c:pt>
                <c:pt idx="16133">
                  <c:v>16.171837655978962</c:v>
                </c:pt>
                <c:pt idx="16134">
                  <c:v>15.674858040085804</c:v>
                </c:pt>
                <c:pt idx="16135">
                  <c:v>14.6</c:v>
                </c:pt>
                <c:pt idx="16136">
                  <c:v>17.63884310917128</c:v>
                </c:pt>
                <c:pt idx="16137">
                  <c:v>20.5853525081992</c:v>
                </c:pt>
                <c:pt idx="16138">
                  <c:v>23.349999999999998</c:v>
                </c:pt>
                <c:pt idx="16139">
                  <c:v>25.848783169514437</c:v>
                </c:pt>
                <c:pt idx="16140">
                  <c:v>28.005777754582112</c:v>
                </c:pt>
                <c:pt idx="16141">
                  <c:v>29.755444566227673</c:v>
                </c:pt>
                <c:pt idx="16142">
                  <c:v>31.044620863753394</c:v>
                </c:pt>
                <c:pt idx="16143">
                  <c:v>31.83413567771364</c:v>
                </c:pt>
                <c:pt idx="16144">
                  <c:v>32.31</c:v>
                </c:pt>
                <c:pt idx="16145">
                  <c:v>31.872611793809856</c:v>
                </c:pt>
                <c:pt idx="16146">
                  <c:v>30.627035564697906</c:v>
                </c:pt>
                <c:pt idx="16147">
                  <c:v>28.762899002369807</c:v>
                </c:pt>
                <c:pt idx="16148">
                  <c:v>23.134117548729456</c:v>
                </c:pt>
                <c:pt idx="16149">
                  <c:v>21.80039856816607</c:v>
                </c:pt>
                <c:pt idx="16150">
                  <c:v>20.777000000000001</c:v>
                </c:pt>
                <c:pt idx="16151">
                  <c:v>19.914235097458914</c:v>
                </c:pt>
                <c:pt idx="16152">
                  <c:v>19.154123959400412</c:v>
                </c:pt>
                <c:pt idx="16153">
                  <c:v>19.892952390670057</c:v>
                </c:pt>
                <c:pt idx="16154">
                  <c:v>19.294666776877719</c:v>
                </c:pt>
                <c:pt idx="16155">
                  <c:v>18.737796105403213</c:v>
                </c:pt>
                <c:pt idx="16156">
                  <c:v>18.214771736036326</c:v>
                </c:pt>
                <c:pt idx="16157">
                  <c:v>17.720082987909073</c:v>
                </c:pt>
                <c:pt idx="16158">
                  <c:v>17.249569742093069</c:v>
                </c:pt>
                <c:pt idx="16159">
                  <c:v>15.2</c:v>
                </c:pt>
                <c:pt idx="16160">
                  <c:v>18.256207926937972</c:v>
                </c:pt>
                <c:pt idx="16161">
                  <c:v>21.219554522531766</c:v>
                </c:pt>
                <c:pt idx="16162">
                  <c:v>23.999999999999996</c:v>
                </c:pt>
                <c:pt idx="16163">
                  <c:v>26.51306193048309</c:v>
                </c:pt>
                <c:pt idx="16164">
                  <c:v>28.682382198894011</c:v>
                </c:pt>
                <c:pt idx="16165">
                  <c:v>30.442047106606118</c:v>
                </c:pt>
                <c:pt idx="16166">
                  <c:v>31.738590125831983</c:v>
                </c:pt>
                <c:pt idx="16167">
                  <c:v>32.532616453014853</c:v>
                </c:pt>
                <c:pt idx="16168">
                  <c:v>32.003999999999998</c:v>
                </c:pt>
                <c:pt idx="16169">
                  <c:v>31.5899046568614</c:v>
                </c:pt>
                <c:pt idx="16170">
                  <c:v>30.410660889654817</c:v>
                </c:pt>
                <c:pt idx="16171">
                  <c:v>28.645797872066087</c:v>
                </c:pt>
                <c:pt idx="16172">
                  <c:v>24.311590578678775</c:v>
                </c:pt>
                <c:pt idx="16173">
                  <c:v>23.048898052701606</c:v>
                </c:pt>
                <c:pt idx="16174">
                  <c:v>22.08</c:v>
                </c:pt>
                <c:pt idx="16175">
                  <c:v>21.26318115735755</c:v>
                </c:pt>
                <c:pt idx="16176">
                  <c:v>20.543549310674944</c:v>
                </c:pt>
                <c:pt idx="16177">
                  <c:v>19.907073816143978</c:v>
                </c:pt>
                <c:pt idx="16178">
                  <c:v>19.499491741747949</c:v>
                </c:pt>
                <c:pt idx="16179">
                  <c:v>19.120123596805939</c:v>
                </c:pt>
                <c:pt idx="16180">
                  <c:v>18.763813245174749</c:v>
                </c:pt>
                <c:pt idx="16181">
                  <c:v>18.426806535513059</c:v>
                </c:pt>
                <c:pt idx="16182">
                  <c:v>18.106269386800903</c:v>
                </c:pt>
                <c:pt idx="16183">
                  <c:v>16.8</c:v>
                </c:pt>
                <c:pt idx="16184">
                  <c:v>18.866413314236471</c:v>
                </c:pt>
                <c:pt idx="16185">
                  <c:v>20.870039705575458</c:v>
                </c:pt>
                <c:pt idx="16186">
                  <c:v>22.75</c:v>
                </c:pt>
                <c:pt idx="16187">
                  <c:v>24.449172555269818</c:v>
                </c:pt>
                <c:pt idx="16188">
                  <c:v>25.915928873115838</c:v>
                </c:pt>
                <c:pt idx="16189">
                  <c:v>27.105702305034818</c:v>
                </c:pt>
                <c:pt idx="16190">
                  <c:v>27.982342187352309</c:v>
                </c:pt>
                <c:pt idx="16191">
                  <c:v>28.519212260845276</c:v>
                </c:pt>
                <c:pt idx="16192">
                  <c:v>30.27</c:v>
                </c:pt>
                <c:pt idx="16193">
                  <c:v>29.987897547486828</c:v>
                </c:pt>
                <c:pt idx="16194">
                  <c:v>29.184537731077345</c:v>
                </c:pt>
                <c:pt idx="16195">
                  <c:v>27.982224800345023</c:v>
                </c:pt>
                <c:pt idx="16196">
                  <c:v>22.917271081724916</c:v>
                </c:pt>
                <c:pt idx="16197">
                  <c:v>22.05706179840297</c:v>
                </c:pt>
                <c:pt idx="16198">
                  <c:v>21.396999999999998</c:v>
                </c:pt>
                <c:pt idx="16199">
                  <c:v>20.840542163449832</c:v>
                </c:pt>
                <c:pt idx="16200">
                  <c:v>20.350292967897307</c:v>
                </c:pt>
                <c:pt idx="16201">
                  <c:v>19.17696667601993</c:v>
                </c:pt>
                <c:pt idx="16202">
                  <c:v>18.601116772744806</c:v>
                </c:pt>
                <c:pt idx="16203">
                  <c:v>18.06512875145059</c:v>
                </c:pt>
                <c:pt idx="16204">
                  <c:v>17.561717795934964</c:v>
                </c:pt>
                <c:pt idx="16205">
                  <c:v>17.085579875862486</c:v>
                </c:pt>
                <c:pt idx="16206">
                  <c:v>16.632710876764577</c:v>
                </c:pt>
                <c:pt idx="16207">
                  <c:v>17.8</c:v>
                </c:pt>
                <c:pt idx="16208">
                  <c:v>20.196344851803641</c:v>
                </c:pt>
                <c:pt idx="16209">
                  <c:v>22.519877977894229</c:v>
                </c:pt>
                <c:pt idx="16210">
                  <c:v>24.7</c:v>
                </c:pt>
                <c:pt idx="16211">
                  <c:v>26.670469013674243</c:v>
                </c:pt>
                <c:pt idx="16212">
                  <c:v>28.371413315041899</c:v>
                </c:pt>
                <c:pt idx="16213">
                  <c:v>29.751150572225256</c:v>
                </c:pt>
                <c:pt idx="16214">
                  <c:v>30.767758166845535</c:v>
                </c:pt>
                <c:pt idx="16215">
                  <c:v>31.390346991568471</c:v>
                </c:pt>
                <c:pt idx="16216">
                  <c:v>31.8</c:v>
                </c:pt>
                <c:pt idx="16217">
                  <c:v>31.401433232229099</c:v>
                </c:pt>
                <c:pt idx="16218">
                  <c:v>30.266411106292765</c:v>
                </c:pt>
                <c:pt idx="16219">
                  <c:v>28.567730451863611</c:v>
                </c:pt>
                <c:pt idx="16220">
                  <c:v>23.429905931978322</c:v>
                </c:pt>
                <c:pt idx="16221">
                  <c:v>22.214564375725296</c:v>
                </c:pt>
                <c:pt idx="16222">
                  <c:v>21.282</c:v>
                </c:pt>
                <c:pt idx="16223">
                  <c:v>20.495811863956643</c:v>
                </c:pt>
                <c:pt idx="16224">
                  <c:v>19.803166211524633</c:v>
                </c:pt>
                <c:pt idx="16225">
                  <c:v>19.660980961369805</c:v>
                </c:pt>
                <c:pt idx="16226">
                  <c:v>19.107566768611893</c:v>
                </c:pt>
                <c:pt idx="16227">
                  <c:v>18.592461397497971</c:v>
                </c:pt>
                <c:pt idx="16228">
                  <c:v>18.108663855833605</c:v>
                </c:pt>
                <c:pt idx="16229">
                  <c:v>17.651076763815894</c:v>
                </c:pt>
                <c:pt idx="16230">
                  <c:v>17.215852011436091</c:v>
                </c:pt>
                <c:pt idx="16231">
                  <c:v>16.2</c:v>
                </c:pt>
                <c:pt idx="16232">
                  <c:v>18.874181936070727</c:v>
                </c:pt>
                <c:pt idx="16233">
                  <c:v>21.467110207215299</c:v>
                </c:pt>
                <c:pt idx="16234">
                  <c:v>23.9</c:v>
                </c:pt>
                <c:pt idx="16235">
                  <c:v>26.098929189172708</c:v>
                </c:pt>
                <c:pt idx="16236">
                  <c:v>27.997084424032263</c:v>
                </c:pt>
                <c:pt idx="16237">
                  <c:v>29.536791218280356</c:v>
                </c:pt>
                <c:pt idx="16238">
                  <c:v>30.67126636010299</c:v>
                </c:pt>
                <c:pt idx="16239">
                  <c:v>31.366039396388004</c:v>
                </c:pt>
                <c:pt idx="16240">
                  <c:v>31.596</c:v>
                </c:pt>
                <c:pt idx="16241">
                  <c:v>31.212961807596795</c:v>
                </c:pt>
                <c:pt idx="16242">
                  <c:v>30.122161322930708</c:v>
                </c:pt>
                <c:pt idx="16243">
                  <c:v>28.489663031661131</c:v>
                </c:pt>
                <c:pt idx="16244">
                  <c:v>23.748221285277868</c:v>
                </c:pt>
                <c:pt idx="16245">
                  <c:v>22.580230698748988</c:v>
                </c:pt>
                <c:pt idx="16246">
                  <c:v>21.684000000000001</c:v>
                </c:pt>
                <c:pt idx="16247">
                  <c:v>20.928442570555738</c:v>
                </c:pt>
                <c:pt idx="16248">
                  <c:v>20.262783112374326</c:v>
                </c:pt>
                <c:pt idx="16249">
                  <c:v>18.657635723578242</c:v>
                </c:pt>
                <c:pt idx="16250">
                  <c:v>18.085525105389319</c:v>
                </c:pt>
                <c:pt idx="16251">
                  <c:v>17.553017525791823</c:v>
                </c:pt>
                <c:pt idx="16252">
                  <c:v>17.052875472584738</c:v>
                </c:pt>
                <c:pt idx="16253">
                  <c:v>16.579829357188054</c:v>
                </c:pt>
                <c:pt idx="16254">
                  <c:v>16.129901065876496</c:v>
                </c:pt>
                <c:pt idx="16255">
                  <c:v>16.8</c:v>
                </c:pt>
                <c:pt idx="16256">
                  <c:v>19.26580412287041</c:v>
                </c:pt>
                <c:pt idx="16257">
                  <c:v>21.656686035224496</c:v>
                </c:pt>
                <c:pt idx="16258">
                  <c:v>23.9</c:v>
                </c:pt>
                <c:pt idx="16259">
                  <c:v>25.927584057548856</c:v>
                </c:pt>
                <c:pt idx="16260">
                  <c:v>27.677831092289487</c:v>
                </c:pt>
                <c:pt idx="16261">
                  <c:v>29.09756073373903</c:v>
                </c:pt>
                <c:pt idx="16262">
                  <c:v>30.143635215159897</c:v>
                </c:pt>
                <c:pt idx="16263">
                  <c:v>30.784270092773355</c:v>
                </c:pt>
                <c:pt idx="16264">
                  <c:v>31.766000000000002</c:v>
                </c:pt>
                <c:pt idx="16265">
                  <c:v>31.370021328123716</c:v>
                </c:pt>
                <c:pt idx="16266">
                  <c:v>30.242369475732421</c:v>
                </c:pt>
                <c:pt idx="16267">
                  <c:v>28.5547192151632</c:v>
                </c:pt>
                <c:pt idx="16268">
                  <c:v>22.882958490861579</c:v>
                </c:pt>
                <c:pt idx="16269">
                  <c:v>21.675508762895909</c:v>
                </c:pt>
                <c:pt idx="16270">
                  <c:v>20.748999999999999</c:v>
                </c:pt>
                <c:pt idx="16271">
                  <c:v>19.967916981723157</c:v>
                </c:pt>
                <c:pt idx="16272">
                  <c:v>19.279769028332915</c:v>
                </c:pt>
                <c:pt idx="16273">
                  <c:v>19.476966676019931</c:v>
                </c:pt>
                <c:pt idx="16274">
                  <c:v>18.901116772744807</c:v>
                </c:pt>
                <c:pt idx="16275">
                  <c:v>18.365128751450591</c:v>
                </c:pt>
                <c:pt idx="16276">
                  <c:v>17.861717795934965</c:v>
                </c:pt>
                <c:pt idx="16277">
                  <c:v>17.385579875862483</c:v>
                </c:pt>
                <c:pt idx="16278">
                  <c:v>16.932710876764581</c:v>
                </c:pt>
                <c:pt idx="16279">
                  <c:v>15.7</c:v>
                </c:pt>
                <c:pt idx="16280">
                  <c:v>18.513100478204272</c:v>
                </c:pt>
                <c:pt idx="16281">
                  <c:v>21.240726321875833</c:v>
                </c:pt>
                <c:pt idx="16282">
                  <c:v>23.799999999999997</c:v>
                </c:pt>
                <c:pt idx="16283">
                  <c:v>26.113159276921934</c:v>
                </c:pt>
                <c:pt idx="16284">
                  <c:v>28.109919978527444</c:v>
                </c:pt>
                <c:pt idx="16285">
                  <c:v>29.729611541307904</c:v>
                </c:pt>
                <c:pt idx="16286">
                  <c:v>30.923020456731713</c:v>
                </c:pt>
                <c:pt idx="16287">
                  <c:v>31.653885598797768</c:v>
                </c:pt>
                <c:pt idx="16288">
                  <c:v>31.8</c:v>
                </c:pt>
                <c:pt idx="16289">
                  <c:v>31.401433232229099</c:v>
                </c:pt>
                <c:pt idx="16290">
                  <c:v>30.266411106292765</c:v>
                </c:pt>
                <c:pt idx="16291">
                  <c:v>28.567730451863611</c:v>
                </c:pt>
                <c:pt idx="16292">
                  <c:v>23.729905931978319</c:v>
                </c:pt>
                <c:pt idx="16293">
                  <c:v>22.514564375725293</c:v>
                </c:pt>
                <c:pt idx="16294">
                  <c:v>21.582000000000001</c:v>
                </c:pt>
                <c:pt idx="16295">
                  <c:v>20.795811863956644</c:v>
                </c:pt>
                <c:pt idx="16296">
                  <c:v>20.103166211524634</c:v>
                </c:pt>
                <c:pt idx="16297">
                  <c:v>19.047600010203563</c:v>
                </c:pt>
                <c:pt idx="16298">
                  <c:v>18.419400115721608</c:v>
                </c:pt>
                <c:pt idx="16299">
                  <c:v>17.834685910673372</c:v>
                </c:pt>
                <c:pt idx="16300">
                  <c:v>17.285510322838146</c:v>
                </c:pt>
                <c:pt idx="16301">
                  <c:v>16.766087137304531</c:v>
                </c:pt>
                <c:pt idx="16302">
                  <c:v>16.272048229197722</c:v>
                </c:pt>
                <c:pt idx="16303">
                  <c:v>16.5</c:v>
                </c:pt>
                <c:pt idx="16304">
                  <c:v>19.295735660437579</c:v>
                </c:pt>
                <c:pt idx="16305">
                  <c:v>22.006524307543266</c:v>
                </c:pt>
                <c:pt idx="16306">
                  <c:v>24.549999999999997</c:v>
                </c:pt>
                <c:pt idx="16307">
                  <c:v>26.848880515953283</c:v>
                </c:pt>
                <c:pt idx="16308">
                  <c:v>28.833315534215547</c:v>
                </c:pt>
                <c:pt idx="16309">
                  <c:v>30.443009000929464</c:v>
                </c:pt>
                <c:pt idx="16310">
                  <c:v>31.629051194653126</c:v>
                </c:pt>
                <c:pt idx="16311">
                  <c:v>32.355404823496549</c:v>
                </c:pt>
                <c:pt idx="16312">
                  <c:v>32.275999999999996</c:v>
                </c:pt>
                <c:pt idx="16313">
                  <c:v>31.84119988970447</c:v>
                </c:pt>
                <c:pt idx="16314">
                  <c:v>30.602993934137558</c:v>
                </c:pt>
                <c:pt idx="16315">
                  <c:v>28.749887765669392</c:v>
                </c:pt>
                <c:pt idx="16316">
                  <c:v>23.687170107612715</c:v>
                </c:pt>
                <c:pt idx="16317">
                  <c:v>22.361342955336688</c:v>
                </c:pt>
                <c:pt idx="16318">
                  <c:v>21.344000000000001</c:v>
                </c:pt>
                <c:pt idx="16319">
                  <c:v>20.486340215225432</c:v>
                </c:pt>
                <c:pt idx="16320">
                  <c:v>19.730726776208694</c:v>
                </c:pt>
                <c:pt idx="16321">
                  <c:v>19.16693096264525</c:v>
                </c:pt>
                <c:pt idx="16322">
                  <c:v>18.534991783077093</c:v>
                </c:pt>
                <c:pt idx="16323">
                  <c:v>17.946797136332144</c:v>
                </c:pt>
                <c:pt idx="16324">
                  <c:v>17.394352646188374</c:v>
                </c:pt>
                <c:pt idx="16325">
                  <c:v>16.871837655978961</c:v>
                </c:pt>
                <c:pt idx="16326">
                  <c:v>16.374858040085805</c:v>
                </c:pt>
                <c:pt idx="16327">
                  <c:v>15.8</c:v>
                </c:pt>
                <c:pt idx="16328">
                  <c:v>18.752019020337816</c:v>
                </c:pt>
                <c:pt idx="16329">
                  <c:v>21.614342436536369</c:v>
                </c:pt>
                <c:pt idx="16330">
                  <c:v>24.299999999999997</c:v>
                </c:pt>
                <c:pt idx="16331">
                  <c:v>26.727389364671165</c:v>
                </c:pt>
                <c:pt idx="16332">
                  <c:v>28.822755533022622</c:v>
                </c:pt>
                <c:pt idx="16333">
                  <c:v>30.522431864335452</c:v>
                </c:pt>
                <c:pt idx="16334">
                  <c:v>31.774774553360437</c:v>
                </c:pt>
                <c:pt idx="16335">
                  <c:v>32.541731801207533</c:v>
                </c:pt>
                <c:pt idx="16336">
                  <c:v>32.31</c:v>
                </c:pt>
                <c:pt idx="16337">
                  <c:v>31.872611793809853</c:v>
                </c:pt>
                <c:pt idx="16338">
                  <c:v>30.627035564697902</c:v>
                </c:pt>
                <c:pt idx="16339">
                  <c:v>28.762899002369807</c:v>
                </c:pt>
                <c:pt idx="16340">
                  <c:v>23.834117548729456</c:v>
                </c:pt>
                <c:pt idx="16341">
                  <c:v>22.500398568166069</c:v>
                </c:pt>
                <c:pt idx="16342">
                  <c:v>21.477</c:v>
                </c:pt>
                <c:pt idx="16343">
                  <c:v>20.614235097458913</c:v>
                </c:pt>
                <c:pt idx="16344">
                  <c:v>19.854123959400411</c:v>
                </c:pt>
                <c:pt idx="16345">
                  <c:v>18.914888106595633</c:v>
                </c:pt>
                <c:pt idx="16346">
                  <c:v>18.215641795475836</c:v>
                </c:pt>
                <c:pt idx="16347">
                  <c:v>17.564799198190002</c:v>
                </c:pt>
                <c:pt idx="16348">
                  <c:v>16.953514466492457</c:v>
                </c:pt>
                <c:pt idx="16349">
                  <c:v>16.375346992118732</c:v>
                </c:pt>
                <c:pt idx="16350">
                  <c:v>15.825434636071275</c:v>
                </c:pt>
                <c:pt idx="16351">
                  <c:v>15.9</c:v>
                </c:pt>
                <c:pt idx="16352">
                  <c:v>19.043032015771438</c:v>
                </c:pt>
                <c:pt idx="16353">
                  <c:v>22.090564594194603</c:v>
                </c:pt>
                <c:pt idx="16354">
                  <c:v>24.95</c:v>
                </c:pt>
                <c:pt idx="16355">
                  <c:v>27.534455735326361</c:v>
                </c:pt>
                <c:pt idx="16356">
                  <c:v>29.765404420453503</c:v>
                </c:pt>
                <c:pt idx="16357">
                  <c:v>31.575059808498338</c:v>
                </c:pt>
                <c:pt idx="16358">
                  <c:v>32.908436436224939</c:v>
                </c:pt>
                <c:pt idx="16359">
                  <c:v>33.725020329520966</c:v>
                </c:pt>
                <c:pt idx="16360">
                  <c:v>32.921999999999997</c:v>
                </c:pt>
                <c:pt idx="16361">
                  <c:v>32.438026067706758</c:v>
                </c:pt>
                <c:pt idx="16362">
                  <c:v>31.059784914784071</c:v>
                </c:pt>
                <c:pt idx="16363">
                  <c:v>28.997101262977242</c:v>
                </c:pt>
                <c:pt idx="16364">
                  <c:v>24.07917148883082</c:v>
                </c:pt>
                <c:pt idx="16365">
                  <c:v>22.603399599095003</c:v>
                </c:pt>
                <c:pt idx="16366">
                  <c:v>21.471</c:v>
                </c:pt>
                <c:pt idx="16367">
                  <c:v>20.516342977661637</c:v>
                </c:pt>
                <c:pt idx="16368">
                  <c:v>19.675273256851341</c:v>
                </c:pt>
                <c:pt idx="16369">
                  <c:v>18.797038102769292</c:v>
                </c:pt>
                <c:pt idx="16370">
                  <c:v>18.333366752080231</c:v>
                </c:pt>
                <c:pt idx="16371">
                  <c:v>17.901791981687488</c:v>
                </c:pt>
                <c:pt idx="16372">
                  <c:v>17.496448095428153</c:v>
                </c:pt>
                <c:pt idx="16373">
                  <c:v>17.113064315629533</c:v>
                </c:pt>
                <c:pt idx="16374">
                  <c:v>16.74841655012213</c:v>
                </c:pt>
                <c:pt idx="16375">
                  <c:v>15.3</c:v>
                </c:pt>
                <c:pt idx="16376">
                  <c:v>17.644250398503559</c:v>
                </c:pt>
                <c:pt idx="16377">
                  <c:v>19.917271934896529</c:v>
                </c:pt>
                <c:pt idx="16378">
                  <c:v>22.05</c:v>
                </c:pt>
                <c:pt idx="16379">
                  <c:v>23.977632730768281</c:v>
                </c:pt>
                <c:pt idx="16380">
                  <c:v>25.641599982106204</c:v>
                </c:pt>
                <c:pt idx="16381">
                  <c:v>26.991342951089919</c:v>
                </c:pt>
                <c:pt idx="16382">
                  <c:v>27.985850380609762</c:v>
                </c:pt>
                <c:pt idx="16383">
                  <c:v>28.594904665664806</c:v>
                </c:pt>
                <c:pt idx="16384">
                  <c:v>30.78</c:v>
                </c:pt>
                <c:pt idx="16385">
                  <c:v>30.459076109067585</c:v>
                </c:pt>
                <c:pt idx="16386">
                  <c:v>29.545162189482486</c:v>
                </c:pt>
                <c:pt idx="16387">
                  <c:v>28.177393350851219</c:v>
                </c:pt>
                <c:pt idx="16388">
                  <c:v>22.221482698476052</c:v>
                </c:pt>
                <c:pt idx="16389">
                  <c:v>21.242895990843746</c:v>
                </c:pt>
                <c:pt idx="16390">
                  <c:v>20.491999999999997</c:v>
                </c:pt>
                <c:pt idx="16391">
                  <c:v>19.858965396952101</c:v>
                </c:pt>
                <c:pt idx="16392">
                  <c:v>19.301250715773083</c:v>
                </c:pt>
                <c:pt idx="16393">
                  <c:v>20.008938105320187</c:v>
                </c:pt>
                <c:pt idx="16394">
                  <c:v>19.388216781010634</c:v>
                </c:pt>
                <c:pt idx="16395">
                  <c:v>18.81046345935583</c:v>
                </c:pt>
                <c:pt idx="16396">
                  <c:v>18.26782567613769</c:v>
                </c:pt>
                <c:pt idx="16397">
                  <c:v>17.754586099955667</c:v>
                </c:pt>
                <c:pt idx="16398">
                  <c:v>17.26642860742156</c:v>
                </c:pt>
                <c:pt idx="16399">
                  <c:v>16.399999999999999</c:v>
                </c:pt>
                <c:pt idx="16400">
                  <c:v>19.352019020337814</c:v>
                </c:pt>
                <c:pt idx="16401">
                  <c:v>22.214342436536366</c:v>
                </c:pt>
                <c:pt idx="16402">
                  <c:v>24.9</c:v>
                </c:pt>
                <c:pt idx="16403">
                  <c:v>27.327389364671166</c:v>
                </c:pt>
                <c:pt idx="16404">
                  <c:v>29.422755533022624</c:v>
                </c:pt>
                <c:pt idx="16405">
                  <c:v>31.122431864335454</c:v>
                </c:pt>
                <c:pt idx="16406">
                  <c:v>32.374774553360439</c:v>
                </c:pt>
                <c:pt idx="16407">
                  <c:v>33.141731801207534</c:v>
                </c:pt>
                <c:pt idx="16408">
                  <c:v>32.207999999999998</c:v>
                </c:pt>
                <c:pt idx="16409">
                  <c:v>31.7783760814937</c:v>
                </c:pt>
                <c:pt idx="16410">
                  <c:v>30.554910673016874</c:v>
                </c:pt>
                <c:pt idx="16411">
                  <c:v>28.723865292268567</c:v>
                </c:pt>
                <c:pt idx="16412">
                  <c:v>24.59327522537923</c:v>
                </c:pt>
                <c:pt idx="16413">
                  <c:v>23.283231729677915</c:v>
                </c:pt>
                <c:pt idx="16414">
                  <c:v>22.277999999999999</c:v>
                </c:pt>
                <c:pt idx="16415">
                  <c:v>21.43055045075846</c:v>
                </c:pt>
                <c:pt idx="16416">
                  <c:v>20.683932409825257</c:v>
                </c:pt>
                <c:pt idx="16417">
                  <c:v>19.870276200436809</c:v>
                </c:pt>
                <c:pt idx="16418">
                  <c:v>19.257033446299666</c:v>
                </c:pt>
                <c:pt idx="16419">
                  <c:v>18.686241008038291</c:v>
                </c:pt>
                <c:pt idx="16420">
                  <c:v>18.150141029437236</c:v>
                </c:pt>
                <c:pt idx="16421">
                  <c:v>17.643085062606801</c:v>
                </c:pt>
                <c:pt idx="16422">
                  <c:v>17.160808985645396</c:v>
                </c:pt>
                <c:pt idx="16423">
                  <c:v>16.8</c:v>
                </c:pt>
                <c:pt idx="16424">
                  <c:v>19.630465295970964</c:v>
                </c:pt>
                <c:pt idx="16425">
                  <c:v>22.374928336208402</c:v>
                </c:pt>
                <c:pt idx="16426">
                  <c:v>24.95</c:v>
                </c:pt>
                <c:pt idx="16427">
                  <c:v>27.27743803789059</c:v>
                </c:pt>
                <c:pt idx="16428">
                  <c:v>29.286524422839342</c:v>
                </c:pt>
                <c:pt idx="16429">
                  <c:v>30.916214081686348</c:v>
                </c:pt>
                <c:pt idx="16430">
                  <c:v>32.116989718810309</c:v>
                </c:pt>
                <c:pt idx="16431">
                  <c:v>32.852366374098992</c:v>
                </c:pt>
                <c:pt idx="16432">
                  <c:v>32.14</c:v>
                </c:pt>
                <c:pt idx="16433">
                  <c:v>31.715552273282935</c:v>
                </c:pt>
                <c:pt idx="16434">
                  <c:v>30.50682741189619</c:v>
                </c:pt>
                <c:pt idx="16435">
                  <c:v>28.697842818867741</c:v>
                </c:pt>
                <c:pt idx="16436">
                  <c:v>24.399380343145744</c:v>
                </c:pt>
                <c:pt idx="16437">
                  <c:v>23.105120504019148</c:v>
                </c:pt>
                <c:pt idx="16438">
                  <c:v>22.112000000000002</c:v>
                </c:pt>
                <c:pt idx="16439">
                  <c:v>21.27476068629149</c:v>
                </c:pt>
                <c:pt idx="16440">
                  <c:v>20.537138043441818</c:v>
                </c:pt>
                <c:pt idx="16441">
                  <c:v>20.97027620043681</c:v>
                </c:pt>
                <c:pt idx="16442">
                  <c:v>20.357033446299667</c:v>
                </c:pt>
                <c:pt idx="16443">
                  <c:v>19.786241008038292</c:v>
                </c:pt>
                <c:pt idx="16444">
                  <c:v>19.250141029437238</c:v>
                </c:pt>
                <c:pt idx="16445">
                  <c:v>18.743085062606802</c:v>
                </c:pt>
                <c:pt idx="16446">
                  <c:v>18.260808985645397</c:v>
                </c:pt>
                <c:pt idx="16447">
                  <c:v>16.7</c:v>
                </c:pt>
                <c:pt idx="16448">
                  <c:v>19.738843109171281</c:v>
                </c:pt>
                <c:pt idx="16449">
                  <c:v>22.685352508199202</c:v>
                </c:pt>
                <c:pt idx="16450">
                  <c:v>25.45</c:v>
                </c:pt>
                <c:pt idx="16451">
                  <c:v>27.948783169514439</c:v>
                </c:pt>
                <c:pt idx="16452">
                  <c:v>30.105777754582117</c:v>
                </c:pt>
                <c:pt idx="16453">
                  <c:v>31.855444566227678</c:v>
                </c:pt>
                <c:pt idx="16454">
                  <c:v>33.144620863753403</c:v>
                </c:pt>
                <c:pt idx="16455">
                  <c:v>33.934135677713641</c:v>
                </c:pt>
                <c:pt idx="16456">
                  <c:v>32.14</c:v>
                </c:pt>
                <c:pt idx="16457">
                  <c:v>31.715552273282935</c:v>
                </c:pt>
                <c:pt idx="16458">
                  <c:v>30.50682741189619</c:v>
                </c:pt>
                <c:pt idx="16459">
                  <c:v>28.697842818867741</c:v>
                </c:pt>
                <c:pt idx="16460">
                  <c:v>25.499380343145745</c:v>
                </c:pt>
                <c:pt idx="16461">
                  <c:v>24.205120504019149</c:v>
                </c:pt>
                <c:pt idx="16462">
                  <c:v>23.212000000000003</c:v>
                </c:pt>
                <c:pt idx="16463">
                  <c:v>22.374760686291491</c:v>
                </c:pt>
                <c:pt idx="16464">
                  <c:v>21.637138043441819</c:v>
                </c:pt>
                <c:pt idx="16465">
                  <c:v>20.748340484511239</c:v>
                </c:pt>
                <c:pt idx="16466">
                  <c:v>20.23605842770155</c:v>
                </c:pt>
                <c:pt idx="16467">
                  <c:v>19.7592379152515</c:v>
                </c:pt>
                <c:pt idx="16468">
                  <c:v>19.311398298981107</c:v>
                </c:pt>
                <c:pt idx="16469">
                  <c:v>18.887821058397147</c:v>
                </c:pt>
                <c:pt idx="16470">
                  <c:v>18.484944091667192</c:v>
                </c:pt>
                <c:pt idx="16471">
                  <c:v>17.8</c:v>
                </c:pt>
                <c:pt idx="16472">
                  <c:v>20.231074487337025</c:v>
                </c:pt>
                <c:pt idx="16473">
                  <c:v>22.588282006559361</c:v>
                </c:pt>
                <c:pt idx="16474">
                  <c:v>24.8</c:v>
                </c:pt>
                <c:pt idx="16475">
                  <c:v>26.799026535611549</c:v>
                </c:pt>
                <c:pt idx="16476">
                  <c:v>28.524622203665693</c:v>
                </c:pt>
                <c:pt idx="16477">
                  <c:v>29.924355652982143</c:v>
                </c:pt>
                <c:pt idx="16478">
                  <c:v>30.955696691002718</c:v>
                </c:pt>
                <c:pt idx="16479">
                  <c:v>31.587308542170913</c:v>
                </c:pt>
                <c:pt idx="16480">
                  <c:v>31.222000000000001</c:v>
                </c:pt>
                <c:pt idx="16481">
                  <c:v>30.867430862437576</c:v>
                </c:pt>
                <c:pt idx="16482">
                  <c:v>29.857703386766939</c:v>
                </c:pt>
                <c:pt idx="16483">
                  <c:v>28.346539427956589</c:v>
                </c:pt>
                <c:pt idx="16484">
                  <c:v>24.531799432993701</c:v>
                </c:pt>
                <c:pt idx="16485">
                  <c:v>23.45061895762575</c:v>
                </c:pt>
                <c:pt idx="16486">
                  <c:v>22.621000000000002</c:v>
                </c:pt>
                <c:pt idx="16487">
                  <c:v>21.921598865987406</c:v>
                </c:pt>
                <c:pt idx="16488">
                  <c:v>21.305414097265423</c:v>
                </c:pt>
                <c:pt idx="16489">
                  <c:v>18.893692864977734</c:v>
                </c:pt>
                <c:pt idx="16490">
                  <c:v>18.411325088857662</c:v>
                </c:pt>
                <c:pt idx="16491">
                  <c:v>17.962348109981338</c:v>
                </c:pt>
                <c:pt idx="16492">
                  <c:v>17.540659712179288</c:v>
                </c:pt>
                <c:pt idx="16493">
                  <c:v>17.14181690900169</c:v>
                </c:pt>
                <c:pt idx="16494">
                  <c:v>16.762465604562536</c:v>
                </c:pt>
                <c:pt idx="16495">
                  <c:v>18.100000000000001</c:v>
                </c:pt>
                <c:pt idx="16496">
                  <c:v>20.04485958986962</c:v>
                </c:pt>
                <c:pt idx="16497">
                  <c:v>21.930625605247492</c:v>
                </c:pt>
                <c:pt idx="16498">
                  <c:v>23.7</c:v>
                </c:pt>
                <c:pt idx="16499">
                  <c:v>25.299221228489241</c:v>
                </c:pt>
                <c:pt idx="16500">
                  <c:v>26.679697762932555</c:v>
                </c:pt>
                <c:pt idx="16501">
                  <c:v>27.799484522385711</c:v>
                </c:pt>
                <c:pt idx="16502">
                  <c:v>28.624557352802174</c:v>
                </c:pt>
                <c:pt idx="16503">
                  <c:v>29.129846833736728</c:v>
                </c:pt>
                <c:pt idx="16504">
                  <c:v>30.95</c:v>
                </c:pt>
                <c:pt idx="16505">
                  <c:v>30.616135629594503</c:v>
                </c:pt>
                <c:pt idx="16506">
                  <c:v>29.665370342284199</c:v>
                </c:pt>
                <c:pt idx="16507">
                  <c:v>28.242449534353284</c:v>
                </c:pt>
                <c:pt idx="16508">
                  <c:v>22.456219904059765</c:v>
                </c:pt>
                <c:pt idx="16509">
                  <c:v>21.438174054990668</c:v>
                </c:pt>
                <c:pt idx="16510">
                  <c:v>20.657</c:v>
                </c:pt>
                <c:pt idx="16511">
                  <c:v>19.998439808119524</c:v>
                </c:pt>
                <c:pt idx="16512">
                  <c:v>19.418236631731673</c:v>
                </c:pt>
                <c:pt idx="16513">
                  <c:v>20.30298810404474</c:v>
                </c:pt>
                <c:pt idx="16514">
                  <c:v>19.760791766545434</c:v>
                </c:pt>
                <c:pt idx="16515">
                  <c:v>19.256127720521661</c:v>
                </c:pt>
                <c:pt idx="16516">
                  <c:v>18.782136885782922</c:v>
                </c:pt>
                <c:pt idx="16517">
                  <c:v>18.3338252077926</c:v>
                </c:pt>
                <c:pt idx="16518">
                  <c:v>17.907422578771843</c:v>
                </c:pt>
                <c:pt idx="16519">
                  <c:v>16.399999999999999</c:v>
                </c:pt>
                <c:pt idx="16520">
                  <c:v>19.108911571604111</c:v>
                </c:pt>
                <c:pt idx="16521">
                  <c:v>21.73551423588043</c:v>
                </c:pt>
                <c:pt idx="16522">
                  <c:v>24.2</c:v>
                </c:pt>
                <c:pt idx="16523">
                  <c:v>26.427486711110014</c:v>
                </c:pt>
                <c:pt idx="16524">
                  <c:v>28.350293312656056</c:v>
                </c:pt>
                <c:pt idx="16525">
                  <c:v>29.909996299037243</c:v>
                </c:pt>
                <c:pt idx="16526">
                  <c:v>31.059204884260168</c:v>
                </c:pt>
                <c:pt idx="16527">
                  <c:v>31.763000946990445</c:v>
                </c:pt>
                <c:pt idx="16528">
                  <c:v>31.494</c:v>
                </c:pt>
                <c:pt idx="16529">
                  <c:v>31.118726095280643</c:v>
                </c:pt>
                <c:pt idx="16530">
                  <c:v>30.05003643124968</c:v>
                </c:pt>
                <c:pt idx="16531">
                  <c:v>28.450629321559894</c:v>
                </c:pt>
                <c:pt idx="16532">
                  <c:v>24.30737896192764</c:v>
                </c:pt>
                <c:pt idx="16533">
                  <c:v>23.163063860260831</c:v>
                </c:pt>
                <c:pt idx="16534">
                  <c:v>22.285</c:v>
                </c:pt>
                <c:pt idx="16535">
                  <c:v>21.544757923855279</c:v>
                </c:pt>
                <c:pt idx="16536">
                  <c:v>20.892591562799169</c:v>
                </c:pt>
                <c:pt idx="16537">
                  <c:v>20.228269057761874</c:v>
                </c:pt>
                <c:pt idx="16538">
                  <c:v>19.603808448366124</c:v>
                </c:pt>
                <c:pt idx="16539">
                  <c:v>19.022574685014604</c:v>
                </c:pt>
                <c:pt idx="16540">
                  <c:v>18.476667999487915</c:v>
                </c:pt>
                <c:pt idx="16541">
                  <c:v>17.960336618630098</c:v>
                </c:pt>
                <c:pt idx="16542">
                  <c:v>17.469238418309644</c:v>
                </c:pt>
                <c:pt idx="16543">
                  <c:v>17.5</c:v>
                </c:pt>
                <c:pt idx="16544">
                  <c:v>20.313100478204273</c:v>
                </c:pt>
                <c:pt idx="16545">
                  <c:v>23.040726321875834</c:v>
                </c:pt>
                <c:pt idx="16546">
                  <c:v>25.6</c:v>
                </c:pt>
                <c:pt idx="16547">
                  <c:v>27.913159276921938</c:v>
                </c:pt>
                <c:pt idx="16548">
                  <c:v>29.909919978527448</c:v>
                </c:pt>
                <c:pt idx="16549">
                  <c:v>31.529611541307908</c:v>
                </c:pt>
                <c:pt idx="16550">
                  <c:v>32.723020456731717</c:v>
                </c:pt>
                <c:pt idx="16551">
                  <c:v>33.453885598797768</c:v>
                </c:pt>
                <c:pt idx="16552">
                  <c:v>32.242000000000004</c:v>
                </c:pt>
                <c:pt idx="16553">
                  <c:v>31.809787985599087</c:v>
                </c:pt>
                <c:pt idx="16554">
                  <c:v>30.578952303577218</c:v>
                </c:pt>
                <c:pt idx="16555">
                  <c:v>28.736876528968981</c:v>
                </c:pt>
                <c:pt idx="16556">
                  <c:v>24.840222666495976</c:v>
                </c:pt>
                <c:pt idx="16557">
                  <c:v>23.522287342507305</c:v>
                </c:pt>
                <c:pt idx="16558">
                  <c:v>22.511000000000003</c:v>
                </c:pt>
                <c:pt idx="16559">
                  <c:v>21.658445332991946</c:v>
                </c:pt>
                <c:pt idx="16560">
                  <c:v>20.907329593016975</c:v>
                </c:pt>
                <c:pt idx="16561">
                  <c:v>20.376966676019929</c:v>
                </c:pt>
                <c:pt idx="16562">
                  <c:v>19.801116772744805</c:v>
                </c:pt>
                <c:pt idx="16563">
                  <c:v>19.26512875145059</c:v>
                </c:pt>
                <c:pt idx="16564">
                  <c:v>18.761717795934963</c:v>
                </c:pt>
                <c:pt idx="16565">
                  <c:v>18.285579875862481</c:v>
                </c:pt>
                <c:pt idx="16566">
                  <c:v>17.83271087676458</c:v>
                </c:pt>
                <c:pt idx="16567">
                  <c:v>17</c:v>
                </c:pt>
                <c:pt idx="16568">
                  <c:v>19.7436412071375</c:v>
                </c:pt>
                <c:pt idx="16569">
                  <c:v>22.403918264545567</c:v>
                </c:pt>
                <c:pt idx="16570">
                  <c:v>24.9</c:v>
                </c:pt>
                <c:pt idx="16571">
                  <c:v>27.156044233047318</c:v>
                </c:pt>
                <c:pt idx="16572">
                  <c:v>29.103502201279852</c:v>
                </c:pt>
                <c:pt idx="16573">
                  <c:v>30.683201379794127</c:v>
                </c:pt>
                <c:pt idx="16574">
                  <c:v>31.847143408417349</c:v>
                </c:pt>
                <c:pt idx="16575">
                  <c:v>32.559962497592885</c:v>
                </c:pt>
                <c:pt idx="16576">
                  <c:v>31.8</c:v>
                </c:pt>
                <c:pt idx="16577">
                  <c:v>31.401433232229099</c:v>
                </c:pt>
                <c:pt idx="16578">
                  <c:v>30.266411106292765</c:v>
                </c:pt>
                <c:pt idx="16579">
                  <c:v>28.567730451863611</c:v>
                </c:pt>
                <c:pt idx="16580">
                  <c:v>24.629905931978318</c:v>
                </c:pt>
                <c:pt idx="16581">
                  <c:v>23.414564375725291</c:v>
                </c:pt>
                <c:pt idx="16582">
                  <c:v>22.481999999999999</c:v>
                </c:pt>
                <c:pt idx="16583">
                  <c:v>21.695811863956642</c:v>
                </c:pt>
                <c:pt idx="16584">
                  <c:v>21.003166211524633</c:v>
                </c:pt>
                <c:pt idx="16585">
                  <c:v>20.141650008928117</c:v>
                </c:pt>
                <c:pt idx="16586">
                  <c:v>19.591975101256406</c:v>
                </c:pt>
                <c:pt idx="16587">
                  <c:v>19.0803501718392</c:v>
                </c:pt>
                <c:pt idx="16588">
                  <c:v>18.599821532483375</c:v>
                </c:pt>
                <c:pt idx="16589">
                  <c:v>18.145326245141462</c:v>
                </c:pt>
                <c:pt idx="16590">
                  <c:v>17.71304220054801</c:v>
                </c:pt>
                <c:pt idx="16591">
                  <c:v>17.399999999999999</c:v>
                </c:pt>
                <c:pt idx="16592">
                  <c:v>19.935263393937181</c:v>
                </c:pt>
                <c:pt idx="16593">
                  <c:v>22.393494092554761</c:v>
                </c:pt>
                <c:pt idx="16594">
                  <c:v>24.7</c:v>
                </c:pt>
                <c:pt idx="16595">
                  <c:v>26.78469910142347</c:v>
                </c:pt>
                <c:pt idx="16596">
                  <c:v>28.584248869537078</c:v>
                </c:pt>
                <c:pt idx="16597">
                  <c:v>30.043970895252805</c:v>
                </c:pt>
                <c:pt idx="16598">
                  <c:v>31.119512263474263</c:v>
                </c:pt>
                <c:pt idx="16599">
                  <c:v>31.77819319397824</c:v>
                </c:pt>
                <c:pt idx="16600">
                  <c:v>31.562000000000001</c:v>
                </c:pt>
                <c:pt idx="16601">
                  <c:v>31.181549903491412</c:v>
                </c:pt>
                <c:pt idx="16602">
                  <c:v>30.098119692370364</c:v>
                </c:pt>
                <c:pt idx="16603">
                  <c:v>28.47665179496072</c:v>
                </c:pt>
                <c:pt idx="16604">
                  <c:v>24.201273844161125</c:v>
                </c:pt>
                <c:pt idx="16605">
                  <c:v>23.041175085919601</c:v>
                </c:pt>
                <c:pt idx="16606">
                  <c:v>22.151</c:v>
                </c:pt>
                <c:pt idx="16607">
                  <c:v>21.400547688322249</c:v>
                </c:pt>
                <c:pt idx="16608">
                  <c:v>20.739385929182607</c:v>
                </c:pt>
                <c:pt idx="16609">
                  <c:v>19.950945247995122</c:v>
                </c:pt>
                <c:pt idx="16610">
                  <c:v>19.34144177894418</c:v>
                </c:pt>
                <c:pt idx="16611">
                  <c:v>18.774129782379525</c:v>
                </c:pt>
                <c:pt idx="16612">
                  <c:v>18.241298706087008</c:v>
                </c:pt>
                <c:pt idx="16613">
                  <c:v>17.73733454393237</c:v>
                </c:pt>
                <c:pt idx="16614">
                  <c:v>17.257999174757316</c:v>
                </c:pt>
                <c:pt idx="16615">
                  <c:v>17.3</c:v>
                </c:pt>
                <c:pt idx="16616">
                  <c:v>20.043641207137501</c:v>
                </c:pt>
                <c:pt idx="16617">
                  <c:v>22.703918264545567</c:v>
                </c:pt>
                <c:pt idx="16618">
                  <c:v>25.2</c:v>
                </c:pt>
                <c:pt idx="16619">
                  <c:v>27.456044233047322</c:v>
                </c:pt>
                <c:pt idx="16620">
                  <c:v>29.403502201279856</c:v>
                </c:pt>
                <c:pt idx="16621">
                  <c:v>30.983201379794131</c:v>
                </c:pt>
                <c:pt idx="16622">
                  <c:v>32.14714340841735</c:v>
                </c:pt>
                <c:pt idx="16623">
                  <c:v>32.859962497592889</c:v>
                </c:pt>
                <c:pt idx="16624">
                  <c:v>32.106000000000002</c:v>
                </c:pt>
                <c:pt idx="16625">
                  <c:v>31.684140369177552</c:v>
                </c:pt>
                <c:pt idx="16626">
                  <c:v>30.482785781335849</c:v>
                </c:pt>
                <c:pt idx="16627">
                  <c:v>28.68483158216733</c:v>
                </c:pt>
                <c:pt idx="16628">
                  <c:v>24.452432902029003</c:v>
                </c:pt>
                <c:pt idx="16629">
                  <c:v>23.166064891189762</c:v>
                </c:pt>
                <c:pt idx="16630">
                  <c:v>22.179000000000002</c:v>
                </c:pt>
                <c:pt idx="16631">
                  <c:v>21.346865804058005</c:v>
                </c:pt>
                <c:pt idx="16632">
                  <c:v>20.6137408602501</c:v>
                </c:pt>
                <c:pt idx="16633">
                  <c:v>20.17027620043681</c:v>
                </c:pt>
                <c:pt idx="16634">
                  <c:v>19.557033446299663</c:v>
                </c:pt>
                <c:pt idx="16635">
                  <c:v>18.986241008038292</c:v>
                </c:pt>
                <c:pt idx="16636">
                  <c:v>18.450141029437233</c:v>
                </c:pt>
                <c:pt idx="16637">
                  <c:v>17.943085062606805</c:v>
                </c:pt>
                <c:pt idx="16638">
                  <c:v>17.460808985645397</c:v>
                </c:pt>
                <c:pt idx="16639">
                  <c:v>16.8</c:v>
                </c:pt>
                <c:pt idx="16640">
                  <c:v>19.682559749271043</c:v>
                </c:pt>
                <c:pt idx="16641">
                  <c:v>22.477534379206102</c:v>
                </c:pt>
                <c:pt idx="16642">
                  <c:v>25.099999999999998</c:v>
                </c:pt>
                <c:pt idx="16643">
                  <c:v>27.470274320796548</c:v>
                </c:pt>
                <c:pt idx="16644">
                  <c:v>29.516337755775034</c:v>
                </c:pt>
                <c:pt idx="16645">
                  <c:v>31.176021702821679</c:v>
                </c:pt>
                <c:pt idx="16646">
                  <c:v>32.398897505046079</c:v>
                </c:pt>
                <c:pt idx="16647">
                  <c:v>33.147808700002656</c:v>
                </c:pt>
                <c:pt idx="16648">
                  <c:v>32.14</c:v>
                </c:pt>
                <c:pt idx="16649">
                  <c:v>31.715552273282935</c:v>
                </c:pt>
                <c:pt idx="16650">
                  <c:v>30.50682741189619</c:v>
                </c:pt>
                <c:pt idx="16651">
                  <c:v>28.697842818867741</c:v>
                </c:pt>
                <c:pt idx="16652">
                  <c:v>24.699380343145744</c:v>
                </c:pt>
                <c:pt idx="16653">
                  <c:v>23.405120504019145</c:v>
                </c:pt>
                <c:pt idx="16654">
                  <c:v>22.411999999999999</c:v>
                </c:pt>
                <c:pt idx="16655">
                  <c:v>21.574760686291491</c:v>
                </c:pt>
                <c:pt idx="16656">
                  <c:v>20.837138043441819</c:v>
                </c:pt>
                <c:pt idx="16657">
                  <c:v>19.716369055210983</c:v>
                </c:pt>
                <c:pt idx="16658">
                  <c:v>19.24895841943572</c:v>
                </c:pt>
                <c:pt idx="16659">
                  <c:v>18.813903207346261</c:v>
                </c:pt>
                <c:pt idx="16660">
                  <c:v>18.405290418778382</c:v>
                </c:pt>
                <c:pt idx="16661">
                  <c:v>18.018814834303967</c:v>
                </c:pt>
                <c:pt idx="16662">
                  <c:v>17.65122636101021</c:v>
                </c:pt>
                <c:pt idx="16663">
                  <c:v>17</c:v>
                </c:pt>
                <c:pt idx="16664">
                  <c:v>19.222696674136706</c:v>
                </c:pt>
                <c:pt idx="16665">
                  <c:v>21.377857834568559</c:v>
                </c:pt>
                <c:pt idx="16666">
                  <c:v>23.4</c:v>
                </c:pt>
                <c:pt idx="16667">
                  <c:v>25.227681403987702</c:v>
                </c:pt>
                <c:pt idx="16668">
                  <c:v>26.805368871922919</c:v>
                </c:pt>
                <c:pt idx="16669">
                  <c:v>28.085125168440815</c:v>
                </c:pt>
                <c:pt idx="16670">
                  <c:v>29.028065546059629</c:v>
                </c:pt>
                <c:pt idx="16671">
                  <c:v>29.605539238556261</c:v>
                </c:pt>
                <c:pt idx="16672">
                  <c:v>30.814</c:v>
                </c:pt>
                <c:pt idx="16673">
                  <c:v>30.490488013172968</c:v>
                </c:pt>
                <c:pt idx="16674">
                  <c:v>29.569203820042826</c:v>
                </c:pt>
                <c:pt idx="16675">
                  <c:v>28.190404587551633</c:v>
                </c:pt>
                <c:pt idx="16676">
                  <c:v>23.168430139592793</c:v>
                </c:pt>
                <c:pt idx="16677">
                  <c:v>22.181951603673131</c:v>
                </c:pt>
                <c:pt idx="16678">
                  <c:v>21.425000000000001</c:v>
                </c:pt>
                <c:pt idx="16679">
                  <c:v>20.786860279185589</c:v>
                </c:pt>
                <c:pt idx="16680">
                  <c:v>20.224647898964804</c:v>
                </c:pt>
                <c:pt idx="16681">
                  <c:v>18.916369055210986</c:v>
                </c:pt>
                <c:pt idx="16682">
                  <c:v>18.448958419435719</c:v>
                </c:pt>
                <c:pt idx="16683">
                  <c:v>18.01390320734626</c:v>
                </c:pt>
                <c:pt idx="16684">
                  <c:v>17.605290418778381</c:v>
                </c:pt>
                <c:pt idx="16685">
                  <c:v>17.218814834303966</c:v>
                </c:pt>
                <c:pt idx="16686">
                  <c:v>16.851226361010212</c:v>
                </c:pt>
                <c:pt idx="16687">
                  <c:v>17.3</c:v>
                </c:pt>
                <c:pt idx="16688">
                  <c:v>19.331683678703087</c:v>
                </c:pt>
                <c:pt idx="16689">
                  <c:v>21.301635676910323</c:v>
                </c:pt>
                <c:pt idx="16690">
                  <c:v>23.15</c:v>
                </c:pt>
                <c:pt idx="16691">
                  <c:v>24.820615033332508</c:v>
                </c:pt>
                <c:pt idx="16692">
                  <c:v>26.262719984492044</c:v>
                </c:pt>
                <c:pt idx="16693">
                  <c:v>27.432497224277931</c:v>
                </c:pt>
                <c:pt idx="16694">
                  <c:v>28.294403663195126</c:v>
                </c:pt>
                <c:pt idx="16695">
                  <c:v>28.822250710242834</c:v>
                </c:pt>
                <c:pt idx="16696">
                  <c:v>30.814</c:v>
                </c:pt>
                <c:pt idx="16697">
                  <c:v>30.490488013172968</c:v>
                </c:pt>
                <c:pt idx="16698">
                  <c:v>29.569203820042826</c:v>
                </c:pt>
                <c:pt idx="16699">
                  <c:v>28.190404587551633</c:v>
                </c:pt>
                <c:pt idx="16700">
                  <c:v>22.368430139592792</c:v>
                </c:pt>
                <c:pt idx="16701">
                  <c:v>21.38195160367313</c:v>
                </c:pt>
                <c:pt idx="16702">
                  <c:v>20.625</c:v>
                </c:pt>
                <c:pt idx="16703">
                  <c:v>19.986860279185588</c:v>
                </c:pt>
                <c:pt idx="16704">
                  <c:v>19.4246478989648</c:v>
                </c:pt>
                <c:pt idx="16705">
                  <c:v>21.30967857962786</c:v>
                </c:pt>
                <c:pt idx="16706">
                  <c:v>20.804875092990574</c:v>
                </c:pt>
                <c:pt idx="16707">
                  <c:v>20.33501546393396</c:v>
                </c:pt>
                <c:pt idx="16708">
                  <c:v>19.893713652280649</c:v>
                </c:pt>
                <c:pt idx="16709">
                  <c:v>19.476320021048281</c:v>
                </c:pt>
                <c:pt idx="16710">
                  <c:v>19.079324469891027</c:v>
                </c:pt>
                <c:pt idx="16711">
                  <c:v>16.5</c:v>
                </c:pt>
                <c:pt idx="16712">
                  <c:v>19.226276389370806</c:v>
                </c:pt>
                <c:pt idx="16713">
                  <c:v>21.869716250212999</c:v>
                </c:pt>
                <c:pt idx="16714">
                  <c:v>24.35</c:v>
                </c:pt>
                <c:pt idx="16715">
                  <c:v>26.59176547207867</c:v>
                </c:pt>
                <c:pt idx="16716">
                  <c:v>28.526897756967955</c:v>
                </c:pt>
                <c:pt idx="16717">
                  <c:v>30.096598839415691</c:v>
                </c:pt>
                <c:pt idx="16718">
                  <c:v>31.253174146338765</c:v>
                </c:pt>
                <c:pt idx="16719">
                  <c:v>31.961481722291669</c:v>
                </c:pt>
                <c:pt idx="16720">
                  <c:v>31.154000000000003</c:v>
                </c:pt>
                <c:pt idx="16721">
                  <c:v>30.80460705422681</c:v>
                </c:pt>
                <c:pt idx="16722">
                  <c:v>29.809620125646255</c:v>
                </c:pt>
                <c:pt idx="16723">
                  <c:v>28.320516954555764</c:v>
                </c:pt>
                <c:pt idx="16724">
                  <c:v>25.037904550760217</c:v>
                </c:pt>
                <c:pt idx="16725">
                  <c:v>23.972507731966978</c:v>
                </c:pt>
                <c:pt idx="16726">
                  <c:v>23.155000000000001</c:v>
                </c:pt>
                <c:pt idx="16727">
                  <c:v>22.465809101520435</c:v>
                </c:pt>
                <c:pt idx="16728">
                  <c:v>21.858619730881983</c:v>
                </c:pt>
                <c:pt idx="16729">
                  <c:v>19.989607152878499</c:v>
                </c:pt>
                <c:pt idx="16730">
                  <c:v>19.37262511365515</c:v>
                </c:pt>
                <c:pt idx="16731">
                  <c:v>18.798352233697063</c:v>
                </c:pt>
                <c:pt idx="16732">
                  <c:v>18.258983352787464</c:v>
                </c:pt>
                <c:pt idx="16733">
                  <c:v>17.748835581281234</c:v>
                </c:pt>
                <c:pt idx="16734">
                  <c:v>17.263618796533478</c:v>
                </c:pt>
                <c:pt idx="16735">
                  <c:v>18.7</c:v>
                </c:pt>
                <c:pt idx="16736">
                  <c:v>21.235263393937181</c:v>
                </c:pt>
                <c:pt idx="16737">
                  <c:v>23.693494092554761</c:v>
                </c:pt>
                <c:pt idx="16738">
                  <c:v>25.999999999999996</c:v>
                </c:pt>
                <c:pt idx="16739">
                  <c:v>28.084699101423471</c:v>
                </c:pt>
                <c:pt idx="16740">
                  <c:v>29.884248869537075</c:v>
                </c:pt>
                <c:pt idx="16741">
                  <c:v>31.343970895252802</c:v>
                </c:pt>
                <c:pt idx="16742">
                  <c:v>32.41951226347426</c:v>
                </c:pt>
                <c:pt idx="16743">
                  <c:v>33.078193193978237</c:v>
                </c:pt>
                <c:pt idx="16744">
                  <c:v>32.173999999999999</c:v>
                </c:pt>
                <c:pt idx="16745">
                  <c:v>31.746964177388318</c:v>
                </c:pt>
                <c:pt idx="16746">
                  <c:v>30.53086904245653</c:v>
                </c:pt>
                <c:pt idx="16747">
                  <c:v>28.710854055568156</c:v>
                </c:pt>
                <c:pt idx="16748">
                  <c:v>24.546327784262488</c:v>
                </c:pt>
                <c:pt idx="16749">
                  <c:v>23.244176116848529</c:v>
                </c:pt>
                <c:pt idx="16750">
                  <c:v>22.244999999999997</c:v>
                </c:pt>
                <c:pt idx="16751">
                  <c:v>21.402655568524974</c:v>
                </c:pt>
                <c:pt idx="16752">
                  <c:v>20.660535226633538</c:v>
                </c:pt>
                <c:pt idx="16753">
                  <c:v>21.17696667601993</c:v>
                </c:pt>
                <c:pt idx="16754">
                  <c:v>20.601116772744806</c:v>
                </c:pt>
                <c:pt idx="16755">
                  <c:v>20.06512875145059</c:v>
                </c:pt>
                <c:pt idx="16756">
                  <c:v>19.561717795934964</c:v>
                </c:pt>
                <c:pt idx="16757">
                  <c:v>19.085579875862486</c:v>
                </c:pt>
                <c:pt idx="16758">
                  <c:v>18.632710876764577</c:v>
                </c:pt>
                <c:pt idx="16759">
                  <c:v>16.8</c:v>
                </c:pt>
                <c:pt idx="16760">
                  <c:v>19.717289384804431</c:v>
                </c:pt>
                <c:pt idx="16761">
                  <c:v>22.545938407871233</c:v>
                </c:pt>
                <c:pt idx="16762">
                  <c:v>25.2</c:v>
                </c:pt>
                <c:pt idx="16763">
                  <c:v>27.598831842733858</c:v>
                </c:pt>
                <c:pt idx="16764">
                  <c:v>29.669546644398832</c:v>
                </c:pt>
                <c:pt idx="16765">
                  <c:v>31.349226783578569</c:v>
                </c:pt>
                <c:pt idx="16766">
                  <c:v>32.586836029203262</c:v>
                </c:pt>
                <c:pt idx="16767">
                  <c:v>33.344770250605094</c:v>
                </c:pt>
                <c:pt idx="16768">
                  <c:v>31.8</c:v>
                </c:pt>
                <c:pt idx="16769">
                  <c:v>31.401433232229099</c:v>
                </c:pt>
                <c:pt idx="16770">
                  <c:v>30.266411106292765</c:v>
                </c:pt>
                <c:pt idx="16771">
                  <c:v>28.567730451863611</c:v>
                </c:pt>
                <c:pt idx="16772">
                  <c:v>25.429905931978322</c:v>
                </c:pt>
                <c:pt idx="16773">
                  <c:v>24.214564375725296</c:v>
                </c:pt>
                <c:pt idx="16774">
                  <c:v>23.282</c:v>
                </c:pt>
                <c:pt idx="16775">
                  <c:v>22.495811863956643</c:v>
                </c:pt>
                <c:pt idx="16776">
                  <c:v>21.803166211524633</c:v>
                </c:pt>
                <c:pt idx="16777">
                  <c:v>20.992952390670055</c:v>
                </c:pt>
                <c:pt idx="16778">
                  <c:v>20.39466677687772</c:v>
                </c:pt>
                <c:pt idx="16779">
                  <c:v>19.837796105403211</c:v>
                </c:pt>
                <c:pt idx="16780">
                  <c:v>19.314771736036327</c:v>
                </c:pt>
                <c:pt idx="16781">
                  <c:v>18.820082987909075</c:v>
                </c:pt>
                <c:pt idx="16782">
                  <c:v>18.349569742093067</c:v>
                </c:pt>
                <c:pt idx="16783">
                  <c:v>18.2</c:v>
                </c:pt>
                <c:pt idx="16784">
                  <c:v>20.926276389370805</c:v>
                </c:pt>
                <c:pt idx="16785">
                  <c:v>23.569716250212998</c:v>
                </c:pt>
                <c:pt idx="16786">
                  <c:v>26.049999999999997</c:v>
                </c:pt>
                <c:pt idx="16787">
                  <c:v>28.291765472078666</c:v>
                </c:pt>
                <c:pt idx="16788">
                  <c:v>30.226897756967954</c:v>
                </c:pt>
                <c:pt idx="16789">
                  <c:v>31.796598839415687</c:v>
                </c:pt>
                <c:pt idx="16790">
                  <c:v>32.95317414633876</c:v>
                </c:pt>
                <c:pt idx="16791">
                  <c:v>33.661481722291668</c:v>
                </c:pt>
                <c:pt idx="16792">
                  <c:v>32.004000000000005</c:v>
                </c:pt>
                <c:pt idx="16793">
                  <c:v>31.5899046568614</c:v>
                </c:pt>
                <c:pt idx="16794">
                  <c:v>30.410660889654821</c:v>
                </c:pt>
                <c:pt idx="16795">
                  <c:v>28.64579787206609</c:v>
                </c:pt>
                <c:pt idx="16796">
                  <c:v>25.411590578678773</c:v>
                </c:pt>
                <c:pt idx="16797">
                  <c:v>24.148898052701604</c:v>
                </c:pt>
                <c:pt idx="16798">
                  <c:v>23.18</c:v>
                </c:pt>
                <c:pt idx="16799">
                  <c:v>22.363181157357548</c:v>
                </c:pt>
                <c:pt idx="16800">
                  <c:v>21.643549310674942</c:v>
                </c:pt>
                <c:pt idx="16801">
                  <c:v>18.838304771136556</c:v>
                </c:pt>
                <c:pt idx="16802">
                  <c:v>18.269933438033835</c:v>
                </c:pt>
                <c:pt idx="16803">
                  <c:v>17.740906300133052</c:v>
                </c:pt>
                <c:pt idx="16804">
                  <c:v>17.244033149234511</c:v>
                </c:pt>
                <c:pt idx="16805">
                  <c:v>16.774078838513624</c:v>
                </c:pt>
                <c:pt idx="16806">
                  <c:v>16.327091254988417</c:v>
                </c:pt>
                <c:pt idx="16807">
                  <c:v>17.899999999999999</c:v>
                </c:pt>
                <c:pt idx="16808">
                  <c:v>20.192155945203481</c:v>
                </c:pt>
                <c:pt idx="16809">
                  <c:v>22.414665891898828</c:v>
                </c:pt>
                <c:pt idx="16810">
                  <c:v>24.5</c:v>
                </c:pt>
                <c:pt idx="16811">
                  <c:v>26.384796447862321</c:v>
                </c:pt>
                <c:pt idx="16812">
                  <c:v>28.01178664917051</c:v>
                </c:pt>
                <c:pt idx="16813">
                  <c:v>29.33153532995459</c:v>
                </c:pt>
                <c:pt idx="16814">
                  <c:v>30.303942594373993</c:v>
                </c:pt>
                <c:pt idx="16815">
                  <c:v>30.899462339761147</c:v>
                </c:pt>
                <c:pt idx="16816">
                  <c:v>31.731999999999999</c:v>
                </c:pt>
                <c:pt idx="16817">
                  <c:v>31.33860942401833</c:v>
                </c:pt>
                <c:pt idx="16818">
                  <c:v>30.218327845172077</c:v>
                </c:pt>
                <c:pt idx="16819">
                  <c:v>28.541707978462785</c:v>
                </c:pt>
                <c:pt idx="16820">
                  <c:v>23.03601104974484</c:v>
                </c:pt>
                <c:pt idx="16821">
                  <c:v>21.836453150066525</c:v>
                </c:pt>
                <c:pt idx="16822">
                  <c:v>20.916</c:v>
                </c:pt>
                <c:pt idx="16823">
                  <c:v>20.140022099489677</c:v>
                </c:pt>
                <c:pt idx="16824">
                  <c:v>19.456371845141199</c:v>
                </c:pt>
                <c:pt idx="16825">
                  <c:v>20.209678579627862</c:v>
                </c:pt>
                <c:pt idx="16826">
                  <c:v>19.704875092990576</c:v>
                </c:pt>
                <c:pt idx="16827">
                  <c:v>19.235015463933962</c:v>
                </c:pt>
                <c:pt idx="16828">
                  <c:v>18.793713652280651</c:v>
                </c:pt>
                <c:pt idx="16829">
                  <c:v>18.376320021048283</c:v>
                </c:pt>
                <c:pt idx="16830">
                  <c:v>17.979324469891026</c:v>
                </c:pt>
                <c:pt idx="16831">
                  <c:v>15.9</c:v>
                </c:pt>
                <c:pt idx="16832">
                  <c:v>18.539452300537342</c:v>
                </c:pt>
                <c:pt idx="16833">
                  <c:v>21.098706178550167</c:v>
                </c:pt>
                <c:pt idx="16834">
                  <c:v>23.5</c:v>
                </c:pt>
                <c:pt idx="16835">
                  <c:v>25.670371667235397</c:v>
                </c:pt>
                <c:pt idx="16836">
                  <c:v>27.543875535408468</c:v>
                </c:pt>
                <c:pt idx="16837">
                  <c:v>29.063586137523465</c:v>
                </c:pt>
                <c:pt idx="16838">
                  <c:v>30.183327835945807</c:v>
                </c:pt>
                <c:pt idx="16839">
                  <c:v>30.869077845785561</c:v>
                </c:pt>
                <c:pt idx="16840">
                  <c:v>31.154</c:v>
                </c:pt>
                <c:pt idx="16841">
                  <c:v>30.804607054226807</c:v>
                </c:pt>
                <c:pt idx="16842">
                  <c:v>29.809620125646255</c:v>
                </c:pt>
                <c:pt idx="16843">
                  <c:v>28.320516954555764</c:v>
                </c:pt>
                <c:pt idx="16844">
                  <c:v>23.937904550760219</c:v>
                </c:pt>
                <c:pt idx="16845">
                  <c:v>22.87250773196698</c:v>
                </c:pt>
                <c:pt idx="16846">
                  <c:v>22.055</c:v>
                </c:pt>
                <c:pt idx="16847">
                  <c:v>21.365809101520433</c:v>
                </c:pt>
                <c:pt idx="16848">
                  <c:v>20.758619730881986</c:v>
                </c:pt>
                <c:pt idx="16849">
                  <c:v>22.702988104044739</c:v>
                </c:pt>
                <c:pt idx="16850">
                  <c:v>22.160791766545433</c:v>
                </c:pt>
                <c:pt idx="16851">
                  <c:v>21.65612772052166</c:v>
                </c:pt>
                <c:pt idx="16852">
                  <c:v>21.182136885782921</c:v>
                </c:pt>
                <c:pt idx="16853">
                  <c:v>20.733825207792599</c:v>
                </c:pt>
                <c:pt idx="16854">
                  <c:v>20.307422578771842</c:v>
                </c:pt>
                <c:pt idx="16855">
                  <c:v>17.600000000000001</c:v>
                </c:pt>
                <c:pt idx="16856">
                  <c:v>20.517289384804432</c:v>
                </c:pt>
                <c:pt idx="16857">
                  <c:v>23.345938407871234</c:v>
                </c:pt>
                <c:pt idx="16858">
                  <c:v>26</c:v>
                </c:pt>
                <c:pt idx="16859">
                  <c:v>28.398831842733859</c:v>
                </c:pt>
                <c:pt idx="16860">
                  <c:v>30.469546644398832</c:v>
                </c:pt>
                <c:pt idx="16861">
                  <c:v>32.14922678357857</c:v>
                </c:pt>
                <c:pt idx="16862">
                  <c:v>33.386836029203259</c:v>
                </c:pt>
                <c:pt idx="16863">
                  <c:v>34.144770250605092</c:v>
                </c:pt>
                <c:pt idx="16864">
                  <c:v>31.494</c:v>
                </c:pt>
                <c:pt idx="16865">
                  <c:v>31.118726095280643</c:v>
                </c:pt>
                <c:pt idx="16866">
                  <c:v>30.05003643124968</c:v>
                </c:pt>
                <c:pt idx="16867">
                  <c:v>28.450629321559894</c:v>
                </c:pt>
                <c:pt idx="16868">
                  <c:v>26.707378961927638</c:v>
                </c:pt>
                <c:pt idx="16869">
                  <c:v>25.563063860260829</c:v>
                </c:pt>
                <c:pt idx="16870">
                  <c:v>24.684999999999999</c:v>
                </c:pt>
                <c:pt idx="16871">
                  <c:v>23.944757923855278</c:v>
                </c:pt>
                <c:pt idx="16872">
                  <c:v>23.292591562799167</c:v>
                </c:pt>
                <c:pt idx="16873">
                  <c:v>20.67027620043681</c:v>
                </c:pt>
                <c:pt idx="16874">
                  <c:v>20.057033446299663</c:v>
                </c:pt>
                <c:pt idx="16875">
                  <c:v>19.486241008038292</c:v>
                </c:pt>
                <c:pt idx="16876">
                  <c:v>18.950141029437233</c:v>
                </c:pt>
                <c:pt idx="16877">
                  <c:v>18.443085062606805</c:v>
                </c:pt>
                <c:pt idx="16878">
                  <c:v>17.960808985645397</c:v>
                </c:pt>
                <c:pt idx="16879">
                  <c:v>19.899999999999999</c:v>
                </c:pt>
                <c:pt idx="16880">
                  <c:v>22.331074487337023</c:v>
                </c:pt>
                <c:pt idx="16881">
                  <c:v>24.688282006559362</c:v>
                </c:pt>
                <c:pt idx="16882">
                  <c:v>26.9</c:v>
                </c:pt>
                <c:pt idx="16883">
                  <c:v>28.899026535611547</c:v>
                </c:pt>
                <c:pt idx="16884">
                  <c:v>30.624622203665691</c:v>
                </c:pt>
                <c:pt idx="16885">
                  <c:v>32.024355652982138</c:v>
                </c:pt>
                <c:pt idx="16886">
                  <c:v>33.055696691002716</c:v>
                </c:pt>
                <c:pt idx="16887">
                  <c:v>33.687308542170911</c:v>
                </c:pt>
                <c:pt idx="16888">
                  <c:v>32.14</c:v>
                </c:pt>
                <c:pt idx="16889">
                  <c:v>31.715552273282935</c:v>
                </c:pt>
                <c:pt idx="16890">
                  <c:v>30.50682741189619</c:v>
                </c:pt>
                <c:pt idx="16891">
                  <c:v>28.697842818867741</c:v>
                </c:pt>
                <c:pt idx="16892">
                  <c:v>25.199380343145744</c:v>
                </c:pt>
                <c:pt idx="16893">
                  <c:v>23.905120504019145</c:v>
                </c:pt>
                <c:pt idx="16894">
                  <c:v>22.911999999999999</c:v>
                </c:pt>
                <c:pt idx="16895">
                  <c:v>22.074760686291491</c:v>
                </c:pt>
                <c:pt idx="16896">
                  <c:v>21.337138043441819</c:v>
                </c:pt>
                <c:pt idx="16897">
                  <c:v>21.218973818694867</c:v>
                </c:pt>
                <c:pt idx="16898">
                  <c:v>20.65434177067835</c:v>
                </c:pt>
                <c:pt idx="16899">
                  <c:v>20.128795074474283</c:v>
                </c:pt>
                <c:pt idx="16900">
                  <c:v>19.635190825884283</c:v>
                </c:pt>
                <c:pt idx="16901">
                  <c:v>19.16832831983919</c:v>
                </c:pt>
                <c:pt idx="16902">
                  <c:v>18.724281444100335</c:v>
                </c:pt>
                <c:pt idx="16903">
                  <c:v>17.5</c:v>
                </c:pt>
                <c:pt idx="16904">
                  <c:v>20.261006024904191</c:v>
                </c:pt>
                <c:pt idx="16905">
                  <c:v>22.938120278878131</c:v>
                </c:pt>
                <c:pt idx="16906">
                  <c:v>25.45</c:v>
                </c:pt>
                <c:pt idx="16907">
                  <c:v>27.720322994015973</c:v>
                </c:pt>
                <c:pt idx="16908">
                  <c:v>29.680106645591749</c:v>
                </c:pt>
                <c:pt idx="16909">
                  <c:v>31.269803920172571</c:v>
                </c:pt>
                <c:pt idx="16910">
                  <c:v>32.44111267049594</c:v>
                </c:pt>
                <c:pt idx="16911">
                  <c:v>33.158443272894104</c:v>
                </c:pt>
                <c:pt idx="16912">
                  <c:v>31.698</c:v>
                </c:pt>
                <c:pt idx="16913">
                  <c:v>31.307197519912947</c:v>
                </c:pt>
                <c:pt idx="16914">
                  <c:v>30.194286214611736</c:v>
                </c:pt>
                <c:pt idx="16915">
                  <c:v>28.528696741762371</c:v>
                </c:pt>
                <c:pt idx="16916">
                  <c:v>25.389063608628092</c:v>
                </c:pt>
                <c:pt idx="16917">
                  <c:v>24.197397537237141</c:v>
                </c:pt>
                <c:pt idx="16918">
                  <c:v>23.283000000000001</c:v>
                </c:pt>
                <c:pt idx="16919">
                  <c:v>22.512127217256189</c:v>
                </c:pt>
                <c:pt idx="16920">
                  <c:v>21.832974661949478</c:v>
                </c:pt>
                <c:pt idx="16921">
                  <c:v>20.139785719751906</c:v>
                </c:pt>
                <c:pt idx="16922">
                  <c:v>19.803250061993715</c:v>
                </c:pt>
                <c:pt idx="16923">
                  <c:v>19.490010309289303</c:v>
                </c:pt>
                <c:pt idx="16924">
                  <c:v>19.195809101520432</c:v>
                </c:pt>
                <c:pt idx="16925">
                  <c:v>18.917546680698855</c:v>
                </c:pt>
                <c:pt idx="16926">
                  <c:v>18.652882979927348</c:v>
                </c:pt>
                <c:pt idx="16927">
                  <c:v>18.3</c:v>
                </c:pt>
                <c:pt idx="16928">
                  <c:v>19.880198416769066</c:v>
                </c:pt>
                <c:pt idx="16929">
                  <c:v>21.412383304263585</c:v>
                </c:pt>
                <c:pt idx="16930">
                  <c:v>22.849999999999998</c:v>
                </c:pt>
                <c:pt idx="16931">
                  <c:v>24.149367248147506</c:v>
                </c:pt>
                <c:pt idx="16932">
                  <c:v>25.2710044323827</c:v>
                </c:pt>
                <c:pt idx="16933">
                  <c:v>26.180831174438389</c:v>
                </c:pt>
                <c:pt idx="16934">
                  <c:v>26.851202849151765</c:v>
                </c:pt>
                <c:pt idx="16935">
                  <c:v>27.261750552411094</c:v>
                </c:pt>
                <c:pt idx="16936">
                  <c:v>29.623999999999999</c:v>
                </c:pt>
                <c:pt idx="16937">
                  <c:v>29.391071369484536</c:v>
                </c:pt>
                <c:pt idx="16938">
                  <c:v>28.727746750430835</c:v>
                </c:pt>
                <c:pt idx="16939">
                  <c:v>27.735011303037176</c:v>
                </c:pt>
                <c:pt idx="16940">
                  <c:v>22.625269700506809</c:v>
                </c:pt>
                <c:pt idx="16941">
                  <c:v>21.915005154644653</c:v>
                </c:pt>
                <c:pt idx="16942">
                  <c:v>21.369999999999997</c:v>
                </c:pt>
                <c:pt idx="16943">
                  <c:v>20.910539401013622</c:v>
                </c:pt>
                <c:pt idx="16944">
                  <c:v>20.505746487254655</c:v>
                </c:pt>
                <c:pt idx="16945">
                  <c:v>20.934959533344994</c:v>
                </c:pt>
                <c:pt idx="16946">
                  <c:v>20.347891774811263</c:v>
                </c:pt>
                <c:pt idx="16947">
                  <c:v>19.801462428426902</c:v>
                </c:pt>
                <c:pt idx="16948">
                  <c:v>19.288244765985645</c:v>
                </c:pt>
                <c:pt idx="16949">
                  <c:v>18.802831431885778</c:v>
                </c:pt>
                <c:pt idx="16950">
                  <c:v>18.341140309428823</c:v>
                </c:pt>
                <c:pt idx="16951">
                  <c:v>18.399999999999999</c:v>
                </c:pt>
                <c:pt idx="16952">
                  <c:v>21.039452300537342</c:v>
                </c:pt>
                <c:pt idx="16953">
                  <c:v>23.598706178550163</c:v>
                </c:pt>
                <c:pt idx="16954">
                  <c:v>26</c:v>
                </c:pt>
                <c:pt idx="16955">
                  <c:v>28.170371667235397</c:v>
                </c:pt>
                <c:pt idx="16956">
                  <c:v>30.043875535408468</c:v>
                </c:pt>
                <c:pt idx="16957">
                  <c:v>31.563586137523465</c:v>
                </c:pt>
                <c:pt idx="16958">
                  <c:v>32.683327835945803</c:v>
                </c:pt>
                <c:pt idx="16959">
                  <c:v>33.369077845785561</c:v>
                </c:pt>
                <c:pt idx="16960">
                  <c:v>31.902000000000001</c:v>
                </c:pt>
                <c:pt idx="16961">
                  <c:v>31.495668944545251</c:v>
                </c:pt>
                <c:pt idx="16962">
                  <c:v>30.338535997973793</c:v>
                </c:pt>
                <c:pt idx="16963">
                  <c:v>28.606764161964851</c:v>
                </c:pt>
                <c:pt idx="16964">
                  <c:v>25.270748255328549</c:v>
                </c:pt>
                <c:pt idx="16965">
                  <c:v>24.031731214213451</c:v>
                </c:pt>
                <c:pt idx="16966">
                  <c:v>23.081</c:v>
                </c:pt>
                <c:pt idx="16967">
                  <c:v>22.279496510657097</c:v>
                </c:pt>
                <c:pt idx="16968">
                  <c:v>21.573357761099789</c:v>
                </c:pt>
                <c:pt idx="16969">
                  <c:v>19.418973818694866</c:v>
                </c:pt>
                <c:pt idx="16970">
                  <c:v>18.854341770678349</c:v>
                </c:pt>
                <c:pt idx="16971">
                  <c:v>18.328795074474282</c:v>
                </c:pt>
                <c:pt idx="16972">
                  <c:v>17.835190825884283</c:v>
                </c:pt>
                <c:pt idx="16973">
                  <c:v>17.36832831983919</c:v>
                </c:pt>
                <c:pt idx="16974">
                  <c:v>16.924281444100334</c:v>
                </c:pt>
                <c:pt idx="16975">
                  <c:v>17.899999999999999</c:v>
                </c:pt>
                <c:pt idx="16976">
                  <c:v>20.278980034036945</c:v>
                </c:pt>
                <c:pt idx="16977">
                  <c:v>22.585675963561663</c:v>
                </c:pt>
                <c:pt idx="16978">
                  <c:v>24.75</c:v>
                </c:pt>
                <c:pt idx="16979">
                  <c:v>26.706190252705589</c:v>
                </c:pt>
                <c:pt idx="16980">
                  <c:v>28.394808870729999</c:v>
                </c:pt>
                <c:pt idx="16981">
                  <c:v>29.764548031846807</c:v>
                </c:pt>
                <c:pt idx="16982">
                  <c:v>30.773788904766946</c:v>
                </c:pt>
                <c:pt idx="16983">
                  <c:v>31.391866216267253</c:v>
                </c:pt>
                <c:pt idx="16984">
                  <c:v>31.698</c:v>
                </c:pt>
                <c:pt idx="16985">
                  <c:v>31.307197519912947</c:v>
                </c:pt>
                <c:pt idx="16986">
                  <c:v>30.194286214611736</c:v>
                </c:pt>
                <c:pt idx="16987">
                  <c:v>28.528696741762371</c:v>
                </c:pt>
                <c:pt idx="16988">
                  <c:v>23.589063608628095</c:v>
                </c:pt>
                <c:pt idx="16989">
                  <c:v>22.39739753723714</c:v>
                </c:pt>
                <c:pt idx="16990">
                  <c:v>21.483000000000001</c:v>
                </c:pt>
                <c:pt idx="16991">
                  <c:v>20.712127217256189</c:v>
                </c:pt>
                <c:pt idx="16992">
                  <c:v>20.032974661949481</c:v>
                </c:pt>
                <c:pt idx="16993">
                  <c:v>21.21228334311175</c:v>
                </c:pt>
                <c:pt idx="16994">
                  <c:v>20.61025844423321</c:v>
                </c:pt>
                <c:pt idx="16995">
                  <c:v>20.049907331061984</c:v>
                </c:pt>
                <c:pt idx="16996">
                  <c:v>19.523614059386556</c:v>
                </c:pt>
                <c:pt idx="16997">
                  <c:v>19.02583350658351</c:v>
                </c:pt>
                <c:pt idx="16998">
                  <c:v>18.552379552981151</c:v>
                </c:pt>
                <c:pt idx="16999">
                  <c:v>16.5</c:v>
                </c:pt>
                <c:pt idx="17000">
                  <c:v>19.573572744704666</c:v>
                </c:pt>
                <c:pt idx="17001">
                  <c:v>22.553756536864338</c:v>
                </c:pt>
                <c:pt idx="17002">
                  <c:v>25.35</c:v>
                </c:pt>
                <c:pt idx="17003">
                  <c:v>27.877340691451746</c:v>
                </c:pt>
                <c:pt idx="17004">
                  <c:v>30.058986643205913</c:v>
                </c:pt>
                <c:pt idx="17005">
                  <c:v>31.828649646984566</c:v>
                </c:pt>
                <c:pt idx="17006">
                  <c:v>33.132559387910575</c:v>
                </c:pt>
                <c:pt idx="17007">
                  <c:v>33.931097228316084</c:v>
                </c:pt>
                <c:pt idx="17008">
                  <c:v>32.037999999999997</c:v>
                </c:pt>
                <c:pt idx="17009">
                  <c:v>31.621316560966783</c:v>
                </c:pt>
                <c:pt idx="17010">
                  <c:v>30.434702520215161</c:v>
                </c:pt>
                <c:pt idx="17011">
                  <c:v>28.658809108766501</c:v>
                </c:pt>
                <c:pt idx="17012">
                  <c:v>25.658538019795522</c:v>
                </c:pt>
                <c:pt idx="17013">
                  <c:v>24.387953665530993</c:v>
                </c:pt>
                <c:pt idx="17014">
                  <c:v>23.413000000000004</c:v>
                </c:pt>
                <c:pt idx="17015">
                  <c:v>22.591076039591037</c:v>
                </c:pt>
                <c:pt idx="17016">
                  <c:v>21.866946493866664</c:v>
                </c:pt>
                <c:pt idx="17017">
                  <c:v>21.483657151603055</c:v>
                </c:pt>
                <c:pt idx="17018">
                  <c:v>20.945200099189947</c:v>
                </c:pt>
                <c:pt idx="17019">
                  <c:v>20.44401649486289</c:v>
                </c:pt>
                <c:pt idx="17020">
                  <c:v>19.973294562432695</c:v>
                </c:pt>
                <c:pt idx="17021">
                  <c:v>19.528074689118167</c:v>
                </c:pt>
                <c:pt idx="17022">
                  <c:v>19.104612767883761</c:v>
                </c:pt>
                <c:pt idx="17023">
                  <c:v>18.100000000000001</c:v>
                </c:pt>
                <c:pt idx="17024">
                  <c:v>20.704722665003956</c:v>
                </c:pt>
                <c:pt idx="17025">
                  <c:v>23.230302149885034</c:v>
                </c:pt>
                <c:pt idx="17026">
                  <c:v>25.6</c:v>
                </c:pt>
                <c:pt idx="17027">
                  <c:v>27.74181414529809</c:v>
                </c:pt>
                <c:pt idx="17028">
                  <c:v>29.590666646784669</c:v>
                </c:pt>
                <c:pt idx="17029">
                  <c:v>31.090381056766581</c:v>
                </c:pt>
                <c:pt idx="17030">
                  <c:v>32.195389311788624</c:v>
                </c:pt>
                <c:pt idx="17031">
                  <c:v>32.872116295183119</c:v>
                </c:pt>
                <c:pt idx="17032">
                  <c:v>31.46</c:v>
                </c:pt>
                <c:pt idx="17033">
                  <c:v>31.08731419117526</c:v>
                </c:pt>
                <c:pt idx="17034">
                  <c:v>30.025994800689336</c:v>
                </c:pt>
                <c:pt idx="17035">
                  <c:v>28.43761808485948</c:v>
                </c:pt>
                <c:pt idx="17036">
                  <c:v>25.4604315208109</c:v>
                </c:pt>
                <c:pt idx="17037">
                  <c:v>24.324008247431447</c:v>
                </c:pt>
                <c:pt idx="17038">
                  <c:v>23.451999999999998</c:v>
                </c:pt>
                <c:pt idx="17039">
                  <c:v>22.716863041621796</c:v>
                </c:pt>
                <c:pt idx="17040">
                  <c:v>22.069194379607453</c:v>
                </c:pt>
                <c:pt idx="17041">
                  <c:v>18.827145242893341</c:v>
                </c:pt>
                <c:pt idx="17042">
                  <c:v>18.531741721083375</c:v>
                </c:pt>
                <c:pt idx="17043">
                  <c:v>18.256786827042838</c:v>
                </c:pt>
                <c:pt idx="17044">
                  <c:v>17.998543544667939</c:v>
                </c:pt>
                <c:pt idx="17045">
                  <c:v>17.754290975280107</c:v>
                </c:pt>
                <c:pt idx="17046">
                  <c:v>17.521975060158454</c:v>
                </c:pt>
                <c:pt idx="17047">
                  <c:v>18.7</c:v>
                </c:pt>
                <c:pt idx="17048">
                  <c:v>19.828713154835047</c:v>
                </c:pt>
                <c:pt idx="17049">
                  <c:v>20.923130931616846</c:v>
                </c:pt>
                <c:pt idx="17050">
                  <c:v>21.95</c:v>
                </c:pt>
                <c:pt idx="17051">
                  <c:v>22.878119462962506</c:v>
                </c:pt>
                <c:pt idx="17052">
                  <c:v>23.679288880273354</c:v>
                </c:pt>
                <c:pt idx="17053">
                  <c:v>24.329165124598852</c:v>
                </c:pt>
                <c:pt idx="17054">
                  <c:v>24.808002035108402</c:v>
                </c:pt>
                <c:pt idx="17055">
                  <c:v>25.101250394579353</c:v>
                </c:pt>
                <c:pt idx="17056">
                  <c:v>29.25</c:v>
                </c:pt>
                <c:pt idx="17057">
                  <c:v>29.045540424325317</c:v>
                </c:pt>
                <c:pt idx="17058">
                  <c:v>28.463288814267067</c:v>
                </c:pt>
                <c:pt idx="17059">
                  <c:v>27.591887699332631</c:v>
                </c:pt>
                <c:pt idx="17060">
                  <c:v>21.008847848222644</c:v>
                </c:pt>
                <c:pt idx="17061">
                  <c:v>20.385393413521417</c:v>
                </c:pt>
                <c:pt idx="17062">
                  <c:v>19.907</c:v>
                </c:pt>
                <c:pt idx="17063">
                  <c:v>19.503695696445291</c:v>
                </c:pt>
                <c:pt idx="17064">
                  <c:v>19.148377472145754</c:v>
                </c:pt>
                <c:pt idx="17065">
                  <c:v>20.693692864977734</c:v>
                </c:pt>
                <c:pt idx="17066">
                  <c:v>20.211325088857663</c:v>
                </c:pt>
                <c:pt idx="17067">
                  <c:v>19.762348109981339</c:v>
                </c:pt>
                <c:pt idx="17068">
                  <c:v>19.340659712179288</c:v>
                </c:pt>
                <c:pt idx="17069">
                  <c:v>18.941816909001691</c:v>
                </c:pt>
                <c:pt idx="17070">
                  <c:v>18.562465604562536</c:v>
                </c:pt>
                <c:pt idx="17071">
                  <c:v>17.3</c:v>
                </c:pt>
                <c:pt idx="17072">
                  <c:v>19.696344851803641</c:v>
                </c:pt>
                <c:pt idx="17073">
                  <c:v>22.019877977894229</c:v>
                </c:pt>
                <c:pt idx="17074">
                  <c:v>24.2</c:v>
                </c:pt>
                <c:pt idx="17075">
                  <c:v>26.170469013674243</c:v>
                </c:pt>
                <c:pt idx="17076">
                  <c:v>27.871413315041899</c:v>
                </c:pt>
                <c:pt idx="17077">
                  <c:v>29.251150572225256</c:v>
                </c:pt>
                <c:pt idx="17078">
                  <c:v>30.267758166845535</c:v>
                </c:pt>
                <c:pt idx="17079">
                  <c:v>30.890346991568471</c:v>
                </c:pt>
                <c:pt idx="17080">
                  <c:v>30.950000000000003</c:v>
                </c:pt>
                <c:pt idx="17081">
                  <c:v>30.616135629594506</c:v>
                </c:pt>
                <c:pt idx="17082">
                  <c:v>29.665370342284199</c:v>
                </c:pt>
                <c:pt idx="17083">
                  <c:v>28.242449534353284</c:v>
                </c:pt>
                <c:pt idx="17084">
                  <c:v>24.256219904059762</c:v>
                </c:pt>
                <c:pt idx="17085">
                  <c:v>23.238174054990669</c:v>
                </c:pt>
                <c:pt idx="17086">
                  <c:v>22.457000000000001</c:v>
                </c:pt>
                <c:pt idx="17087">
                  <c:v>21.798439808119525</c:v>
                </c:pt>
                <c:pt idx="17088">
                  <c:v>21.218236631731674</c:v>
                </c:pt>
                <c:pt idx="17089">
                  <c:v>20.825664294277992</c:v>
                </c:pt>
                <c:pt idx="17090">
                  <c:v>20.298425097123491</c:v>
                </c:pt>
                <c:pt idx="17091">
                  <c:v>19.807682817886583</c:v>
                </c:pt>
                <c:pt idx="17092">
                  <c:v>19.346767592382015</c:v>
                </c:pt>
                <c:pt idx="17093">
                  <c:v>18.910823133094873</c:v>
                </c:pt>
                <c:pt idx="17094">
                  <c:v>18.49618333521952</c:v>
                </c:pt>
                <c:pt idx="17095">
                  <c:v>18.2</c:v>
                </c:pt>
                <c:pt idx="17096">
                  <c:v>20.631074487337024</c:v>
                </c:pt>
                <c:pt idx="17097">
                  <c:v>22.988282006559363</c:v>
                </c:pt>
                <c:pt idx="17098">
                  <c:v>25.2</c:v>
                </c:pt>
                <c:pt idx="17099">
                  <c:v>27.199026535611551</c:v>
                </c:pt>
                <c:pt idx="17100">
                  <c:v>28.924622203665692</c:v>
                </c:pt>
                <c:pt idx="17101">
                  <c:v>30.324355652982142</c:v>
                </c:pt>
                <c:pt idx="17102">
                  <c:v>31.35569669100272</c:v>
                </c:pt>
                <c:pt idx="17103">
                  <c:v>31.987308542170915</c:v>
                </c:pt>
                <c:pt idx="17104">
                  <c:v>31.358000000000001</c:v>
                </c:pt>
                <c:pt idx="17105">
                  <c:v>30.993078478859111</c:v>
                </c:pt>
                <c:pt idx="17106">
                  <c:v>29.953869909008311</c:v>
                </c:pt>
                <c:pt idx="17107">
                  <c:v>28.39858437475824</c:v>
                </c:pt>
                <c:pt idx="17108">
                  <c:v>24.719589197460675</c:v>
                </c:pt>
                <c:pt idx="17109">
                  <c:v>23.606841408943293</c:v>
                </c:pt>
                <c:pt idx="17110">
                  <c:v>22.753</c:v>
                </c:pt>
                <c:pt idx="17111">
                  <c:v>22.033178394921343</c:v>
                </c:pt>
                <c:pt idx="17112">
                  <c:v>21.399002830032298</c:v>
                </c:pt>
                <c:pt idx="17113">
                  <c:v>21.632354769861113</c:v>
                </c:pt>
                <c:pt idx="17114">
                  <c:v>21.142508423568636</c:v>
                </c:pt>
                <c:pt idx="17115">
                  <c:v>20.686570561298879</c:v>
                </c:pt>
                <c:pt idx="17116">
                  <c:v>20.258344358879746</c:v>
                </c:pt>
                <c:pt idx="17117">
                  <c:v>19.853317946350558</c:v>
                </c:pt>
                <c:pt idx="17118">
                  <c:v>19.468085226338701</c:v>
                </c:pt>
                <c:pt idx="17119">
                  <c:v>18.100000000000001</c:v>
                </c:pt>
                <c:pt idx="17120">
                  <c:v>20.54843930510372</c:v>
                </c:pt>
                <c:pt idx="17121">
                  <c:v>22.922484020891929</c:v>
                </c:pt>
                <c:pt idx="17122">
                  <c:v>25.150000000000002</c:v>
                </c:pt>
                <c:pt idx="17123">
                  <c:v>27.163305296580205</c:v>
                </c:pt>
                <c:pt idx="17124">
                  <c:v>28.901226647977595</c:v>
                </c:pt>
                <c:pt idx="17125">
                  <c:v>30.310958193360587</c:v>
                </c:pt>
                <c:pt idx="17126">
                  <c:v>31.34966595308131</c:v>
                </c:pt>
                <c:pt idx="17127">
                  <c:v>31.985789317472136</c:v>
                </c:pt>
                <c:pt idx="17128">
                  <c:v>31.018000000000001</c:v>
                </c:pt>
                <c:pt idx="17129">
                  <c:v>30.678959437805272</c:v>
                </c:pt>
                <c:pt idx="17130">
                  <c:v>29.713453603404883</c:v>
                </c:pt>
                <c:pt idx="17131">
                  <c:v>28.268472007754109</c:v>
                </c:pt>
                <c:pt idx="17132">
                  <c:v>25.250114786293249</c:v>
                </c:pt>
                <c:pt idx="17133">
                  <c:v>24.216285280649441</c:v>
                </c:pt>
                <c:pt idx="17134">
                  <c:v>23.423000000000002</c:v>
                </c:pt>
                <c:pt idx="17135">
                  <c:v>22.754229572586496</c:v>
                </c:pt>
                <c:pt idx="17136">
                  <c:v>22.165030998115114</c:v>
                </c:pt>
                <c:pt idx="17137">
                  <c:v>21.797038102769292</c:v>
                </c:pt>
                <c:pt idx="17138">
                  <c:v>21.333366752080231</c:v>
                </c:pt>
                <c:pt idx="17139">
                  <c:v>20.901791981687488</c:v>
                </c:pt>
                <c:pt idx="17140">
                  <c:v>20.496448095428153</c:v>
                </c:pt>
                <c:pt idx="17141">
                  <c:v>20.113064315629533</c:v>
                </c:pt>
                <c:pt idx="17142">
                  <c:v>19.74841655012213</c:v>
                </c:pt>
                <c:pt idx="17143">
                  <c:v>19.100000000000001</c:v>
                </c:pt>
                <c:pt idx="17144">
                  <c:v>21.305331856370017</c:v>
                </c:pt>
                <c:pt idx="17145">
                  <c:v>23.443655820235993</c:v>
                </c:pt>
                <c:pt idx="17146">
                  <c:v>25.45</c:v>
                </c:pt>
                <c:pt idx="17147">
                  <c:v>27.263402643019049</c:v>
                </c:pt>
                <c:pt idx="17148">
                  <c:v>28.82876442761102</c:v>
                </c:pt>
                <c:pt idx="17149">
                  <c:v>30.098522628062369</c:v>
                </c:pt>
                <c:pt idx="17150">
                  <c:v>31.034096283981036</c:v>
                </c:pt>
                <c:pt idx="17151">
                  <c:v>31.607058463255044</c:v>
                </c:pt>
                <c:pt idx="17152">
                  <c:v>30.78</c:v>
                </c:pt>
                <c:pt idx="17153">
                  <c:v>30.459076109067585</c:v>
                </c:pt>
                <c:pt idx="17154">
                  <c:v>29.545162189482486</c:v>
                </c:pt>
                <c:pt idx="17155">
                  <c:v>28.177393350851219</c:v>
                </c:pt>
                <c:pt idx="17156">
                  <c:v>25.221482698476052</c:v>
                </c:pt>
                <c:pt idx="17157">
                  <c:v>24.242895990843746</c:v>
                </c:pt>
                <c:pt idx="17158">
                  <c:v>23.491999999999997</c:v>
                </c:pt>
                <c:pt idx="17159">
                  <c:v>22.858965396952101</c:v>
                </c:pt>
                <c:pt idx="17160">
                  <c:v>22.301250715773083</c:v>
                </c:pt>
                <c:pt idx="17161">
                  <c:v>20.829009532069549</c:v>
                </c:pt>
                <c:pt idx="17162">
                  <c:v>20.320466760346061</c:v>
                </c:pt>
                <c:pt idx="17163">
                  <c:v>19.847126689592731</c:v>
                </c:pt>
                <c:pt idx="17164">
                  <c:v>19.402555975630879</c:v>
                </c:pt>
                <c:pt idx="17165">
                  <c:v>18.982070539722713</c:v>
                </c:pt>
                <c:pt idx="17166">
                  <c:v>18.582134280779108</c:v>
                </c:pt>
                <c:pt idx="17167">
                  <c:v>19.399999999999999</c:v>
                </c:pt>
                <c:pt idx="17168">
                  <c:v>21.553237403069936</c:v>
                </c:pt>
                <c:pt idx="17169">
                  <c:v>23.64104977723829</c:v>
                </c:pt>
                <c:pt idx="17170">
                  <c:v>25.599999999999998</c:v>
                </c:pt>
                <c:pt idx="17171">
                  <c:v>27.370566360113088</c:v>
                </c:pt>
                <c:pt idx="17172">
                  <c:v>28.898951094675326</c:v>
                </c:pt>
                <c:pt idx="17173">
                  <c:v>30.13871500692704</c:v>
                </c:pt>
                <c:pt idx="17174">
                  <c:v>31.052188497745263</c:v>
                </c:pt>
                <c:pt idx="17175">
                  <c:v>31.61161613735138</c:v>
                </c:pt>
                <c:pt idx="17176">
                  <c:v>31.187999999999999</c:v>
                </c:pt>
                <c:pt idx="17177">
                  <c:v>30.83601895833219</c:v>
                </c:pt>
                <c:pt idx="17178">
                  <c:v>29.833661756206595</c:v>
                </c:pt>
                <c:pt idx="17179">
                  <c:v>28.333528191256175</c:v>
                </c:pt>
                <c:pt idx="17180">
                  <c:v>24.58485199187696</c:v>
                </c:pt>
                <c:pt idx="17181">
                  <c:v>23.511563344796365</c:v>
                </c:pt>
                <c:pt idx="17182">
                  <c:v>22.688000000000002</c:v>
                </c:pt>
                <c:pt idx="17183">
                  <c:v>21.993703983753917</c:v>
                </c:pt>
                <c:pt idx="17184">
                  <c:v>21.382016914073702</c:v>
                </c:pt>
                <c:pt idx="17185">
                  <c:v>21.570276200436808</c:v>
                </c:pt>
                <c:pt idx="17186">
                  <c:v>20.957033446299661</c:v>
                </c:pt>
                <c:pt idx="17187">
                  <c:v>20.38624100803829</c:v>
                </c:pt>
                <c:pt idx="17188">
                  <c:v>19.850141029437232</c:v>
                </c:pt>
                <c:pt idx="17189">
                  <c:v>19.343085062606804</c:v>
                </c:pt>
                <c:pt idx="17190">
                  <c:v>18.860808985645395</c:v>
                </c:pt>
                <c:pt idx="17191">
                  <c:v>18.2</c:v>
                </c:pt>
                <c:pt idx="17192">
                  <c:v>21.082559749271041</c:v>
                </c:pt>
                <c:pt idx="17193">
                  <c:v>23.8775343792061</c:v>
                </c:pt>
                <c:pt idx="17194">
                  <c:v>26.499999999999996</c:v>
                </c:pt>
                <c:pt idx="17195">
                  <c:v>28.870274320796547</c:v>
                </c:pt>
                <c:pt idx="17196">
                  <c:v>30.916337755775032</c:v>
                </c:pt>
                <c:pt idx="17197">
                  <c:v>32.576021702821677</c:v>
                </c:pt>
                <c:pt idx="17198">
                  <c:v>33.798897505046071</c:v>
                </c:pt>
                <c:pt idx="17199">
                  <c:v>34.547808700002648</c:v>
                </c:pt>
                <c:pt idx="17200">
                  <c:v>32.14</c:v>
                </c:pt>
                <c:pt idx="17201">
                  <c:v>31.715552273282935</c:v>
                </c:pt>
                <c:pt idx="17202">
                  <c:v>30.50682741189619</c:v>
                </c:pt>
                <c:pt idx="17203">
                  <c:v>28.697842818867741</c:v>
                </c:pt>
                <c:pt idx="17204">
                  <c:v>26.099380343145743</c:v>
                </c:pt>
                <c:pt idx="17205">
                  <c:v>24.805120504019143</c:v>
                </c:pt>
                <c:pt idx="17206">
                  <c:v>23.811999999999998</c:v>
                </c:pt>
                <c:pt idx="17207">
                  <c:v>22.974760686291489</c:v>
                </c:pt>
                <c:pt idx="17208">
                  <c:v>22.237138043441817</c:v>
                </c:pt>
                <c:pt idx="17209">
                  <c:v>22.129009532069549</c:v>
                </c:pt>
                <c:pt idx="17210">
                  <c:v>21.620466760346062</c:v>
                </c:pt>
                <c:pt idx="17211">
                  <c:v>21.147126689592731</c:v>
                </c:pt>
                <c:pt idx="17212">
                  <c:v>20.702555975630879</c:v>
                </c:pt>
                <c:pt idx="17213">
                  <c:v>20.282070539722714</c:v>
                </c:pt>
                <c:pt idx="17214">
                  <c:v>19.882134280779109</c:v>
                </c:pt>
                <c:pt idx="17215">
                  <c:v>18.399999999999999</c:v>
                </c:pt>
                <c:pt idx="17216">
                  <c:v>20.952628211703875</c:v>
                </c:pt>
                <c:pt idx="17217">
                  <c:v>23.427696106887328</c:v>
                </c:pt>
                <c:pt idx="17218">
                  <c:v>25.75</c:v>
                </c:pt>
                <c:pt idx="17219">
                  <c:v>27.848977862392125</c:v>
                </c:pt>
                <c:pt idx="17220">
                  <c:v>29.660853313848978</c:v>
                </c:pt>
                <c:pt idx="17221">
                  <c:v>31.130573435631248</c:v>
                </c:pt>
                <c:pt idx="17222">
                  <c:v>32.213481525552851</c:v>
                </c:pt>
                <c:pt idx="17223">
                  <c:v>32.876673969279459</c:v>
                </c:pt>
                <c:pt idx="17224">
                  <c:v>31.188000000000002</c:v>
                </c:pt>
                <c:pt idx="17225">
                  <c:v>30.836018958332193</c:v>
                </c:pt>
                <c:pt idx="17226">
                  <c:v>29.833661756206599</c:v>
                </c:pt>
                <c:pt idx="17227">
                  <c:v>28.333528191256178</c:v>
                </c:pt>
                <c:pt idx="17228">
                  <c:v>25.884851991876957</c:v>
                </c:pt>
                <c:pt idx="17229">
                  <c:v>24.811563344796365</c:v>
                </c:pt>
                <c:pt idx="17230">
                  <c:v>23.988</c:v>
                </c:pt>
                <c:pt idx="17231">
                  <c:v>23.293703983753918</c:v>
                </c:pt>
                <c:pt idx="17232">
                  <c:v>22.682016914073703</c:v>
                </c:pt>
                <c:pt idx="17233">
                  <c:v>20.617109529518657</c:v>
                </c:pt>
                <c:pt idx="17234">
                  <c:v>20.265616731415662</c:v>
                </c:pt>
                <c:pt idx="17235">
                  <c:v>19.938455211924385</c:v>
                </c:pt>
                <c:pt idx="17236">
                  <c:v>19.631178394921342</c:v>
                </c:pt>
                <c:pt idx="17237">
                  <c:v>19.340548755396583</c:v>
                </c:pt>
                <c:pt idx="17238">
                  <c:v>19.064122223479679</c:v>
                </c:pt>
                <c:pt idx="17239">
                  <c:v>19.5</c:v>
                </c:pt>
                <c:pt idx="17240">
                  <c:v>21.010739145702296</c:v>
                </c:pt>
                <c:pt idx="17241">
                  <c:v>22.475575246933317</c:v>
                </c:pt>
                <c:pt idx="17242">
                  <c:v>23.849999999999998</c:v>
                </c:pt>
                <c:pt idx="17243">
                  <c:v>25.092252204272892</c:v>
                </c:pt>
                <c:pt idx="17244">
                  <c:v>26.164586655135107</c:v>
                </c:pt>
                <c:pt idx="17245">
                  <c:v>27.034421012924614</c:v>
                </c:pt>
                <c:pt idx="17246">
                  <c:v>27.675325800837403</c:v>
                </c:pt>
                <c:pt idx="17247">
                  <c:v>28.06782745120621</c:v>
                </c:pt>
                <c:pt idx="17248">
                  <c:v>29.76</c:v>
                </c:pt>
                <c:pt idx="17249">
                  <c:v>29.516718985906074</c:v>
                </c:pt>
                <c:pt idx="17250">
                  <c:v>28.823913272672208</c:v>
                </c:pt>
                <c:pt idx="17251">
                  <c:v>27.787056249838827</c:v>
                </c:pt>
                <c:pt idx="17252">
                  <c:v>23.213059464973778</c:v>
                </c:pt>
                <c:pt idx="17253">
                  <c:v>22.471227605962191</c:v>
                </c:pt>
                <c:pt idx="17254">
                  <c:v>21.902000000000001</c:v>
                </c:pt>
                <c:pt idx="17255">
                  <c:v>21.422118929947562</c:v>
                </c:pt>
                <c:pt idx="17256">
                  <c:v>20.999335220021528</c:v>
                </c:pt>
                <c:pt idx="17257">
                  <c:v>21.203728578352415</c:v>
                </c:pt>
                <c:pt idx="17258">
                  <c:v>20.777450078525376</c:v>
                </c:pt>
                <c:pt idx="17259">
                  <c:v>20.380679725099789</c:v>
                </c:pt>
                <c:pt idx="17260">
                  <c:v>20.008024861925882</c:v>
                </c:pt>
                <c:pt idx="17261">
                  <c:v>19.655559128885216</c:v>
                </c:pt>
                <c:pt idx="17262">
                  <c:v>19.320318441241312</c:v>
                </c:pt>
                <c:pt idx="17263">
                  <c:v>18.8</c:v>
                </c:pt>
                <c:pt idx="17264">
                  <c:v>20.814318860936392</c:v>
                </c:pt>
                <c:pt idx="17265">
                  <c:v>22.767433662577758</c:v>
                </c:pt>
                <c:pt idx="17266">
                  <c:v>24.599999999999998</c:v>
                </c:pt>
                <c:pt idx="17267">
                  <c:v>26.256336272363853</c:v>
                </c:pt>
                <c:pt idx="17268">
                  <c:v>27.686115540180143</c:v>
                </c:pt>
                <c:pt idx="17269">
                  <c:v>28.845894683899488</c:v>
                </c:pt>
                <c:pt idx="17270">
                  <c:v>29.700434401116535</c:v>
                </c:pt>
                <c:pt idx="17271">
                  <c:v>30.223769934941611</c:v>
                </c:pt>
                <c:pt idx="17272">
                  <c:v>30.44</c:v>
                </c:pt>
                <c:pt idx="17273">
                  <c:v>30.144957068013749</c:v>
                </c:pt>
                <c:pt idx="17274">
                  <c:v>29.304745883879058</c:v>
                </c:pt>
                <c:pt idx="17275">
                  <c:v>28.047280983847088</c:v>
                </c:pt>
                <c:pt idx="17276">
                  <c:v>24.352008287308625</c:v>
                </c:pt>
                <c:pt idx="17277">
                  <c:v>23.452339862549891</c:v>
                </c:pt>
                <c:pt idx="17278">
                  <c:v>22.762</c:v>
                </c:pt>
                <c:pt idx="17279">
                  <c:v>22.180016574617255</c:v>
                </c:pt>
                <c:pt idx="17280">
                  <c:v>21.667278883855897</c:v>
                </c:pt>
                <c:pt idx="17281">
                  <c:v>21.92231905648643</c:v>
                </c:pt>
                <c:pt idx="17282">
                  <c:v>21.376383433900923</c:v>
                </c:pt>
                <c:pt idx="17283">
                  <c:v>20.868238946180433</c:v>
                </c:pt>
                <c:pt idx="17284">
                  <c:v>20.39097920913315</c:v>
                </c:pt>
                <c:pt idx="17285">
                  <c:v>19.939575726467034</c:v>
                </c:pt>
                <c:pt idx="17286">
                  <c:v>19.510232389659926</c:v>
                </c:pt>
                <c:pt idx="17287">
                  <c:v>19</c:v>
                </c:pt>
                <c:pt idx="17288">
                  <c:v>21.552628211703876</c:v>
                </c:pt>
                <c:pt idx="17289">
                  <c:v>24.02769610688733</c:v>
                </c:pt>
                <c:pt idx="17290">
                  <c:v>26.35</c:v>
                </c:pt>
                <c:pt idx="17291">
                  <c:v>28.448977862392127</c:v>
                </c:pt>
                <c:pt idx="17292">
                  <c:v>30.26085331384898</c:v>
                </c:pt>
                <c:pt idx="17293">
                  <c:v>31.73057343563125</c:v>
                </c:pt>
                <c:pt idx="17294">
                  <c:v>32.813481525552859</c:v>
                </c:pt>
                <c:pt idx="17295">
                  <c:v>33.47667396927946</c:v>
                </c:pt>
                <c:pt idx="17296">
                  <c:v>31.527999999999999</c:v>
                </c:pt>
                <c:pt idx="17297">
                  <c:v>31.150137999386025</c:v>
                </c:pt>
                <c:pt idx="17298">
                  <c:v>30.07407806181002</c:v>
                </c:pt>
                <c:pt idx="17299">
                  <c:v>28.463640558260305</c:v>
                </c:pt>
                <c:pt idx="17300">
                  <c:v>25.954326403044387</c:v>
                </c:pt>
                <c:pt idx="17301">
                  <c:v>24.802119473090219</c:v>
                </c:pt>
                <c:pt idx="17302">
                  <c:v>23.918000000000003</c:v>
                </c:pt>
                <c:pt idx="17303">
                  <c:v>23.17265280608877</c:v>
                </c:pt>
                <c:pt idx="17304">
                  <c:v>22.515988745990889</c:v>
                </c:pt>
                <c:pt idx="17305">
                  <c:v>21.139045245444233</c:v>
                </c:pt>
                <c:pt idx="17306">
                  <c:v>20.686591750013775</c:v>
                </c:pt>
                <c:pt idx="17307">
                  <c:v>20.265458304711181</c:v>
                </c:pt>
                <c:pt idx="17308">
                  <c:v>19.869921125377473</c:v>
                </c:pt>
                <c:pt idx="17309">
                  <c:v>19.495812759606238</c:v>
                </c:pt>
                <c:pt idx="17310">
                  <c:v>19.139987117457885</c:v>
                </c:pt>
                <c:pt idx="17311">
                  <c:v>19.100000000000001</c:v>
                </c:pt>
                <c:pt idx="17312">
                  <c:v>21.149048496469778</c:v>
                </c:pt>
                <c:pt idx="17313">
                  <c:v>23.135837691242891</c:v>
                </c:pt>
                <c:pt idx="17314">
                  <c:v>25</c:v>
                </c:pt>
                <c:pt idx="17315">
                  <c:v>26.684893794301161</c:v>
                </c:pt>
                <c:pt idx="17316">
                  <c:v>28.139324428803938</c:v>
                </c:pt>
                <c:pt idx="17317">
                  <c:v>29.319099764656375</c:v>
                </c:pt>
                <c:pt idx="17318">
                  <c:v>30.188372925273718</c:v>
                </c:pt>
                <c:pt idx="17319">
                  <c:v>30.720731485544054</c:v>
                </c:pt>
                <c:pt idx="17320">
                  <c:v>30.678000000000001</c:v>
                </c:pt>
                <c:pt idx="17321">
                  <c:v>30.364840396751433</c:v>
                </c:pt>
                <c:pt idx="17322">
                  <c:v>29.473037297801458</c:v>
                </c:pt>
                <c:pt idx="17323">
                  <c:v>28.138359640749979</c:v>
                </c:pt>
                <c:pt idx="17324">
                  <c:v>24.480640375125823</c:v>
                </c:pt>
                <c:pt idx="17325">
                  <c:v>23.525729152355588</c:v>
                </c:pt>
                <c:pt idx="17326">
                  <c:v>22.792999999999999</c:v>
                </c:pt>
                <c:pt idx="17327">
                  <c:v>22.175280750251648</c:v>
                </c:pt>
                <c:pt idx="17328">
                  <c:v>21.631059166197929</c:v>
                </c:pt>
                <c:pt idx="17329">
                  <c:v>22.2684119112606</c:v>
                </c:pt>
                <c:pt idx="17330">
                  <c:v>21.868308407036977</c:v>
                </c:pt>
                <c:pt idx="17331">
                  <c:v>21.495901145488396</c:v>
                </c:pt>
                <c:pt idx="17332">
                  <c:v>21.146128598474291</c:v>
                </c:pt>
                <c:pt idx="17333">
                  <c:v>20.815305498164193</c:v>
                </c:pt>
                <c:pt idx="17334">
                  <c:v>20.50064976502474</c:v>
                </c:pt>
                <c:pt idx="17335">
                  <c:v>18.8</c:v>
                </c:pt>
                <c:pt idx="17336">
                  <c:v>20.901142949769856</c:v>
                </c:pt>
                <c:pt idx="17337">
                  <c:v>22.938443734240593</c:v>
                </c:pt>
                <c:pt idx="17338">
                  <c:v>24.849999999999998</c:v>
                </c:pt>
                <c:pt idx="17339">
                  <c:v>26.577730077207125</c:v>
                </c:pt>
                <c:pt idx="17340">
                  <c:v>28.069137761739633</c:v>
                </c:pt>
                <c:pt idx="17341">
                  <c:v>29.278907385791705</c:v>
                </c:pt>
                <c:pt idx="17342">
                  <c:v>30.170280711509491</c:v>
                </c:pt>
                <c:pt idx="17343">
                  <c:v>30.716173811447717</c:v>
                </c:pt>
                <c:pt idx="17344">
                  <c:v>30.201999999999998</c:v>
                </c:pt>
                <c:pt idx="17345">
                  <c:v>29.925073739276058</c:v>
                </c:pt>
                <c:pt idx="17346">
                  <c:v>29.136454469956661</c:v>
                </c:pt>
                <c:pt idx="17347">
                  <c:v>27.956202326944197</c:v>
                </c:pt>
                <c:pt idx="17348">
                  <c:v>25.223376199491433</c:v>
                </c:pt>
                <c:pt idx="17349">
                  <c:v>24.378950572744198</c:v>
                </c:pt>
                <c:pt idx="17350">
                  <c:v>23.731000000000002</c:v>
                </c:pt>
                <c:pt idx="17351">
                  <c:v>23.184752398982862</c:v>
                </c:pt>
                <c:pt idx="17352">
                  <c:v>22.703498601513871</c:v>
                </c:pt>
                <c:pt idx="17353">
                  <c:v>21.587002389394613</c:v>
                </c:pt>
                <c:pt idx="17354">
                  <c:v>21.067241762412518</c:v>
                </c:pt>
                <c:pt idx="17355">
                  <c:v>20.583460366569039</c:v>
                </c:pt>
                <c:pt idx="17356">
                  <c:v>20.12908294568156</c:v>
                </c:pt>
                <c:pt idx="17357">
                  <c:v>19.699322095746009</c:v>
                </c:pt>
                <c:pt idx="17358">
                  <c:v>19.290563713443355</c:v>
                </c:pt>
                <c:pt idx="17359">
                  <c:v>20.2</c:v>
                </c:pt>
                <c:pt idx="17360">
                  <c:v>22.387967038603321</c:v>
                </c:pt>
                <c:pt idx="17361">
                  <c:v>24.509453805903426</c:v>
                </c:pt>
                <c:pt idx="17362">
                  <c:v>26.499999999999996</c:v>
                </c:pt>
                <c:pt idx="17363">
                  <c:v>28.299123882050392</c:v>
                </c:pt>
                <c:pt idx="17364">
                  <c:v>29.852159983299121</c:v>
                </c:pt>
                <c:pt idx="17365">
                  <c:v>31.111920087683924</c:v>
                </c:pt>
                <c:pt idx="17366">
                  <c:v>32.040127021902443</c:v>
                </c:pt>
                <c:pt idx="17367">
                  <c:v>32.608577687953819</c:v>
                </c:pt>
                <c:pt idx="17368">
                  <c:v>31.29</c:v>
                </c:pt>
                <c:pt idx="17369">
                  <c:v>30.930254670648338</c:v>
                </c:pt>
                <c:pt idx="17370">
                  <c:v>29.905786647887624</c:v>
                </c:pt>
                <c:pt idx="17371">
                  <c:v>28.372561901357415</c:v>
                </c:pt>
                <c:pt idx="17372">
                  <c:v>25.425694315227183</c:v>
                </c:pt>
                <c:pt idx="17373">
                  <c:v>24.32873018328452</c:v>
                </c:pt>
                <c:pt idx="17374">
                  <c:v>23.486999999999998</c:v>
                </c:pt>
                <c:pt idx="17375">
                  <c:v>22.777388630454372</c:v>
                </c:pt>
                <c:pt idx="17376">
                  <c:v>22.152208463648858</c:v>
                </c:pt>
                <c:pt idx="17377">
                  <c:v>21.616369055210981</c:v>
                </c:pt>
                <c:pt idx="17378">
                  <c:v>21.148958419435719</c:v>
                </c:pt>
                <c:pt idx="17379">
                  <c:v>20.713903207346259</c:v>
                </c:pt>
                <c:pt idx="17380">
                  <c:v>20.30529041877838</c:v>
                </c:pt>
                <c:pt idx="17381">
                  <c:v>19.918814834303966</c:v>
                </c:pt>
                <c:pt idx="17382">
                  <c:v>19.551226361010208</c:v>
                </c:pt>
                <c:pt idx="17383">
                  <c:v>18.899999999999999</c:v>
                </c:pt>
                <c:pt idx="17384">
                  <c:v>21.122696674136705</c:v>
                </c:pt>
                <c:pt idx="17385">
                  <c:v>23.277857834568557</c:v>
                </c:pt>
                <c:pt idx="17386">
                  <c:v>25.299999999999997</c:v>
                </c:pt>
                <c:pt idx="17387">
                  <c:v>27.127681403987701</c:v>
                </c:pt>
                <c:pt idx="17388">
                  <c:v>28.705368871922918</c:v>
                </c:pt>
                <c:pt idx="17389">
                  <c:v>29.985125168440813</c:v>
                </c:pt>
                <c:pt idx="17390">
                  <c:v>30.928065546059628</c:v>
                </c:pt>
                <c:pt idx="17391">
                  <c:v>31.50553923855626</c:v>
                </c:pt>
                <c:pt idx="17392">
                  <c:v>30.814</c:v>
                </c:pt>
                <c:pt idx="17393">
                  <c:v>30.490488013172968</c:v>
                </c:pt>
                <c:pt idx="17394">
                  <c:v>29.569203820042826</c:v>
                </c:pt>
                <c:pt idx="17395">
                  <c:v>28.190404587551633</c:v>
                </c:pt>
                <c:pt idx="17396">
                  <c:v>25.068430139592792</c:v>
                </c:pt>
                <c:pt idx="17397">
                  <c:v>24.081951603673129</c:v>
                </c:pt>
                <c:pt idx="17398">
                  <c:v>23.324999999999999</c:v>
                </c:pt>
                <c:pt idx="17399">
                  <c:v>22.686860279185588</c:v>
                </c:pt>
                <c:pt idx="17400">
                  <c:v>22.124647898964803</c:v>
                </c:pt>
                <c:pt idx="17401">
                  <c:v>21.983657151603055</c:v>
                </c:pt>
                <c:pt idx="17402">
                  <c:v>21.445200099189947</c:v>
                </c:pt>
                <c:pt idx="17403">
                  <c:v>20.94401649486289</c:v>
                </c:pt>
                <c:pt idx="17404">
                  <c:v>20.473294562432695</c:v>
                </c:pt>
                <c:pt idx="17405">
                  <c:v>20.028074689118167</c:v>
                </c:pt>
                <c:pt idx="17406">
                  <c:v>19.604612767883761</c:v>
                </c:pt>
                <c:pt idx="17407">
                  <c:v>19.2</c:v>
                </c:pt>
                <c:pt idx="17408">
                  <c:v>21.700533758403797</c:v>
                </c:pt>
                <c:pt idx="17409">
                  <c:v>24.12509006388963</c:v>
                </c:pt>
                <c:pt idx="17410">
                  <c:v>26.4</c:v>
                </c:pt>
                <c:pt idx="17411">
                  <c:v>28.456141579486165</c:v>
                </c:pt>
                <c:pt idx="17412">
                  <c:v>30.231039980913284</c:v>
                </c:pt>
                <c:pt idx="17413">
                  <c:v>31.670765814495915</c:v>
                </c:pt>
                <c:pt idx="17414">
                  <c:v>32.731573739317085</c:v>
                </c:pt>
                <c:pt idx="17415">
                  <c:v>33.381231643375799</c:v>
                </c:pt>
                <c:pt idx="17416">
                  <c:v>31.46</c:v>
                </c:pt>
                <c:pt idx="17417">
                  <c:v>31.08731419117526</c:v>
                </c:pt>
                <c:pt idx="17418">
                  <c:v>30.025994800689336</c:v>
                </c:pt>
                <c:pt idx="17419">
                  <c:v>28.43761808485948</c:v>
                </c:pt>
                <c:pt idx="17420">
                  <c:v>25.9604315208109</c:v>
                </c:pt>
                <c:pt idx="17421">
                  <c:v>24.824008247431447</c:v>
                </c:pt>
                <c:pt idx="17422">
                  <c:v>23.951999999999998</c:v>
                </c:pt>
                <c:pt idx="17423">
                  <c:v>23.216863041621796</c:v>
                </c:pt>
                <c:pt idx="17424">
                  <c:v>22.569194379607453</c:v>
                </c:pt>
                <c:pt idx="17425">
                  <c:v>20.645735721027354</c:v>
                </c:pt>
                <c:pt idx="17426">
                  <c:v>20.230675076458919</c:v>
                </c:pt>
                <c:pt idx="17427">
                  <c:v>19.844346048123477</c:v>
                </c:pt>
                <c:pt idx="17428">
                  <c:v>19.4814978918752</c:v>
                </c:pt>
                <c:pt idx="17429">
                  <c:v>19.138307572861919</c:v>
                </c:pt>
                <c:pt idx="17430">
                  <c:v>18.811889008577065</c:v>
                </c:pt>
                <c:pt idx="17431">
                  <c:v>19.2</c:v>
                </c:pt>
                <c:pt idx="17432">
                  <c:v>21.005941047736076</c:v>
                </c:pt>
                <c:pt idx="17433">
                  <c:v>22.757009490586956</c:v>
                </c:pt>
                <c:pt idx="17434">
                  <c:v>24.4</c:v>
                </c:pt>
                <c:pt idx="17435">
                  <c:v>25.884991140740009</c:v>
                </c:pt>
                <c:pt idx="17436">
                  <c:v>27.166862208437372</c:v>
                </c:pt>
                <c:pt idx="17437">
                  <c:v>28.206664199358162</c:v>
                </c:pt>
                <c:pt idx="17438">
                  <c:v>28.972803256173449</c:v>
                </c:pt>
                <c:pt idx="17439">
                  <c:v>29.442000631326962</c:v>
                </c:pt>
                <c:pt idx="17440">
                  <c:v>30.338000000000001</c:v>
                </c:pt>
                <c:pt idx="17441">
                  <c:v>30.050721355697597</c:v>
                </c:pt>
                <c:pt idx="17442">
                  <c:v>29.232620992198029</c:v>
                </c:pt>
                <c:pt idx="17443">
                  <c:v>28.008247273745848</c:v>
                </c:pt>
                <c:pt idx="17444">
                  <c:v>23.7111659639584</c:v>
                </c:pt>
                <c:pt idx="17445">
                  <c:v>22.835173024061739</c:v>
                </c:pt>
                <c:pt idx="17446">
                  <c:v>22.163</c:v>
                </c:pt>
                <c:pt idx="17447">
                  <c:v>21.5963319279168</c:v>
                </c:pt>
                <c:pt idx="17448">
                  <c:v>21.097087334280744</c:v>
                </c:pt>
                <c:pt idx="17449">
                  <c:v>20.181052388119166</c:v>
                </c:pt>
                <c:pt idx="17450">
                  <c:v>19.739816747947316</c:v>
                </c:pt>
                <c:pt idx="17451">
                  <c:v>19.329124627734867</c:v>
                </c:pt>
                <c:pt idx="17452">
                  <c:v>18.943394155326789</c:v>
                </c:pt>
                <c:pt idx="17453">
                  <c:v>18.578561203582943</c:v>
                </c:pt>
                <c:pt idx="17454">
                  <c:v>18.231557684793636</c:v>
                </c:pt>
                <c:pt idx="17455">
                  <c:v>18.5</c:v>
                </c:pt>
                <c:pt idx="17456">
                  <c:v>20.444859589869619</c:v>
                </c:pt>
                <c:pt idx="17457">
                  <c:v>22.330625605247491</c:v>
                </c:pt>
                <c:pt idx="17458">
                  <c:v>24.099999999999998</c:v>
                </c:pt>
                <c:pt idx="17459">
                  <c:v>25.69922122848924</c:v>
                </c:pt>
                <c:pt idx="17460">
                  <c:v>27.079697762932554</c:v>
                </c:pt>
                <c:pt idx="17461">
                  <c:v>28.19948452238571</c:v>
                </c:pt>
                <c:pt idx="17462">
                  <c:v>29.024557352802173</c:v>
                </c:pt>
                <c:pt idx="17463">
                  <c:v>29.529846833736727</c:v>
                </c:pt>
                <c:pt idx="17464">
                  <c:v>30.576000000000001</c:v>
                </c:pt>
                <c:pt idx="17465">
                  <c:v>30.270604684435284</c:v>
                </c:pt>
                <c:pt idx="17466">
                  <c:v>29.40091240612043</c:v>
                </c:pt>
                <c:pt idx="17467">
                  <c:v>28.099325930648742</c:v>
                </c:pt>
                <c:pt idx="17468">
                  <c:v>23.439798051775597</c:v>
                </c:pt>
                <c:pt idx="17469">
                  <c:v>22.508562313867433</c:v>
                </c:pt>
                <c:pt idx="17470">
                  <c:v>21.793999999999997</c:v>
                </c:pt>
                <c:pt idx="17471">
                  <c:v>21.191596103551191</c:v>
                </c:pt>
                <c:pt idx="17472">
                  <c:v>20.66086761662277</c:v>
                </c:pt>
                <c:pt idx="17473">
                  <c:v>21.080311913811492</c:v>
                </c:pt>
                <c:pt idx="17474">
                  <c:v>20.523158435967378</c:v>
                </c:pt>
                <c:pt idx="17475">
                  <c:v>20.00457262315674</c:v>
                </c:pt>
                <c:pt idx="17476">
                  <c:v>19.51750617918383</c:v>
                </c:pt>
                <c:pt idx="17477">
                  <c:v>19.056827282490325</c:v>
                </c:pt>
                <c:pt idx="17478">
                  <c:v>18.618661822324171</c:v>
                </c:pt>
                <c:pt idx="17479">
                  <c:v>17.899999999999999</c:v>
                </c:pt>
                <c:pt idx="17480">
                  <c:v>20.539452300537342</c:v>
                </c:pt>
                <c:pt idx="17481">
                  <c:v>23.098706178550163</c:v>
                </c:pt>
                <c:pt idx="17482">
                  <c:v>25.5</c:v>
                </c:pt>
                <c:pt idx="17483">
                  <c:v>27.670371667235397</c:v>
                </c:pt>
                <c:pt idx="17484">
                  <c:v>29.543875535408468</c:v>
                </c:pt>
                <c:pt idx="17485">
                  <c:v>31.063586137523465</c:v>
                </c:pt>
                <c:pt idx="17486">
                  <c:v>32.183327835945803</c:v>
                </c:pt>
                <c:pt idx="17487">
                  <c:v>32.869077845785561</c:v>
                </c:pt>
                <c:pt idx="17488">
                  <c:v>31.630000000000003</c:v>
                </c:pt>
                <c:pt idx="17489">
                  <c:v>31.244373711702181</c:v>
                </c:pt>
                <c:pt idx="17490">
                  <c:v>30.146202953491052</c:v>
                </c:pt>
                <c:pt idx="17491">
                  <c:v>28.502674268361545</c:v>
                </c:pt>
                <c:pt idx="17492">
                  <c:v>25.195168726394609</c:v>
                </c:pt>
                <c:pt idx="17493">
                  <c:v>24.019286311578369</c:v>
                </c:pt>
                <c:pt idx="17494">
                  <c:v>23.116999999999997</c:v>
                </c:pt>
                <c:pt idx="17495">
                  <c:v>22.356337452789219</c:v>
                </c:pt>
                <c:pt idx="17496">
                  <c:v>21.686180295566043</c:v>
                </c:pt>
                <c:pt idx="17497">
                  <c:v>23.217109529518659</c:v>
                </c:pt>
                <c:pt idx="17498">
                  <c:v>22.86561673141566</c:v>
                </c:pt>
                <c:pt idx="17499">
                  <c:v>22.538455211924386</c:v>
                </c:pt>
                <c:pt idx="17500">
                  <c:v>22.231178394921344</c:v>
                </c:pt>
                <c:pt idx="17501">
                  <c:v>21.940548755396581</c:v>
                </c:pt>
                <c:pt idx="17502">
                  <c:v>21.664122223479676</c:v>
                </c:pt>
                <c:pt idx="17503">
                  <c:v>18.2</c:v>
                </c:pt>
                <c:pt idx="17504">
                  <c:v>20.387967038603321</c:v>
                </c:pt>
                <c:pt idx="17505">
                  <c:v>22.509453805903426</c:v>
                </c:pt>
                <c:pt idx="17506">
                  <c:v>24.5</c:v>
                </c:pt>
                <c:pt idx="17507">
                  <c:v>26.299123882050395</c:v>
                </c:pt>
                <c:pt idx="17508">
                  <c:v>27.852159983299124</c:v>
                </c:pt>
                <c:pt idx="17509">
                  <c:v>29.111920087683927</c:v>
                </c:pt>
                <c:pt idx="17510">
                  <c:v>30.040127021902446</c:v>
                </c:pt>
                <c:pt idx="17511">
                  <c:v>30.608577687953822</c:v>
                </c:pt>
                <c:pt idx="17512">
                  <c:v>29.76</c:v>
                </c:pt>
                <c:pt idx="17513">
                  <c:v>29.516718985906074</c:v>
                </c:pt>
                <c:pt idx="17514">
                  <c:v>28.823913272672208</c:v>
                </c:pt>
                <c:pt idx="17515">
                  <c:v>27.787056249838827</c:v>
                </c:pt>
                <c:pt idx="17516">
                  <c:v>25.813059464973779</c:v>
                </c:pt>
                <c:pt idx="17517">
                  <c:v>25.071227605962193</c:v>
                </c:pt>
                <c:pt idx="17518">
                  <c:v>24.501999999999999</c:v>
                </c:pt>
                <c:pt idx="17519">
                  <c:v>24.02211892994756</c:v>
                </c:pt>
                <c:pt idx="17520">
                  <c:v>23.59933522002153</c:v>
                </c:pt>
                <c:pt idx="17521">
                  <c:v>21.848340484511237</c:v>
                </c:pt>
                <c:pt idx="17522">
                  <c:v>21.336058427701545</c:v>
                </c:pt>
                <c:pt idx="17523">
                  <c:v>20.859237915251498</c:v>
                </c:pt>
                <c:pt idx="17524">
                  <c:v>20.411398298981105</c:v>
                </c:pt>
                <c:pt idx="17525">
                  <c:v>19.987821058397145</c:v>
                </c:pt>
                <c:pt idx="17526">
                  <c:v>19.58494409166719</c:v>
                </c:pt>
                <c:pt idx="17527">
                  <c:v>21.4</c:v>
                </c:pt>
                <c:pt idx="17528">
                  <c:v>23.396954043169696</c:v>
                </c:pt>
                <c:pt idx="17529">
                  <c:v>25.333231648245189</c:v>
                </c:pt>
                <c:pt idx="17530">
                  <c:v>27.15</c:v>
                </c:pt>
                <c:pt idx="17531">
                  <c:v>28.7920575113952</c:v>
                </c:pt>
                <c:pt idx="17532">
                  <c:v>30.209511095868244</c:v>
                </c:pt>
                <c:pt idx="17533">
                  <c:v>31.359292143521042</c:v>
                </c:pt>
                <c:pt idx="17534">
                  <c:v>32.206465139037945</c:v>
                </c:pt>
                <c:pt idx="17535">
                  <c:v>32.72528915964039</c:v>
                </c:pt>
                <c:pt idx="17536">
                  <c:v>31.222000000000001</c:v>
                </c:pt>
                <c:pt idx="17537">
                  <c:v>30.867430862437576</c:v>
                </c:pt>
                <c:pt idx="17538">
                  <c:v>29.857703386766939</c:v>
                </c:pt>
                <c:pt idx="17539">
                  <c:v>28.346539427956589</c:v>
                </c:pt>
                <c:pt idx="17540">
                  <c:v>25.631799432993699</c:v>
                </c:pt>
                <c:pt idx="17541">
                  <c:v>24.550618957625748</c:v>
                </c:pt>
                <c:pt idx="17542">
                  <c:v>23.720999999999997</c:v>
                </c:pt>
                <c:pt idx="17543">
                  <c:v>23.0215988659874</c:v>
                </c:pt>
                <c:pt idx="17544">
                  <c:v>22.405414097265421</c:v>
                </c:pt>
                <c:pt idx="17545">
                  <c:v>21.850945247995121</c:v>
                </c:pt>
                <c:pt idx="17546">
                  <c:v>21.241441778944179</c:v>
                </c:pt>
                <c:pt idx="17547">
                  <c:v>20.674129782379524</c:v>
                </c:pt>
                <c:pt idx="17548">
                  <c:v>20.141298706087007</c:v>
                </c:pt>
                <c:pt idx="17549">
                  <c:v>19.637334543932369</c:v>
                </c:pt>
                <c:pt idx="17550">
                  <c:v>19.157999174757315</c:v>
                </c:pt>
                <c:pt idx="17551">
                  <c:v>19.2</c:v>
                </c:pt>
                <c:pt idx="17552">
                  <c:v>21.9436412071375</c:v>
                </c:pt>
                <c:pt idx="17553">
                  <c:v>24.603918264545566</c:v>
                </c:pt>
                <c:pt idx="17554">
                  <c:v>27.099999999999998</c:v>
                </c:pt>
                <c:pt idx="17555">
                  <c:v>29.356044233047321</c:v>
                </c:pt>
                <c:pt idx="17556">
                  <c:v>31.303502201279855</c:v>
                </c:pt>
                <c:pt idx="17557">
                  <c:v>32.88320137979413</c:v>
                </c:pt>
                <c:pt idx="17558">
                  <c:v>34.047143408417355</c:v>
                </c:pt>
                <c:pt idx="17559">
                  <c:v>34.759962497592888</c:v>
                </c:pt>
                <c:pt idx="17560">
                  <c:v>32.106000000000002</c:v>
                </c:pt>
                <c:pt idx="17561">
                  <c:v>31.684140369177552</c:v>
                </c:pt>
                <c:pt idx="17562">
                  <c:v>30.482785781335849</c:v>
                </c:pt>
                <c:pt idx="17563">
                  <c:v>28.68483158216733</c:v>
                </c:pt>
                <c:pt idx="17564">
                  <c:v>26.352432902029001</c:v>
                </c:pt>
                <c:pt idx="17565">
                  <c:v>25.066064891189761</c:v>
                </c:pt>
                <c:pt idx="17566">
                  <c:v>24.079000000000001</c:v>
                </c:pt>
                <c:pt idx="17567">
                  <c:v>23.246865804058004</c:v>
                </c:pt>
                <c:pt idx="17568">
                  <c:v>22.513740860250099</c:v>
                </c:pt>
                <c:pt idx="17569">
                  <c:v>21.264326199161363</c:v>
                </c:pt>
                <c:pt idx="17570">
                  <c:v>20.729608431834464</c:v>
                </c:pt>
                <c:pt idx="17571">
                  <c:v>20.23190526920412</c:v>
                </c:pt>
                <c:pt idx="17572">
                  <c:v>19.764452239082466</c:v>
                </c:pt>
                <c:pt idx="17573">
                  <c:v>19.322324170443736</c:v>
                </c:pt>
                <c:pt idx="17574">
                  <c:v>18.901802956995681</c:v>
                </c:pt>
                <c:pt idx="17575">
                  <c:v>18.7</c:v>
                </c:pt>
                <c:pt idx="17576">
                  <c:v>21.148439305103718</c:v>
                </c:pt>
                <c:pt idx="17577">
                  <c:v>23.522484020891927</c:v>
                </c:pt>
                <c:pt idx="17578">
                  <c:v>25.749999999999996</c:v>
                </c:pt>
                <c:pt idx="17579">
                  <c:v>27.763305296580199</c:v>
                </c:pt>
                <c:pt idx="17580">
                  <c:v>29.501226647977589</c:v>
                </c:pt>
                <c:pt idx="17581">
                  <c:v>30.910958193360582</c:v>
                </c:pt>
                <c:pt idx="17582">
                  <c:v>31.949665953081304</c:v>
                </c:pt>
                <c:pt idx="17583">
                  <c:v>32.585789317472134</c:v>
                </c:pt>
                <c:pt idx="17584">
                  <c:v>31.425999999999998</c:v>
                </c:pt>
                <c:pt idx="17585">
                  <c:v>31.055902287069873</c:v>
                </c:pt>
                <c:pt idx="17586">
                  <c:v>30.001953170128992</c:v>
                </c:pt>
                <c:pt idx="17587">
                  <c:v>28.424606848159065</c:v>
                </c:pt>
                <c:pt idx="17588">
                  <c:v>25.213484079694155</c:v>
                </c:pt>
                <c:pt idx="17589">
                  <c:v>24.084952634602061</c:v>
                </c:pt>
                <c:pt idx="17590">
                  <c:v>23.219000000000001</c:v>
                </c:pt>
                <c:pt idx="17591">
                  <c:v>22.48896815938831</c:v>
                </c:pt>
                <c:pt idx="17592">
                  <c:v>21.845797196415731</c:v>
                </c:pt>
                <c:pt idx="17593">
                  <c:v>20.757635723578243</c:v>
                </c:pt>
                <c:pt idx="17594">
                  <c:v>20.185525105389321</c:v>
                </c:pt>
                <c:pt idx="17595">
                  <c:v>19.653017525791824</c:v>
                </c:pt>
                <c:pt idx="17596">
                  <c:v>19.152875472584739</c:v>
                </c:pt>
                <c:pt idx="17597">
                  <c:v>18.679829357188055</c:v>
                </c:pt>
                <c:pt idx="17598">
                  <c:v>18.229901065876497</c:v>
                </c:pt>
                <c:pt idx="17599">
                  <c:v>18.5</c:v>
                </c:pt>
                <c:pt idx="17600">
                  <c:v>21.035263393937182</c:v>
                </c:pt>
                <c:pt idx="17601">
                  <c:v>23.493494092554762</c:v>
                </c:pt>
                <c:pt idx="17602">
                  <c:v>25.8</c:v>
                </c:pt>
                <c:pt idx="17603">
                  <c:v>27.884699101423472</c:v>
                </c:pt>
                <c:pt idx="17604">
                  <c:v>29.684248869537079</c:v>
                </c:pt>
                <c:pt idx="17605">
                  <c:v>31.143970895252806</c:v>
                </c:pt>
                <c:pt idx="17606">
                  <c:v>32.219512263474265</c:v>
                </c:pt>
                <c:pt idx="17607">
                  <c:v>32.878193193978241</c:v>
                </c:pt>
                <c:pt idx="17608">
                  <c:v>31.766000000000002</c:v>
                </c:pt>
                <c:pt idx="17609">
                  <c:v>31.370021328123716</c:v>
                </c:pt>
                <c:pt idx="17610">
                  <c:v>30.242369475732421</c:v>
                </c:pt>
                <c:pt idx="17611">
                  <c:v>28.5547192151632</c:v>
                </c:pt>
                <c:pt idx="17612">
                  <c:v>24.982958490861581</c:v>
                </c:pt>
                <c:pt idx="17613">
                  <c:v>23.77550876289591</c:v>
                </c:pt>
                <c:pt idx="17614">
                  <c:v>22.849</c:v>
                </c:pt>
                <c:pt idx="17615">
                  <c:v>22.067916981723158</c:v>
                </c:pt>
                <c:pt idx="17616">
                  <c:v>21.379769028332916</c:v>
                </c:pt>
                <c:pt idx="17617">
                  <c:v>22.725664294277991</c:v>
                </c:pt>
                <c:pt idx="17618">
                  <c:v>22.19842509712349</c:v>
                </c:pt>
                <c:pt idx="17619">
                  <c:v>21.707682817886582</c:v>
                </c:pt>
                <c:pt idx="17620">
                  <c:v>21.246767592382014</c:v>
                </c:pt>
                <c:pt idx="17621">
                  <c:v>20.810823133094871</c:v>
                </c:pt>
                <c:pt idx="17622">
                  <c:v>20.396183335219519</c:v>
                </c:pt>
                <c:pt idx="17623">
                  <c:v>17.8</c:v>
                </c:pt>
                <c:pt idx="17624">
                  <c:v>20.630465295970964</c:v>
                </c:pt>
                <c:pt idx="17625">
                  <c:v>23.374928336208402</c:v>
                </c:pt>
                <c:pt idx="17626">
                  <c:v>25.95</c:v>
                </c:pt>
                <c:pt idx="17627">
                  <c:v>28.27743803789059</c:v>
                </c:pt>
                <c:pt idx="17628">
                  <c:v>30.286524422839342</c:v>
                </c:pt>
                <c:pt idx="17629">
                  <c:v>31.916214081686348</c:v>
                </c:pt>
                <c:pt idx="17630">
                  <c:v>33.116989718810309</c:v>
                </c:pt>
                <c:pt idx="17631">
                  <c:v>33.852366374098992</c:v>
                </c:pt>
                <c:pt idx="17632">
                  <c:v>31.358000000000001</c:v>
                </c:pt>
                <c:pt idx="17633">
                  <c:v>30.993078478859111</c:v>
                </c:pt>
                <c:pt idx="17634">
                  <c:v>29.953869909008311</c:v>
                </c:pt>
                <c:pt idx="17635">
                  <c:v>28.39858437475824</c:v>
                </c:pt>
                <c:pt idx="17636">
                  <c:v>26.619589197460673</c:v>
                </c:pt>
                <c:pt idx="17637">
                  <c:v>25.506841408943291</c:v>
                </c:pt>
                <c:pt idx="17638">
                  <c:v>24.652999999999999</c:v>
                </c:pt>
                <c:pt idx="17639">
                  <c:v>23.933178394921342</c:v>
                </c:pt>
                <c:pt idx="17640">
                  <c:v>23.299002830032297</c:v>
                </c:pt>
                <c:pt idx="17641">
                  <c:v>21.571016674744484</c:v>
                </c:pt>
                <c:pt idx="17642">
                  <c:v>21.073691758279605</c:v>
                </c:pt>
                <c:pt idx="17643">
                  <c:v>20.610793012616419</c:v>
                </c:pt>
                <c:pt idx="17644">
                  <c:v>20.176029005580197</c:v>
                </c:pt>
                <c:pt idx="17645">
                  <c:v>19.764818983699421</c:v>
                </c:pt>
                <c:pt idx="17646">
                  <c:v>19.373704848114862</c:v>
                </c:pt>
                <c:pt idx="17647">
                  <c:v>20</c:v>
                </c:pt>
                <c:pt idx="17648">
                  <c:v>22.135872585303243</c:v>
                </c:pt>
                <c:pt idx="17649">
                  <c:v>24.206847762905724</c:v>
                </c:pt>
                <c:pt idx="17650">
                  <c:v>26.15</c:v>
                </c:pt>
                <c:pt idx="17651">
                  <c:v>27.906287599144431</c:v>
                </c:pt>
                <c:pt idx="17652">
                  <c:v>29.42234665036343</c:v>
                </c:pt>
                <c:pt idx="17653">
                  <c:v>30.652112466548594</c:v>
                </c:pt>
                <c:pt idx="17654">
                  <c:v>31.55821923566667</c:v>
                </c:pt>
                <c:pt idx="17655">
                  <c:v>32.113135362050159</c:v>
                </c:pt>
                <c:pt idx="17656">
                  <c:v>31.085999999999999</c:v>
                </c:pt>
                <c:pt idx="17657">
                  <c:v>30.741783246016038</c:v>
                </c:pt>
                <c:pt idx="17658">
                  <c:v>29.761536864525567</c:v>
                </c:pt>
                <c:pt idx="17659">
                  <c:v>28.294494481154935</c:v>
                </c:pt>
                <c:pt idx="17660">
                  <c:v>25.244009668526733</c:v>
                </c:pt>
                <c:pt idx="17661">
                  <c:v>24.194396506308209</c:v>
                </c:pt>
                <c:pt idx="17662">
                  <c:v>23.388999999999999</c:v>
                </c:pt>
                <c:pt idx="17663">
                  <c:v>22.710019337053463</c:v>
                </c:pt>
                <c:pt idx="17664">
                  <c:v>22.11182536449855</c:v>
                </c:pt>
                <c:pt idx="17665">
                  <c:v>22.822319056486428</c:v>
                </c:pt>
                <c:pt idx="17666">
                  <c:v>22.276383433900921</c:v>
                </c:pt>
                <c:pt idx="17667">
                  <c:v>21.768238946180432</c:v>
                </c:pt>
                <c:pt idx="17668">
                  <c:v>21.290979209133148</c:v>
                </c:pt>
                <c:pt idx="17669">
                  <c:v>20.839575726467032</c:v>
                </c:pt>
                <c:pt idx="17670">
                  <c:v>20.410232389659924</c:v>
                </c:pt>
                <c:pt idx="17671">
                  <c:v>19</c:v>
                </c:pt>
                <c:pt idx="17672">
                  <c:v>21.708911571604112</c:v>
                </c:pt>
                <c:pt idx="17673">
                  <c:v>24.335514235880431</c:v>
                </c:pt>
                <c:pt idx="17674">
                  <c:v>26.8</c:v>
                </c:pt>
                <c:pt idx="17675">
                  <c:v>29.027486711110015</c:v>
                </c:pt>
                <c:pt idx="17676">
                  <c:v>30.950293312656058</c:v>
                </c:pt>
                <c:pt idx="17677">
                  <c:v>32.50999629903724</c:v>
                </c:pt>
                <c:pt idx="17678">
                  <c:v>33.65920488426017</c:v>
                </c:pt>
                <c:pt idx="17679">
                  <c:v>34.363000946990446</c:v>
                </c:pt>
                <c:pt idx="17680">
                  <c:v>31.527999999999999</c:v>
                </c:pt>
                <c:pt idx="17681">
                  <c:v>31.150137999386025</c:v>
                </c:pt>
                <c:pt idx="17682">
                  <c:v>30.07407806181002</c:v>
                </c:pt>
                <c:pt idx="17683">
                  <c:v>28.463640558260305</c:v>
                </c:pt>
                <c:pt idx="17684">
                  <c:v>26.854326403044386</c:v>
                </c:pt>
                <c:pt idx="17685">
                  <c:v>25.702119473090217</c:v>
                </c:pt>
                <c:pt idx="17686">
                  <c:v>24.818000000000001</c:v>
                </c:pt>
                <c:pt idx="17687">
                  <c:v>24.072652806088769</c:v>
                </c:pt>
                <c:pt idx="17688">
                  <c:v>23.415988745990887</c:v>
                </c:pt>
                <c:pt idx="17689">
                  <c:v>21.702988104044739</c:v>
                </c:pt>
                <c:pt idx="17690">
                  <c:v>21.160791766545433</c:v>
                </c:pt>
                <c:pt idx="17691">
                  <c:v>20.65612772052166</c:v>
                </c:pt>
                <c:pt idx="17692">
                  <c:v>20.182136885782921</c:v>
                </c:pt>
                <c:pt idx="17693">
                  <c:v>19.733825207792599</c:v>
                </c:pt>
                <c:pt idx="17694">
                  <c:v>19.307422578771842</c:v>
                </c:pt>
                <c:pt idx="17695">
                  <c:v>20</c:v>
                </c:pt>
                <c:pt idx="17696">
                  <c:v>22.326885580736867</c:v>
                </c:pt>
                <c:pt idx="17697">
                  <c:v>24.583069920563961</c:v>
                </c:pt>
                <c:pt idx="17698">
                  <c:v>26.7</c:v>
                </c:pt>
                <c:pt idx="17699">
                  <c:v>28.613353969799626</c:v>
                </c:pt>
                <c:pt idx="17700">
                  <c:v>30.264995537794306</c:v>
                </c:pt>
                <c:pt idx="17701">
                  <c:v>31.604740410711475</c:v>
                </c:pt>
                <c:pt idx="17702">
                  <c:v>32.59188111853117</c:v>
                </c:pt>
                <c:pt idx="17703">
                  <c:v>33.19642389036359</c:v>
                </c:pt>
                <c:pt idx="17704">
                  <c:v>31.494</c:v>
                </c:pt>
                <c:pt idx="17705">
                  <c:v>31.118726095280643</c:v>
                </c:pt>
                <c:pt idx="17706">
                  <c:v>30.05003643124968</c:v>
                </c:pt>
                <c:pt idx="17707">
                  <c:v>28.450629321559894</c:v>
                </c:pt>
                <c:pt idx="17708">
                  <c:v>25.707378961927638</c:v>
                </c:pt>
                <c:pt idx="17709">
                  <c:v>24.563063860260829</c:v>
                </c:pt>
                <c:pt idx="17710">
                  <c:v>23.684999999999999</c:v>
                </c:pt>
                <c:pt idx="17711">
                  <c:v>22.944757923855278</c:v>
                </c:pt>
                <c:pt idx="17712">
                  <c:v>22.292591562799167</c:v>
                </c:pt>
                <c:pt idx="17713">
                  <c:v>23.052426196610476</c:v>
                </c:pt>
                <c:pt idx="17714">
                  <c:v>22.674758402904061</c:v>
                </c:pt>
                <c:pt idx="17715">
                  <c:v>22.323233791535777</c:v>
                </c:pt>
                <c:pt idx="17716">
                  <c:v>21.993074658372933</c:v>
                </c:pt>
                <c:pt idx="17717">
                  <c:v>21.680802386117605</c:v>
                </c:pt>
                <c:pt idx="17718">
                  <c:v>21.383790899696251</c:v>
                </c:pt>
                <c:pt idx="17719">
                  <c:v>18.899999999999999</c:v>
                </c:pt>
                <c:pt idx="17720">
                  <c:v>21.035872585303242</c:v>
                </c:pt>
                <c:pt idx="17721">
                  <c:v>23.106847762905723</c:v>
                </c:pt>
                <c:pt idx="17722">
                  <c:v>25.049999999999997</c:v>
                </c:pt>
                <c:pt idx="17723">
                  <c:v>26.806287599144433</c:v>
                </c:pt>
                <c:pt idx="17724">
                  <c:v>28.322346650363428</c:v>
                </c:pt>
                <c:pt idx="17725">
                  <c:v>29.552112466548593</c:v>
                </c:pt>
                <c:pt idx="17726">
                  <c:v>30.458219235666672</c:v>
                </c:pt>
                <c:pt idx="17727">
                  <c:v>31.013135362050157</c:v>
                </c:pt>
                <c:pt idx="17728">
                  <c:v>29.998000000000001</c:v>
                </c:pt>
                <c:pt idx="17729">
                  <c:v>29.736602314643761</c:v>
                </c:pt>
                <c:pt idx="17730">
                  <c:v>28.992204686594604</c:v>
                </c:pt>
                <c:pt idx="17731">
                  <c:v>27.878134906741721</c:v>
                </c:pt>
                <c:pt idx="17732">
                  <c:v>25.841691552790977</c:v>
                </c:pt>
                <c:pt idx="17733">
                  <c:v>25.044616895767888</c:v>
                </c:pt>
                <c:pt idx="17734">
                  <c:v>24.433</c:v>
                </c:pt>
                <c:pt idx="17735">
                  <c:v>23.917383105581955</c:v>
                </c:pt>
                <c:pt idx="17736">
                  <c:v>23.463115502363561</c:v>
                </c:pt>
                <c:pt idx="17737">
                  <c:v>22.56172143567748</c:v>
                </c:pt>
                <c:pt idx="17738">
                  <c:v>22.124225080591835</c:v>
                </c:pt>
                <c:pt idx="17739">
                  <c:v>21.717013402076098</c:v>
                </c:pt>
                <c:pt idx="17740">
                  <c:v>21.334551831976565</c:v>
                </c:pt>
                <c:pt idx="17741">
                  <c:v>20.972810684908509</c:v>
                </c:pt>
                <c:pt idx="17742">
                  <c:v>20.628747873905557</c:v>
                </c:pt>
                <c:pt idx="17743">
                  <c:v>21.1</c:v>
                </c:pt>
                <c:pt idx="17744">
                  <c:v>22.992765136569542</c:v>
                </c:pt>
                <c:pt idx="17745">
                  <c:v>24.828019562249789</c:v>
                </c:pt>
                <c:pt idx="17746">
                  <c:v>26.55</c:v>
                </c:pt>
                <c:pt idx="17747">
                  <c:v>28.106384945583279</c:v>
                </c:pt>
                <c:pt idx="17748">
                  <c:v>29.44988442999686</c:v>
                </c:pt>
                <c:pt idx="17749">
                  <c:v>30.539676901250381</c:v>
                </c:pt>
                <c:pt idx="17750">
                  <c:v>31.342649566566401</c:v>
                </c:pt>
                <c:pt idx="17751">
                  <c:v>31.834404507833067</c:v>
                </c:pt>
                <c:pt idx="17752">
                  <c:v>30.542000000000002</c:v>
                </c:pt>
                <c:pt idx="17753">
                  <c:v>30.239192780329901</c:v>
                </c:pt>
                <c:pt idx="17754">
                  <c:v>29.376870775560086</c:v>
                </c:pt>
                <c:pt idx="17755">
                  <c:v>28.086314693948328</c:v>
                </c:pt>
                <c:pt idx="17756">
                  <c:v>25.792850610658853</c:v>
                </c:pt>
                <c:pt idx="17757">
                  <c:v>24.869506701038048</c:v>
                </c:pt>
                <c:pt idx="17758">
                  <c:v>24.160999999999998</c:v>
                </c:pt>
                <c:pt idx="17759">
                  <c:v>23.563701221317707</c:v>
                </c:pt>
                <c:pt idx="17760">
                  <c:v>23.037470433431054</c:v>
                </c:pt>
                <c:pt idx="17761">
                  <c:v>22.134959533344993</c:v>
                </c:pt>
                <c:pt idx="17762">
                  <c:v>21.547891774811262</c:v>
                </c:pt>
                <c:pt idx="17763">
                  <c:v>21.001462428426901</c:v>
                </c:pt>
                <c:pt idx="17764">
                  <c:v>20.488244765985648</c:v>
                </c:pt>
                <c:pt idx="17765">
                  <c:v>20.002831431885781</c:v>
                </c:pt>
                <c:pt idx="17766">
                  <c:v>19.541140309428826</c:v>
                </c:pt>
                <c:pt idx="17767">
                  <c:v>20.3</c:v>
                </c:pt>
                <c:pt idx="17768">
                  <c:v>22.817898576170489</c:v>
                </c:pt>
                <c:pt idx="17769">
                  <c:v>25.259292078222195</c:v>
                </c:pt>
                <c:pt idx="17770">
                  <c:v>27.549999999999997</c:v>
                </c:pt>
                <c:pt idx="17771">
                  <c:v>29.620420340454817</c:v>
                </c:pt>
                <c:pt idx="17772">
                  <c:v>31.407644425225179</c:v>
                </c:pt>
                <c:pt idx="17773">
                  <c:v>32.857368354874353</c:v>
                </c:pt>
                <c:pt idx="17774">
                  <c:v>33.925543001395667</c:v>
                </c:pt>
                <c:pt idx="17775">
                  <c:v>34.579712418677012</c:v>
                </c:pt>
                <c:pt idx="17776">
                  <c:v>31.902000000000001</c:v>
                </c:pt>
                <c:pt idx="17777">
                  <c:v>31.495668944545251</c:v>
                </c:pt>
                <c:pt idx="17778">
                  <c:v>30.338535997973793</c:v>
                </c:pt>
                <c:pt idx="17779">
                  <c:v>28.606764161964851</c:v>
                </c:pt>
                <c:pt idx="17780">
                  <c:v>26.470748255328544</c:v>
                </c:pt>
                <c:pt idx="17781">
                  <c:v>25.231731214213447</c:v>
                </c:pt>
                <c:pt idx="17782">
                  <c:v>24.280999999999999</c:v>
                </c:pt>
                <c:pt idx="17783">
                  <c:v>23.479496510657096</c:v>
                </c:pt>
                <c:pt idx="17784">
                  <c:v>22.773357761099788</c:v>
                </c:pt>
                <c:pt idx="17785">
                  <c:v>22.573621438228372</c:v>
                </c:pt>
                <c:pt idx="17786">
                  <c:v>21.979075109522235</c:v>
                </c:pt>
                <c:pt idx="17787">
                  <c:v>21.425684879744445</c:v>
                </c:pt>
                <c:pt idx="17788">
                  <c:v>20.905929412686099</c:v>
                </c:pt>
                <c:pt idx="17789">
                  <c:v>20.414332469234644</c:v>
                </c:pt>
                <c:pt idx="17790">
                  <c:v>19.946759931204987</c:v>
                </c:pt>
                <c:pt idx="17791">
                  <c:v>19.100000000000001</c:v>
                </c:pt>
                <c:pt idx="17792">
                  <c:v>21.930465295970965</c:v>
                </c:pt>
                <c:pt idx="17793">
                  <c:v>24.674928336208399</c:v>
                </c:pt>
                <c:pt idx="17794">
                  <c:v>27.25</c:v>
                </c:pt>
                <c:pt idx="17795">
                  <c:v>29.577438037890587</c:v>
                </c:pt>
                <c:pt idx="17796">
                  <c:v>31.586524422839339</c:v>
                </c:pt>
                <c:pt idx="17797">
                  <c:v>33.216214081686346</c:v>
                </c:pt>
                <c:pt idx="17798">
                  <c:v>34.416989718810306</c:v>
                </c:pt>
                <c:pt idx="17799">
                  <c:v>35.152366374098989</c:v>
                </c:pt>
                <c:pt idx="17800">
                  <c:v>31.97</c:v>
                </c:pt>
                <c:pt idx="17801">
                  <c:v>31.558492752756017</c:v>
                </c:pt>
                <c:pt idx="17802">
                  <c:v>30.386619259094473</c:v>
                </c:pt>
                <c:pt idx="17803">
                  <c:v>28.632786635365676</c:v>
                </c:pt>
                <c:pt idx="17804">
                  <c:v>26.964643137562035</c:v>
                </c:pt>
                <c:pt idx="17805">
                  <c:v>25.709842439872222</c:v>
                </c:pt>
                <c:pt idx="17806">
                  <c:v>24.747</c:v>
                </c:pt>
                <c:pt idx="17807">
                  <c:v>23.935286275124067</c:v>
                </c:pt>
                <c:pt idx="17808">
                  <c:v>23.220152127483228</c:v>
                </c:pt>
                <c:pt idx="17809">
                  <c:v>23.199642866253178</c:v>
                </c:pt>
                <c:pt idx="17810">
                  <c:v>22.638750103322863</c:v>
                </c:pt>
                <c:pt idx="17811">
                  <c:v>22.116683848815512</c:v>
                </c:pt>
                <c:pt idx="17812">
                  <c:v>21.626348502534057</c:v>
                </c:pt>
                <c:pt idx="17813">
                  <c:v>21.162577801164758</c:v>
                </c:pt>
                <c:pt idx="17814">
                  <c:v>20.721471633212253</c:v>
                </c:pt>
                <c:pt idx="17815">
                  <c:v>19.5</c:v>
                </c:pt>
                <c:pt idx="17816">
                  <c:v>22.2436412071375</c:v>
                </c:pt>
                <c:pt idx="17817">
                  <c:v>24.903918264545567</c:v>
                </c:pt>
                <c:pt idx="17818">
                  <c:v>27.4</c:v>
                </c:pt>
                <c:pt idx="17819">
                  <c:v>29.656044233047318</c:v>
                </c:pt>
                <c:pt idx="17820">
                  <c:v>31.603502201279852</c:v>
                </c:pt>
                <c:pt idx="17821">
                  <c:v>33.183201379794127</c:v>
                </c:pt>
                <c:pt idx="17822">
                  <c:v>34.347143408417352</c:v>
                </c:pt>
                <c:pt idx="17823">
                  <c:v>35.059962497592885</c:v>
                </c:pt>
                <c:pt idx="17824">
                  <c:v>31.663999999999998</c:v>
                </c:pt>
                <c:pt idx="17825">
                  <c:v>31.27578561580756</c:v>
                </c:pt>
                <c:pt idx="17826">
                  <c:v>30.170244584051392</c:v>
                </c:pt>
                <c:pt idx="17827">
                  <c:v>28.515685505061956</c:v>
                </c:pt>
                <c:pt idx="17828">
                  <c:v>27.342116167511353</c:v>
                </c:pt>
                <c:pt idx="17829">
                  <c:v>26.158341924407758</c:v>
                </c:pt>
                <c:pt idx="17830">
                  <c:v>25.25</c:v>
                </c:pt>
                <c:pt idx="17831">
                  <c:v>24.484232335022703</c:v>
                </c:pt>
                <c:pt idx="17832">
                  <c:v>23.809577478757763</c:v>
                </c:pt>
                <c:pt idx="17833">
                  <c:v>23.43235476986111</c:v>
                </c:pt>
                <c:pt idx="17834">
                  <c:v>22.942508423568633</c:v>
                </c:pt>
                <c:pt idx="17835">
                  <c:v>22.486570561298876</c:v>
                </c:pt>
                <c:pt idx="17836">
                  <c:v>22.058344358879744</c:v>
                </c:pt>
                <c:pt idx="17837">
                  <c:v>21.653317946350555</c:v>
                </c:pt>
                <c:pt idx="17838">
                  <c:v>21.268085226338698</c:v>
                </c:pt>
                <c:pt idx="17839">
                  <c:v>20.3</c:v>
                </c:pt>
                <c:pt idx="17840">
                  <c:v>22.678980034036947</c:v>
                </c:pt>
                <c:pt idx="17841">
                  <c:v>24.985675963561661</c:v>
                </c:pt>
                <c:pt idx="17842">
                  <c:v>27.15</c:v>
                </c:pt>
                <c:pt idx="17843">
                  <c:v>29.106190252705588</c:v>
                </c:pt>
                <c:pt idx="17844">
                  <c:v>30.794808870729998</c:v>
                </c:pt>
                <c:pt idx="17845">
                  <c:v>32.164548031846806</c:v>
                </c:pt>
                <c:pt idx="17846">
                  <c:v>33.173788904766944</c:v>
                </c:pt>
                <c:pt idx="17847">
                  <c:v>33.791866216267252</c:v>
                </c:pt>
                <c:pt idx="17848">
                  <c:v>31.018000000000001</c:v>
                </c:pt>
                <c:pt idx="17849">
                  <c:v>30.678959437805272</c:v>
                </c:pt>
                <c:pt idx="17850">
                  <c:v>29.713453603404883</c:v>
                </c:pt>
                <c:pt idx="17851">
                  <c:v>28.268472007754109</c:v>
                </c:pt>
                <c:pt idx="17852">
                  <c:v>27.050114786293246</c:v>
                </c:pt>
                <c:pt idx="17853">
                  <c:v>26.016285280649438</c:v>
                </c:pt>
                <c:pt idx="17854">
                  <c:v>25.222999999999999</c:v>
                </c:pt>
                <c:pt idx="17855">
                  <c:v>24.554229572586493</c:v>
                </c:pt>
                <c:pt idx="17856">
                  <c:v>23.965030998115111</c:v>
                </c:pt>
                <c:pt idx="17857">
                  <c:v>22.735700007652671</c:v>
                </c:pt>
                <c:pt idx="17858">
                  <c:v>22.264550086791203</c:v>
                </c:pt>
                <c:pt idx="17859">
                  <c:v>21.826014433005028</c:v>
                </c:pt>
                <c:pt idx="17860">
                  <c:v>21.414132742128608</c:v>
                </c:pt>
                <c:pt idx="17861">
                  <c:v>21.024565352978396</c:v>
                </c:pt>
                <c:pt idx="17862">
                  <c:v>20.654036171898291</c:v>
                </c:pt>
                <c:pt idx="17863">
                  <c:v>20.9</c:v>
                </c:pt>
                <c:pt idx="17864">
                  <c:v>22.983778132003163</c:v>
                </c:pt>
                <c:pt idx="17865">
                  <c:v>25.004241719908023</c:v>
                </c:pt>
                <c:pt idx="17866">
                  <c:v>26.9</c:v>
                </c:pt>
                <c:pt idx="17867">
                  <c:v>28.613451316238468</c:v>
                </c:pt>
                <c:pt idx="17868">
                  <c:v>30.092533317427737</c:v>
                </c:pt>
                <c:pt idx="17869">
                  <c:v>31.292304845413263</c:v>
                </c:pt>
                <c:pt idx="17870">
                  <c:v>32.176311449430898</c:v>
                </c:pt>
                <c:pt idx="17871">
                  <c:v>32.717693036146493</c:v>
                </c:pt>
                <c:pt idx="17872">
                  <c:v>30.847999999999999</c:v>
                </c:pt>
                <c:pt idx="17873">
                  <c:v>30.521899917278351</c:v>
                </c:pt>
                <c:pt idx="17874">
                  <c:v>29.59324545060317</c:v>
                </c:pt>
                <c:pt idx="17875">
                  <c:v>28.203415824252044</c:v>
                </c:pt>
                <c:pt idx="17876">
                  <c:v>26.215377580709536</c:v>
                </c:pt>
                <c:pt idx="17877">
                  <c:v>25.221007216502514</c:v>
                </c:pt>
                <c:pt idx="17878">
                  <c:v>24.457999999999998</c:v>
                </c:pt>
                <c:pt idx="17879">
                  <c:v>23.814755161419072</c:v>
                </c:pt>
                <c:pt idx="17880">
                  <c:v>23.248045082156519</c:v>
                </c:pt>
                <c:pt idx="17881">
                  <c:v>22.600383340560857</c:v>
                </c:pt>
                <c:pt idx="17882">
                  <c:v>22.155408415302805</c:v>
                </c:pt>
                <c:pt idx="17883">
                  <c:v>21.74123585339364</c:v>
                </c:pt>
                <c:pt idx="17884">
                  <c:v>21.352236478677021</c:v>
                </c:pt>
                <c:pt idx="17885">
                  <c:v>20.984311722257374</c:v>
                </c:pt>
                <c:pt idx="17886">
                  <c:v>20.634367495681722</c:v>
                </c:pt>
                <c:pt idx="17887">
                  <c:v>20.3</c:v>
                </c:pt>
                <c:pt idx="17888">
                  <c:v>22.366413314236471</c:v>
                </c:pt>
                <c:pt idx="17889">
                  <c:v>24.370039705575458</c:v>
                </c:pt>
                <c:pt idx="17890">
                  <c:v>26.25</c:v>
                </c:pt>
                <c:pt idx="17891">
                  <c:v>27.949172555269818</c:v>
                </c:pt>
                <c:pt idx="17892">
                  <c:v>29.415928873115838</c:v>
                </c:pt>
                <c:pt idx="17893">
                  <c:v>30.605702305034821</c:v>
                </c:pt>
                <c:pt idx="17894">
                  <c:v>31.482342187352312</c:v>
                </c:pt>
                <c:pt idx="17895">
                  <c:v>32.019212260845279</c:v>
                </c:pt>
                <c:pt idx="17896">
                  <c:v>30.61</c:v>
                </c:pt>
                <c:pt idx="17897">
                  <c:v>30.302016588540667</c:v>
                </c:pt>
                <c:pt idx="17898">
                  <c:v>29.42495403668077</c:v>
                </c:pt>
                <c:pt idx="17899">
                  <c:v>28.112337167349153</c:v>
                </c:pt>
                <c:pt idx="17900">
                  <c:v>25.886745492892342</c:v>
                </c:pt>
                <c:pt idx="17901">
                  <c:v>24.947617926696822</c:v>
                </c:pt>
                <c:pt idx="17902">
                  <c:v>24.227</c:v>
                </c:pt>
                <c:pt idx="17903">
                  <c:v>23.61949098578468</c:v>
                </c:pt>
                <c:pt idx="17904">
                  <c:v>23.084264799814491</c:v>
                </c:pt>
                <c:pt idx="17905">
                  <c:v>22.029750006377228</c:v>
                </c:pt>
                <c:pt idx="17906">
                  <c:v>21.637125072326004</c:v>
                </c:pt>
                <c:pt idx="17907">
                  <c:v>21.271678694170859</c:v>
                </c:pt>
                <c:pt idx="17908">
                  <c:v>20.92844395177384</c:v>
                </c:pt>
                <c:pt idx="17909">
                  <c:v>20.603804460815333</c:v>
                </c:pt>
                <c:pt idx="17910">
                  <c:v>20.295030143248578</c:v>
                </c:pt>
                <c:pt idx="17911">
                  <c:v>20.3</c:v>
                </c:pt>
                <c:pt idx="17912">
                  <c:v>22.07121141220269</c:v>
                </c:pt>
                <c:pt idx="17913">
                  <c:v>23.788605461921822</c:v>
                </c:pt>
                <c:pt idx="17914">
                  <c:v>25.4</c:v>
                </c:pt>
                <c:pt idx="17915">
                  <c:v>26.856433618802701</c:v>
                </c:pt>
                <c:pt idx="17916">
                  <c:v>28.113653319813576</c:v>
                </c:pt>
                <c:pt idx="17917">
                  <c:v>29.133459118601273</c:v>
                </c:pt>
                <c:pt idx="17918">
                  <c:v>29.884864732016265</c:v>
                </c:pt>
                <c:pt idx="17919">
                  <c:v>30.345039080724522</c:v>
                </c:pt>
                <c:pt idx="17920">
                  <c:v>30.134</c:v>
                </c:pt>
                <c:pt idx="17921">
                  <c:v>29.862249931065293</c:v>
                </c:pt>
                <c:pt idx="17922">
                  <c:v>29.088371208835976</c:v>
                </c:pt>
                <c:pt idx="17923">
                  <c:v>27.930179853543372</c:v>
                </c:pt>
                <c:pt idx="17924">
                  <c:v>24.929481317257945</c:v>
                </c:pt>
                <c:pt idx="17925">
                  <c:v>24.100839347085429</c:v>
                </c:pt>
                <c:pt idx="17926">
                  <c:v>23.465</c:v>
                </c:pt>
                <c:pt idx="17927">
                  <c:v>22.928962634515894</c:v>
                </c:pt>
                <c:pt idx="17928">
                  <c:v>22.456704235130434</c:v>
                </c:pt>
                <c:pt idx="17929">
                  <c:v>21.777707150327608</c:v>
                </c:pt>
                <c:pt idx="17930">
                  <c:v>21.317775084724747</c:v>
                </c:pt>
                <c:pt idx="17931">
                  <c:v>20.889680756028717</c:v>
                </c:pt>
                <c:pt idx="17932">
                  <c:v>20.487605772077927</c:v>
                </c:pt>
                <c:pt idx="17933">
                  <c:v>20.107313796955101</c:v>
                </c:pt>
                <c:pt idx="17934">
                  <c:v>19.745606739234045</c:v>
                </c:pt>
                <c:pt idx="17935">
                  <c:v>20</c:v>
                </c:pt>
                <c:pt idx="17936">
                  <c:v>22.031683678703086</c:v>
                </c:pt>
                <c:pt idx="17937">
                  <c:v>24.001635676910325</c:v>
                </c:pt>
                <c:pt idx="17938">
                  <c:v>25.849999999999998</c:v>
                </c:pt>
                <c:pt idx="17939">
                  <c:v>27.520615033332508</c:v>
                </c:pt>
                <c:pt idx="17940">
                  <c:v>28.96271998449204</c:v>
                </c:pt>
                <c:pt idx="17941">
                  <c:v>30.13249722427793</c:v>
                </c:pt>
                <c:pt idx="17942">
                  <c:v>30.994403663195129</c:v>
                </c:pt>
                <c:pt idx="17943">
                  <c:v>31.522250710242833</c:v>
                </c:pt>
                <c:pt idx="17944">
                  <c:v>30.745999999999999</c:v>
                </c:pt>
                <c:pt idx="17945">
                  <c:v>30.427664204962198</c:v>
                </c:pt>
                <c:pt idx="17946">
                  <c:v>29.521120558922142</c:v>
                </c:pt>
                <c:pt idx="17947">
                  <c:v>28.164382114150804</c:v>
                </c:pt>
                <c:pt idx="17948">
                  <c:v>25.17453525735931</c:v>
                </c:pt>
                <c:pt idx="17949">
                  <c:v>24.203840378014359</c:v>
                </c:pt>
                <c:pt idx="17950">
                  <c:v>23.459</c:v>
                </c:pt>
                <c:pt idx="17951">
                  <c:v>22.831070514718618</c:v>
                </c:pt>
                <c:pt idx="17952">
                  <c:v>22.277853532581364</c:v>
                </c:pt>
                <c:pt idx="17953">
                  <c:v>22.848340484511237</c:v>
                </c:pt>
                <c:pt idx="17954">
                  <c:v>22.336058427701545</c:v>
                </c:pt>
                <c:pt idx="17955">
                  <c:v>21.859237915251498</c:v>
                </c:pt>
                <c:pt idx="17956">
                  <c:v>21.411398298981105</c:v>
                </c:pt>
                <c:pt idx="17957">
                  <c:v>20.987821058397145</c:v>
                </c:pt>
                <c:pt idx="17958">
                  <c:v>20.58494409166719</c:v>
                </c:pt>
                <c:pt idx="17959">
                  <c:v>19.399999999999999</c:v>
                </c:pt>
                <c:pt idx="17960">
                  <c:v>21.917898576170487</c:v>
                </c:pt>
                <c:pt idx="17961">
                  <c:v>24.359292078222197</c:v>
                </c:pt>
                <c:pt idx="17962">
                  <c:v>26.65</c:v>
                </c:pt>
                <c:pt idx="17963">
                  <c:v>28.720420340454815</c:v>
                </c:pt>
                <c:pt idx="17964">
                  <c:v>30.50764442522518</c:v>
                </c:pt>
                <c:pt idx="17965">
                  <c:v>31.957368354874358</c:v>
                </c:pt>
                <c:pt idx="17966">
                  <c:v>33.025543001395668</c:v>
                </c:pt>
                <c:pt idx="17967">
                  <c:v>33.679712418677013</c:v>
                </c:pt>
                <c:pt idx="17968">
                  <c:v>31.222000000000001</c:v>
                </c:pt>
                <c:pt idx="17969">
                  <c:v>30.867430862437576</c:v>
                </c:pt>
                <c:pt idx="17970">
                  <c:v>29.857703386766939</c:v>
                </c:pt>
                <c:pt idx="17971">
                  <c:v>28.346539427956589</c:v>
                </c:pt>
                <c:pt idx="17972">
                  <c:v>26.631799432993699</c:v>
                </c:pt>
                <c:pt idx="17973">
                  <c:v>25.550618957625748</c:v>
                </c:pt>
                <c:pt idx="17974">
                  <c:v>24.720999999999997</c:v>
                </c:pt>
                <c:pt idx="17975">
                  <c:v>24.0215988659874</c:v>
                </c:pt>
                <c:pt idx="17976">
                  <c:v>23.405414097265421</c:v>
                </c:pt>
                <c:pt idx="17977">
                  <c:v>22.204469052660095</c:v>
                </c:pt>
                <c:pt idx="17978">
                  <c:v>21.894108390505316</c:v>
                </c:pt>
                <c:pt idx="17979">
                  <c:v>21.605231729677918</c:v>
                </c:pt>
                <c:pt idx="17980">
                  <c:v>21.333912838068848</c:v>
                </c:pt>
                <c:pt idx="17981">
                  <c:v>21.077293049977833</c:v>
                </c:pt>
                <c:pt idx="17982">
                  <c:v>20.833214303710783</c:v>
                </c:pt>
                <c:pt idx="17983">
                  <c:v>20.2</c:v>
                </c:pt>
                <c:pt idx="17984">
                  <c:v>21.710739145702291</c:v>
                </c:pt>
                <c:pt idx="17985">
                  <c:v>23.175575246933317</c:v>
                </c:pt>
                <c:pt idx="17986">
                  <c:v>24.549999999999997</c:v>
                </c:pt>
                <c:pt idx="17987">
                  <c:v>25.792252204272891</c:v>
                </c:pt>
                <c:pt idx="17988">
                  <c:v>26.864586655135106</c:v>
                </c:pt>
                <c:pt idx="17989">
                  <c:v>27.734421012924614</c:v>
                </c:pt>
                <c:pt idx="17990">
                  <c:v>28.375325800837402</c:v>
                </c:pt>
                <c:pt idx="17991">
                  <c:v>28.767827451206209</c:v>
                </c:pt>
                <c:pt idx="17992">
                  <c:v>29.385999999999999</c:v>
                </c:pt>
                <c:pt idx="17993">
                  <c:v>29.171188040746852</c:v>
                </c:pt>
                <c:pt idx="17994">
                  <c:v>28.559455336508435</c:v>
                </c:pt>
                <c:pt idx="17995">
                  <c:v>27.643932646134282</c:v>
                </c:pt>
                <c:pt idx="17996">
                  <c:v>24.496637612689614</c:v>
                </c:pt>
                <c:pt idx="17997">
                  <c:v>23.841615864838957</c:v>
                </c:pt>
                <c:pt idx="17998">
                  <c:v>23.338999999999999</c:v>
                </c:pt>
                <c:pt idx="17999">
                  <c:v>22.915275225379229</c:v>
                </c:pt>
                <c:pt idx="18000">
                  <c:v>22.541966204912629</c:v>
                </c:pt>
                <c:pt idx="18001">
                  <c:v>21.171757149052162</c:v>
                </c:pt>
                <c:pt idx="18002">
                  <c:v>20.790350070259546</c:v>
                </c:pt>
                <c:pt idx="18003">
                  <c:v>20.435345017194546</c:v>
                </c:pt>
                <c:pt idx="18004">
                  <c:v>20.101916981723157</c:v>
                </c:pt>
                <c:pt idx="18005">
                  <c:v>19.786552904792035</c:v>
                </c:pt>
                <c:pt idx="18006">
                  <c:v>19.48660071058433</c:v>
                </c:pt>
                <c:pt idx="18007">
                  <c:v>20.6</c:v>
                </c:pt>
                <c:pt idx="18008">
                  <c:v>22.128103963468988</c:v>
                </c:pt>
                <c:pt idx="18009">
                  <c:v>23.609777261265886</c:v>
                </c:pt>
                <c:pt idx="18010">
                  <c:v>25</c:v>
                </c:pt>
                <c:pt idx="18011">
                  <c:v>26.256530965241545</c:v>
                </c:pt>
                <c:pt idx="18012">
                  <c:v>27.341191099447006</c:v>
                </c:pt>
                <c:pt idx="18013">
                  <c:v>28.221023553303059</c:v>
                </c:pt>
                <c:pt idx="18014">
                  <c:v>28.869295062915992</c:v>
                </c:pt>
                <c:pt idx="18015">
                  <c:v>29.266308226507427</c:v>
                </c:pt>
                <c:pt idx="18016">
                  <c:v>30.032</c:v>
                </c:pt>
                <c:pt idx="18017">
                  <c:v>29.768014218749144</c:v>
                </c:pt>
                <c:pt idx="18018">
                  <c:v>29.016246317154948</c:v>
                </c:pt>
                <c:pt idx="18019">
                  <c:v>27.891146143442132</c:v>
                </c:pt>
                <c:pt idx="18020">
                  <c:v>23.988638993907717</c:v>
                </c:pt>
                <c:pt idx="18021">
                  <c:v>23.183672508597272</c:v>
                </c:pt>
                <c:pt idx="18022">
                  <c:v>22.565999999999999</c:v>
                </c:pt>
                <c:pt idx="18023">
                  <c:v>22.045277987815439</c:v>
                </c:pt>
                <c:pt idx="18024">
                  <c:v>21.586512685555277</c:v>
                </c:pt>
                <c:pt idx="18025">
                  <c:v>20.816369055210984</c:v>
                </c:pt>
                <c:pt idx="18026">
                  <c:v>20.348958419435718</c:v>
                </c:pt>
                <c:pt idx="18027">
                  <c:v>19.913903207346259</c:v>
                </c:pt>
                <c:pt idx="18028">
                  <c:v>19.50529041877838</c:v>
                </c:pt>
                <c:pt idx="18029">
                  <c:v>19.118814834303965</c:v>
                </c:pt>
                <c:pt idx="18030">
                  <c:v>18.751226361010211</c:v>
                </c:pt>
                <c:pt idx="18031">
                  <c:v>19.2</c:v>
                </c:pt>
                <c:pt idx="18032">
                  <c:v>21.231683678703085</c:v>
                </c:pt>
                <c:pt idx="18033">
                  <c:v>23.201635676910321</c:v>
                </c:pt>
                <c:pt idx="18034">
                  <c:v>25.049999999999997</c:v>
                </c:pt>
                <c:pt idx="18035">
                  <c:v>26.720615033332507</c:v>
                </c:pt>
                <c:pt idx="18036">
                  <c:v>28.162719984492043</c:v>
                </c:pt>
                <c:pt idx="18037">
                  <c:v>29.33249722427793</c:v>
                </c:pt>
                <c:pt idx="18038">
                  <c:v>30.194403663195125</c:v>
                </c:pt>
                <c:pt idx="18039">
                  <c:v>30.722250710242832</c:v>
                </c:pt>
                <c:pt idx="18040">
                  <c:v>30.814</c:v>
                </c:pt>
                <c:pt idx="18041">
                  <c:v>30.490488013172968</c:v>
                </c:pt>
                <c:pt idx="18042">
                  <c:v>29.569203820042826</c:v>
                </c:pt>
                <c:pt idx="18043">
                  <c:v>28.190404587551633</c:v>
                </c:pt>
                <c:pt idx="18044">
                  <c:v>24.268430139592791</c:v>
                </c:pt>
                <c:pt idx="18045">
                  <c:v>23.281951603673129</c:v>
                </c:pt>
                <c:pt idx="18046">
                  <c:v>22.524999999999999</c:v>
                </c:pt>
                <c:pt idx="18047">
                  <c:v>21.886860279185587</c:v>
                </c:pt>
                <c:pt idx="18048">
                  <c:v>21.324647898964798</c:v>
                </c:pt>
                <c:pt idx="18049">
                  <c:v>21.067671436952924</c:v>
                </c:pt>
                <c:pt idx="18050">
                  <c:v>20.551650095057035</c:v>
                </c:pt>
                <c:pt idx="18051">
                  <c:v>20.071349140910268</c:v>
                </c:pt>
                <c:pt idx="18052">
                  <c:v>19.62024062233133</c:v>
                </c:pt>
                <c:pt idx="18053">
                  <c:v>19.193571577071573</c:v>
                </c:pt>
                <c:pt idx="18054">
                  <c:v>18.78775390255527</c:v>
                </c:pt>
                <c:pt idx="18055">
                  <c:v>18.399999999999999</c:v>
                </c:pt>
                <c:pt idx="18056">
                  <c:v>20.796344851803639</c:v>
                </c:pt>
                <c:pt idx="18057">
                  <c:v>23.119877977894227</c:v>
                </c:pt>
                <c:pt idx="18058">
                  <c:v>25.3</c:v>
                </c:pt>
                <c:pt idx="18059">
                  <c:v>27.270469013674244</c:v>
                </c:pt>
                <c:pt idx="18060">
                  <c:v>28.9714133150419</c:v>
                </c:pt>
                <c:pt idx="18061">
                  <c:v>30.351150572225254</c:v>
                </c:pt>
                <c:pt idx="18062">
                  <c:v>31.367758166845537</c:v>
                </c:pt>
                <c:pt idx="18063">
                  <c:v>31.990346991568472</c:v>
                </c:pt>
                <c:pt idx="18064">
                  <c:v>31.256</c:v>
                </c:pt>
                <c:pt idx="18065">
                  <c:v>30.898842766542955</c:v>
                </c:pt>
                <c:pt idx="18066">
                  <c:v>29.881745017327283</c:v>
                </c:pt>
                <c:pt idx="18067">
                  <c:v>28.359550664657</c:v>
                </c:pt>
                <c:pt idx="18068">
                  <c:v>24.878746874110444</c:v>
                </c:pt>
                <c:pt idx="18069">
                  <c:v>23.789674570455137</c:v>
                </c:pt>
                <c:pt idx="18070">
                  <c:v>22.954000000000001</c:v>
                </c:pt>
                <c:pt idx="18071">
                  <c:v>22.249493748220889</c:v>
                </c:pt>
                <c:pt idx="18072">
                  <c:v>21.628811280457139</c:v>
                </c:pt>
                <c:pt idx="18073">
                  <c:v>22.744995246719675</c:v>
                </c:pt>
                <c:pt idx="18074">
                  <c:v>22.214016764478977</c:v>
                </c:pt>
                <c:pt idx="18075">
                  <c:v>21.719794043545349</c:v>
                </c:pt>
                <c:pt idx="18076">
                  <c:v>21.25560991573224</c:v>
                </c:pt>
                <c:pt idx="18077">
                  <c:v>20.816573651769303</c:v>
                </c:pt>
                <c:pt idx="18078">
                  <c:v>20.3989931461076</c:v>
                </c:pt>
                <c:pt idx="18079">
                  <c:v>18.399999999999999</c:v>
                </c:pt>
                <c:pt idx="18080">
                  <c:v>21.143641207137499</c:v>
                </c:pt>
                <c:pt idx="18081">
                  <c:v>23.803918264545565</c:v>
                </c:pt>
                <c:pt idx="18082">
                  <c:v>26.3</c:v>
                </c:pt>
                <c:pt idx="18083">
                  <c:v>28.556044233047324</c:v>
                </c:pt>
                <c:pt idx="18084">
                  <c:v>30.503502201279854</c:v>
                </c:pt>
                <c:pt idx="18085">
                  <c:v>32.083201379794133</c:v>
                </c:pt>
                <c:pt idx="18086">
                  <c:v>33.247143408417358</c:v>
                </c:pt>
                <c:pt idx="18087">
                  <c:v>33.95996249759289</c:v>
                </c:pt>
                <c:pt idx="18088">
                  <c:v>31.392000000000003</c:v>
                </c:pt>
                <c:pt idx="18089">
                  <c:v>31.024490382964494</c:v>
                </c:pt>
                <c:pt idx="18090">
                  <c:v>29.977911539568655</c:v>
                </c:pt>
                <c:pt idx="18091">
                  <c:v>28.411595611458655</c:v>
                </c:pt>
                <c:pt idx="18092">
                  <c:v>26.666536638577412</c:v>
                </c:pt>
                <c:pt idx="18093">
                  <c:v>25.545897021772674</c:v>
                </c:pt>
                <c:pt idx="18094">
                  <c:v>24.686</c:v>
                </c:pt>
                <c:pt idx="18095">
                  <c:v>23.961073277154828</c:v>
                </c:pt>
                <c:pt idx="18096">
                  <c:v>23.322400013224012</c:v>
                </c:pt>
                <c:pt idx="18097">
                  <c:v>22.446476195335027</c:v>
                </c:pt>
                <c:pt idx="18098">
                  <c:v>22.147333388438859</c:v>
                </c:pt>
                <c:pt idx="18099">
                  <c:v>21.868898052701603</c:v>
                </c:pt>
                <c:pt idx="18100">
                  <c:v>21.607385868018163</c:v>
                </c:pt>
                <c:pt idx="18101">
                  <c:v>21.360041493954537</c:v>
                </c:pt>
                <c:pt idx="18102">
                  <c:v>21.124784871046533</c:v>
                </c:pt>
                <c:pt idx="18103">
                  <c:v>20</c:v>
                </c:pt>
                <c:pt idx="18104">
                  <c:v>21.54546878123568</c:v>
                </c:pt>
                <c:pt idx="18105">
                  <c:v>23.043979275598453</c:v>
                </c:pt>
                <c:pt idx="18106">
                  <c:v>24.45</c:v>
                </c:pt>
                <c:pt idx="18107">
                  <c:v>25.720809726210199</c:v>
                </c:pt>
                <c:pt idx="18108">
                  <c:v>26.817795543758905</c:v>
                </c:pt>
                <c:pt idx="18109">
                  <c:v>27.707626093681501</c:v>
                </c:pt>
                <c:pt idx="18110">
                  <c:v>28.363264324994582</c:v>
                </c:pt>
                <c:pt idx="18111">
                  <c:v>28.764789001808651</c:v>
                </c:pt>
                <c:pt idx="18112">
                  <c:v>29.283999999999999</c:v>
                </c:pt>
                <c:pt idx="18113">
                  <c:v>29.0769523284307</c:v>
                </c:pt>
                <c:pt idx="18114">
                  <c:v>28.487330444827407</c:v>
                </c:pt>
                <c:pt idx="18115">
                  <c:v>27.604898936033045</c:v>
                </c:pt>
                <c:pt idx="18116">
                  <c:v>24.655795289339387</c:v>
                </c:pt>
                <c:pt idx="18117">
                  <c:v>24.024449026350801</c:v>
                </c:pt>
                <c:pt idx="18118">
                  <c:v>23.54</c:v>
                </c:pt>
                <c:pt idx="18119">
                  <c:v>23.131590578678775</c:v>
                </c:pt>
                <c:pt idx="18120">
                  <c:v>22.77177465533747</c:v>
                </c:pt>
                <c:pt idx="18121">
                  <c:v>21.85985714650127</c:v>
                </c:pt>
                <c:pt idx="18122">
                  <c:v>21.635500041329145</c:v>
                </c:pt>
                <c:pt idx="18123">
                  <c:v>21.426673539526202</c:v>
                </c:pt>
                <c:pt idx="18124">
                  <c:v>21.230539401013623</c:v>
                </c:pt>
                <c:pt idx="18125">
                  <c:v>21.045031120465904</c:v>
                </c:pt>
                <c:pt idx="18126">
                  <c:v>20.868588653284899</c:v>
                </c:pt>
                <c:pt idx="18127">
                  <c:v>20.9</c:v>
                </c:pt>
                <c:pt idx="18128">
                  <c:v>21.907159430468194</c:v>
                </c:pt>
                <c:pt idx="18129">
                  <c:v>22.883716831288879</c:v>
                </c:pt>
                <c:pt idx="18130">
                  <c:v>23.799999999999997</c:v>
                </c:pt>
                <c:pt idx="18131">
                  <c:v>24.628168136181927</c:v>
                </c:pt>
                <c:pt idx="18132">
                  <c:v>25.34305777009007</c:v>
                </c:pt>
                <c:pt idx="18133">
                  <c:v>25.922947341949744</c:v>
                </c:pt>
                <c:pt idx="18134">
                  <c:v>26.350217200558269</c:v>
                </c:pt>
                <c:pt idx="18135">
                  <c:v>26.611884967470807</c:v>
                </c:pt>
                <c:pt idx="18136">
                  <c:v>28.603999999999999</c:v>
                </c:pt>
                <c:pt idx="18137">
                  <c:v>28.448714246323025</c:v>
                </c:pt>
                <c:pt idx="18138">
                  <c:v>28.006497833620557</c:v>
                </c:pt>
                <c:pt idx="18139">
                  <c:v>27.344674202024784</c:v>
                </c:pt>
                <c:pt idx="18140">
                  <c:v>23.516846467004541</c:v>
                </c:pt>
                <c:pt idx="18141">
                  <c:v>23.043336769763101</c:v>
                </c:pt>
                <c:pt idx="18142">
                  <c:v>22.68</c:v>
                </c:pt>
                <c:pt idx="18143">
                  <c:v>22.373692934009082</c:v>
                </c:pt>
                <c:pt idx="18144">
                  <c:v>22.103830991503102</c:v>
                </c:pt>
                <c:pt idx="18145">
                  <c:v>21.920454767310218</c:v>
                </c:pt>
                <c:pt idx="18146">
                  <c:v>21.587658394638233</c:v>
                </c:pt>
                <c:pt idx="18147">
                  <c:v>21.277899083630537</c:v>
                </c:pt>
                <c:pt idx="18148">
                  <c:v>20.986966778170206</c:v>
                </c:pt>
                <c:pt idx="18149">
                  <c:v>20.71179616202442</c:v>
                </c:pt>
                <c:pt idx="18150">
                  <c:v>20.450073169039268</c:v>
                </c:pt>
                <c:pt idx="18151">
                  <c:v>20.7</c:v>
                </c:pt>
                <c:pt idx="18152">
                  <c:v>22.158644692402213</c:v>
                </c:pt>
                <c:pt idx="18153">
                  <c:v>23.572969203935617</c:v>
                </c:pt>
                <c:pt idx="18154">
                  <c:v>24.9</c:v>
                </c:pt>
                <c:pt idx="18155">
                  <c:v>26.09941592136693</c:v>
                </c:pt>
                <c:pt idx="18156">
                  <c:v>27.134773322199415</c:v>
                </c:pt>
                <c:pt idx="18157">
                  <c:v>27.974613391789283</c:v>
                </c:pt>
                <c:pt idx="18158">
                  <c:v>28.593418014601632</c:v>
                </c:pt>
                <c:pt idx="18159">
                  <c:v>28.972385125302548</c:v>
                </c:pt>
                <c:pt idx="18160">
                  <c:v>29.59</c:v>
                </c:pt>
                <c:pt idx="18161">
                  <c:v>29.359659465379153</c:v>
                </c:pt>
                <c:pt idx="18162">
                  <c:v>28.703705119870492</c:v>
                </c:pt>
                <c:pt idx="18163">
                  <c:v>27.722000066336761</c:v>
                </c:pt>
                <c:pt idx="18164">
                  <c:v>24.378322259390071</c:v>
                </c:pt>
                <c:pt idx="18165">
                  <c:v>23.675949541815267</c:v>
                </c:pt>
                <c:pt idx="18166">
                  <c:v>23.137</c:v>
                </c:pt>
                <c:pt idx="18167">
                  <c:v>22.682644518780137</c:v>
                </c:pt>
                <c:pt idx="18168">
                  <c:v>22.28234930406294</c:v>
                </c:pt>
                <c:pt idx="18169">
                  <c:v>22.262461909985156</c:v>
                </c:pt>
                <c:pt idx="18170">
                  <c:v>21.940883392571777</c:v>
                </c:pt>
                <c:pt idx="18171">
                  <c:v>21.641565406654227</c:v>
                </c:pt>
                <c:pt idx="18172">
                  <c:v>21.360439808119526</c:v>
                </c:pt>
                <c:pt idx="18173">
                  <c:v>21.094544606001129</c:v>
                </c:pt>
                <c:pt idx="18174">
                  <c:v>20.841643736375026</c:v>
                </c:pt>
                <c:pt idx="18175">
                  <c:v>20.2</c:v>
                </c:pt>
                <c:pt idx="18176">
                  <c:v>21.762833599002374</c:v>
                </c:pt>
                <c:pt idx="18177">
                  <c:v>23.27818128993102</c:v>
                </c:pt>
                <c:pt idx="18178">
                  <c:v>24.7</c:v>
                </c:pt>
                <c:pt idx="18179">
                  <c:v>25.985088487178853</c:v>
                </c:pt>
                <c:pt idx="18180">
                  <c:v>27.094399988070801</c:v>
                </c:pt>
                <c:pt idx="18181">
                  <c:v>27.994228634059947</c:v>
                </c:pt>
                <c:pt idx="18182">
                  <c:v>28.657233587073172</c:v>
                </c:pt>
                <c:pt idx="18183">
                  <c:v>29.063269777109873</c:v>
                </c:pt>
                <c:pt idx="18184">
                  <c:v>29.488</c:v>
                </c:pt>
                <c:pt idx="18185">
                  <c:v>29.265423753063001</c:v>
                </c:pt>
                <c:pt idx="18186">
                  <c:v>28.631580228189463</c:v>
                </c:pt>
                <c:pt idx="18187">
                  <c:v>27.682966356235521</c:v>
                </c:pt>
                <c:pt idx="18188">
                  <c:v>24.637479936039842</c:v>
                </c:pt>
                <c:pt idx="18189">
                  <c:v>23.958782703327113</c:v>
                </c:pt>
                <c:pt idx="18190">
                  <c:v>23.438000000000002</c:v>
                </c:pt>
                <c:pt idx="18191">
                  <c:v>22.998959872079684</c:v>
                </c:pt>
                <c:pt idx="18192">
                  <c:v>22.612157754487782</c:v>
                </c:pt>
                <c:pt idx="18193">
                  <c:v>22.351685722302797</c:v>
                </c:pt>
                <c:pt idx="18194">
                  <c:v>21.858100090924118</c:v>
                </c:pt>
                <c:pt idx="18195">
                  <c:v>21.398681786957653</c:v>
                </c:pt>
                <c:pt idx="18196">
                  <c:v>20.967186682229972</c:v>
                </c:pt>
                <c:pt idx="18197">
                  <c:v>20.559068465024986</c:v>
                </c:pt>
                <c:pt idx="18198">
                  <c:v>20.170895037226785</c:v>
                </c:pt>
                <c:pt idx="18199">
                  <c:v>20.6</c:v>
                </c:pt>
                <c:pt idx="18200">
                  <c:v>22.753237403069939</c:v>
                </c:pt>
                <c:pt idx="18201">
                  <c:v>24.841049777238293</c:v>
                </c:pt>
                <c:pt idx="18202">
                  <c:v>26.8</c:v>
                </c:pt>
                <c:pt idx="18203">
                  <c:v>28.570566360113087</c:v>
                </c:pt>
                <c:pt idx="18204">
                  <c:v>30.098951094675328</c:v>
                </c:pt>
                <c:pt idx="18205">
                  <c:v>31.338715006927039</c:v>
                </c:pt>
                <c:pt idx="18206">
                  <c:v>32.252188497745266</c:v>
                </c:pt>
                <c:pt idx="18207">
                  <c:v>32.811616137351379</c:v>
                </c:pt>
                <c:pt idx="18208">
                  <c:v>31.052</c:v>
                </c:pt>
                <c:pt idx="18209">
                  <c:v>30.710371341910655</c:v>
                </c:pt>
                <c:pt idx="18210">
                  <c:v>29.737495233965227</c:v>
                </c:pt>
                <c:pt idx="18211">
                  <c:v>28.281483244454524</c:v>
                </c:pt>
                <c:pt idx="18212">
                  <c:v>25.997062227409991</c:v>
                </c:pt>
                <c:pt idx="18213">
                  <c:v>24.955340893478827</c:v>
                </c:pt>
                <c:pt idx="18214">
                  <c:v>24.155999999999999</c:v>
                </c:pt>
                <c:pt idx="18215">
                  <c:v>23.482124454819981</c:v>
                </c:pt>
                <c:pt idx="18216">
                  <c:v>22.888428181306828</c:v>
                </c:pt>
                <c:pt idx="18217">
                  <c:v>21.813764291727097</c:v>
                </c:pt>
                <c:pt idx="18218">
                  <c:v>21.443575068193088</c:v>
                </c:pt>
                <c:pt idx="18219">
                  <c:v>21.099011340218237</c:v>
                </c:pt>
                <c:pt idx="18220">
                  <c:v>20.775390011672478</c:v>
                </c:pt>
                <c:pt idx="18221">
                  <c:v>20.469301348768738</c:v>
                </c:pt>
                <c:pt idx="18222">
                  <c:v>20.178171277920086</c:v>
                </c:pt>
                <c:pt idx="18223">
                  <c:v>19.8</c:v>
                </c:pt>
                <c:pt idx="18224">
                  <c:v>21.536481776669305</c:v>
                </c:pt>
                <c:pt idx="18225">
                  <c:v>23.220201433256687</c:v>
                </c:pt>
                <c:pt idx="18226">
                  <c:v>24.8</c:v>
                </c:pt>
                <c:pt idx="18227">
                  <c:v>26.227876096865394</c:v>
                </c:pt>
                <c:pt idx="18228">
                  <c:v>27.460444431189782</c:v>
                </c:pt>
                <c:pt idx="18229">
                  <c:v>28.460254037844386</c:v>
                </c:pt>
                <c:pt idx="18230">
                  <c:v>29.196926207859086</c:v>
                </c:pt>
                <c:pt idx="18231">
                  <c:v>29.64807753012208</c:v>
                </c:pt>
                <c:pt idx="18232">
                  <c:v>29.93</c:v>
                </c:pt>
                <c:pt idx="18233">
                  <c:v>29.673778506432992</c:v>
                </c:pt>
                <c:pt idx="18234">
                  <c:v>28.94412142547392</c:v>
                </c:pt>
                <c:pt idx="18235">
                  <c:v>27.852112433340892</c:v>
                </c:pt>
                <c:pt idx="18236">
                  <c:v>24.547796670557492</c:v>
                </c:pt>
                <c:pt idx="18237">
                  <c:v>23.766505670109119</c:v>
                </c:pt>
                <c:pt idx="18238">
                  <c:v>23.167000000000002</c:v>
                </c:pt>
                <c:pt idx="18239">
                  <c:v>22.661593341114983</c:v>
                </c:pt>
                <c:pt idx="18240">
                  <c:v>22.216321135980124</c:v>
                </c:pt>
                <c:pt idx="18241">
                  <c:v>22.285138100218404</c:v>
                </c:pt>
                <c:pt idx="18242">
                  <c:v>21.978516723149831</c:v>
                </c:pt>
                <c:pt idx="18243">
                  <c:v>21.693120504019145</c:v>
                </c:pt>
                <c:pt idx="18244">
                  <c:v>21.425070514718616</c:v>
                </c:pt>
                <c:pt idx="18245">
                  <c:v>21.171542531303402</c:v>
                </c:pt>
                <c:pt idx="18246">
                  <c:v>20.930404492822696</c:v>
                </c:pt>
                <c:pt idx="18247">
                  <c:v>19.899999999999999</c:v>
                </c:pt>
                <c:pt idx="18248">
                  <c:v>21.462833599002373</c:v>
                </c:pt>
                <c:pt idx="18249">
                  <c:v>22.978181289931015</c:v>
                </c:pt>
                <c:pt idx="18250">
                  <c:v>24.4</c:v>
                </c:pt>
                <c:pt idx="18251">
                  <c:v>25.685088487178852</c:v>
                </c:pt>
                <c:pt idx="18252">
                  <c:v>26.794399988070801</c:v>
                </c:pt>
                <c:pt idx="18253">
                  <c:v>27.694228634059947</c:v>
                </c:pt>
                <c:pt idx="18254">
                  <c:v>28.357233587073175</c:v>
                </c:pt>
                <c:pt idx="18255">
                  <c:v>28.763269777109869</c:v>
                </c:pt>
                <c:pt idx="18256">
                  <c:v>29.352</c:v>
                </c:pt>
                <c:pt idx="18257">
                  <c:v>29.139776136641469</c:v>
                </c:pt>
                <c:pt idx="18258">
                  <c:v>28.535413705948095</c:v>
                </c:pt>
                <c:pt idx="18259">
                  <c:v>27.630921409433871</c:v>
                </c:pt>
                <c:pt idx="18260">
                  <c:v>24.54969017157287</c:v>
                </c:pt>
                <c:pt idx="18261">
                  <c:v>23.902560252009572</c:v>
                </c:pt>
                <c:pt idx="18262">
                  <c:v>23.405999999999999</c:v>
                </c:pt>
                <c:pt idx="18263">
                  <c:v>22.987380343145745</c:v>
                </c:pt>
                <c:pt idx="18264">
                  <c:v>22.618569021720909</c:v>
                </c:pt>
                <c:pt idx="18265">
                  <c:v>22.649080958818914</c:v>
                </c:pt>
                <c:pt idx="18266">
                  <c:v>22.252716739681489</c:v>
                </c:pt>
                <c:pt idx="18267">
                  <c:v>21.883789919829628</c:v>
                </c:pt>
                <c:pt idx="18268">
                  <c:v>21.537286275124067</c:v>
                </c:pt>
                <c:pt idx="18269">
                  <c:v>21.209554979489763</c:v>
                </c:pt>
                <c:pt idx="18270">
                  <c:v>20.897839954136657</c:v>
                </c:pt>
                <c:pt idx="18271">
                  <c:v>20.7</c:v>
                </c:pt>
                <c:pt idx="18272">
                  <c:v>22.523305865502767</c:v>
                </c:pt>
                <c:pt idx="18273">
                  <c:v>24.29121150491952</c:v>
                </c:pt>
                <c:pt idx="18274">
                  <c:v>25.95</c:v>
                </c:pt>
                <c:pt idx="18275">
                  <c:v>27.449269901708661</c:v>
                </c:pt>
                <c:pt idx="18276">
                  <c:v>28.743466652749269</c:v>
                </c:pt>
                <c:pt idx="18277">
                  <c:v>29.793266739736605</c:v>
                </c:pt>
                <c:pt idx="18278">
                  <c:v>30.566772518252037</c:v>
                </c:pt>
                <c:pt idx="18279">
                  <c:v>31.040481406628182</c:v>
                </c:pt>
                <c:pt idx="18280">
                  <c:v>30.167999999999999</c:v>
                </c:pt>
                <c:pt idx="18281">
                  <c:v>29.893661835170676</c:v>
                </c:pt>
                <c:pt idx="18282">
                  <c:v>29.112412839396317</c:v>
                </c:pt>
                <c:pt idx="18283">
                  <c:v>27.943191090243783</c:v>
                </c:pt>
                <c:pt idx="18284">
                  <c:v>25.576428758374689</c:v>
                </c:pt>
                <c:pt idx="18285">
                  <c:v>24.739894959914814</c:v>
                </c:pt>
                <c:pt idx="18286">
                  <c:v>24.097999999999999</c:v>
                </c:pt>
                <c:pt idx="18287">
                  <c:v>23.556857516749378</c:v>
                </c:pt>
                <c:pt idx="18288">
                  <c:v>23.080101418322151</c:v>
                </c:pt>
                <c:pt idx="18289">
                  <c:v>23.023059530794104</c:v>
                </c:pt>
                <c:pt idx="18290">
                  <c:v>22.593041745880861</c:v>
                </c:pt>
                <c:pt idx="18291">
                  <c:v>22.192790950758557</c:v>
                </c:pt>
                <c:pt idx="18292">
                  <c:v>21.816867185276109</c:v>
                </c:pt>
                <c:pt idx="18293">
                  <c:v>21.461309647559649</c:v>
                </c:pt>
                <c:pt idx="18294">
                  <c:v>21.123128252129394</c:v>
                </c:pt>
                <c:pt idx="18295">
                  <c:v>20.6</c:v>
                </c:pt>
                <c:pt idx="18296">
                  <c:v>22.631683678703084</c:v>
                </c:pt>
                <c:pt idx="18297">
                  <c:v>24.601635676910323</c:v>
                </c:pt>
                <c:pt idx="18298">
                  <c:v>26.45</c:v>
                </c:pt>
                <c:pt idx="18299">
                  <c:v>28.120615033332509</c:v>
                </c:pt>
                <c:pt idx="18300">
                  <c:v>29.562719984492041</c:v>
                </c:pt>
                <c:pt idx="18301">
                  <c:v>30.732497224277928</c:v>
                </c:pt>
                <c:pt idx="18302">
                  <c:v>31.594403663195123</c:v>
                </c:pt>
                <c:pt idx="18303">
                  <c:v>32.122250710242831</c:v>
                </c:pt>
                <c:pt idx="18304">
                  <c:v>30.474</c:v>
                </c:pt>
                <c:pt idx="18305">
                  <c:v>30.176368972119132</c:v>
                </c:pt>
                <c:pt idx="18306">
                  <c:v>29.328787514439401</c:v>
                </c:pt>
                <c:pt idx="18307">
                  <c:v>28.060292220547502</c:v>
                </c:pt>
                <c:pt idx="18308">
                  <c:v>26.198955728425368</c:v>
                </c:pt>
                <c:pt idx="18309">
                  <c:v>25.291395475379279</c:v>
                </c:pt>
                <c:pt idx="18310">
                  <c:v>24.594999999999999</c:v>
                </c:pt>
                <c:pt idx="18311">
                  <c:v>24.007911456850739</c:v>
                </c:pt>
                <c:pt idx="18312">
                  <c:v>23.490676067047616</c:v>
                </c:pt>
                <c:pt idx="18313">
                  <c:v>23.004469052660092</c:v>
                </c:pt>
                <c:pt idx="18314">
                  <c:v>22.694108390505317</c:v>
                </c:pt>
                <c:pt idx="18315">
                  <c:v>22.405231729677915</c:v>
                </c:pt>
                <c:pt idx="18316">
                  <c:v>22.133912838068845</c:v>
                </c:pt>
                <c:pt idx="18317">
                  <c:v>21.87729304997783</c:v>
                </c:pt>
                <c:pt idx="18318">
                  <c:v>21.63321430371078</c:v>
                </c:pt>
                <c:pt idx="18319">
                  <c:v>20.8</c:v>
                </c:pt>
                <c:pt idx="18320">
                  <c:v>22.345468781235681</c:v>
                </c:pt>
                <c:pt idx="18321">
                  <c:v>23.84397927559845</c:v>
                </c:pt>
                <c:pt idx="18322">
                  <c:v>25.25</c:v>
                </c:pt>
                <c:pt idx="18323">
                  <c:v>26.520809726210199</c:v>
                </c:pt>
                <c:pt idx="18324">
                  <c:v>27.617795543758902</c:v>
                </c:pt>
                <c:pt idx="18325">
                  <c:v>28.507626093681502</c:v>
                </c:pt>
                <c:pt idx="18326">
                  <c:v>29.163264324994586</c:v>
                </c:pt>
                <c:pt idx="18327">
                  <c:v>29.564789001808649</c:v>
                </c:pt>
                <c:pt idx="18328">
                  <c:v>29.385999999999999</c:v>
                </c:pt>
                <c:pt idx="18329">
                  <c:v>29.171188040746852</c:v>
                </c:pt>
                <c:pt idx="18330">
                  <c:v>28.559455336508435</c:v>
                </c:pt>
                <c:pt idx="18331">
                  <c:v>27.643932646134282</c:v>
                </c:pt>
                <c:pt idx="18332">
                  <c:v>25.296637612689615</c:v>
                </c:pt>
                <c:pt idx="18333">
                  <c:v>24.641615864838958</c:v>
                </c:pt>
                <c:pt idx="18334">
                  <c:v>24.138999999999999</c:v>
                </c:pt>
                <c:pt idx="18335">
                  <c:v>23.71527522537923</c:v>
                </c:pt>
                <c:pt idx="18336">
                  <c:v>23.341966204912627</c:v>
                </c:pt>
                <c:pt idx="18337">
                  <c:v>22.033095244168788</c:v>
                </c:pt>
                <c:pt idx="18338">
                  <c:v>21.659166735548578</c:v>
                </c:pt>
                <c:pt idx="18339">
                  <c:v>21.31112256587701</c:v>
                </c:pt>
                <c:pt idx="18340">
                  <c:v>20.984232335022707</c:v>
                </c:pt>
                <c:pt idx="18341">
                  <c:v>20.675051867443173</c:v>
                </c:pt>
                <c:pt idx="18342">
                  <c:v>20.38098108880817</c:v>
                </c:pt>
                <c:pt idx="18343">
                  <c:v>21.4</c:v>
                </c:pt>
                <c:pt idx="18344">
                  <c:v>22.910739145702294</c:v>
                </c:pt>
                <c:pt idx="18345">
                  <c:v>24.375575246933316</c:v>
                </c:pt>
                <c:pt idx="18346">
                  <c:v>25.75</c:v>
                </c:pt>
                <c:pt idx="18347">
                  <c:v>26.992252204272891</c:v>
                </c:pt>
                <c:pt idx="18348">
                  <c:v>28.064586655135109</c:v>
                </c:pt>
                <c:pt idx="18349">
                  <c:v>28.934421012924616</c:v>
                </c:pt>
                <c:pt idx="18350">
                  <c:v>29.575325800837405</c:v>
                </c:pt>
                <c:pt idx="18351">
                  <c:v>29.967827451206212</c:v>
                </c:pt>
                <c:pt idx="18352">
                  <c:v>29.963999999999999</c:v>
                </c:pt>
                <c:pt idx="18353">
                  <c:v>29.705190410538375</c:v>
                </c:pt>
                <c:pt idx="18354">
                  <c:v>28.96816305603426</c:v>
                </c:pt>
                <c:pt idx="18355">
                  <c:v>27.865123670041307</c:v>
                </c:pt>
                <c:pt idx="18356">
                  <c:v>24.794744111674238</c:v>
                </c:pt>
                <c:pt idx="18357">
                  <c:v>24.005561282938505</c:v>
                </c:pt>
                <c:pt idx="18358">
                  <c:v>23.400000000000002</c:v>
                </c:pt>
                <c:pt idx="18359">
                  <c:v>22.889488223348472</c:v>
                </c:pt>
                <c:pt idx="18360">
                  <c:v>22.439718319171842</c:v>
                </c:pt>
                <c:pt idx="18361">
                  <c:v>22.736440481960344</c:v>
                </c:pt>
                <c:pt idx="18362">
                  <c:v>22.381208398771143</c:v>
                </c:pt>
                <c:pt idx="18363">
                  <c:v>22.050566437583157</c:v>
                </c:pt>
                <c:pt idx="18364">
                  <c:v>21.740020718271566</c:v>
                </c:pt>
                <c:pt idx="18365">
                  <c:v>21.446299274071013</c:v>
                </c:pt>
                <c:pt idx="18366">
                  <c:v>21.166932034367758</c:v>
                </c:pt>
                <c:pt idx="18367">
                  <c:v>20.100000000000001</c:v>
                </c:pt>
                <c:pt idx="18368">
                  <c:v>21.888576229969384</c:v>
                </c:pt>
                <c:pt idx="18369">
                  <c:v>23.622807476254387</c:v>
                </c:pt>
                <c:pt idx="18370">
                  <c:v>25.25</c:v>
                </c:pt>
                <c:pt idx="18371">
                  <c:v>26.720712379771353</c:v>
                </c:pt>
                <c:pt idx="18372">
                  <c:v>27.990257764125474</c:v>
                </c:pt>
                <c:pt idx="18373">
                  <c:v>29.020061658979717</c:v>
                </c:pt>
                <c:pt idx="18374">
                  <c:v>29.778833994094853</c:v>
                </c:pt>
                <c:pt idx="18375">
                  <c:v>30.243519856025742</c:v>
                </c:pt>
                <c:pt idx="18376">
                  <c:v>29.794</c:v>
                </c:pt>
                <c:pt idx="18377">
                  <c:v>29.548130890011457</c:v>
                </c:pt>
                <c:pt idx="18378">
                  <c:v>28.847954903232548</c:v>
                </c:pt>
                <c:pt idx="18379">
                  <c:v>27.800067486539241</c:v>
                </c:pt>
                <c:pt idx="18380">
                  <c:v>25.360006906090522</c:v>
                </c:pt>
                <c:pt idx="18381">
                  <c:v>24.610283218791576</c:v>
                </c:pt>
                <c:pt idx="18382">
                  <c:v>24.034999999999997</c:v>
                </c:pt>
                <c:pt idx="18383">
                  <c:v>23.550013812181046</c:v>
                </c:pt>
                <c:pt idx="18384">
                  <c:v>23.122732403213249</c:v>
                </c:pt>
                <c:pt idx="18385">
                  <c:v>22.614504766034777</c:v>
                </c:pt>
                <c:pt idx="18386">
                  <c:v>22.360233380173032</c:v>
                </c:pt>
                <c:pt idx="18387">
                  <c:v>22.123563344796366</c:v>
                </c:pt>
                <c:pt idx="18388">
                  <c:v>21.90127798781544</c:v>
                </c:pt>
                <c:pt idx="18389">
                  <c:v>21.691035269861359</c:v>
                </c:pt>
                <c:pt idx="18390">
                  <c:v>21.491067140389553</c:v>
                </c:pt>
                <c:pt idx="18391">
                  <c:v>20.9</c:v>
                </c:pt>
                <c:pt idx="18392">
                  <c:v>22.150266879201897</c:v>
                </c:pt>
                <c:pt idx="18393">
                  <c:v>23.362545031944816</c:v>
                </c:pt>
                <c:pt idx="18394">
                  <c:v>24.5</c:v>
                </c:pt>
                <c:pt idx="18395">
                  <c:v>25.528070789743083</c:v>
                </c:pt>
                <c:pt idx="18396">
                  <c:v>26.415519990456644</c:v>
                </c:pt>
                <c:pt idx="18397">
                  <c:v>27.135382907247958</c:v>
                </c:pt>
                <c:pt idx="18398">
                  <c:v>27.66578686965854</c:v>
                </c:pt>
                <c:pt idx="18399">
                  <c:v>27.9906158216879</c:v>
                </c:pt>
                <c:pt idx="18400">
                  <c:v>28.876000000000001</c:v>
                </c:pt>
                <c:pt idx="18401">
                  <c:v>28.700009479166095</c:v>
                </c:pt>
                <c:pt idx="18402">
                  <c:v>28.198830878103298</c:v>
                </c:pt>
                <c:pt idx="18403">
                  <c:v>27.448764095628089</c:v>
                </c:pt>
                <c:pt idx="18404">
                  <c:v>24.492425995938479</c:v>
                </c:pt>
                <c:pt idx="18405">
                  <c:v>23.955781672398182</c:v>
                </c:pt>
                <c:pt idx="18406">
                  <c:v>23.544</c:v>
                </c:pt>
                <c:pt idx="18407">
                  <c:v>23.196851991876962</c:v>
                </c:pt>
                <c:pt idx="18408">
                  <c:v>22.891008457036854</c:v>
                </c:pt>
                <c:pt idx="18409">
                  <c:v>22.439785719751907</c:v>
                </c:pt>
                <c:pt idx="18410">
                  <c:v>22.10325006199372</c:v>
                </c:pt>
                <c:pt idx="18411">
                  <c:v>21.790010309289308</c:v>
                </c:pt>
                <c:pt idx="18412">
                  <c:v>21.495809101520432</c:v>
                </c:pt>
                <c:pt idx="18413">
                  <c:v>21.217546680698852</c:v>
                </c:pt>
                <c:pt idx="18414">
                  <c:v>20.952882979927352</c:v>
                </c:pt>
                <c:pt idx="18415">
                  <c:v>21.3</c:v>
                </c:pt>
                <c:pt idx="18416">
                  <c:v>22.758644692402214</c:v>
                </c:pt>
                <c:pt idx="18417">
                  <c:v>24.172969203935619</c:v>
                </c:pt>
                <c:pt idx="18418">
                  <c:v>25.5</c:v>
                </c:pt>
                <c:pt idx="18419">
                  <c:v>26.699415921366928</c:v>
                </c:pt>
                <c:pt idx="18420">
                  <c:v>27.734773322199416</c:v>
                </c:pt>
                <c:pt idx="18421">
                  <c:v>28.574613391789285</c:v>
                </c:pt>
                <c:pt idx="18422">
                  <c:v>29.19341801460163</c:v>
                </c:pt>
                <c:pt idx="18423">
                  <c:v>29.572385125302546</c:v>
                </c:pt>
                <c:pt idx="18424">
                  <c:v>29.623999999999999</c:v>
                </c:pt>
                <c:pt idx="18425">
                  <c:v>29.391071369484536</c:v>
                </c:pt>
                <c:pt idx="18426">
                  <c:v>28.727746750430835</c:v>
                </c:pt>
                <c:pt idx="18427">
                  <c:v>27.735011303037176</c:v>
                </c:pt>
                <c:pt idx="18428">
                  <c:v>24.92526970050681</c:v>
                </c:pt>
                <c:pt idx="18429">
                  <c:v>24.215005154644654</c:v>
                </c:pt>
                <c:pt idx="18430">
                  <c:v>23.67</c:v>
                </c:pt>
                <c:pt idx="18431">
                  <c:v>23.210539401013623</c:v>
                </c:pt>
                <c:pt idx="18432">
                  <c:v>22.805746487254655</c:v>
                </c:pt>
                <c:pt idx="18433">
                  <c:v>22.465807147776715</c:v>
                </c:pt>
                <c:pt idx="18434">
                  <c:v>22.162925055794346</c:v>
                </c:pt>
                <c:pt idx="18435">
                  <c:v>21.881009278360374</c:v>
                </c:pt>
                <c:pt idx="18436">
                  <c:v>21.616228191368389</c:v>
                </c:pt>
                <c:pt idx="18437">
                  <c:v>21.365792012628969</c:v>
                </c:pt>
                <c:pt idx="18438">
                  <c:v>21.127594681934614</c:v>
                </c:pt>
                <c:pt idx="18439">
                  <c:v>20.7</c:v>
                </c:pt>
                <c:pt idx="18440">
                  <c:v>22.141279874635522</c:v>
                </c:pt>
                <c:pt idx="18441">
                  <c:v>23.53876718960305</c:v>
                </c:pt>
                <c:pt idx="18442">
                  <c:v>24.849999999999998</c:v>
                </c:pt>
                <c:pt idx="18443">
                  <c:v>26.035137160398275</c:v>
                </c:pt>
                <c:pt idx="18444">
                  <c:v>27.058168877887518</c:v>
                </c:pt>
                <c:pt idx="18445">
                  <c:v>27.88801085141084</c:v>
                </c:pt>
                <c:pt idx="18446">
                  <c:v>28.499448752523037</c:v>
                </c:pt>
                <c:pt idx="18447">
                  <c:v>28.873904350001325</c:v>
                </c:pt>
                <c:pt idx="18448">
                  <c:v>29.318000000000001</c:v>
                </c:pt>
                <c:pt idx="18449">
                  <c:v>29.108364232536086</c:v>
                </c:pt>
                <c:pt idx="18450">
                  <c:v>28.511372075387754</c:v>
                </c:pt>
                <c:pt idx="18451">
                  <c:v>27.61791017273346</c:v>
                </c:pt>
                <c:pt idx="18452">
                  <c:v>24.70274273045613</c:v>
                </c:pt>
                <c:pt idx="18453">
                  <c:v>24.063504639180188</c:v>
                </c:pt>
                <c:pt idx="18454">
                  <c:v>23.573</c:v>
                </c:pt>
                <c:pt idx="18455">
                  <c:v>23.159485460912258</c:v>
                </c:pt>
                <c:pt idx="18456">
                  <c:v>22.795171838529189</c:v>
                </c:pt>
                <c:pt idx="18457">
                  <c:v>23.129750006377229</c:v>
                </c:pt>
                <c:pt idx="18458">
                  <c:v>22.737125072326005</c:v>
                </c:pt>
                <c:pt idx="18459">
                  <c:v>22.371678694170861</c:v>
                </c:pt>
                <c:pt idx="18460">
                  <c:v>22.028443951773841</c:v>
                </c:pt>
                <c:pt idx="18461">
                  <c:v>21.703804460815334</c:v>
                </c:pt>
                <c:pt idx="18462">
                  <c:v>21.395030143248579</c:v>
                </c:pt>
                <c:pt idx="18463">
                  <c:v>20.9</c:v>
                </c:pt>
                <c:pt idx="18464">
                  <c:v>22.758035501036154</c:v>
                </c:pt>
                <c:pt idx="18465">
                  <c:v>24.559615533584655</c:v>
                </c:pt>
                <c:pt idx="18466">
                  <c:v>26.25</c:v>
                </c:pt>
                <c:pt idx="18467">
                  <c:v>27.77782742364597</c:v>
                </c:pt>
                <c:pt idx="18468">
                  <c:v>29.096675541373067</c:v>
                </c:pt>
                <c:pt idx="18469">
                  <c:v>30.166471820493491</c:v>
                </c:pt>
                <c:pt idx="18470">
                  <c:v>30.954711042409222</c:v>
                </c:pt>
                <c:pt idx="18471">
                  <c:v>31.43744295723063</c:v>
                </c:pt>
                <c:pt idx="18472">
                  <c:v>30.134</c:v>
                </c:pt>
                <c:pt idx="18473">
                  <c:v>29.862249931065293</c:v>
                </c:pt>
                <c:pt idx="18474">
                  <c:v>29.088371208835976</c:v>
                </c:pt>
                <c:pt idx="18475">
                  <c:v>27.930179853543372</c:v>
                </c:pt>
                <c:pt idx="18476">
                  <c:v>26.029481317257947</c:v>
                </c:pt>
                <c:pt idx="18477">
                  <c:v>25.200839347085431</c:v>
                </c:pt>
                <c:pt idx="18478">
                  <c:v>24.565000000000001</c:v>
                </c:pt>
                <c:pt idx="18479">
                  <c:v>24.028962634515896</c:v>
                </c:pt>
                <c:pt idx="18480">
                  <c:v>23.556704235130436</c:v>
                </c:pt>
                <c:pt idx="18481">
                  <c:v>23.819714293002544</c:v>
                </c:pt>
                <c:pt idx="18482">
                  <c:v>23.371000082658291</c:v>
                </c:pt>
                <c:pt idx="18483">
                  <c:v>22.95334707905241</c:v>
                </c:pt>
                <c:pt idx="18484">
                  <c:v>22.561078802027247</c:v>
                </c:pt>
                <c:pt idx="18485">
                  <c:v>22.190062240931805</c:v>
                </c:pt>
                <c:pt idx="18486">
                  <c:v>21.837177306569799</c:v>
                </c:pt>
                <c:pt idx="18487">
                  <c:v>21.1</c:v>
                </c:pt>
                <c:pt idx="18488">
                  <c:v>23.253237403069939</c:v>
                </c:pt>
                <c:pt idx="18489">
                  <c:v>25.341049777238293</c:v>
                </c:pt>
                <c:pt idx="18490">
                  <c:v>27.3</c:v>
                </c:pt>
                <c:pt idx="18491">
                  <c:v>29.070566360113087</c:v>
                </c:pt>
                <c:pt idx="18492">
                  <c:v>30.598951094675328</c:v>
                </c:pt>
                <c:pt idx="18493">
                  <c:v>31.838715006927039</c:v>
                </c:pt>
                <c:pt idx="18494">
                  <c:v>32.752188497745266</c:v>
                </c:pt>
                <c:pt idx="18495">
                  <c:v>33.311616137351379</c:v>
                </c:pt>
                <c:pt idx="18496">
                  <c:v>30.643999999999998</c:v>
                </c:pt>
                <c:pt idx="18497">
                  <c:v>30.33342849264605</c:v>
                </c:pt>
                <c:pt idx="18498">
                  <c:v>29.448995667241114</c:v>
                </c:pt>
                <c:pt idx="18499">
                  <c:v>28.125348404049568</c:v>
                </c:pt>
                <c:pt idx="18500">
                  <c:v>27.133692934009083</c:v>
                </c:pt>
                <c:pt idx="18501">
                  <c:v>26.186673539526204</c:v>
                </c:pt>
                <c:pt idx="18502">
                  <c:v>25.46</c:v>
                </c:pt>
                <c:pt idx="18503">
                  <c:v>24.847385868018165</c:v>
                </c:pt>
                <c:pt idx="18504">
                  <c:v>24.307661983006209</c:v>
                </c:pt>
                <c:pt idx="18505">
                  <c:v>23.397038102769294</c:v>
                </c:pt>
                <c:pt idx="18506">
                  <c:v>22.933366752080232</c:v>
                </c:pt>
                <c:pt idx="18507">
                  <c:v>22.501791981687489</c:v>
                </c:pt>
                <c:pt idx="18508">
                  <c:v>22.096448095428151</c:v>
                </c:pt>
                <c:pt idx="18509">
                  <c:v>21.713064315629534</c:v>
                </c:pt>
                <c:pt idx="18510">
                  <c:v>21.348416550122128</c:v>
                </c:pt>
                <c:pt idx="18511">
                  <c:v>21.5</c:v>
                </c:pt>
                <c:pt idx="18512">
                  <c:v>23.56641331423647</c:v>
                </c:pt>
                <c:pt idx="18513">
                  <c:v>25.570039705575457</c:v>
                </c:pt>
                <c:pt idx="18514">
                  <c:v>27.45</c:v>
                </c:pt>
                <c:pt idx="18515">
                  <c:v>29.149172555269814</c:v>
                </c:pt>
                <c:pt idx="18516">
                  <c:v>30.615928873115838</c:v>
                </c:pt>
                <c:pt idx="18517">
                  <c:v>31.805702305034821</c:v>
                </c:pt>
                <c:pt idx="18518">
                  <c:v>32.682342187352305</c:v>
                </c:pt>
                <c:pt idx="18519">
                  <c:v>33.219212260845275</c:v>
                </c:pt>
                <c:pt idx="18520">
                  <c:v>30.78</c:v>
                </c:pt>
                <c:pt idx="18521">
                  <c:v>30.459076109067585</c:v>
                </c:pt>
                <c:pt idx="18522">
                  <c:v>29.545162189482486</c:v>
                </c:pt>
                <c:pt idx="18523">
                  <c:v>28.177393350851219</c:v>
                </c:pt>
                <c:pt idx="18524">
                  <c:v>26.82148269847605</c:v>
                </c:pt>
                <c:pt idx="18525">
                  <c:v>25.842895990843743</c:v>
                </c:pt>
                <c:pt idx="18526">
                  <c:v>25.091999999999999</c:v>
                </c:pt>
                <c:pt idx="18527">
                  <c:v>24.458965396952102</c:v>
                </c:pt>
                <c:pt idx="18528">
                  <c:v>23.901250715773081</c:v>
                </c:pt>
                <c:pt idx="18529">
                  <c:v>22.39443333928541</c:v>
                </c:pt>
                <c:pt idx="18530">
                  <c:v>22.027983400837606</c:v>
                </c:pt>
                <c:pt idx="18531">
                  <c:v>21.686900114559467</c:v>
                </c:pt>
                <c:pt idx="18532">
                  <c:v>21.36654768832225</c:v>
                </c:pt>
                <c:pt idx="18533">
                  <c:v>21.063550830094307</c:v>
                </c:pt>
                <c:pt idx="18534">
                  <c:v>20.775361467032006</c:v>
                </c:pt>
                <c:pt idx="18535">
                  <c:v>21</c:v>
                </c:pt>
                <c:pt idx="18536">
                  <c:v>22.614928052302453</c:v>
                </c:pt>
                <c:pt idx="18537">
                  <c:v>24.18078733292872</c:v>
                </c:pt>
                <c:pt idx="18538">
                  <c:v>25.65</c:v>
                </c:pt>
                <c:pt idx="18539">
                  <c:v>26.977924770084815</c:v>
                </c:pt>
                <c:pt idx="18540">
                  <c:v>28.124213321006497</c:v>
                </c:pt>
                <c:pt idx="18541">
                  <c:v>29.054036255195278</c:v>
                </c:pt>
                <c:pt idx="18542">
                  <c:v>29.739141373308946</c:v>
                </c:pt>
                <c:pt idx="18543">
                  <c:v>30.158712103013535</c:v>
                </c:pt>
                <c:pt idx="18544">
                  <c:v>29.896000000000001</c:v>
                </c:pt>
                <c:pt idx="18545">
                  <c:v>29.642366602327609</c:v>
                </c:pt>
                <c:pt idx="18546">
                  <c:v>28.920079794913576</c:v>
                </c:pt>
                <c:pt idx="18547">
                  <c:v>27.839101196640481</c:v>
                </c:pt>
                <c:pt idx="18548">
                  <c:v>25.100849229440751</c:v>
                </c:pt>
                <c:pt idx="18549">
                  <c:v>24.327450057279734</c:v>
                </c:pt>
                <c:pt idx="18550">
                  <c:v>23.734000000000002</c:v>
                </c:pt>
                <c:pt idx="18551">
                  <c:v>23.233698458881499</c:v>
                </c:pt>
                <c:pt idx="18552">
                  <c:v>22.792923952788403</c:v>
                </c:pt>
                <c:pt idx="18553">
                  <c:v>23.271757149052164</c:v>
                </c:pt>
                <c:pt idx="18554">
                  <c:v>22.890350070259547</c:v>
                </c:pt>
                <c:pt idx="18555">
                  <c:v>22.535345017194548</c:v>
                </c:pt>
                <c:pt idx="18556">
                  <c:v>22.201916981723159</c:v>
                </c:pt>
                <c:pt idx="18557">
                  <c:v>21.886552904792037</c:v>
                </c:pt>
                <c:pt idx="18558">
                  <c:v>21.586600710584332</c:v>
                </c:pt>
                <c:pt idx="18559">
                  <c:v>20.5</c:v>
                </c:pt>
                <c:pt idx="18560">
                  <c:v>22.410129954336234</c:v>
                </c:pt>
                <c:pt idx="18561">
                  <c:v>24.262221576582355</c:v>
                </c:pt>
                <c:pt idx="18562">
                  <c:v>26</c:v>
                </c:pt>
                <c:pt idx="18563">
                  <c:v>27.570663706551933</c:v>
                </c:pt>
                <c:pt idx="18564">
                  <c:v>28.92648887430876</c:v>
                </c:pt>
                <c:pt idx="18565">
                  <c:v>30.026279441628823</c:v>
                </c:pt>
                <c:pt idx="18566">
                  <c:v>30.836618828644994</c:v>
                </c:pt>
                <c:pt idx="18567">
                  <c:v>31.332885283134289</c:v>
                </c:pt>
                <c:pt idx="18568">
                  <c:v>30.032</c:v>
                </c:pt>
                <c:pt idx="18569">
                  <c:v>29.768014218749144</c:v>
                </c:pt>
                <c:pt idx="18570">
                  <c:v>29.016246317154948</c:v>
                </c:pt>
                <c:pt idx="18571">
                  <c:v>27.891146143442132</c:v>
                </c:pt>
                <c:pt idx="18572">
                  <c:v>26.088638993907718</c:v>
                </c:pt>
                <c:pt idx="18573">
                  <c:v>25.283672508597274</c:v>
                </c:pt>
                <c:pt idx="18574">
                  <c:v>24.666</c:v>
                </c:pt>
                <c:pt idx="18575">
                  <c:v>24.14527798781544</c:v>
                </c:pt>
                <c:pt idx="18576">
                  <c:v>23.686512685555279</c:v>
                </c:pt>
                <c:pt idx="18577">
                  <c:v>21.526404768585664</c:v>
                </c:pt>
                <c:pt idx="18578">
                  <c:v>21.115083409103431</c:v>
                </c:pt>
                <c:pt idx="18579">
                  <c:v>20.732234822464708</c:v>
                </c:pt>
                <c:pt idx="18580">
                  <c:v>20.372655568524973</c:v>
                </c:pt>
                <c:pt idx="18581">
                  <c:v>20.032557054187489</c:v>
                </c:pt>
                <c:pt idx="18582">
                  <c:v>19.709079197688986</c:v>
                </c:pt>
                <c:pt idx="18583">
                  <c:v>21.3</c:v>
                </c:pt>
                <c:pt idx="18584">
                  <c:v>22.880198416769066</c:v>
                </c:pt>
                <c:pt idx="18585">
                  <c:v>24.412383304263585</c:v>
                </c:pt>
                <c:pt idx="18586">
                  <c:v>25.849999999999998</c:v>
                </c:pt>
                <c:pt idx="18587">
                  <c:v>27.149367248147506</c:v>
                </c:pt>
                <c:pt idx="18588">
                  <c:v>28.2710044323827</c:v>
                </c:pt>
                <c:pt idx="18589">
                  <c:v>29.180831174438389</c:v>
                </c:pt>
                <c:pt idx="18590">
                  <c:v>29.851202849151765</c:v>
                </c:pt>
                <c:pt idx="18591">
                  <c:v>30.261750552411094</c:v>
                </c:pt>
                <c:pt idx="18592">
                  <c:v>30.304000000000002</c:v>
                </c:pt>
                <c:pt idx="18593">
                  <c:v>30.019309451592214</c:v>
                </c:pt>
                <c:pt idx="18594">
                  <c:v>29.208579361637689</c:v>
                </c:pt>
                <c:pt idx="18595">
                  <c:v>27.995236037045437</c:v>
                </c:pt>
                <c:pt idx="18596">
                  <c:v>24.564218522841657</c:v>
                </c:pt>
                <c:pt idx="18597">
                  <c:v>23.69611741123235</c:v>
                </c:pt>
                <c:pt idx="18598">
                  <c:v>23.029999999999998</c:v>
                </c:pt>
                <c:pt idx="18599">
                  <c:v>22.468437045683316</c:v>
                </c:pt>
                <c:pt idx="18600">
                  <c:v>21.973690151089023</c:v>
                </c:pt>
                <c:pt idx="18601">
                  <c:v>21.784397625910728</c:v>
                </c:pt>
                <c:pt idx="18602">
                  <c:v>21.361858411169891</c:v>
                </c:pt>
                <c:pt idx="18603">
                  <c:v>20.96856849944102</c:v>
                </c:pt>
                <c:pt idx="18604">
                  <c:v>20.599182538575658</c:v>
                </c:pt>
                <c:pt idx="18605">
                  <c:v>20.249808610210785</c:v>
                </c:pt>
                <c:pt idx="18606">
                  <c:v>19.917508630353232</c:v>
                </c:pt>
                <c:pt idx="18607">
                  <c:v>19.399999999999999</c:v>
                </c:pt>
                <c:pt idx="18608">
                  <c:v>21.396954043169696</c:v>
                </c:pt>
                <c:pt idx="18609">
                  <c:v>23.333231648245189</c:v>
                </c:pt>
                <c:pt idx="18610">
                  <c:v>25.15</c:v>
                </c:pt>
                <c:pt idx="18611">
                  <c:v>26.7920575113952</c:v>
                </c:pt>
                <c:pt idx="18612">
                  <c:v>28.209511095868244</c:v>
                </c:pt>
                <c:pt idx="18613">
                  <c:v>29.359292143521042</c:v>
                </c:pt>
                <c:pt idx="18614">
                  <c:v>30.206465139037945</c:v>
                </c:pt>
                <c:pt idx="18615">
                  <c:v>30.72528915964039</c:v>
                </c:pt>
                <c:pt idx="18616">
                  <c:v>30.405999999999999</c:v>
                </c:pt>
                <c:pt idx="18617">
                  <c:v>30.113545163908363</c:v>
                </c:pt>
                <c:pt idx="18618">
                  <c:v>29.280704253318714</c:v>
                </c:pt>
                <c:pt idx="18619">
                  <c:v>28.034269747146674</c:v>
                </c:pt>
                <c:pt idx="18620">
                  <c:v>24.905060846191887</c:v>
                </c:pt>
                <c:pt idx="18621">
                  <c:v>24.01328424972051</c:v>
                </c:pt>
                <c:pt idx="18622">
                  <c:v>23.329000000000001</c:v>
                </c:pt>
                <c:pt idx="18623">
                  <c:v>22.752121692383771</c:v>
                </c:pt>
                <c:pt idx="18624">
                  <c:v>22.243881700664183</c:v>
                </c:pt>
                <c:pt idx="18625">
                  <c:v>23.800383340560856</c:v>
                </c:pt>
                <c:pt idx="18626">
                  <c:v>23.355408415302804</c:v>
                </c:pt>
                <c:pt idx="18627">
                  <c:v>22.941235853393639</c:v>
                </c:pt>
                <c:pt idx="18628">
                  <c:v>22.552236478677017</c:v>
                </c:pt>
                <c:pt idx="18629">
                  <c:v>22.184311722257377</c:v>
                </c:pt>
                <c:pt idx="18630">
                  <c:v>21.834367495681718</c:v>
                </c:pt>
                <c:pt idx="18631">
                  <c:v>19.600000000000001</c:v>
                </c:pt>
                <c:pt idx="18632">
                  <c:v>21.996344851803638</c:v>
                </c:pt>
                <c:pt idx="18633">
                  <c:v>24.31987797789423</c:v>
                </c:pt>
                <c:pt idx="18634">
                  <c:v>26.5</c:v>
                </c:pt>
                <c:pt idx="18635">
                  <c:v>28.47046901367424</c:v>
                </c:pt>
                <c:pt idx="18636">
                  <c:v>30.171413315041896</c:v>
                </c:pt>
                <c:pt idx="18637">
                  <c:v>31.551150572225254</c:v>
                </c:pt>
                <c:pt idx="18638">
                  <c:v>32.567758166845536</c:v>
                </c:pt>
                <c:pt idx="18639">
                  <c:v>33.190346991568468</c:v>
                </c:pt>
                <c:pt idx="18640">
                  <c:v>30.61</c:v>
                </c:pt>
                <c:pt idx="18641">
                  <c:v>30.302016588540667</c:v>
                </c:pt>
                <c:pt idx="18642">
                  <c:v>29.42495403668077</c:v>
                </c:pt>
                <c:pt idx="18643">
                  <c:v>28.112337167349153</c:v>
                </c:pt>
                <c:pt idx="18644">
                  <c:v>27.086745492892341</c:v>
                </c:pt>
                <c:pt idx="18645">
                  <c:v>26.147617926696817</c:v>
                </c:pt>
                <c:pt idx="18646">
                  <c:v>25.427</c:v>
                </c:pt>
                <c:pt idx="18647">
                  <c:v>24.819490985784679</c:v>
                </c:pt>
                <c:pt idx="18648">
                  <c:v>24.28426479981449</c:v>
                </c:pt>
                <c:pt idx="18649">
                  <c:v>23.083657151603056</c:v>
                </c:pt>
                <c:pt idx="18650">
                  <c:v>22.545200099189948</c:v>
                </c:pt>
                <c:pt idx="18651">
                  <c:v>22.044016494862891</c:v>
                </c:pt>
                <c:pt idx="18652">
                  <c:v>21.573294562432697</c:v>
                </c:pt>
                <c:pt idx="18653">
                  <c:v>21.128074689118169</c:v>
                </c:pt>
                <c:pt idx="18654">
                  <c:v>20.704612767883763</c:v>
                </c:pt>
                <c:pt idx="18655">
                  <c:v>21.5</c:v>
                </c:pt>
                <c:pt idx="18656">
                  <c:v>23.792155945203483</c:v>
                </c:pt>
                <c:pt idx="18657">
                  <c:v>26.014665891898829</c:v>
                </c:pt>
                <c:pt idx="18658">
                  <c:v>28.1</c:v>
                </c:pt>
                <c:pt idx="18659">
                  <c:v>29.984796447862323</c:v>
                </c:pt>
                <c:pt idx="18660">
                  <c:v>31.611786649170512</c:v>
                </c:pt>
                <c:pt idx="18661">
                  <c:v>32.931535329954592</c:v>
                </c:pt>
                <c:pt idx="18662">
                  <c:v>33.903942594373994</c:v>
                </c:pt>
                <c:pt idx="18663">
                  <c:v>34.499462339761152</c:v>
                </c:pt>
                <c:pt idx="18664">
                  <c:v>31.46</c:v>
                </c:pt>
                <c:pt idx="18665">
                  <c:v>31.08731419117526</c:v>
                </c:pt>
                <c:pt idx="18666">
                  <c:v>30.025994800689336</c:v>
                </c:pt>
                <c:pt idx="18667">
                  <c:v>28.43761808485948</c:v>
                </c:pt>
                <c:pt idx="18668">
                  <c:v>27.060431520810901</c:v>
                </c:pt>
                <c:pt idx="18669">
                  <c:v>25.924008247431448</c:v>
                </c:pt>
                <c:pt idx="18670">
                  <c:v>25.052</c:v>
                </c:pt>
                <c:pt idx="18671">
                  <c:v>24.316863041621797</c:v>
                </c:pt>
                <c:pt idx="18672">
                  <c:v>23.669194379607454</c:v>
                </c:pt>
                <c:pt idx="18673">
                  <c:v>23.722319056486427</c:v>
                </c:pt>
                <c:pt idx="18674">
                  <c:v>23.17638343390092</c:v>
                </c:pt>
                <c:pt idx="18675">
                  <c:v>22.668238946180431</c:v>
                </c:pt>
                <c:pt idx="18676">
                  <c:v>22.190979209133147</c:v>
                </c:pt>
                <c:pt idx="18677">
                  <c:v>21.739575726467031</c:v>
                </c:pt>
                <c:pt idx="18678">
                  <c:v>21.310232389659923</c:v>
                </c:pt>
                <c:pt idx="18679">
                  <c:v>20.3</c:v>
                </c:pt>
                <c:pt idx="18680">
                  <c:v>22.93945230053734</c:v>
                </c:pt>
                <c:pt idx="18681">
                  <c:v>25.498706178550165</c:v>
                </c:pt>
                <c:pt idx="18682">
                  <c:v>27.9</c:v>
                </c:pt>
                <c:pt idx="18683">
                  <c:v>30.070371667235399</c:v>
                </c:pt>
                <c:pt idx="18684">
                  <c:v>31.943875535408466</c:v>
                </c:pt>
                <c:pt idx="18685">
                  <c:v>33.463586137523464</c:v>
                </c:pt>
                <c:pt idx="18686">
                  <c:v>34.583327835945809</c:v>
                </c:pt>
                <c:pt idx="18687">
                  <c:v>35.26907784578556</c:v>
                </c:pt>
                <c:pt idx="18688">
                  <c:v>31.527999999999999</c:v>
                </c:pt>
                <c:pt idx="18689">
                  <c:v>31.150137999386025</c:v>
                </c:pt>
                <c:pt idx="18690">
                  <c:v>30.07407806181002</c:v>
                </c:pt>
                <c:pt idx="18691">
                  <c:v>28.463640558260305</c:v>
                </c:pt>
                <c:pt idx="18692">
                  <c:v>27.754326403044384</c:v>
                </c:pt>
                <c:pt idx="18693">
                  <c:v>26.602119473090216</c:v>
                </c:pt>
                <c:pt idx="18694">
                  <c:v>25.718</c:v>
                </c:pt>
                <c:pt idx="18695">
                  <c:v>24.972652806088767</c:v>
                </c:pt>
                <c:pt idx="18696">
                  <c:v>24.315988745990886</c:v>
                </c:pt>
                <c:pt idx="18697">
                  <c:v>23.158376197885921</c:v>
                </c:pt>
                <c:pt idx="18698">
                  <c:v>22.702183417369262</c:v>
                </c:pt>
                <c:pt idx="18699">
                  <c:v>22.277569530369949</c:v>
                </c:pt>
                <c:pt idx="18700">
                  <c:v>21.8787634487277</c:v>
                </c:pt>
                <c:pt idx="18701">
                  <c:v>21.50156327828067</c:v>
                </c:pt>
                <c:pt idx="18702">
                  <c:v>21.142796928345966</c:v>
                </c:pt>
                <c:pt idx="18703">
                  <c:v>20.9</c:v>
                </c:pt>
                <c:pt idx="18704">
                  <c:v>23.001142949769857</c:v>
                </c:pt>
                <c:pt idx="18705">
                  <c:v>25.038443734240591</c:v>
                </c:pt>
                <c:pt idx="18706">
                  <c:v>26.95</c:v>
                </c:pt>
                <c:pt idx="18707">
                  <c:v>28.677730077207123</c:v>
                </c:pt>
                <c:pt idx="18708">
                  <c:v>30.169137761739634</c:v>
                </c:pt>
                <c:pt idx="18709">
                  <c:v>31.378907385791706</c:v>
                </c:pt>
                <c:pt idx="18710">
                  <c:v>32.270280711509493</c:v>
                </c:pt>
                <c:pt idx="18711">
                  <c:v>32.816173811447719</c:v>
                </c:pt>
                <c:pt idx="18712">
                  <c:v>30.712</c:v>
                </c:pt>
                <c:pt idx="18713">
                  <c:v>30.396252300856816</c:v>
                </c:pt>
                <c:pt idx="18714">
                  <c:v>29.497078928361798</c:v>
                </c:pt>
                <c:pt idx="18715">
                  <c:v>28.151370877450393</c:v>
                </c:pt>
                <c:pt idx="18716">
                  <c:v>26.527587816242566</c:v>
                </c:pt>
                <c:pt idx="18717">
                  <c:v>25.564784765184974</c:v>
                </c:pt>
                <c:pt idx="18718">
                  <c:v>24.826000000000001</c:v>
                </c:pt>
                <c:pt idx="18719">
                  <c:v>24.203175632485134</c:v>
                </c:pt>
                <c:pt idx="18720">
                  <c:v>23.654456349389648</c:v>
                </c:pt>
                <c:pt idx="18721">
                  <c:v>22.000383340560855</c:v>
                </c:pt>
                <c:pt idx="18722">
                  <c:v>21.555408415302804</c:v>
                </c:pt>
                <c:pt idx="18723">
                  <c:v>21.141235853393638</c:v>
                </c:pt>
                <c:pt idx="18724">
                  <c:v>20.75223647867702</c:v>
                </c:pt>
                <c:pt idx="18725">
                  <c:v>20.384311722257372</c:v>
                </c:pt>
                <c:pt idx="18726">
                  <c:v>20.034367495681721</c:v>
                </c:pt>
                <c:pt idx="18727">
                  <c:v>20.8</c:v>
                </c:pt>
                <c:pt idx="18728">
                  <c:v>22.675400318802847</c:v>
                </c:pt>
                <c:pt idx="18729">
                  <c:v>24.493817547917224</c:v>
                </c:pt>
                <c:pt idx="18730">
                  <c:v>26.2</c:v>
                </c:pt>
                <c:pt idx="18731">
                  <c:v>27.742106184614627</c:v>
                </c:pt>
                <c:pt idx="18732">
                  <c:v>29.073279985684962</c:v>
                </c:pt>
                <c:pt idx="18733">
                  <c:v>30.15307436087194</c:v>
                </c:pt>
                <c:pt idx="18734">
                  <c:v>30.948680304487809</c:v>
                </c:pt>
                <c:pt idx="18735">
                  <c:v>31.435923732531847</c:v>
                </c:pt>
                <c:pt idx="18736">
                  <c:v>30.61</c:v>
                </c:pt>
                <c:pt idx="18737">
                  <c:v>30.302016588540667</c:v>
                </c:pt>
                <c:pt idx="18738">
                  <c:v>29.42495403668077</c:v>
                </c:pt>
                <c:pt idx="18739">
                  <c:v>28.112337167349153</c:v>
                </c:pt>
                <c:pt idx="18740">
                  <c:v>25.28674549289234</c:v>
                </c:pt>
                <c:pt idx="18741">
                  <c:v>24.34761792669682</c:v>
                </c:pt>
                <c:pt idx="18742">
                  <c:v>23.626999999999999</c:v>
                </c:pt>
                <c:pt idx="18743">
                  <c:v>23.019490985784678</c:v>
                </c:pt>
                <c:pt idx="18744">
                  <c:v>22.48426479981449</c:v>
                </c:pt>
                <c:pt idx="18745">
                  <c:v>21.161721435677478</c:v>
                </c:pt>
                <c:pt idx="18746">
                  <c:v>20.724225080591832</c:v>
                </c:pt>
                <c:pt idx="18747">
                  <c:v>20.3170134020761</c:v>
                </c:pt>
                <c:pt idx="18748">
                  <c:v>19.934551831976563</c:v>
                </c:pt>
                <c:pt idx="18749">
                  <c:v>19.572810684908511</c:v>
                </c:pt>
                <c:pt idx="18750">
                  <c:v>19.228747873905554</c:v>
                </c:pt>
                <c:pt idx="18751">
                  <c:v>19.7</c:v>
                </c:pt>
                <c:pt idx="18752">
                  <c:v>21.59276513656954</c:v>
                </c:pt>
                <c:pt idx="18753">
                  <c:v>23.428019562249787</c:v>
                </c:pt>
                <c:pt idx="18754">
                  <c:v>25.15</c:v>
                </c:pt>
                <c:pt idx="18755">
                  <c:v>26.706384945583277</c:v>
                </c:pt>
                <c:pt idx="18756">
                  <c:v>28.049884429996862</c:v>
                </c:pt>
                <c:pt idx="18757">
                  <c:v>29.139676901250382</c:v>
                </c:pt>
                <c:pt idx="18758">
                  <c:v>29.942649566566402</c:v>
                </c:pt>
                <c:pt idx="18759">
                  <c:v>30.434404507833069</c:v>
                </c:pt>
                <c:pt idx="18760">
                  <c:v>30.542000000000002</c:v>
                </c:pt>
                <c:pt idx="18761">
                  <c:v>30.239192780329901</c:v>
                </c:pt>
                <c:pt idx="18762">
                  <c:v>29.376870775560086</c:v>
                </c:pt>
                <c:pt idx="18763">
                  <c:v>28.086314693948328</c:v>
                </c:pt>
                <c:pt idx="18764">
                  <c:v>24.392850610658854</c:v>
                </c:pt>
                <c:pt idx="18765">
                  <c:v>23.46950670103805</c:v>
                </c:pt>
                <c:pt idx="18766">
                  <c:v>22.760999999999999</c:v>
                </c:pt>
                <c:pt idx="18767">
                  <c:v>22.163701221317709</c:v>
                </c:pt>
                <c:pt idx="18768">
                  <c:v>21.637470433431055</c:v>
                </c:pt>
                <c:pt idx="18769">
                  <c:v>20.933095244168786</c:v>
                </c:pt>
                <c:pt idx="18770">
                  <c:v>20.559166735548576</c:v>
                </c:pt>
                <c:pt idx="18771">
                  <c:v>20.211122565877009</c:v>
                </c:pt>
                <c:pt idx="18772">
                  <c:v>19.884232335022705</c:v>
                </c:pt>
                <c:pt idx="18773">
                  <c:v>19.575051867443172</c:v>
                </c:pt>
                <c:pt idx="18774">
                  <c:v>19.280981088808169</c:v>
                </c:pt>
                <c:pt idx="18775">
                  <c:v>18.899999999999999</c:v>
                </c:pt>
                <c:pt idx="18776">
                  <c:v>20.653846594435997</c:v>
                </c:pt>
                <c:pt idx="18777">
                  <c:v>22.354403447589252</c:v>
                </c:pt>
                <c:pt idx="18778">
                  <c:v>23.95</c:v>
                </c:pt>
                <c:pt idx="18779">
                  <c:v>25.392154857834047</c:v>
                </c:pt>
                <c:pt idx="18780">
                  <c:v>26.637048875501677</c:v>
                </c:pt>
                <c:pt idx="18781">
                  <c:v>27.646856578222831</c:v>
                </c:pt>
                <c:pt idx="18782">
                  <c:v>28.390895469937675</c:v>
                </c:pt>
                <c:pt idx="18783">
                  <c:v>28.846558305423301</c:v>
                </c:pt>
                <c:pt idx="18784">
                  <c:v>29.963999999999999</c:v>
                </c:pt>
                <c:pt idx="18785">
                  <c:v>29.705190410538375</c:v>
                </c:pt>
                <c:pt idx="18786">
                  <c:v>28.96816305603426</c:v>
                </c:pt>
                <c:pt idx="18787">
                  <c:v>27.865123670041307</c:v>
                </c:pt>
                <c:pt idx="18788">
                  <c:v>23.694744111674236</c:v>
                </c:pt>
                <c:pt idx="18789">
                  <c:v>22.905561282938503</c:v>
                </c:pt>
                <c:pt idx="18790">
                  <c:v>22.3</c:v>
                </c:pt>
                <c:pt idx="18791">
                  <c:v>21.789488223348471</c:v>
                </c:pt>
                <c:pt idx="18792">
                  <c:v>21.33971831917184</c:v>
                </c:pt>
                <c:pt idx="18793">
                  <c:v>21.96693096264525</c:v>
                </c:pt>
                <c:pt idx="18794">
                  <c:v>21.334991783077093</c:v>
                </c:pt>
                <c:pt idx="18795">
                  <c:v>20.746797136332141</c:v>
                </c:pt>
                <c:pt idx="18796">
                  <c:v>20.194352646188371</c:v>
                </c:pt>
                <c:pt idx="18797">
                  <c:v>19.671837655978962</c:v>
                </c:pt>
                <c:pt idx="18798">
                  <c:v>19.174858040085802</c:v>
                </c:pt>
                <c:pt idx="18799">
                  <c:v>19</c:v>
                </c:pt>
                <c:pt idx="18800">
                  <c:v>21.882559749271042</c:v>
                </c:pt>
                <c:pt idx="18801">
                  <c:v>24.677534379206101</c:v>
                </c:pt>
                <c:pt idx="18802">
                  <c:v>27.299999999999997</c:v>
                </c:pt>
                <c:pt idx="18803">
                  <c:v>29.670274320796551</c:v>
                </c:pt>
                <c:pt idx="18804">
                  <c:v>31.716337755775037</c:v>
                </c:pt>
                <c:pt idx="18805">
                  <c:v>33.376021702821681</c:v>
                </c:pt>
                <c:pt idx="18806">
                  <c:v>34.598897505046082</c:v>
                </c:pt>
                <c:pt idx="18807">
                  <c:v>35.347808700002659</c:v>
                </c:pt>
                <c:pt idx="18808">
                  <c:v>32.31</c:v>
                </c:pt>
                <c:pt idx="18809">
                  <c:v>31.872611793809856</c:v>
                </c:pt>
                <c:pt idx="18810">
                  <c:v>30.627035564697906</c:v>
                </c:pt>
                <c:pt idx="18811">
                  <c:v>28.762899002369807</c:v>
                </c:pt>
                <c:pt idx="18812">
                  <c:v>26.634117548729456</c:v>
                </c:pt>
                <c:pt idx="18813">
                  <c:v>25.30039856816607</c:v>
                </c:pt>
                <c:pt idx="18814">
                  <c:v>24.277000000000001</c:v>
                </c:pt>
                <c:pt idx="18815">
                  <c:v>23.414235097458914</c:v>
                </c:pt>
                <c:pt idx="18816">
                  <c:v>22.654123959400412</c:v>
                </c:pt>
                <c:pt idx="18817">
                  <c:v>23.587002389394613</c:v>
                </c:pt>
                <c:pt idx="18818">
                  <c:v>23.067241762412518</c:v>
                </c:pt>
                <c:pt idx="18819">
                  <c:v>22.583460366569039</c:v>
                </c:pt>
                <c:pt idx="18820">
                  <c:v>22.12908294568156</c:v>
                </c:pt>
                <c:pt idx="18821">
                  <c:v>21.699322095746009</c:v>
                </c:pt>
                <c:pt idx="18822">
                  <c:v>21.290563713443355</c:v>
                </c:pt>
                <c:pt idx="18823">
                  <c:v>18.7</c:v>
                </c:pt>
                <c:pt idx="18824">
                  <c:v>21.495735660437578</c:v>
                </c:pt>
                <c:pt idx="18825">
                  <c:v>24.206524307543265</c:v>
                </c:pt>
                <c:pt idx="18826">
                  <c:v>26.749999999999996</c:v>
                </c:pt>
                <c:pt idx="18827">
                  <c:v>29.048880515953279</c:v>
                </c:pt>
                <c:pt idx="18828">
                  <c:v>31.033315534215543</c:v>
                </c:pt>
                <c:pt idx="18829">
                  <c:v>32.64300900092946</c:v>
                </c:pt>
                <c:pt idx="18830">
                  <c:v>33.829051194653118</c:v>
                </c:pt>
                <c:pt idx="18831">
                  <c:v>34.555404823496545</c:v>
                </c:pt>
                <c:pt idx="18832">
                  <c:v>31.29</c:v>
                </c:pt>
                <c:pt idx="18833">
                  <c:v>30.930254670648338</c:v>
                </c:pt>
                <c:pt idx="18834">
                  <c:v>29.905786647887624</c:v>
                </c:pt>
                <c:pt idx="18835">
                  <c:v>28.372561901357415</c:v>
                </c:pt>
                <c:pt idx="18836">
                  <c:v>27.425694315227183</c:v>
                </c:pt>
                <c:pt idx="18837">
                  <c:v>26.32873018328452</c:v>
                </c:pt>
                <c:pt idx="18838">
                  <c:v>25.486999999999998</c:v>
                </c:pt>
                <c:pt idx="18839">
                  <c:v>24.777388630454372</c:v>
                </c:pt>
                <c:pt idx="18840">
                  <c:v>24.152208463648858</c:v>
                </c:pt>
                <c:pt idx="18841">
                  <c:v>23.791088101493848</c:v>
                </c:pt>
                <c:pt idx="18842">
                  <c:v>23.405941737615031</c:v>
                </c:pt>
                <c:pt idx="18843">
                  <c:v>23.047456242853318</c:v>
                </c:pt>
                <c:pt idx="18844">
                  <c:v>22.710759305073388</c:v>
                </c:pt>
                <c:pt idx="18845">
                  <c:v>22.392303423466466</c:v>
                </c:pt>
                <c:pt idx="18846">
                  <c:v>22.089410521472413</c:v>
                </c:pt>
                <c:pt idx="18847">
                  <c:v>20.9</c:v>
                </c:pt>
                <c:pt idx="18848">
                  <c:v>22.844859589869618</c:v>
                </c:pt>
                <c:pt idx="18849">
                  <c:v>24.730625605247489</c:v>
                </c:pt>
                <c:pt idx="18850">
                  <c:v>26.5</c:v>
                </c:pt>
                <c:pt idx="18851">
                  <c:v>28.099221228489242</c:v>
                </c:pt>
                <c:pt idx="18852">
                  <c:v>29.479697762932553</c:v>
                </c:pt>
                <c:pt idx="18853">
                  <c:v>30.599484522385715</c:v>
                </c:pt>
                <c:pt idx="18854">
                  <c:v>31.424557352802175</c:v>
                </c:pt>
                <c:pt idx="18855">
                  <c:v>31.929846833736732</c:v>
                </c:pt>
                <c:pt idx="18856">
                  <c:v>30.066000000000003</c:v>
                </c:pt>
                <c:pt idx="18857">
                  <c:v>29.799426122854527</c:v>
                </c:pt>
                <c:pt idx="18858">
                  <c:v>29.040287947715292</c:v>
                </c:pt>
                <c:pt idx="18859">
                  <c:v>27.904157380142546</c:v>
                </c:pt>
                <c:pt idx="18860">
                  <c:v>26.635586435024461</c:v>
                </c:pt>
                <c:pt idx="18861">
                  <c:v>25.822728121426657</c:v>
                </c:pt>
                <c:pt idx="18862">
                  <c:v>25.198999999999998</c:v>
                </c:pt>
                <c:pt idx="18863">
                  <c:v>24.673172870048923</c:v>
                </c:pt>
                <c:pt idx="18864">
                  <c:v>24.209909868746998</c:v>
                </c:pt>
                <c:pt idx="18865">
                  <c:v>23.781052388119168</c:v>
                </c:pt>
                <c:pt idx="18866">
                  <c:v>23.339816747947317</c:v>
                </c:pt>
                <c:pt idx="18867">
                  <c:v>22.929124627734868</c:v>
                </c:pt>
                <c:pt idx="18868">
                  <c:v>22.543394155326791</c:v>
                </c:pt>
                <c:pt idx="18869">
                  <c:v>22.178561203582944</c:v>
                </c:pt>
                <c:pt idx="18870">
                  <c:v>21.831557684793637</c:v>
                </c:pt>
                <c:pt idx="18871">
                  <c:v>21.8</c:v>
                </c:pt>
                <c:pt idx="18872">
                  <c:v>23.796954043169698</c:v>
                </c:pt>
                <c:pt idx="18873">
                  <c:v>25.733231648245191</c:v>
                </c:pt>
                <c:pt idx="18874">
                  <c:v>27.549999999999997</c:v>
                </c:pt>
                <c:pt idx="18875">
                  <c:v>29.192057511395198</c:v>
                </c:pt>
                <c:pt idx="18876">
                  <c:v>30.609511095868243</c:v>
                </c:pt>
                <c:pt idx="18877">
                  <c:v>31.759292143521041</c:v>
                </c:pt>
                <c:pt idx="18878">
                  <c:v>32.606465139037944</c:v>
                </c:pt>
                <c:pt idx="18879">
                  <c:v>33.125289159640388</c:v>
                </c:pt>
                <c:pt idx="18880">
                  <c:v>30.576000000000001</c:v>
                </c:pt>
                <c:pt idx="18881">
                  <c:v>30.270604684435284</c:v>
                </c:pt>
                <c:pt idx="18882">
                  <c:v>29.40091240612043</c:v>
                </c:pt>
                <c:pt idx="18883">
                  <c:v>28.099325930648742</c:v>
                </c:pt>
                <c:pt idx="18884">
                  <c:v>27.039798051775595</c:v>
                </c:pt>
                <c:pt idx="18885">
                  <c:v>26.108562313867431</c:v>
                </c:pt>
                <c:pt idx="18886">
                  <c:v>25.393999999999998</c:v>
                </c:pt>
                <c:pt idx="18887">
                  <c:v>24.791596103551193</c:v>
                </c:pt>
                <c:pt idx="18888">
                  <c:v>24.260867616622772</c:v>
                </c:pt>
                <c:pt idx="18889">
                  <c:v>22.2684119112606</c:v>
                </c:pt>
                <c:pt idx="18890">
                  <c:v>21.868308407036977</c:v>
                </c:pt>
                <c:pt idx="18891">
                  <c:v>21.495901145488396</c:v>
                </c:pt>
                <c:pt idx="18892">
                  <c:v>21.146128598474291</c:v>
                </c:pt>
                <c:pt idx="18893">
                  <c:v>20.815305498164193</c:v>
                </c:pt>
                <c:pt idx="18894">
                  <c:v>20.50064976502474</c:v>
                </c:pt>
                <c:pt idx="18895">
                  <c:v>21.5</c:v>
                </c:pt>
                <c:pt idx="18896">
                  <c:v>23.132292870069143</c:v>
                </c:pt>
                <c:pt idx="18897">
                  <c:v>24.714989347261287</c:v>
                </c:pt>
                <c:pt idx="18898">
                  <c:v>26.2</c:v>
                </c:pt>
                <c:pt idx="18899">
                  <c:v>27.542203531053467</c:v>
                </c:pt>
                <c:pt idx="18900">
                  <c:v>28.700817765318391</c:v>
                </c:pt>
                <c:pt idx="18901">
                  <c:v>29.640638795573722</c:v>
                </c:pt>
                <c:pt idx="18902">
                  <c:v>30.333110635387538</c:v>
                </c:pt>
                <c:pt idx="18903">
                  <c:v>30.757192878314754</c:v>
                </c:pt>
                <c:pt idx="18904">
                  <c:v>30.201999999999998</c:v>
                </c:pt>
                <c:pt idx="18905">
                  <c:v>29.925073739276058</c:v>
                </c:pt>
                <c:pt idx="18906">
                  <c:v>29.136454469956661</c:v>
                </c:pt>
                <c:pt idx="18907">
                  <c:v>27.956202326944197</c:v>
                </c:pt>
                <c:pt idx="18908">
                  <c:v>25.223376199491433</c:v>
                </c:pt>
                <c:pt idx="18909">
                  <c:v>24.378950572744198</c:v>
                </c:pt>
                <c:pt idx="18910">
                  <c:v>23.731000000000002</c:v>
                </c:pt>
                <c:pt idx="18911">
                  <c:v>23.184752398982862</c:v>
                </c:pt>
                <c:pt idx="18912">
                  <c:v>22.703498601513871</c:v>
                </c:pt>
                <c:pt idx="18913">
                  <c:v>23.574361912536048</c:v>
                </c:pt>
                <c:pt idx="18914">
                  <c:v>23.095733421502178</c:v>
                </c:pt>
                <c:pt idx="18915">
                  <c:v>22.65023688432257</c:v>
                </c:pt>
                <c:pt idx="18916">
                  <c:v>22.231817388829064</c:v>
                </c:pt>
                <c:pt idx="18917">
                  <c:v>21.836066390327261</c:v>
                </c:pt>
                <c:pt idx="18918">
                  <c:v>21.459655793674457</c:v>
                </c:pt>
                <c:pt idx="18919">
                  <c:v>20.2</c:v>
                </c:pt>
                <c:pt idx="18920">
                  <c:v>22.578980034036945</c:v>
                </c:pt>
                <c:pt idx="18921">
                  <c:v>24.88567596356166</c:v>
                </c:pt>
                <c:pt idx="18922">
                  <c:v>27.049999999999997</c:v>
                </c:pt>
                <c:pt idx="18923">
                  <c:v>29.006190252705586</c:v>
                </c:pt>
                <c:pt idx="18924">
                  <c:v>30.694808870729997</c:v>
                </c:pt>
                <c:pt idx="18925">
                  <c:v>32.064548031846812</c:v>
                </c:pt>
                <c:pt idx="18926">
                  <c:v>33.073788904766943</c:v>
                </c:pt>
                <c:pt idx="18927">
                  <c:v>33.69186621626725</c:v>
                </c:pt>
                <c:pt idx="18928">
                  <c:v>30.916</c:v>
                </c:pt>
                <c:pt idx="18929">
                  <c:v>30.58472372548912</c:v>
                </c:pt>
                <c:pt idx="18930">
                  <c:v>29.641328711723855</c:v>
                </c:pt>
                <c:pt idx="18931">
                  <c:v>28.229438297652873</c:v>
                </c:pt>
                <c:pt idx="18932">
                  <c:v>27.109272462943018</c:v>
                </c:pt>
                <c:pt idx="18933">
                  <c:v>26.099118442161284</c:v>
                </c:pt>
                <c:pt idx="18934">
                  <c:v>25.323999999999998</c:v>
                </c:pt>
                <c:pt idx="18935">
                  <c:v>24.670544925886041</c:v>
                </c:pt>
                <c:pt idx="18936">
                  <c:v>24.094839448539958</c:v>
                </c:pt>
                <c:pt idx="18937">
                  <c:v>21.958376197885919</c:v>
                </c:pt>
                <c:pt idx="18938">
                  <c:v>21.502183417369263</c:v>
                </c:pt>
                <c:pt idx="18939">
                  <c:v>21.077569530369949</c:v>
                </c:pt>
                <c:pt idx="18940">
                  <c:v>20.6787634487277</c:v>
                </c:pt>
                <c:pt idx="18941">
                  <c:v>20.301563278280671</c:v>
                </c:pt>
                <c:pt idx="18942">
                  <c:v>19.942796928345967</c:v>
                </c:pt>
                <c:pt idx="18943">
                  <c:v>21.1</c:v>
                </c:pt>
                <c:pt idx="18944">
                  <c:v>22.958035501036157</c:v>
                </c:pt>
                <c:pt idx="18945">
                  <c:v>24.759615533584657</c:v>
                </c:pt>
                <c:pt idx="18946">
                  <c:v>26.45</c:v>
                </c:pt>
                <c:pt idx="18947">
                  <c:v>27.977827423645969</c:v>
                </c:pt>
                <c:pt idx="18948">
                  <c:v>29.296675541373066</c:v>
                </c:pt>
                <c:pt idx="18949">
                  <c:v>30.366471820493494</c:v>
                </c:pt>
                <c:pt idx="18950">
                  <c:v>31.154711042409218</c:v>
                </c:pt>
                <c:pt idx="18951">
                  <c:v>31.637442957230625</c:v>
                </c:pt>
                <c:pt idx="18952">
                  <c:v>30.712</c:v>
                </c:pt>
                <c:pt idx="18953">
                  <c:v>30.396252300856816</c:v>
                </c:pt>
                <c:pt idx="18954">
                  <c:v>29.497078928361798</c:v>
                </c:pt>
                <c:pt idx="18955">
                  <c:v>28.151370877450393</c:v>
                </c:pt>
                <c:pt idx="18956">
                  <c:v>25.327587816242566</c:v>
                </c:pt>
                <c:pt idx="18957">
                  <c:v>24.364784765184975</c:v>
                </c:pt>
                <c:pt idx="18958">
                  <c:v>23.626000000000001</c:v>
                </c:pt>
                <c:pt idx="18959">
                  <c:v>23.003175632485135</c:v>
                </c:pt>
                <c:pt idx="18960">
                  <c:v>22.454456349389648</c:v>
                </c:pt>
                <c:pt idx="18961">
                  <c:v>21.548340484511236</c:v>
                </c:pt>
                <c:pt idx="18962">
                  <c:v>21.036058427701548</c:v>
                </c:pt>
                <c:pt idx="18963">
                  <c:v>20.559237915251501</c:v>
                </c:pt>
                <c:pt idx="18964">
                  <c:v>20.111398298981104</c:v>
                </c:pt>
                <c:pt idx="18965">
                  <c:v>19.687821058397144</c:v>
                </c:pt>
                <c:pt idx="18966">
                  <c:v>19.284944091667189</c:v>
                </c:pt>
                <c:pt idx="18967">
                  <c:v>19.600000000000001</c:v>
                </c:pt>
                <c:pt idx="18968">
                  <c:v>21.857426309670096</c:v>
                </c:pt>
                <c:pt idx="18969">
                  <c:v>24.046261863233696</c:v>
                </c:pt>
                <c:pt idx="18970">
                  <c:v>26.1</c:v>
                </c:pt>
                <c:pt idx="18971">
                  <c:v>27.956238925925014</c:v>
                </c:pt>
                <c:pt idx="18972">
                  <c:v>29.558577760546715</c:v>
                </c:pt>
                <c:pt idx="18973">
                  <c:v>30.858330249197703</c:v>
                </c:pt>
                <c:pt idx="18974">
                  <c:v>31.81600407021681</c:v>
                </c:pt>
                <c:pt idx="18975">
                  <c:v>32.402500789158708</c:v>
                </c:pt>
                <c:pt idx="18976">
                  <c:v>31.222000000000001</c:v>
                </c:pt>
                <c:pt idx="18977">
                  <c:v>30.867430862437576</c:v>
                </c:pt>
                <c:pt idx="18978">
                  <c:v>29.857703386766939</c:v>
                </c:pt>
                <c:pt idx="18979">
                  <c:v>28.346539427956589</c:v>
                </c:pt>
                <c:pt idx="18980">
                  <c:v>25.331799432993702</c:v>
                </c:pt>
                <c:pt idx="18981">
                  <c:v>24.25061895762575</c:v>
                </c:pt>
                <c:pt idx="18982">
                  <c:v>23.420999999999999</c:v>
                </c:pt>
                <c:pt idx="18983">
                  <c:v>22.721598865987403</c:v>
                </c:pt>
                <c:pt idx="18984">
                  <c:v>22.10541409726542</c:v>
                </c:pt>
                <c:pt idx="18985">
                  <c:v>22.68774286370229</c:v>
                </c:pt>
                <c:pt idx="18986">
                  <c:v>22.283900074392463</c:v>
                </c:pt>
                <c:pt idx="18987">
                  <c:v>21.908012371147169</c:v>
                </c:pt>
                <c:pt idx="18988">
                  <c:v>21.55497092182452</c:v>
                </c:pt>
                <c:pt idx="18989">
                  <c:v>21.221056016838627</c:v>
                </c:pt>
                <c:pt idx="18990">
                  <c:v>20.903459575912823</c:v>
                </c:pt>
                <c:pt idx="18991">
                  <c:v>18.899999999999999</c:v>
                </c:pt>
                <c:pt idx="18992">
                  <c:v>21.070602220836626</c:v>
                </c:pt>
                <c:pt idx="18993">
                  <c:v>23.175251791570858</c:v>
                </c:pt>
                <c:pt idx="18994">
                  <c:v>25.15</c:v>
                </c:pt>
                <c:pt idx="18995">
                  <c:v>26.934845121081739</c:v>
                </c:pt>
                <c:pt idx="18996">
                  <c:v>28.475555538987223</c:v>
                </c:pt>
                <c:pt idx="18997">
                  <c:v>29.72531754730548</c:v>
                </c:pt>
                <c:pt idx="18998">
                  <c:v>30.646157759823851</c:v>
                </c:pt>
                <c:pt idx="18999">
                  <c:v>31.210096912652599</c:v>
                </c:pt>
                <c:pt idx="19000">
                  <c:v>30.236000000000001</c:v>
                </c:pt>
                <c:pt idx="19001">
                  <c:v>29.956485643381445</c:v>
                </c:pt>
                <c:pt idx="19002">
                  <c:v>29.160496100517005</c:v>
                </c:pt>
                <c:pt idx="19003">
                  <c:v>27.969213563644612</c:v>
                </c:pt>
                <c:pt idx="19004">
                  <c:v>25.670323640608174</c:v>
                </c:pt>
                <c:pt idx="19005">
                  <c:v>24.818006185573584</c:v>
                </c:pt>
                <c:pt idx="19006">
                  <c:v>24.164000000000001</c:v>
                </c:pt>
                <c:pt idx="19007">
                  <c:v>23.612647281216347</c:v>
                </c:pt>
                <c:pt idx="19008">
                  <c:v>23.126895784705589</c:v>
                </c:pt>
                <c:pt idx="19009">
                  <c:v>22.05503096009436</c:v>
                </c:pt>
                <c:pt idx="19010">
                  <c:v>21.580141754146691</c:v>
                </c:pt>
                <c:pt idx="19011">
                  <c:v>21.1381256586638</c:v>
                </c:pt>
                <c:pt idx="19012">
                  <c:v>20.722975065478835</c:v>
                </c:pt>
                <c:pt idx="19013">
                  <c:v>20.330315871652829</c:v>
                </c:pt>
                <c:pt idx="19014">
                  <c:v>19.956845982786376</c:v>
                </c:pt>
                <c:pt idx="19015">
                  <c:v>20.6</c:v>
                </c:pt>
                <c:pt idx="19016">
                  <c:v>22.631683678703084</c:v>
                </c:pt>
                <c:pt idx="19017">
                  <c:v>24.601635676910323</c:v>
                </c:pt>
                <c:pt idx="19018">
                  <c:v>26.45</c:v>
                </c:pt>
                <c:pt idx="19019">
                  <c:v>28.120615033332509</c:v>
                </c:pt>
                <c:pt idx="19020">
                  <c:v>29.562719984492041</c:v>
                </c:pt>
                <c:pt idx="19021">
                  <c:v>30.732497224277928</c:v>
                </c:pt>
                <c:pt idx="19022">
                  <c:v>31.594403663195123</c:v>
                </c:pt>
                <c:pt idx="19023">
                  <c:v>32.122250710242831</c:v>
                </c:pt>
                <c:pt idx="19024">
                  <c:v>30.881999999999998</c:v>
                </c:pt>
                <c:pt idx="19025">
                  <c:v>30.553311821383733</c:v>
                </c:pt>
                <c:pt idx="19026">
                  <c:v>29.617287081163511</c:v>
                </c:pt>
                <c:pt idx="19027">
                  <c:v>28.216427060952459</c:v>
                </c:pt>
                <c:pt idx="19028">
                  <c:v>25.562325021826279</c:v>
                </c:pt>
                <c:pt idx="19029">
                  <c:v>24.560062829331901</c:v>
                </c:pt>
                <c:pt idx="19030">
                  <c:v>23.791</c:v>
                </c:pt>
                <c:pt idx="19031">
                  <c:v>23.142650043652559</c:v>
                </c:pt>
                <c:pt idx="19032">
                  <c:v>22.571442265348239</c:v>
                </c:pt>
                <c:pt idx="19033">
                  <c:v>23.418973818694866</c:v>
                </c:pt>
                <c:pt idx="19034">
                  <c:v>22.854341770678349</c:v>
                </c:pt>
                <c:pt idx="19035">
                  <c:v>22.328795074474282</c:v>
                </c:pt>
                <c:pt idx="19036">
                  <c:v>21.835190825884283</c:v>
                </c:pt>
                <c:pt idx="19037">
                  <c:v>21.36832831983919</c:v>
                </c:pt>
                <c:pt idx="19038">
                  <c:v>20.924281444100334</c:v>
                </c:pt>
                <c:pt idx="19039">
                  <c:v>19.600000000000001</c:v>
                </c:pt>
                <c:pt idx="19040">
                  <c:v>22.378370842670886</c:v>
                </c:pt>
                <c:pt idx="19041">
                  <c:v>25.0723222932107</c:v>
                </c:pt>
                <c:pt idx="19042">
                  <c:v>27.6</c:v>
                </c:pt>
                <c:pt idx="19043">
                  <c:v>29.884601754984629</c:v>
                </c:pt>
                <c:pt idx="19044">
                  <c:v>31.856711089903648</c:v>
                </c:pt>
                <c:pt idx="19045">
                  <c:v>33.456406460551023</c:v>
                </c:pt>
                <c:pt idx="19046">
                  <c:v>34.635081932574536</c:v>
                </c:pt>
                <c:pt idx="19047">
                  <c:v>35.356924048195332</c:v>
                </c:pt>
                <c:pt idx="19048">
                  <c:v>31.698</c:v>
                </c:pt>
                <c:pt idx="19049">
                  <c:v>31.307197519912947</c:v>
                </c:pt>
                <c:pt idx="19050">
                  <c:v>30.194286214611736</c:v>
                </c:pt>
                <c:pt idx="19051">
                  <c:v>28.528696741762371</c:v>
                </c:pt>
                <c:pt idx="19052">
                  <c:v>27.589063608628095</c:v>
                </c:pt>
                <c:pt idx="19053">
                  <c:v>26.39739753723714</c:v>
                </c:pt>
                <c:pt idx="19054">
                  <c:v>25.483000000000001</c:v>
                </c:pt>
                <c:pt idx="19055">
                  <c:v>24.712127217256189</c:v>
                </c:pt>
                <c:pt idx="19056">
                  <c:v>24.032974661949481</c:v>
                </c:pt>
                <c:pt idx="19057">
                  <c:v>23.550945247995124</c:v>
                </c:pt>
                <c:pt idx="19058">
                  <c:v>22.941441778944178</c:v>
                </c:pt>
                <c:pt idx="19059">
                  <c:v>22.374129782379519</c:v>
                </c:pt>
                <c:pt idx="19060">
                  <c:v>21.841298706087009</c:v>
                </c:pt>
                <c:pt idx="19061">
                  <c:v>21.337334543932371</c:v>
                </c:pt>
                <c:pt idx="19062">
                  <c:v>20.857999174757314</c:v>
                </c:pt>
                <c:pt idx="19063">
                  <c:v>20.5</c:v>
                </c:pt>
                <c:pt idx="19064">
                  <c:v>23.313100478204273</c:v>
                </c:pt>
                <c:pt idx="19065">
                  <c:v>26.040726321875834</c:v>
                </c:pt>
                <c:pt idx="19066">
                  <c:v>28.6</c:v>
                </c:pt>
                <c:pt idx="19067">
                  <c:v>30.913159276921938</c:v>
                </c:pt>
                <c:pt idx="19068">
                  <c:v>32.909919978527448</c:v>
                </c:pt>
                <c:pt idx="19069">
                  <c:v>34.529611541307908</c:v>
                </c:pt>
                <c:pt idx="19070">
                  <c:v>35.723020456731717</c:v>
                </c:pt>
                <c:pt idx="19071">
                  <c:v>36.453885598797768</c:v>
                </c:pt>
                <c:pt idx="19072">
                  <c:v>32.106000000000002</c:v>
                </c:pt>
                <c:pt idx="19073">
                  <c:v>31.684140369177552</c:v>
                </c:pt>
                <c:pt idx="19074">
                  <c:v>30.482785781335849</c:v>
                </c:pt>
                <c:pt idx="19075">
                  <c:v>28.68483158216733</c:v>
                </c:pt>
                <c:pt idx="19076">
                  <c:v>28.052432902029004</c:v>
                </c:pt>
                <c:pt idx="19077">
                  <c:v>26.76606489118976</c:v>
                </c:pt>
                <c:pt idx="19078">
                  <c:v>25.779</c:v>
                </c:pt>
                <c:pt idx="19079">
                  <c:v>24.946865804058007</c:v>
                </c:pt>
                <c:pt idx="19080">
                  <c:v>24.213740860250102</c:v>
                </c:pt>
                <c:pt idx="19081">
                  <c:v>22.386261915086937</c:v>
                </c:pt>
                <c:pt idx="19082">
                  <c:v>21.750583450432579</c:v>
                </c:pt>
                <c:pt idx="19083">
                  <c:v>21.158908361990914</c:v>
                </c:pt>
                <c:pt idx="19084">
                  <c:v>20.603194969538599</c:v>
                </c:pt>
                <c:pt idx="19085">
                  <c:v>20.077588174653393</c:v>
                </c:pt>
                <c:pt idx="19086">
                  <c:v>19.577667850973889</c:v>
                </c:pt>
                <c:pt idx="19087">
                  <c:v>20.399999999999999</c:v>
                </c:pt>
                <c:pt idx="19088">
                  <c:v>23.126276389370805</c:v>
                </c:pt>
                <c:pt idx="19089">
                  <c:v>25.769716250212998</c:v>
                </c:pt>
                <c:pt idx="19090">
                  <c:v>28.25</c:v>
                </c:pt>
                <c:pt idx="19091">
                  <c:v>30.491765472078669</c:v>
                </c:pt>
                <c:pt idx="19092">
                  <c:v>32.426897756967954</c:v>
                </c:pt>
                <c:pt idx="19093">
                  <c:v>33.996598839415689</c:v>
                </c:pt>
                <c:pt idx="19094">
                  <c:v>35.153174146338763</c:v>
                </c:pt>
                <c:pt idx="19095">
                  <c:v>35.861481722291671</c:v>
                </c:pt>
                <c:pt idx="19096">
                  <c:v>32.344000000000001</c:v>
                </c:pt>
                <c:pt idx="19097">
                  <c:v>31.904023697915239</c:v>
                </c:pt>
                <c:pt idx="19098">
                  <c:v>30.651077195258246</c:v>
                </c:pt>
                <c:pt idx="19099">
                  <c:v>28.775910239070221</c:v>
                </c:pt>
                <c:pt idx="19100">
                  <c:v>27.081064989846201</c:v>
                </c:pt>
                <c:pt idx="19101">
                  <c:v>25.739454180995459</c:v>
                </c:pt>
                <c:pt idx="19102">
                  <c:v>24.71</c:v>
                </c:pt>
                <c:pt idx="19103">
                  <c:v>23.842129979692398</c:v>
                </c:pt>
                <c:pt idx="19104">
                  <c:v>23.077521142592129</c:v>
                </c:pt>
                <c:pt idx="19105">
                  <c:v>24.189607152878498</c:v>
                </c:pt>
                <c:pt idx="19106">
                  <c:v>23.57262511365515</c:v>
                </c:pt>
                <c:pt idx="19107">
                  <c:v>22.998352233697062</c:v>
                </c:pt>
                <c:pt idx="19108">
                  <c:v>22.458983352787463</c:v>
                </c:pt>
                <c:pt idx="19109">
                  <c:v>21.948835581281234</c:v>
                </c:pt>
                <c:pt idx="19110">
                  <c:v>21.463618796533478</c:v>
                </c:pt>
                <c:pt idx="19111">
                  <c:v>19.100000000000001</c:v>
                </c:pt>
                <c:pt idx="19112">
                  <c:v>22.295126469071519</c:v>
                </c:pt>
                <c:pt idx="19113">
                  <c:v>25.393170637192306</c:v>
                </c:pt>
                <c:pt idx="19114">
                  <c:v>28.299999999999997</c:v>
                </c:pt>
                <c:pt idx="19115">
                  <c:v>30.927292018232322</c:v>
                </c:pt>
                <c:pt idx="19116">
                  <c:v>33.195217753389194</c:v>
                </c:pt>
                <c:pt idx="19117">
                  <c:v>35.034867429633671</c:v>
                </c:pt>
                <c:pt idx="19118">
                  <c:v>36.390344222460712</c:v>
                </c:pt>
                <c:pt idx="19119">
                  <c:v>37.220462655424626</c:v>
                </c:pt>
                <c:pt idx="19120">
                  <c:v>32.173999999999999</c:v>
                </c:pt>
                <c:pt idx="19121">
                  <c:v>31.746964177388318</c:v>
                </c:pt>
                <c:pt idx="19122">
                  <c:v>30.53086904245653</c:v>
                </c:pt>
                <c:pt idx="19123">
                  <c:v>28.710854055568156</c:v>
                </c:pt>
                <c:pt idx="19124">
                  <c:v>28.746327784262487</c:v>
                </c:pt>
                <c:pt idx="19125">
                  <c:v>27.444176116848531</c:v>
                </c:pt>
                <c:pt idx="19126">
                  <c:v>26.445</c:v>
                </c:pt>
                <c:pt idx="19127">
                  <c:v>25.602655568524973</c:v>
                </c:pt>
                <c:pt idx="19128">
                  <c:v>24.860535226633537</c:v>
                </c:pt>
                <c:pt idx="19129">
                  <c:v>23.250945247995123</c:v>
                </c:pt>
                <c:pt idx="19130">
                  <c:v>22.641441778944177</c:v>
                </c:pt>
                <c:pt idx="19131">
                  <c:v>22.074129782379522</c:v>
                </c:pt>
                <c:pt idx="19132">
                  <c:v>21.541298706087009</c:v>
                </c:pt>
                <c:pt idx="19133">
                  <c:v>21.037334543932371</c:v>
                </c:pt>
                <c:pt idx="19134">
                  <c:v>20.557999174757313</c:v>
                </c:pt>
                <c:pt idx="19135">
                  <c:v>21</c:v>
                </c:pt>
                <c:pt idx="19136">
                  <c:v>23.674181936070728</c:v>
                </c:pt>
                <c:pt idx="19137">
                  <c:v>26.267110207215296</c:v>
                </c:pt>
                <c:pt idx="19138">
                  <c:v>28.7</c:v>
                </c:pt>
                <c:pt idx="19139">
                  <c:v>30.898929189172705</c:v>
                </c:pt>
                <c:pt idx="19140">
                  <c:v>32.797084424032263</c:v>
                </c:pt>
                <c:pt idx="19141">
                  <c:v>34.336791218280354</c:v>
                </c:pt>
                <c:pt idx="19142">
                  <c:v>35.471266360102987</c:v>
                </c:pt>
                <c:pt idx="19143">
                  <c:v>36.166039396388001</c:v>
                </c:pt>
                <c:pt idx="19144">
                  <c:v>32.106000000000002</c:v>
                </c:pt>
                <c:pt idx="19145">
                  <c:v>31.684140369177552</c:v>
                </c:pt>
                <c:pt idx="19146">
                  <c:v>30.482785781335849</c:v>
                </c:pt>
                <c:pt idx="19147">
                  <c:v>28.68483158216733</c:v>
                </c:pt>
                <c:pt idx="19148">
                  <c:v>27.752432902029</c:v>
                </c:pt>
                <c:pt idx="19149">
                  <c:v>26.46606489118976</c:v>
                </c:pt>
                <c:pt idx="19150">
                  <c:v>25.478999999999999</c:v>
                </c:pt>
                <c:pt idx="19151">
                  <c:v>24.646865804058006</c:v>
                </c:pt>
                <c:pt idx="19152">
                  <c:v>23.913740860250101</c:v>
                </c:pt>
                <c:pt idx="19153">
                  <c:v>24.097038102769297</c:v>
                </c:pt>
                <c:pt idx="19154">
                  <c:v>23.633366752080235</c:v>
                </c:pt>
                <c:pt idx="19155">
                  <c:v>23.201791981687489</c:v>
                </c:pt>
                <c:pt idx="19156">
                  <c:v>22.796448095428154</c:v>
                </c:pt>
                <c:pt idx="19157">
                  <c:v>22.413064315629533</c:v>
                </c:pt>
                <c:pt idx="19158">
                  <c:v>22.048416550122127</c:v>
                </c:pt>
                <c:pt idx="19159">
                  <c:v>20.100000000000001</c:v>
                </c:pt>
                <c:pt idx="19160">
                  <c:v>22.531074487337026</c:v>
                </c:pt>
                <c:pt idx="19161">
                  <c:v>24.888282006559365</c:v>
                </c:pt>
                <c:pt idx="19162">
                  <c:v>27.1</c:v>
                </c:pt>
                <c:pt idx="19163">
                  <c:v>29.09902653561155</c:v>
                </c:pt>
                <c:pt idx="19164">
                  <c:v>30.824622203665694</c:v>
                </c:pt>
                <c:pt idx="19165">
                  <c:v>32.22435565298214</c:v>
                </c:pt>
                <c:pt idx="19166">
                  <c:v>33.255696691002719</c:v>
                </c:pt>
                <c:pt idx="19167">
                  <c:v>33.887308542170913</c:v>
                </c:pt>
                <c:pt idx="19168">
                  <c:v>30.78</c:v>
                </c:pt>
                <c:pt idx="19169">
                  <c:v>30.459076109067585</c:v>
                </c:pt>
                <c:pt idx="19170">
                  <c:v>29.545162189482486</c:v>
                </c:pt>
                <c:pt idx="19171">
                  <c:v>28.177393350851219</c:v>
                </c:pt>
                <c:pt idx="19172">
                  <c:v>27.521482698476053</c:v>
                </c:pt>
                <c:pt idx="19173">
                  <c:v>26.542895990843746</c:v>
                </c:pt>
                <c:pt idx="19174">
                  <c:v>25.792000000000002</c:v>
                </c:pt>
                <c:pt idx="19175">
                  <c:v>25.158965396952102</c:v>
                </c:pt>
                <c:pt idx="19176">
                  <c:v>24.601250715773084</c:v>
                </c:pt>
                <c:pt idx="19177">
                  <c:v>22.687002389394614</c:v>
                </c:pt>
                <c:pt idx="19178">
                  <c:v>22.16724176241252</c:v>
                </c:pt>
                <c:pt idx="19179">
                  <c:v>21.68346036656904</c:v>
                </c:pt>
                <c:pt idx="19180">
                  <c:v>21.229082945681562</c:v>
                </c:pt>
                <c:pt idx="19181">
                  <c:v>20.79932209574601</c:v>
                </c:pt>
                <c:pt idx="19182">
                  <c:v>20.390563713443356</c:v>
                </c:pt>
                <c:pt idx="19183">
                  <c:v>21.7</c:v>
                </c:pt>
                <c:pt idx="19184">
                  <c:v>23.818507767536548</c:v>
                </c:pt>
                <c:pt idx="19185">
                  <c:v>25.872645748573156</c:v>
                </c:pt>
                <c:pt idx="19186">
                  <c:v>27.799999999999997</c:v>
                </c:pt>
                <c:pt idx="19187">
                  <c:v>29.542008838175779</c:v>
                </c:pt>
                <c:pt idx="19188">
                  <c:v>31.045742206051528</c:v>
                </c:pt>
                <c:pt idx="19189">
                  <c:v>32.265509926170154</c:v>
                </c:pt>
                <c:pt idx="19190">
                  <c:v>33.164249973588078</c:v>
                </c:pt>
                <c:pt idx="19191">
                  <c:v>33.714654586748935</c:v>
                </c:pt>
                <c:pt idx="19192">
                  <c:v>31.29</c:v>
                </c:pt>
                <c:pt idx="19193">
                  <c:v>30.930254670648338</c:v>
                </c:pt>
                <c:pt idx="19194">
                  <c:v>29.905786647887624</c:v>
                </c:pt>
                <c:pt idx="19195">
                  <c:v>28.372561901357415</c:v>
                </c:pt>
                <c:pt idx="19196">
                  <c:v>26.525694315227184</c:v>
                </c:pt>
                <c:pt idx="19197">
                  <c:v>25.428730183284522</c:v>
                </c:pt>
                <c:pt idx="19198">
                  <c:v>24.587</c:v>
                </c:pt>
                <c:pt idx="19199">
                  <c:v>23.877388630454373</c:v>
                </c:pt>
                <c:pt idx="19200">
                  <c:v>23.252208463648859</c:v>
                </c:pt>
                <c:pt idx="19201">
                  <c:v>24.541650008928116</c:v>
                </c:pt>
                <c:pt idx="19202">
                  <c:v>23.991975101256404</c:v>
                </c:pt>
                <c:pt idx="19203">
                  <c:v>23.480350171839198</c:v>
                </c:pt>
                <c:pt idx="19204">
                  <c:v>22.999821532483374</c:v>
                </c:pt>
                <c:pt idx="19205">
                  <c:v>22.54532624514146</c:v>
                </c:pt>
                <c:pt idx="19206">
                  <c:v>22.113042200548009</c:v>
                </c:pt>
                <c:pt idx="19207">
                  <c:v>20</c:v>
                </c:pt>
                <c:pt idx="19208">
                  <c:v>22.847830113737658</c:v>
                </c:pt>
                <c:pt idx="19209">
                  <c:v>25.609130350540966</c:v>
                </c:pt>
                <c:pt idx="19210">
                  <c:v>28.199999999999996</c:v>
                </c:pt>
                <c:pt idx="19211">
                  <c:v>30.541716798859241</c:v>
                </c:pt>
                <c:pt idx="19212">
                  <c:v>32.563128867151235</c:v>
                </c:pt>
                <c:pt idx="19213">
                  <c:v>34.202816622064788</c:v>
                </c:pt>
                <c:pt idx="19214">
                  <c:v>35.410958980888893</c:v>
                </c:pt>
                <c:pt idx="19215">
                  <c:v>36.150847149400207</c:v>
                </c:pt>
                <c:pt idx="19216">
                  <c:v>31.562000000000001</c:v>
                </c:pt>
                <c:pt idx="19217">
                  <c:v>31.181549903491412</c:v>
                </c:pt>
                <c:pt idx="19218">
                  <c:v>30.098119692370364</c:v>
                </c:pt>
                <c:pt idx="19219">
                  <c:v>28.47665179496072</c:v>
                </c:pt>
                <c:pt idx="19220">
                  <c:v>28.601273844161124</c:v>
                </c:pt>
                <c:pt idx="19221">
                  <c:v>27.4411750859196</c:v>
                </c:pt>
                <c:pt idx="19222">
                  <c:v>26.550999999999998</c:v>
                </c:pt>
                <c:pt idx="19223">
                  <c:v>25.800547688322247</c:v>
                </c:pt>
                <c:pt idx="19224">
                  <c:v>25.139385929182605</c:v>
                </c:pt>
                <c:pt idx="19225">
                  <c:v>24.436440481960346</c:v>
                </c:pt>
                <c:pt idx="19226">
                  <c:v>24.081208398771146</c:v>
                </c:pt>
                <c:pt idx="19227">
                  <c:v>23.75056643758316</c:v>
                </c:pt>
                <c:pt idx="19228">
                  <c:v>23.440020718271569</c:v>
                </c:pt>
                <c:pt idx="19229">
                  <c:v>23.146299274071016</c:v>
                </c:pt>
                <c:pt idx="19230">
                  <c:v>22.86693203436776</c:v>
                </c:pt>
                <c:pt idx="19231">
                  <c:v>21.7</c:v>
                </c:pt>
                <c:pt idx="19232">
                  <c:v>23.505941047736076</c:v>
                </c:pt>
                <c:pt idx="19233">
                  <c:v>25.257009490586956</c:v>
                </c:pt>
                <c:pt idx="19234">
                  <c:v>26.9</c:v>
                </c:pt>
                <c:pt idx="19235">
                  <c:v>28.384991140740009</c:v>
                </c:pt>
                <c:pt idx="19236">
                  <c:v>29.666862208437372</c:v>
                </c:pt>
                <c:pt idx="19237">
                  <c:v>30.706664199358162</c:v>
                </c:pt>
                <c:pt idx="19238">
                  <c:v>31.472803256173449</c:v>
                </c:pt>
                <c:pt idx="19239">
                  <c:v>31.942000631326962</c:v>
                </c:pt>
                <c:pt idx="19240">
                  <c:v>29.794</c:v>
                </c:pt>
                <c:pt idx="19241">
                  <c:v>29.548130890011457</c:v>
                </c:pt>
                <c:pt idx="19242">
                  <c:v>28.847954903232548</c:v>
                </c:pt>
                <c:pt idx="19243">
                  <c:v>27.800067486539241</c:v>
                </c:pt>
                <c:pt idx="19244">
                  <c:v>27.060006906090525</c:v>
                </c:pt>
                <c:pt idx="19245">
                  <c:v>26.310283218791579</c:v>
                </c:pt>
                <c:pt idx="19246">
                  <c:v>25.734999999999999</c:v>
                </c:pt>
                <c:pt idx="19247">
                  <c:v>25.250013812181049</c:v>
                </c:pt>
                <c:pt idx="19248">
                  <c:v>24.822732403213251</c:v>
                </c:pt>
                <c:pt idx="19249">
                  <c:v>23.303728578352416</c:v>
                </c:pt>
                <c:pt idx="19250">
                  <c:v>22.877450078525378</c:v>
                </c:pt>
                <c:pt idx="19251">
                  <c:v>22.48067972509979</c:v>
                </c:pt>
                <c:pt idx="19252">
                  <c:v>22.108024861925884</c:v>
                </c:pt>
                <c:pt idx="19253">
                  <c:v>21.755559128885217</c:v>
                </c:pt>
                <c:pt idx="19254">
                  <c:v>21.420318441241314</c:v>
                </c:pt>
                <c:pt idx="19255">
                  <c:v>22.6</c:v>
                </c:pt>
                <c:pt idx="19256">
                  <c:v>24.319116958902612</c:v>
                </c:pt>
                <c:pt idx="19257">
                  <c:v>25.98599941892412</c:v>
                </c:pt>
                <c:pt idx="19258">
                  <c:v>27.55</c:v>
                </c:pt>
                <c:pt idx="19259">
                  <c:v>28.96359733589674</c:v>
                </c:pt>
                <c:pt idx="19260">
                  <c:v>30.183839986877882</c:v>
                </c:pt>
                <c:pt idx="19261">
                  <c:v>31.17365149746594</c:v>
                </c:pt>
                <c:pt idx="19262">
                  <c:v>31.902956945780492</c:v>
                </c:pt>
                <c:pt idx="19263">
                  <c:v>32.349596754820858</c:v>
                </c:pt>
                <c:pt idx="19264">
                  <c:v>30.44</c:v>
                </c:pt>
                <c:pt idx="19265">
                  <c:v>30.144957068013749</c:v>
                </c:pt>
                <c:pt idx="19266">
                  <c:v>29.304745883879058</c:v>
                </c:pt>
                <c:pt idx="19267">
                  <c:v>28.047280983847088</c:v>
                </c:pt>
                <c:pt idx="19268">
                  <c:v>26.452008287308626</c:v>
                </c:pt>
                <c:pt idx="19269">
                  <c:v>25.552339862549893</c:v>
                </c:pt>
                <c:pt idx="19270">
                  <c:v>24.862000000000002</c:v>
                </c:pt>
                <c:pt idx="19271">
                  <c:v>24.280016574617257</c:v>
                </c:pt>
                <c:pt idx="19272">
                  <c:v>23.767278883855898</c:v>
                </c:pt>
                <c:pt idx="19273">
                  <c:v>24.213764291727099</c:v>
                </c:pt>
                <c:pt idx="19274">
                  <c:v>23.84357506819309</c:v>
                </c:pt>
                <c:pt idx="19275">
                  <c:v>23.499011340218239</c:v>
                </c:pt>
                <c:pt idx="19276">
                  <c:v>23.175390011672476</c:v>
                </c:pt>
                <c:pt idx="19277">
                  <c:v>22.86930134876874</c:v>
                </c:pt>
                <c:pt idx="19278">
                  <c:v>22.578171277920088</c:v>
                </c:pt>
                <c:pt idx="19279">
                  <c:v>21.1</c:v>
                </c:pt>
                <c:pt idx="19280">
                  <c:v>23.02749477210293</c:v>
                </c:pt>
                <c:pt idx="19281">
                  <c:v>24.896423590914925</c:v>
                </c:pt>
                <c:pt idx="19282">
                  <c:v>26.650000000000002</c:v>
                </c:pt>
                <c:pt idx="19283">
                  <c:v>28.23494246752059</c:v>
                </c:pt>
                <c:pt idx="19284">
                  <c:v>29.603093318620658</c:v>
                </c:pt>
                <c:pt idx="19285">
                  <c:v>30.712881982007271</c:v>
                </c:pt>
                <c:pt idx="19286">
                  <c:v>31.530588090723583</c:v>
                </c:pt>
                <c:pt idx="19287">
                  <c:v>32.031366058435509</c:v>
                </c:pt>
                <c:pt idx="19288">
                  <c:v>29.93</c:v>
                </c:pt>
                <c:pt idx="19289">
                  <c:v>29.673778506432992</c:v>
                </c:pt>
                <c:pt idx="19290">
                  <c:v>28.94412142547392</c:v>
                </c:pt>
                <c:pt idx="19291">
                  <c:v>27.852112433340892</c:v>
                </c:pt>
                <c:pt idx="19292">
                  <c:v>26.947796670557494</c:v>
                </c:pt>
                <c:pt idx="19293">
                  <c:v>26.166505670109121</c:v>
                </c:pt>
                <c:pt idx="19294">
                  <c:v>25.567</c:v>
                </c:pt>
                <c:pt idx="19295">
                  <c:v>25.061593341114985</c:v>
                </c:pt>
                <c:pt idx="19296">
                  <c:v>24.616321135980122</c:v>
                </c:pt>
                <c:pt idx="19297">
                  <c:v>23.951685722302798</c:v>
                </c:pt>
                <c:pt idx="19298">
                  <c:v>23.45810009092412</c:v>
                </c:pt>
                <c:pt idx="19299">
                  <c:v>22.998681786957651</c:v>
                </c:pt>
                <c:pt idx="19300">
                  <c:v>22.56718668222997</c:v>
                </c:pt>
                <c:pt idx="19301">
                  <c:v>22.159068465024987</c:v>
                </c:pt>
                <c:pt idx="19302">
                  <c:v>21.770895037226779</c:v>
                </c:pt>
                <c:pt idx="19303">
                  <c:v>22.3</c:v>
                </c:pt>
                <c:pt idx="19304">
                  <c:v>24.435872585303244</c:v>
                </c:pt>
                <c:pt idx="19305">
                  <c:v>26.506847762905725</c:v>
                </c:pt>
                <c:pt idx="19306">
                  <c:v>28.45</c:v>
                </c:pt>
                <c:pt idx="19307">
                  <c:v>30.206287599144435</c:v>
                </c:pt>
                <c:pt idx="19308">
                  <c:v>31.722346650363431</c:v>
                </c:pt>
                <c:pt idx="19309">
                  <c:v>32.952112466548598</c:v>
                </c:pt>
                <c:pt idx="19310">
                  <c:v>33.858219235666674</c:v>
                </c:pt>
                <c:pt idx="19311">
                  <c:v>34.413135362050156</c:v>
                </c:pt>
                <c:pt idx="19312">
                  <c:v>31.052</c:v>
                </c:pt>
                <c:pt idx="19313">
                  <c:v>30.710371341910655</c:v>
                </c:pt>
                <c:pt idx="19314">
                  <c:v>29.737495233965227</c:v>
                </c:pt>
                <c:pt idx="19315">
                  <c:v>28.281483244454524</c:v>
                </c:pt>
                <c:pt idx="19316">
                  <c:v>27.597062227409992</c:v>
                </c:pt>
                <c:pt idx="19317">
                  <c:v>26.555340893478824</c:v>
                </c:pt>
                <c:pt idx="19318">
                  <c:v>25.756</c:v>
                </c:pt>
                <c:pt idx="19319">
                  <c:v>25.082124454819979</c:v>
                </c:pt>
                <c:pt idx="19320">
                  <c:v>24.48842818130683</c:v>
                </c:pt>
                <c:pt idx="19321">
                  <c:v>24.129009532069549</c:v>
                </c:pt>
                <c:pt idx="19322">
                  <c:v>23.620466760346062</c:v>
                </c:pt>
                <c:pt idx="19323">
                  <c:v>23.147126689592731</c:v>
                </c:pt>
                <c:pt idx="19324">
                  <c:v>22.702555975630879</c:v>
                </c:pt>
                <c:pt idx="19325">
                  <c:v>22.282070539722714</c:v>
                </c:pt>
                <c:pt idx="19326">
                  <c:v>21.882134280779109</c:v>
                </c:pt>
                <c:pt idx="19327">
                  <c:v>21.4</c:v>
                </c:pt>
                <c:pt idx="19328">
                  <c:v>23.778980034036945</c:v>
                </c:pt>
                <c:pt idx="19329">
                  <c:v>26.085675963561663</c:v>
                </c:pt>
                <c:pt idx="19330">
                  <c:v>28.25</c:v>
                </c:pt>
                <c:pt idx="19331">
                  <c:v>30.206190252705589</c:v>
                </c:pt>
                <c:pt idx="19332">
                  <c:v>31.894808870729999</c:v>
                </c:pt>
                <c:pt idx="19333">
                  <c:v>33.264548031846807</c:v>
                </c:pt>
                <c:pt idx="19334">
                  <c:v>34.273788904766946</c:v>
                </c:pt>
                <c:pt idx="19335">
                  <c:v>34.891866216267253</c:v>
                </c:pt>
                <c:pt idx="19336">
                  <c:v>31.188000000000002</c:v>
                </c:pt>
                <c:pt idx="19337">
                  <c:v>30.836018958332193</c:v>
                </c:pt>
                <c:pt idx="19338">
                  <c:v>29.833661756206599</c:v>
                </c:pt>
                <c:pt idx="19339">
                  <c:v>28.333528191256178</c:v>
                </c:pt>
                <c:pt idx="19340">
                  <c:v>27.884851991876957</c:v>
                </c:pt>
                <c:pt idx="19341">
                  <c:v>26.811563344796365</c:v>
                </c:pt>
                <c:pt idx="19342">
                  <c:v>25.988</c:v>
                </c:pt>
                <c:pt idx="19343">
                  <c:v>25.293703983753918</c:v>
                </c:pt>
                <c:pt idx="19344">
                  <c:v>24.682016914073703</c:v>
                </c:pt>
                <c:pt idx="19345">
                  <c:v>25.071016674744484</c:v>
                </c:pt>
                <c:pt idx="19346">
                  <c:v>24.573691758279605</c:v>
                </c:pt>
                <c:pt idx="19347">
                  <c:v>24.110793012616419</c:v>
                </c:pt>
                <c:pt idx="19348">
                  <c:v>23.676029005580197</c:v>
                </c:pt>
                <c:pt idx="19349">
                  <c:v>23.264818983699421</c:v>
                </c:pt>
                <c:pt idx="19350">
                  <c:v>22.873704848114862</c:v>
                </c:pt>
                <c:pt idx="19351">
                  <c:v>21.5</c:v>
                </c:pt>
                <c:pt idx="19352">
                  <c:v>23.983168940637103</c:v>
                </c:pt>
                <c:pt idx="19353">
                  <c:v>26.390888049557063</c:v>
                </c:pt>
                <c:pt idx="19354">
                  <c:v>28.65</c:v>
                </c:pt>
                <c:pt idx="19355">
                  <c:v>30.69186281851751</c:v>
                </c:pt>
                <c:pt idx="19356">
                  <c:v>32.45443553660138</c:v>
                </c:pt>
                <c:pt idx="19357">
                  <c:v>33.884163274117469</c:v>
                </c:pt>
                <c:pt idx="19358">
                  <c:v>34.937604477238487</c:v>
                </c:pt>
                <c:pt idx="19359">
                  <c:v>35.582750868074569</c:v>
                </c:pt>
                <c:pt idx="19360">
                  <c:v>31.085999999999999</c:v>
                </c:pt>
                <c:pt idx="19361">
                  <c:v>30.741783246016038</c:v>
                </c:pt>
                <c:pt idx="19362">
                  <c:v>29.761536864525567</c:v>
                </c:pt>
                <c:pt idx="19363">
                  <c:v>28.294494481154935</c:v>
                </c:pt>
                <c:pt idx="19364">
                  <c:v>28.744009668526733</c:v>
                </c:pt>
                <c:pt idx="19365">
                  <c:v>27.694396506308209</c:v>
                </c:pt>
                <c:pt idx="19366">
                  <c:v>26.888999999999999</c:v>
                </c:pt>
                <c:pt idx="19367">
                  <c:v>26.210019337053463</c:v>
                </c:pt>
                <c:pt idx="19368">
                  <c:v>25.61182536449855</c:v>
                </c:pt>
                <c:pt idx="19369">
                  <c:v>24.338304771136556</c:v>
                </c:pt>
                <c:pt idx="19370">
                  <c:v>23.769933438033835</c:v>
                </c:pt>
                <c:pt idx="19371">
                  <c:v>23.240906300133052</c:v>
                </c:pt>
                <c:pt idx="19372">
                  <c:v>22.744033149234511</c:v>
                </c:pt>
                <c:pt idx="19373">
                  <c:v>22.274078838513621</c:v>
                </c:pt>
                <c:pt idx="19374">
                  <c:v>21.827091254988417</c:v>
                </c:pt>
                <c:pt idx="19375">
                  <c:v>22.5</c:v>
                </c:pt>
                <c:pt idx="19376">
                  <c:v>24.948439305103719</c:v>
                </c:pt>
                <c:pt idx="19377">
                  <c:v>27.322484020891928</c:v>
                </c:pt>
                <c:pt idx="19378">
                  <c:v>29.55</c:v>
                </c:pt>
                <c:pt idx="19379">
                  <c:v>31.563305296580204</c:v>
                </c:pt>
                <c:pt idx="19380">
                  <c:v>33.301226647977593</c:v>
                </c:pt>
                <c:pt idx="19381">
                  <c:v>34.710958193360582</c:v>
                </c:pt>
                <c:pt idx="19382">
                  <c:v>35.749665953081305</c:v>
                </c:pt>
                <c:pt idx="19383">
                  <c:v>36.385789317472131</c:v>
                </c:pt>
                <c:pt idx="19384">
                  <c:v>31.731999999999999</c:v>
                </c:pt>
                <c:pt idx="19385">
                  <c:v>31.33860942401833</c:v>
                </c:pt>
                <c:pt idx="19386">
                  <c:v>30.218327845172077</c:v>
                </c:pt>
                <c:pt idx="19387">
                  <c:v>28.541707978462785</c:v>
                </c:pt>
                <c:pt idx="19388">
                  <c:v>28.53601104974484</c:v>
                </c:pt>
                <c:pt idx="19389">
                  <c:v>27.336453150066525</c:v>
                </c:pt>
                <c:pt idx="19390">
                  <c:v>26.416</c:v>
                </c:pt>
                <c:pt idx="19391">
                  <c:v>25.640022099489673</c:v>
                </c:pt>
                <c:pt idx="19392">
                  <c:v>24.956371845141199</c:v>
                </c:pt>
                <c:pt idx="19393">
                  <c:v>22.186261915086934</c:v>
                </c:pt>
                <c:pt idx="19394">
                  <c:v>21.550583450432576</c:v>
                </c:pt>
                <c:pt idx="19395">
                  <c:v>20.958908361990911</c:v>
                </c:pt>
                <c:pt idx="19396">
                  <c:v>20.403194969538596</c:v>
                </c:pt>
                <c:pt idx="19397">
                  <c:v>19.87758817465339</c:v>
                </c:pt>
                <c:pt idx="19398">
                  <c:v>19.377667850973886</c:v>
                </c:pt>
                <c:pt idx="19399">
                  <c:v>21.4</c:v>
                </c:pt>
                <c:pt idx="19400">
                  <c:v>23.917898576170487</c:v>
                </c:pt>
                <c:pt idx="19401">
                  <c:v>26.359292078222197</c:v>
                </c:pt>
                <c:pt idx="19402">
                  <c:v>28.65</c:v>
                </c:pt>
                <c:pt idx="19403">
                  <c:v>30.720420340454815</c:v>
                </c:pt>
                <c:pt idx="19404">
                  <c:v>32.50764442522518</c:v>
                </c:pt>
                <c:pt idx="19405">
                  <c:v>33.957368354874362</c:v>
                </c:pt>
                <c:pt idx="19406">
                  <c:v>35.025543001395668</c:v>
                </c:pt>
                <c:pt idx="19407">
                  <c:v>35.679712418677013</c:v>
                </c:pt>
                <c:pt idx="19408">
                  <c:v>32.344000000000001</c:v>
                </c:pt>
                <c:pt idx="19409">
                  <c:v>31.904023697915239</c:v>
                </c:pt>
                <c:pt idx="19410">
                  <c:v>30.651077195258246</c:v>
                </c:pt>
                <c:pt idx="19411">
                  <c:v>28.775910239070221</c:v>
                </c:pt>
                <c:pt idx="19412">
                  <c:v>26.881064989846198</c:v>
                </c:pt>
                <c:pt idx="19413">
                  <c:v>25.539454180995456</c:v>
                </c:pt>
                <c:pt idx="19414">
                  <c:v>24.509999999999998</c:v>
                </c:pt>
                <c:pt idx="19415">
                  <c:v>23.642129979692395</c:v>
                </c:pt>
                <c:pt idx="19416">
                  <c:v>22.877521142592126</c:v>
                </c:pt>
                <c:pt idx="19417">
                  <c:v>21.28886667857082</c:v>
                </c:pt>
                <c:pt idx="19418">
                  <c:v>20.555966801675208</c:v>
                </c:pt>
                <c:pt idx="19419">
                  <c:v>19.873800229118935</c:v>
                </c:pt>
                <c:pt idx="19420">
                  <c:v>19.233095376644499</c:v>
                </c:pt>
                <c:pt idx="19421">
                  <c:v>18.627101660188615</c:v>
                </c:pt>
                <c:pt idx="19422">
                  <c:v>18.050722934064009</c:v>
                </c:pt>
                <c:pt idx="19423">
                  <c:v>18.899999999999999</c:v>
                </c:pt>
                <c:pt idx="19424">
                  <c:v>22.060396833538132</c:v>
                </c:pt>
                <c:pt idx="19425">
                  <c:v>25.124766608527171</c:v>
                </c:pt>
                <c:pt idx="19426">
                  <c:v>28</c:v>
                </c:pt>
                <c:pt idx="19427">
                  <c:v>30.598734496295016</c:v>
                </c:pt>
                <c:pt idx="19428">
                  <c:v>32.842008864765404</c:v>
                </c:pt>
                <c:pt idx="19429">
                  <c:v>34.661662348876781</c:v>
                </c:pt>
                <c:pt idx="19430">
                  <c:v>36.002405698303534</c:v>
                </c:pt>
                <c:pt idx="19431">
                  <c:v>36.823501104822185</c:v>
                </c:pt>
                <c:pt idx="19432">
                  <c:v>33.228000000000002</c:v>
                </c:pt>
                <c:pt idx="19433">
                  <c:v>32.720733204655218</c:v>
                </c:pt>
                <c:pt idx="19434">
                  <c:v>31.276159589827152</c:v>
                </c:pt>
                <c:pt idx="19435">
                  <c:v>29.114202393280959</c:v>
                </c:pt>
                <c:pt idx="19436">
                  <c:v>26.701698458881502</c:v>
                </c:pt>
                <c:pt idx="19437">
                  <c:v>25.154900114559467</c:v>
                </c:pt>
                <c:pt idx="19438">
                  <c:v>23.968</c:v>
                </c:pt>
                <c:pt idx="19439">
                  <c:v>22.967396917763001</c:v>
                </c:pt>
                <c:pt idx="19440">
                  <c:v>22.085847905576806</c:v>
                </c:pt>
                <c:pt idx="19441">
                  <c:v>24.415628580903306</c:v>
                </c:pt>
                <c:pt idx="19442">
                  <c:v>23.832300107455776</c:v>
                </c:pt>
                <c:pt idx="19443">
                  <c:v>23.289351202768131</c:v>
                </c:pt>
                <c:pt idx="19444">
                  <c:v>22.779402442635416</c:v>
                </c:pt>
                <c:pt idx="19445">
                  <c:v>22.297080913211346</c:v>
                </c:pt>
                <c:pt idx="19446">
                  <c:v>21.838330498540742</c:v>
                </c:pt>
                <c:pt idx="19447">
                  <c:v>17.5</c:v>
                </c:pt>
                <c:pt idx="19448">
                  <c:v>20.886139464505142</c:v>
                </c:pt>
                <c:pt idx="19449">
                  <c:v>24.169392794850541</c:v>
                </c:pt>
                <c:pt idx="19450">
                  <c:v>27.25</c:v>
                </c:pt>
                <c:pt idx="19451">
                  <c:v>30.034358388887515</c:v>
                </c:pt>
                <c:pt idx="19452">
                  <c:v>32.437866640820069</c:v>
                </c:pt>
                <c:pt idx="19453">
                  <c:v>34.387495373796554</c:v>
                </c:pt>
                <c:pt idx="19454">
                  <c:v>35.824006105325211</c:v>
                </c:pt>
                <c:pt idx="19455">
                  <c:v>36.703751183738056</c:v>
                </c:pt>
                <c:pt idx="19456">
                  <c:v>31.868000000000002</c:v>
                </c:pt>
                <c:pt idx="19457">
                  <c:v>31.464257040439868</c:v>
                </c:pt>
                <c:pt idx="19458">
                  <c:v>30.314494367413449</c:v>
                </c:pt>
                <c:pt idx="19459">
                  <c:v>28.59375292526444</c:v>
                </c:pt>
                <c:pt idx="19460">
                  <c:v>28.723800814211806</c:v>
                </c:pt>
                <c:pt idx="19461">
                  <c:v>27.492675601384065</c:v>
                </c:pt>
                <c:pt idx="19462">
                  <c:v>26.547999999999998</c:v>
                </c:pt>
                <c:pt idx="19463">
                  <c:v>25.751601628423611</c:v>
                </c:pt>
                <c:pt idx="19464">
                  <c:v>25.04996057790807</c:v>
                </c:pt>
                <c:pt idx="19465">
                  <c:v>22.215628580903306</c:v>
                </c:pt>
                <c:pt idx="19466">
                  <c:v>21.632300107455777</c:v>
                </c:pt>
                <c:pt idx="19467">
                  <c:v>21.089351202768128</c:v>
                </c:pt>
                <c:pt idx="19468">
                  <c:v>20.57940244263542</c:v>
                </c:pt>
                <c:pt idx="19469">
                  <c:v>20.097080913211347</c:v>
                </c:pt>
                <c:pt idx="19470">
                  <c:v>19.638330498540739</c:v>
                </c:pt>
                <c:pt idx="19471">
                  <c:v>21.4</c:v>
                </c:pt>
                <c:pt idx="19472">
                  <c:v>23.726885580736866</c:v>
                </c:pt>
                <c:pt idx="19473">
                  <c:v>25.98306992056396</c:v>
                </c:pt>
                <c:pt idx="19474">
                  <c:v>28.099999999999998</c:v>
                </c:pt>
                <c:pt idx="19475">
                  <c:v>30.013353969799624</c:v>
                </c:pt>
                <c:pt idx="19476">
                  <c:v>31.664995537794304</c:v>
                </c:pt>
                <c:pt idx="19477">
                  <c:v>33.004740410711477</c:v>
                </c:pt>
                <c:pt idx="19478">
                  <c:v>33.991881118531168</c:v>
                </c:pt>
                <c:pt idx="19479">
                  <c:v>34.596423890363582</c:v>
                </c:pt>
                <c:pt idx="19480">
                  <c:v>31.867999999999999</c:v>
                </c:pt>
                <c:pt idx="19481">
                  <c:v>31.464257040439865</c:v>
                </c:pt>
                <c:pt idx="19482">
                  <c:v>30.314494367413449</c:v>
                </c:pt>
                <c:pt idx="19483">
                  <c:v>28.593752925264436</c:v>
                </c:pt>
                <c:pt idx="19484">
                  <c:v>26.523800814211803</c:v>
                </c:pt>
                <c:pt idx="19485">
                  <c:v>25.292675601384065</c:v>
                </c:pt>
                <c:pt idx="19486">
                  <c:v>24.347999999999999</c:v>
                </c:pt>
                <c:pt idx="19487">
                  <c:v>23.551601628423612</c:v>
                </c:pt>
                <c:pt idx="19488">
                  <c:v>22.849960577908071</c:v>
                </c:pt>
                <c:pt idx="19489">
                  <c:v>23.119714293002545</c:v>
                </c:pt>
                <c:pt idx="19490">
                  <c:v>22.671000082658292</c:v>
                </c:pt>
                <c:pt idx="19491">
                  <c:v>22.253347079052411</c:v>
                </c:pt>
                <c:pt idx="19492">
                  <c:v>21.861078802027247</c:v>
                </c:pt>
                <c:pt idx="19493">
                  <c:v>21.490062240931806</c:v>
                </c:pt>
                <c:pt idx="19494">
                  <c:v>21.137177306569804</c:v>
                </c:pt>
                <c:pt idx="19495">
                  <c:v>19.2</c:v>
                </c:pt>
                <c:pt idx="19496">
                  <c:v>21.561615216270251</c:v>
                </c:pt>
                <c:pt idx="19497">
                  <c:v>23.851473949229092</c:v>
                </c:pt>
                <c:pt idx="19498">
                  <c:v>25.999999999999996</c:v>
                </c:pt>
                <c:pt idx="19499">
                  <c:v>27.941911491736931</c:v>
                </c:pt>
                <c:pt idx="19500">
                  <c:v>29.618204426418099</c:v>
                </c:pt>
                <c:pt idx="19501">
                  <c:v>30.977945491468361</c:v>
                </c:pt>
                <c:pt idx="19502">
                  <c:v>31.979819642688348</c:v>
                </c:pt>
                <c:pt idx="19503">
                  <c:v>32.593385440966024</c:v>
                </c:pt>
                <c:pt idx="19504">
                  <c:v>30.643999999999998</c:v>
                </c:pt>
                <c:pt idx="19505">
                  <c:v>30.33342849264605</c:v>
                </c:pt>
                <c:pt idx="19506">
                  <c:v>29.448995667241114</c:v>
                </c:pt>
                <c:pt idx="19507">
                  <c:v>28.125348404049568</c:v>
                </c:pt>
                <c:pt idx="19508">
                  <c:v>26.43369293400908</c:v>
                </c:pt>
                <c:pt idx="19509">
                  <c:v>25.486673539526205</c:v>
                </c:pt>
                <c:pt idx="19510">
                  <c:v>24.76</c:v>
                </c:pt>
                <c:pt idx="19511">
                  <c:v>24.147385868018162</c:v>
                </c:pt>
                <c:pt idx="19512">
                  <c:v>23.60766198300621</c:v>
                </c:pt>
                <c:pt idx="19513">
                  <c:v>21.154290485786682</c:v>
                </c:pt>
                <c:pt idx="19514">
                  <c:v>20.563483442166749</c:v>
                </c:pt>
                <c:pt idx="19515">
                  <c:v>20.013573654085672</c:v>
                </c:pt>
                <c:pt idx="19516">
                  <c:v>19.497087089335874</c:v>
                </c:pt>
                <c:pt idx="19517">
                  <c:v>19.008581950560213</c:v>
                </c:pt>
                <c:pt idx="19518">
                  <c:v>18.543950120316907</c:v>
                </c:pt>
                <c:pt idx="19519">
                  <c:v>20.8</c:v>
                </c:pt>
                <c:pt idx="19520">
                  <c:v>23.074791127436789</c:v>
                </c:pt>
                <c:pt idx="19521">
                  <c:v>25.280463877566259</c:v>
                </c:pt>
                <c:pt idx="19522">
                  <c:v>27.349999999999998</c:v>
                </c:pt>
                <c:pt idx="19523">
                  <c:v>29.220517686893665</c:v>
                </c:pt>
                <c:pt idx="19524">
                  <c:v>30.835182204858611</c:v>
                </c:pt>
                <c:pt idx="19525">
                  <c:v>32.144932789576146</c:v>
                </c:pt>
                <c:pt idx="19526">
                  <c:v>33.109973332295397</c:v>
                </c:pt>
                <c:pt idx="19527">
                  <c:v>33.700981564459923</c:v>
                </c:pt>
                <c:pt idx="19528">
                  <c:v>31.936</c:v>
                </c:pt>
                <c:pt idx="19529">
                  <c:v>31.527080848650634</c:v>
                </c:pt>
                <c:pt idx="19530">
                  <c:v>30.362577628534133</c:v>
                </c:pt>
                <c:pt idx="19531">
                  <c:v>28.619775398665261</c:v>
                </c:pt>
                <c:pt idx="19532">
                  <c:v>25.517695696445291</c:v>
                </c:pt>
                <c:pt idx="19533">
                  <c:v>24.270786827042834</c:v>
                </c:pt>
                <c:pt idx="19534">
                  <c:v>23.314</c:v>
                </c:pt>
                <c:pt idx="19535">
                  <c:v>22.507391392890582</c:v>
                </c:pt>
                <c:pt idx="19536">
                  <c:v>21.796754944291507</c:v>
                </c:pt>
                <c:pt idx="19537">
                  <c:v>22.128269057761873</c:v>
                </c:pt>
                <c:pt idx="19538">
                  <c:v>21.503808448366122</c:v>
                </c:pt>
                <c:pt idx="19539">
                  <c:v>20.922574685014602</c:v>
                </c:pt>
                <c:pt idx="19540">
                  <c:v>20.376667999487914</c:v>
                </c:pt>
                <c:pt idx="19541">
                  <c:v>19.860336618630097</c:v>
                </c:pt>
                <c:pt idx="19542">
                  <c:v>19.369238418309642</c:v>
                </c:pt>
                <c:pt idx="19543">
                  <c:v>18.100000000000001</c:v>
                </c:pt>
                <c:pt idx="19544">
                  <c:v>21.138843109171283</c:v>
                </c:pt>
                <c:pt idx="19545">
                  <c:v>24.085352508199204</c:v>
                </c:pt>
                <c:pt idx="19546">
                  <c:v>26.85</c:v>
                </c:pt>
                <c:pt idx="19547">
                  <c:v>29.348783169514441</c:v>
                </c:pt>
                <c:pt idx="19548">
                  <c:v>31.505777754582116</c:v>
                </c:pt>
                <c:pt idx="19549">
                  <c:v>33.255444566227681</c:v>
                </c:pt>
                <c:pt idx="19550">
                  <c:v>34.544620863753394</c:v>
                </c:pt>
                <c:pt idx="19551">
                  <c:v>35.334135677713647</c:v>
                </c:pt>
                <c:pt idx="19552">
                  <c:v>32.242000000000004</c:v>
                </c:pt>
                <c:pt idx="19553">
                  <c:v>31.809787985599087</c:v>
                </c:pt>
                <c:pt idx="19554">
                  <c:v>30.578952303577218</c:v>
                </c:pt>
                <c:pt idx="19555">
                  <c:v>28.736876528968981</c:v>
                </c:pt>
                <c:pt idx="19556">
                  <c:v>26.740222666495974</c:v>
                </c:pt>
                <c:pt idx="19557">
                  <c:v>25.422287342507303</c:v>
                </c:pt>
                <c:pt idx="19558">
                  <c:v>24.411000000000001</c:v>
                </c:pt>
                <c:pt idx="19559">
                  <c:v>23.558445332991944</c:v>
                </c:pt>
                <c:pt idx="19560">
                  <c:v>22.807329593016973</c:v>
                </c:pt>
                <c:pt idx="19561">
                  <c:v>21.115628580903309</c:v>
                </c:pt>
                <c:pt idx="19562">
                  <c:v>20.532300107455779</c:v>
                </c:pt>
                <c:pt idx="19563">
                  <c:v>19.989351202768134</c:v>
                </c:pt>
                <c:pt idx="19564">
                  <c:v>19.479402442635418</c:v>
                </c:pt>
                <c:pt idx="19565">
                  <c:v>18.997080913211349</c:v>
                </c:pt>
                <c:pt idx="19566">
                  <c:v>18.538330498540745</c:v>
                </c:pt>
                <c:pt idx="19567">
                  <c:v>18.899999999999999</c:v>
                </c:pt>
                <c:pt idx="19568">
                  <c:v>21.469993029470569</c:v>
                </c:pt>
                <c:pt idx="19569">
                  <c:v>23.961898121219896</c:v>
                </c:pt>
                <c:pt idx="19570">
                  <c:v>26.3</c:v>
                </c:pt>
                <c:pt idx="19571">
                  <c:v>28.41325662336078</c:v>
                </c:pt>
                <c:pt idx="19572">
                  <c:v>30.237457758160879</c:v>
                </c:pt>
                <c:pt idx="19573">
                  <c:v>31.717175976009692</c:v>
                </c:pt>
                <c:pt idx="19574">
                  <c:v>32.807450787631446</c:v>
                </c:pt>
                <c:pt idx="19575">
                  <c:v>33.475154744580678</c:v>
                </c:pt>
                <c:pt idx="19576">
                  <c:v>31.868000000000002</c:v>
                </c:pt>
                <c:pt idx="19577">
                  <c:v>31.464257040439868</c:v>
                </c:pt>
                <c:pt idx="19578">
                  <c:v>30.314494367413449</c:v>
                </c:pt>
                <c:pt idx="19579">
                  <c:v>28.59375292526444</c:v>
                </c:pt>
                <c:pt idx="19580">
                  <c:v>25.423800814211809</c:v>
                </c:pt>
                <c:pt idx="19581">
                  <c:v>24.192675601384067</c:v>
                </c:pt>
                <c:pt idx="19582">
                  <c:v>23.248000000000001</c:v>
                </c:pt>
                <c:pt idx="19583">
                  <c:v>22.451601628423614</c:v>
                </c:pt>
                <c:pt idx="19584">
                  <c:v>21.749960577908073</c:v>
                </c:pt>
                <c:pt idx="19585">
                  <c:v>22.434959533344994</c:v>
                </c:pt>
                <c:pt idx="19586">
                  <c:v>21.847891774811263</c:v>
                </c:pt>
                <c:pt idx="19587">
                  <c:v>21.301462428426902</c:v>
                </c:pt>
                <c:pt idx="19588">
                  <c:v>20.788244765985645</c:v>
                </c:pt>
                <c:pt idx="19589">
                  <c:v>20.302831431885778</c:v>
                </c:pt>
                <c:pt idx="19590">
                  <c:v>19.841140309428823</c:v>
                </c:pt>
                <c:pt idx="19591">
                  <c:v>18.100000000000001</c:v>
                </c:pt>
                <c:pt idx="19592">
                  <c:v>21.052019020337816</c:v>
                </c:pt>
                <c:pt idx="19593">
                  <c:v>23.914342436536369</c:v>
                </c:pt>
                <c:pt idx="19594">
                  <c:v>26.6</c:v>
                </c:pt>
                <c:pt idx="19595">
                  <c:v>29.027389364671169</c:v>
                </c:pt>
                <c:pt idx="19596">
                  <c:v>31.122755533022627</c:v>
                </c:pt>
                <c:pt idx="19597">
                  <c:v>32.822431864335456</c:v>
                </c:pt>
                <c:pt idx="19598">
                  <c:v>34.074774553360442</c:v>
                </c:pt>
                <c:pt idx="19599">
                  <c:v>34.841731801207537</c:v>
                </c:pt>
                <c:pt idx="19600">
                  <c:v>31.902000000000001</c:v>
                </c:pt>
                <c:pt idx="19601">
                  <c:v>31.495668944545251</c:v>
                </c:pt>
                <c:pt idx="19602">
                  <c:v>30.338535997973793</c:v>
                </c:pt>
                <c:pt idx="19603">
                  <c:v>28.606764161964851</c:v>
                </c:pt>
                <c:pt idx="19604">
                  <c:v>26.770748255328549</c:v>
                </c:pt>
                <c:pt idx="19605">
                  <c:v>25.531731214213451</c:v>
                </c:pt>
                <c:pt idx="19606">
                  <c:v>24.581</c:v>
                </c:pt>
                <c:pt idx="19607">
                  <c:v>23.779496510657097</c:v>
                </c:pt>
                <c:pt idx="19608">
                  <c:v>23.073357761099789</c:v>
                </c:pt>
                <c:pt idx="19609">
                  <c:v>22.747600010203563</c:v>
                </c:pt>
                <c:pt idx="19610">
                  <c:v>22.119400115721604</c:v>
                </c:pt>
                <c:pt idx="19611">
                  <c:v>21.534685910673375</c:v>
                </c:pt>
                <c:pt idx="19612">
                  <c:v>20.985510322838145</c:v>
                </c:pt>
                <c:pt idx="19613">
                  <c:v>20.466087137304527</c:v>
                </c:pt>
                <c:pt idx="19614">
                  <c:v>19.972048229197725</c:v>
                </c:pt>
                <c:pt idx="19615">
                  <c:v>19.399999999999999</c:v>
                </c:pt>
                <c:pt idx="19616">
                  <c:v>22.334654202571119</c:v>
                </c:pt>
                <c:pt idx="19617">
                  <c:v>25.180140422203799</c:v>
                </c:pt>
                <c:pt idx="19618">
                  <c:v>27.849999999999994</c:v>
                </c:pt>
                <c:pt idx="19619">
                  <c:v>30.263110603702511</c:v>
                </c:pt>
                <c:pt idx="19620">
                  <c:v>32.346151088710727</c:v>
                </c:pt>
                <c:pt idx="19621">
                  <c:v>34.03582932395701</c:v>
                </c:pt>
                <c:pt idx="19622">
                  <c:v>35.280805291281851</c:v>
                </c:pt>
                <c:pt idx="19623">
                  <c:v>36.043251025906315</c:v>
                </c:pt>
                <c:pt idx="19624">
                  <c:v>32.275999999999996</c:v>
                </c:pt>
                <c:pt idx="19625">
                  <c:v>31.84119988970447</c:v>
                </c:pt>
                <c:pt idx="19626">
                  <c:v>30.602993934137558</c:v>
                </c:pt>
                <c:pt idx="19627">
                  <c:v>28.749887765669392</c:v>
                </c:pt>
                <c:pt idx="19628">
                  <c:v>27.387170107612711</c:v>
                </c:pt>
                <c:pt idx="19629">
                  <c:v>26.061342955336684</c:v>
                </c:pt>
                <c:pt idx="19630">
                  <c:v>25.043999999999997</c:v>
                </c:pt>
                <c:pt idx="19631">
                  <c:v>24.186340215225428</c:v>
                </c:pt>
                <c:pt idx="19632">
                  <c:v>23.430726776208694</c:v>
                </c:pt>
                <c:pt idx="19633">
                  <c:v>21.834959533344996</c:v>
                </c:pt>
                <c:pt idx="19634">
                  <c:v>21.247891774811265</c:v>
                </c:pt>
                <c:pt idx="19635">
                  <c:v>20.7014624284269</c:v>
                </c:pt>
                <c:pt idx="19636">
                  <c:v>20.188244765985647</c:v>
                </c:pt>
                <c:pt idx="19637">
                  <c:v>19.70283143188578</c:v>
                </c:pt>
                <c:pt idx="19638">
                  <c:v>19.241140309428825</c:v>
                </c:pt>
                <c:pt idx="19639">
                  <c:v>19.5</c:v>
                </c:pt>
                <c:pt idx="19640">
                  <c:v>22.104722665003955</c:v>
                </c:pt>
                <c:pt idx="19641">
                  <c:v>24.630302149885033</c:v>
                </c:pt>
                <c:pt idx="19642">
                  <c:v>27</c:v>
                </c:pt>
                <c:pt idx="19643">
                  <c:v>29.141814145298088</c:v>
                </c:pt>
                <c:pt idx="19644">
                  <c:v>30.990666646784668</c:v>
                </c:pt>
                <c:pt idx="19645">
                  <c:v>32.49038105676658</c:v>
                </c:pt>
                <c:pt idx="19646">
                  <c:v>33.595389311788622</c:v>
                </c:pt>
                <c:pt idx="19647">
                  <c:v>34.272116295183125</c:v>
                </c:pt>
                <c:pt idx="19648">
                  <c:v>31.902000000000001</c:v>
                </c:pt>
                <c:pt idx="19649">
                  <c:v>31.495668944545251</c:v>
                </c:pt>
                <c:pt idx="19650">
                  <c:v>30.338535997973793</c:v>
                </c:pt>
                <c:pt idx="19651">
                  <c:v>28.606764161964851</c:v>
                </c:pt>
                <c:pt idx="19652">
                  <c:v>26.170748255328547</c:v>
                </c:pt>
                <c:pt idx="19653">
                  <c:v>24.93173121421345</c:v>
                </c:pt>
                <c:pt idx="19654">
                  <c:v>23.981000000000002</c:v>
                </c:pt>
                <c:pt idx="19655">
                  <c:v>23.179496510657096</c:v>
                </c:pt>
                <c:pt idx="19656">
                  <c:v>22.473357761099791</c:v>
                </c:pt>
                <c:pt idx="19657">
                  <c:v>23.226404768585667</c:v>
                </c:pt>
                <c:pt idx="19658">
                  <c:v>22.815083409103433</c:v>
                </c:pt>
                <c:pt idx="19659">
                  <c:v>22.432234822464711</c:v>
                </c:pt>
                <c:pt idx="19660">
                  <c:v>22.072655568524976</c:v>
                </c:pt>
                <c:pt idx="19661">
                  <c:v>21.732557054187492</c:v>
                </c:pt>
                <c:pt idx="19662">
                  <c:v>21.409079197688989</c:v>
                </c:pt>
                <c:pt idx="19663">
                  <c:v>18.8</c:v>
                </c:pt>
                <c:pt idx="19664">
                  <c:v>21.109520762970174</c:v>
                </c:pt>
                <c:pt idx="19665">
                  <c:v>23.348867906231394</c:v>
                </c:pt>
                <c:pt idx="19666">
                  <c:v>25.45</c:v>
                </c:pt>
                <c:pt idx="19667">
                  <c:v>27.349075208830975</c:v>
                </c:pt>
                <c:pt idx="19668">
                  <c:v>28.988391093482409</c:v>
                </c:pt>
                <c:pt idx="19669">
                  <c:v>30.318137870333032</c:v>
                </c:pt>
                <c:pt idx="19670">
                  <c:v>31.297911856452583</c:v>
                </c:pt>
                <c:pt idx="19671">
                  <c:v>31.897943115062368</c:v>
                </c:pt>
                <c:pt idx="19672">
                  <c:v>30.304000000000002</c:v>
                </c:pt>
                <c:pt idx="19673">
                  <c:v>30.019309451592214</c:v>
                </c:pt>
                <c:pt idx="19674">
                  <c:v>29.208579361637689</c:v>
                </c:pt>
                <c:pt idx="19675">
                  <c:v>27.995236037045437</c:v>
                </c:pt>
                <c:pt idx="19676">
                  <c:v>26.264218522841659</c:v>
                </c:pt>
                <c:pt idx="19677">
                  <c:v>25.396117411232353</c:v>
                </c:pt>
                <c:pt idx="19678">
                  <c:v>24.73</c:v>
                </c:pt>
                <c:pt idx="19679">
                  <c:v>24.168437045683319</c:v>
                </c:pt>
                <c:pt idx="19680">
                  <c:v>23.673690151089026</c:v>
                </c:pt>
                <c:pt idx="19681">
                  <c:v>23.09629762846162</c:v>
                </c:pt>
                <c:pt idx="19682">
                  <c:v>22.516708440100295</c:v>
                </c:pt>
                <c:pt idx="19683">
                  <c:v>21.977239977109363</c:v>
                </c:pt>
                <c:pt idx="19684">
                  <c:v>21.470560119285192</c:v>
                </c:pt>
                <c:pt idx="19685">
                  <c:v>20.991330394536917</c:v>
                </c:pt>
                <c:pt idx="19686">
                  <c:v>20.535520687652664</c:v>
                </c:pt>
                <c:pt idx="19687">
                  <c:v>21.1</c:v>
                </c:pt>
                <c:pt idx="19688">
                  <c:v>23.617898576170489</c:v>
                </c:pt>
                <c:pt idx="19689">
                  <c:v>26.0592920782222</c:v>
                </c:pt>
                <c:pt idx="19690">
                  <c:v>28.35</c:v>
                </c:pt>
                <c:pt idx="19691">
                  <c:v>30.420420340454818</c:v>
                </c:pt>
                <c:pt idx="19692">
                  <c:v>32.207644425225183</c:v>
                </c:pt>
                <c:pt idx="19693">
                  <c:v>33.657368354874365</c:v>
                </c:pt>
                <c:pt idx="19694">
                  <c:v>34.725543001395671</c:v>
                </c:pt>
                <c:pt idx="19695">
                  <c:v>35.379712418677016</c:v>
                </c:pt>
                <c:pt idx="19696">
                  <c:v>31.834</c:v>
                </c:pt>
                <c:pt idx="19697">
                  <c:v>31.432845136334482</c:v>
                </c:pt>
                <c:pt idx="19698">
                  <c:v>30.290452736853105</c:v>
                </c:pt>
                <c:pt idx="19699">
                  <c:v>28.580741688564025</c:v>
                </c:pt>
                <c:pt idx="19700">
                  <c:v>27.376853373095067</c:v>
                </c:pt>
                <c:pt idx="19701">
                  <c:v>26.153619988554681</c:v>
                </c:pt>
                <c:pt idx="19702">
                  <c:v>25.215000000000003</c:v>
                </c:pt>
                <c:pt idx="19703">
                  <c:v>24.423706746190128</c:v>
                </c:pt>
                <c:pt idx="19704">
                  <c:v>23.726563394716354</c:v>
                </c:pt>
                <c:pt idx="19705">
                  <c:v>21.97027620043681</c:v>
                </c:pt>
                <c:pt idx="19706">
                  <c:v>21.357033446299667</c:v>
                </c:pt>
                <c:pt idx="19707">
                  <c:v>20.786241008038292</c:v>
                </c:pt>
                <c:pt idx="19708">
                  <c:v>20.250141029437238</c:v>
                </c:pt>
                <c:pt idx="19709">
                  <c:v>19.743085062606802</c:v>
                </c:pt>
                <c:pt idx="19710">
                  <c:v>19.260808985645397</c:v>
                </c:pt>
                <c:pt idx="19711">
                  <c:v>20.100000000000001</c:v>
                </c:pt>
                <c:pt idx="19712">
                  <c:v>22.72208748277065</c:v>
                </c:pt>
                <c:pt idx="19713">
                  <c:v>25.264504164217598</c:v>
                </c:pt>
                <c:pt idx="19714">
                  <c:v>27.650000000000002</c:v>
                </c:pt>
                <c:pt idx="19715">
                  <c:v>29.806092906266745</c:v>
                </c:pt>
                <c:pt idx="19716">
                  <c:v>31.66727109109657</c:v>
                </c:pt>
                <c:pt idx="19717">
                  <c:v>33.176983597145025</c:v>
                </c:pt>
                <c:pt idx="19718">
                  <c:v>34.289358573867219</c:v>
                </c:pt>
                <c:pt idx="19719">
                  <c:v>34.970597070484345</c:v>
                </c:pt>
                <c:pt idx="19720">
                  <c:v>32.14</c:v>
                </c:pt>
                <c:pt idx="19721">
                  <c:v>31.715552273282935</c:v>
                </c:pt>
                <c:pt idx="19722">
                  <c:v>30.50682741189619</c:v>
                </c:pt>
                <c:pt idx="19723">
                  <c:v>28.697842818867741</c:v>
                </c:pt>
                <c:pt idx="19724">
                  <c:v>26.499380343145745</c:v>
                </c:pt>
                <c:pt idx="19725">
                  <c:v>25.205120504019149</c:v>
                </c:pt>
                <c:pt idx="19726">
                  <c:v>24.212000000000003</c:v>
                </c:pt>
                <c:pt idx="19727">
                  <c:v>23.374760686291491</c:v>
                </c:pt>
                <c:pt idx="19728">
                  <c:v>22.637138043441819</c:v>
                </c:pt>
                <c:pt idx="19729">
                  <c:v>22.576966676019932</c:v>
                </c:pt>
                <c:pt idx="19730">
                  <c:v>22.001116772744808</c:v>
                </c:pt>
                <c:pt idx="19731">
                  <c:v>21.465128751450592</c:v>
                </c:pt>
                <c:pt idx="19732">
                  <c:v>20.961717795934966</c:v>
                </c:pt>
                <c:pt idx="19733">
                  <c:v>20.485579875862484</c:v>
                </c:pt>
                <c:pt idx="19734">
                  <c:v>20.032710876764583</c:v>
                </c:pt>
                <c:pt idx="19735">
                  <c:v>18.8</c:v>
                </c:pt>
                <c:pt idx="19736">
                  <c:v>21.613100478204274</c:v>
                </c:pt>
                <c:pt idx="19737">
                  <c:v>24.340726321875835</c:v>
                </c:pt>
                <c:pt idx="19738">
                  <c:v>26.9</c:v>
                </c:pt>
                <c:pt idx="19739">
                  <c:v>29.213159276921935</c:v>
                </c:pt>
                <c:pt idx="19740">
                  <c:v>31.209919978527445</c:v>
                </c:pt>
                <c:pt idx="19741">
                  <c:v>32.829611541307905</c:v>
                </c:pt>
                <c:pt idx="19742">
                  <c:v>34.023020456731714</c:v>
                </c:pt>
                <c:pt idx="19743">
                  <c:v>34.753885598797766</c:v>
                </c:pt>
                <c:pt idx="19744">
                  <c:v>31.8</c:v>
                </c:pt>
                <c:pt idx="19745">
                  <c:v>31.401433232229099</c:v>
                </c:pt>
                <c:pt idx="19746">
                  <c:v>30.266411106292765</c:v>
                </c:pt>
                <c:pt idx="19747">
                  <c:v>28.567730451863611</c:v>
                </c:pt>
                <c:pt idx="19748">
                  <c:v>26.82990593197832</c:v>
                </c:pt>
                <c:pt idx="19749">
                  <c:v>25.614564375725294</c:v>
                </c:pt>
                <c:pt idx="19750">
                  <c:v>24.682000000000002</c:v>
                </c:pt>
                <c:pt idx="19751">
                  <c:v>23.895811863956645</c:v>
                </c:pt>
                <c:pt idx="19752">
                  <c:v>23.203166211524636</c:v>
                </c:pt>
                <c:pt idx="19753">
                  <c:v>22.174361912536046</c:v>
                </c:pt>
                <c:pt idx="19754">
                  <c:v>21.695733421502176</c:v>
                </c:pt>
                <c:pt idx="19755">
                  <c:v>21.250236884322568</c:v>
                </c:pt>
                <c:pt idx="19756">
                  <c:v>20.831817388829062</c:v>
                </c:pt>
                <c:pt idx="19757">
                  <c:v>20.436066390327259</c:v>
                </c:pt>
                <c:pt idx="19758">
                  <c:v>20.059655793674455</c:v>
                </c:pt>
                <c:pt idx="19759">
                  <c:v>19.600000000000001</c:v>
                </c:pt>
                <c:pt idx="19760">
                  <c:v>21.840061491903402</c:v>
                </c:pt>
                <c:pt idx="19761">
                  <c:v>24.012059848901128</c:v>
                </c:pt>
                <c:pt idx="19762">
                  <c:v>26.05</c:v>
                </c:pt>
                <c:pt idx="19763">
                  <c:v>27.891960164956359</c:v>
                </c:pt>
                <c:pt idx="19764">
                  <c:v>29.481973316234814</c:v>
                </c:pt>
                <c:pt idx="19765">
                  <c:v>30.771727708819256</c:v>
                </c:pt>
                <c:pt idx="19766">
                  <c:v>31.722034808138218</c:v>
                </c:pt>
                <c:pt idx="19767">
                  <c:v>32.304020013857482</c:v>
                </c:pt>
                <c:pt idx="19768">
                  <c:v>30.916</c:v>
                </c:pt>
                <c:pt idx="19769">
                  <c:v>30.58472372548912</c:v>
                </c:pt>
                <c:pt idx="19770">
                  <c:v>29.641328711723855</c:v>
                </c:pt>
                <c:pt idx="19771">
                  <c:v>28.229438297652873</c:v>
                </c:pt>
                <c:pt idx="19772">
                  <c:v>25.709272462943019</c:v>
                </c:pt>
                <c:pt idx="19773">
                  <c:v>24.699118442161286</c:v>
                </c:pt>
                <c:pt idx="19774">
                  <c:v>23.923999999999999</c:v>
                </c:pt>
                <c:pt idx="19775">
                  <c:v>23.270544925886043</c:v>
                </c:pt>
                <c:pt idx="19776">
                  <c:v>22.694839448539955</c:v>
                </c:pt>
                <c:pt idx="19777">
                  <c:v>21.534959533344995</c:v>
                </c:pt>
                <c:pt idx="19778">
                  <c:v>20.947891774811264</c:v>
                </c:pt>
                <c:pt idx="19779">
                  <c:v>20.401462428426903</c:v>
                </c:pt>
                <c:pt idx="19780">
                  <c:v>19.888244765985647</c:v>
                </c:pt>
                <c:pt idx="19781">
                  <c:v>19.40283143188578</c:v>
                </c:pt>
                <c:pt idx="19782">
                  <c:v>18.941140309428825</c:v>
                </c:pt>
                <c:pt idx="19783">
                  <c:v>19.7</c:v>
                </c:pt>
                <c:pt idx="19784">
                  <c:v>22.217898576170491</c:v>
                </c:pt>
                <c:pt idx="19785">
                  <c:v>24.659292078222197</c:v>
                </c:pt>
                <c:pt idx="19786">
                  <c:v>26.95</c:v>
                </c:pt>
                <c:pt idx="19787">
                  <c:v>29.02042034045482</c:v>
                </c:pt>
                <c:pt idx="19788">
                  <c:v>30.807644425225185</c:v>
                </c:pt>
                <c:pt idx="19789">
                  <c:v>32.257368354874359</c:v>
                </c:pt>
                <c:pt idx="19790">
                  <c:v>33.325543001395673</c:v>
                </c:pt>
                <c:pt idx="19791">
                  <c:v>33.979712418677018</c:v>
                </c:pt>
                <c:pt idx="19792">
                  <c:v>31.902000000000001</c:v>
                </c:pt>
                <c:pt idx="19793">
                  <c:v>31.495668944545251</c:v>
                </c:pt>
                <c:pt idx="19794">
                  <c:v>30.338535997973793</c:v>
                </c:pt>
                <c:pt idx="19795">
                  <c:v>28.606764161964851</c:v>
                </c:pt>
                <c:pt idx="19796">
                  <c:v>25.87074825532855</c:v>
                </c:pt>
                <c:pt idx="19797">
                  <c:v>24.631731214213453</c:v>
                </c:pt>
                <c:pt idx="19798">
                  <c:v>23.681000000000001</c:v>
                </c:pt>
                <c:pt idx="19799">
                  <c:v>22.879496510657098</c:v>
                </c:pt>
                <c:pt idx="19800">
                  <c:v>22.173357761099791</c:v>
                </c:pt>
                <c:pt idx="19801">
                  <c:v>21.124923819970313</c:v>
                </c:pt>
                <c:pt idx="19802">
                  <c:v>20.481766785143549</c:v>
                </c:pt>
                <c:pt idx="19803">
                  <c:v>19.883130813308455</c:v>
                </c:pt>
                <c:pt idx="19804">
                  <c:v>19.320879616239054</c:v>
                </c:pt>
                <c:pt idx="19805">
                  <c:v>18.789089212002256</c:v>
                </c:pt>
                <c:pt idx="19806">
                  <c:v>18.28328747275005</c:v>
                </c:pt>
                <c:pt idx="19807">
                  <c:v>18.5</c:v>
                </c:pt>
                <c:pt idx="19808">
                  <c:v>21.365194931504352</c:v>
                </c:pt>
                <c:pt idx="19809">
                  <c:v>24.143332364873533</c:v>
                </c:pt>
                <c:pt idx="19810">
                  <c:v>26.75</c:v>
                </c:pt>
                <c:pt idx="19811">
                  <c:v>29.105995559827896</c:v>
                </c:pt>
                <c:pt idx="19812">
                  <c:v>31.139733311463139</c:v>
                </c:pt>
                <c:pt idx="19813">
                  <c:v>32.789419162443238</c:v>
                </c:pt>
                <c:pt idx="19814">
                  <c:v>34.004928242967488</c:v>
                </c:pt>
                <c:pt idx="19815">
                  <c:v>34.749327924701433</c:v>
                </c:pt>
                <c:pt idx="19816">
                  <c:v>32.411999999999999</c:v>
                </c:pt>
                <c:pt idx="19817">
                  <c:v>31.966847506126005</c:v>
                </c:pt>
                <c:pt idx="19818">
                  <c:v>30.69916045637893</c:v>
                </c:pt>
                <c:pt idx="19819">
                  <c:v>28.801932712471046</c:v>
                </c:pt>
                <c:pt idx="19820">
                  <c:v>25.874959872079685</c:v>
                </c:pt>
                <c:pt idx="19821">
                  <c:v>24.517565406654228</c:v>
                </c:pt>
                <c:pt idx="19822">
                  <c:v>23.475999999999999</c:v>
                </c:pt>
                <c:pt idx="19823">
                  <c:v>22.59791974415937</c:v>
                </c:pt>
                <c:pt idx="19824">
                  <c:v>21.824315508975566</c:v>
                </c:pt>
                <c:pt idx="19825">
                  <c:v>22.421578582178753</c:v>
                </c:pt>
                <c:pt idx="19826">
                  <c:v>21.75972512192098</c:v>
                </c:pt>
                <c:pt idx="19827">
                  <c:v>21.143686941602304</c:v>
                </c:pt>
                <c:pt idx="19828">
                  <c:v>20.565091232990188</c:v>
                </c:pt>
                <c:pt idx="19829">
                  <c:v>20.017841805374417</c:v>
                </c:pt>
                <c:pt idx="19830">
                  <c:v>19.497336527190459</c:v>
                </c:pt>
                <c:pt idx="19831">
                  <c:v>17.8</c:v>
                </c:pt>
                <c:pt idx="19832">
                  <c:v>21.081950557904985</c:v>
                </c:pt>
                <c:pt idx="19833">
                  <c:v>24.26418070885514</c:v>
                </c:pt>
                <c:pt idx="19834">
                  <c:v>27.25</c:v>
                </c:pt>
                <c:pt idx="19835">
                  <c:v>29.948685823075593</c:v>
                </c:pt>
                <c:pt idx="19836">
                  <c:v>32.27823997494869</c:v>
                </c:pt>
                <c:pt idx="19837">
                  <c:v>34.167880131525891</c:v>
                </c:pt>
                <c:pt idx="19838">
                  <c:v>35.560190532853667</c:v>
                </c:pt>
                <c:pt idx="19839">
                  <c:v>36.412866531930732</c:v>
                </c:pt>
                <c:pt idx="19840">
                  <c:v>32.582000000000001</c:v>
                </c:pt>
                <c:pt idx="19841">
                  <c:v>32.123907026652923</c:v>
                </c:pt>
                <c:pt idx="19842">
                  <c:v>30.819368609180643</c:v>
                </c:pt>
                <c:pt idx="19843">
                  <c:v>28.866988895973112</c:v>
                </c:pt>
                <c:pt idx="19844">
                  <c:v>27.309697077663397</c:v>
                </c:pt>
                <c:pt idx="19845">
                  <c:v>25.912843470801153</c:v>
                </c:pt>
                <c:pt idx="19846">
                  <c:v>24.841000000000001</c:v>
                </c:pt>
                <c:pt idx="19847">
                  <c:v>23.937394155326793</c:v>
                </c:pt>
                <c:pt idx="19848">
                  <c:v>23.141301424934159</c:v>
                </c:pt>
                <c:pt idx="19849">
                  <c:v>24.616369055210981</c:v>
                </c:pt>
                <c:pt idx="19850">
                  <c:v>24.148958419435719</c:v>
                </c:pt>
                <c:pt idx="19851">
                  <c:v>23.713903207346259</c:v>
                </c:pt>
                <c:pt idx="19852">
                  <c:v>23.30529041877838</c:v>
                </c:pt>
                <c:pt idx="19853">
                  <c:v>22.918814834303966</c:v>
                </c:pt>
                <c:pt idx="19854">
                  <c:v>22.551226361010208</c:v>
                </c:pt>
                <c:pt idx="19855">
                  <c:v>19</c:v>
                </c:pt>
                <c:pt idx="19856">
                  <c:v>21.726276389370806</c:v>
                </c:pt>
                <c:pt idx="19857">
                  <c:v>24.369716250212999</c:v>
                </c:pt>
                <c:pt idx="19858">
                  <c:v>26.85</c:v>
                </c:pt>
                <c:pt idx="19859">
                  <c:v>29.09176547207867</c:v>
                </c:pt>
                <c:pt idx="19860">
                  <c:v>31.026897756967955</c:v>
                </c:pt>
                <c:pt idx="19861">
                  <c:v>32.596598839415691</c:v>
                </c:pt>
                <c:pt idx="19862">
                  <c:v>33.753174146338765</c:v>
                </c:pt>
                <c:pt idx="19863">
                  <c:v>34.461481722291666</c:v>
                </c:pt>
                <c:pt idx="19864">
                  <c:v>30.814</c:v>
                </c:pt>
                <c:pt idx="19865">
                  <c:v>30.490488013172968</c:v>
                </c:pt>
                <c:pt idx="19866">
                  <c:v>29.569203820042826</c:v>
                </c:pt>
                <c:pt idx="19867">
                  <c:v>28.190404587551633</c:v>
                </c:pt>
                <c:pt idx="19868">
                  <c:v>28.068430139592795</c:v>
                </c:pt>
                <c:pt idx="19869">
                  <c:v>27.081951603673133</c:v>
                </c:pt>
                <c:pt idx="19870">
                  <c:v>26.325000000000003</c:v>
                </c:pt>
                <c:pt idx="19871">
                  <c:v>25.686860279185588</c:v>
                </c:pt>
                <c:pt idx="19872">
                  <c:v>25.124647898964803</c:v>
                </c:pt>
                <c:pt idx="19873">
                  <c:v>23.367671436952925</c:v>
                </c:pt>
                <c:pt idx="19874">
                  <c:v>22.851650095057032</c:v>
                </c:pt>
                <c:pt idx="19875">
                  <c:v>22.371349140910269</c:v>
                </c:pt>
                <c:pt idx="19876">
                  <c:v>21.920240622331331</c:v>
                </c:pt>
                <c:pt idx="19877">
                  <c:v>21.493571577071577</c:v>
                </c:pt>
                <c:pt idx="19878">
                  <c:v>21.087753902555271</c:v>
                </c:pt>
                <c:pt idx="19879">
                  <c:v>22.2</c:v>
                </c:pt>
                <c:pt idx="19880">
                  <c:v>24.335872585303242</c:v>
                </c:pt>
                <c:pt idx="19881">
                  <c:v>26.406847762905723</c:v>
                </c:pt>
                <c:pt idx="19882">
                  <c:v>28.349999999999998</c:v>
                </c:pt>
                <c:pt idx="19883">
                  <c:v>30.106287599144434</c:v>
                </c:pt>
                <c:pt idx="19884">
                  <c:v>31.622346650363429</c:v>
                </c:pt>
                <c:pt idx="19885">
                  <c:v>32.852112466548597</c:v>
                </c:pt>
                <c:pt idx="19886">
                  <c:v>33.758219235666672</c:v>
                </c:pt>
                <c:pt idx="19887">
                  <c:v>34.313135362050161</c:v>
                </c:pt>
                <c:pt idx="19888">
                  <c:v>31.256</c:v>
                </c:pt>
                <c:pt idx="19889">
                  <c:v>30.898842766542955</c:v>
                </c:pt>
                <c:pt idx="19890">
                  <c:v>29.881745017327283</c:v>
                </c:pt>
                <c:pt idx="19891">
                  <c:v>28.359550664657</c:v>
                </c:pt>
                <c:pt idx="19892">
                  <c:v>27.178746874110445</c:v>
                </c:pt>
                <c:pt idx="19893">
                  <c:v>26.089674570455134</c:v>
                </c:pt>
                <c:pt idx="19894">
                  <c:v>25.253999999999998</c:v>
                </c:pt>
                <c:pt idx="19895">
                  <c:v>24.54949374822089</c:v>
                </c:pt>
                <c:pt idx="19896">
                  <c:v>23.92881128045714</c:v>
                </c:pt>
                <c:pt idx="19897">
                  <c:v>22.070276200436808</c:v>
                </c:pt>
                <c:pt idx="19898">
                  <c:v>21.457033446299661</c:v>
                </c:pt>
                <c:pt idx="19899">
                  <c:v>20.88624100803829</c:v>
                </c:pt>
                <c:pt idx="19900">
                  <c:v>20.350141029437232</c:v>
                </c:pt>
                <c:pt idx="19901">
                  <c:v>19.843085062606804</c:v>
                </c:pt>
                <c:pt idx="19902">
                  <c:v>19.360808985645395</c:v>
                </c:pt>
                <c:pt idx="19903">
                  <c:v>20.7</c:v>
                </c:pt>
                <c:pt idx="19904">
                  <c:v>23.235263393937181</c:v>
                </c:pt>
                <c:pt idx="19905">
                  <c:v>25.693494092554761</c:v>
                </c:pt>
                <c:pt idx="19906">
                  <c:v>27.999999999999996</c:v>
                </c:pt>
                <c:pt idx="19907">
                  <c:v>30.084699101423471</c:v>
                </c:pt>
                <c:pt idx="19908">
                  <c:v>31.884248869537075</c:v>
                </c:pt>
                <c:pt idx="19909">
                  <c:v>33.343970895252802</c:v>
                </c:pt>
                <c:pt idx="19910">
                  <c:v>34.41951226347426</c:v>
                </c:pt>
                <c:pt idx="19911">
                  <c:v>35.078193193978237</c:v>
                </c:pt>
                <c:pt idx="19912">
                  <c:v>32.14</c:v>
                </c:pt>
                <c:pt idx="19913">
                  <c:v>31.715552273282935</c:v>
                </c:pt>
                <c:pt idx="19914">
                  <c:v>30.50682741189619</c:v>
                </c:pt>
                <c:pt idx="19915">
                  <c:v>28.697842818867741</c:v>
                </c:pt>
                <c:pt idx="19916">
                  <c:v>26.599380343145743</c:v>
                </c:pt>
                <c:pt idx="19917">
                  <c:v>25.305120504019143</c:v>
                </c:pt>
                <c:pt idx="19918">
                  <c:v>24.311999999999998</c:v>
                </c:pt>
                <c:pt idx="19919">
                  <c:v>23.474760686291489</c:v>
                </c:pt>
                <c:pt idx="19920">
                  <c:v>22.737138043441817</c:v>
                </c:pt>
                <c:pt idx="19921">
                  <c:v>22.286261915086936</c:v>
                </c:pt>
                <c:pt idx="19922">
                  <c:v>21.650583450432578</c:v>
                </c:pt>
                <c:pt idx="19923">
                  <c:v>21.058908361990913</c:v>
                </c:pt>
                <c:pt idx="19924">
                  <c:v>20.503194969538598</c:v>
                </c:pt>
                <c:pt idx="19925">
                  <c:v>19.977588174653391</c:v>
                </c:pt>
                <c:pt idx="19926">
                  <c:v>19.477667850973887</c:v>
                </c:pt>
                <c:pt idx="19927">
                  <c:v>18.899999999999999</c:v>
                </c:pt>
                <c:pt idx="19928">
                  <c:v>21.869383838104508</c:v>
                </c:pt>
                <c:pt idx="19929">
                  <c:v>24.748544450868934</c:v>
                </c:pt>
                <c:pt idx="19930">
                  <c:v>27.449999999999996</c:v>
                </c:pt>
                <c:pt idx="19931">
                  <c:v>29.891668125639821</c:v>
                </c:pt>
                <c:pt idx="19932">
                  <c:v>31.999359977334525</c:v>
                </c:pt>
                <c:pt idx="19933">
                  <c:v>33.709034404713904</c:v>
                </c:pt>
                <c:pt idx="19934">
                  <c:v>34.968743815439034</c:v>
                </c:pt>
                <c:pt idx="19935">
                  <c:v>35.740212576508753</c:v>
                </c:pt>
                <c:pt idx="19936">
                  <c:v>32.344000000000001</c:v>
                </c:pt>
                <c:pt idx="19937">
                  <c:v>31.904023697915239</c:v>
                </c:pt>
                <c:pt idx="19938">
                  <c:v>30.651077195258246</c:v>
                </c:pt>
                <c:pt idx="19939">
                  <c:v>28.775910239070221</c:v>
                </c:pt>
                <c:pt idx="19940">
                  <c:v>26.9810649898462</c:v>
                </c:pt>
                <c:pt idx="19941">
                  <c:v>25.639454180995457</c:v>
                </c:pt>
                <c:pt idx="19942">
                  <c:v>24.61</c:v>
                </c:pt>
                <c:pt idx="19943">
                  <c:v>23.742129979692397</c:v>
                </c:pt>
                <c:pt idx="19944">
                  <c:v>22.977521142592128</c:v>
                </c:pt>
                <c:pt idx="19945">
                  <c:v>22.415628580903306</c:v>
                </c:pt>
                <c:pt idx="19946">
                  <c:v>21.832300107455776</c:v>
                </c:pt>
                <c:pt idx="19947">
                  <c:v>21.289351202768131</c:v>
                </c:pt>
                <c:pt idx="19948">
                  <c:v>20.779402442635416</c:v>
                </c:pt>
                <c:pt idx="19949">
                  <c:v>20.297080913211346</c:v>
                </c:pt>
                <c:pt idx="19950">
                  <c:v>19.838330498540742</c:v>
                </c:pt>
                <c:pt idx="19951">
                  <c:v>19</c:v>
                </c:pt>
                <c:pt idx="19952">
                  <c:v>21.778370842670885</c:v>
                </c:pt>
                <c:pt idx="19953">
                  <c:v>24.472322293210699</c:v>
                </c:pt>
                <c:pt idx="19954">
                  <c:v>27</c:v>
                </c:pt>
                <c:pt idx="19955">
                  <c:v>29.284601754984628</c:v>
                </c:pt>
                <c:pt idx="19956">
                  <c:v>31.256711089903646</c:v>
                </c:pt>
                <c:pt idx="19957">
                  <c:v>32.856406460551014</c:v>
                </c:pt>
                <c:pt idx="19958">
                  <c:v>34.035081932574535</c:v>
                </c:pt>
                <c:pt idx="19959">
                  <c:v>34.75692404819533</c:v>
                </c:pt>
                <c:pt idx="19960">
                  <c:v>31.868000000000002</c:v>
                </c:pt>
                <c:pt idx="19961">
                  <c:v>31.464257040439868</c:v>
                </c:pt>
                <c:pt idx="19962">
                  <c:v>30.314494367413449</c:v>
                </c:pt>
                <c:pt idx="19963">
                  <c:v>28.59375292526444</c:v>
                </c:pt>
                <c:pt idx="19964">
                  <c:v>26.723800814211806</c:v>
                </c:pt>
                <c:pt idx="19965">
                  <c:v>25.492675601384065</c:v>
                </c:pt>
                <c:pt idx="19966">
                  <c:v>24.547999999999998</c:v>
                </c:pt>
                <c:pt idx="19967">
                  <c:v>23.751601628423611</c:v>
                </c:pt>
                <c:pt idx="19968">
                  <c:v>23.04996057790807</c:v>
                </c:pt>
                <c:pt idx="19969">
                  <c:v>21.362461909985157</c:v>
                </c:pt>
                <c:pt idx="19970">
                  <c:v>21.040883392571775</c:v>
                </c:pt>
                <c:pt idx="19971">
                  <c:v>20.741565406654225</c:v>
                </c:pt>
                <c:pt idx="19972">
                  <c:v>20.460439808119524</c:v>
                </c:pt>
                <c:pt idx="19973">
                  <c:v>20.194544606001127</c:v>
                </c:pt>
                <c:pt idx="19974">
                  <c:v>19.941643736375024</c:v>
                </c:pt>
                <c:pt idx="19975">
                  <c:v>19.399999999999999</c:v>
                </c:pt>
                <c:pt idx="19976">
                  <c:v>20.945468781235679</c:v>
                </c:pt>
                <c:pt idx="19977">
                  <c:v>22.443979275598451</c:v>
                </c:pt>
                <c:pt idx="19978">
                  <c:v>23.849999999999998</c:v>
                </c:pt>
                <c:pt idx="19979">
                  <c:v>25.120809726210197</c:v>
                </c:pt>
                <c:pt idx="19980">
                  <c:v>26.217795543758903</c:v>
                </c:pt>
                <c:pt idx="19981">
                  <c:v>27.107626093681503</c:v>
                </c:pt>
                <c:pt idx="19982">
                  <c:v>27.763264324994587</c:v>
                </c:pt>
                <c:pt idx="19983">
                  <c:v>28.16478900180865</c:v>
                </c:pt>
                <c:pt idx="19984">
                  <c:v>29.488</c:v>
                </c:pt>
                <c:pt idx="19985">
                  <c:v>29.265423753063001</c:v>
                </c:pt>
                <c:pt idx="19986">
                  <c:v>28.631580228189463</c:v>
                </c:pt>
                <c:pt idx="19987">
                  <c:v>27.682966356235521</c:v>
                </c:pt>
                <c:pt idx="19988">
                  <c:v>23.737479936039843</c:v>
                </c:pt>
                <c:pt idx="19989">
                  <c:v>23.058782703327115</c:v>
                </c:pt>
                <c:pt idx="19990">
                  <c:v>22.538</c:v>
                </c:pt>
                <c:pt idx="19991">
                  <c:v>22.098959872079686</c:v>
                </c:pt>
                <c:pt idx="19992">
                  <c:v>21.712157754487784</c:v>
                </c:pt>
                <c:pt idx="19993">
                  <c:v>21.80967857962786</c:v>
                </c:pt>
                <c:pt idx="19994">
                  <c:v>21.304875092990574</c:v>
                </c:pt>
                <c:pt idx="19995">
                  <c:v>20.83501546393396</c:v>
                </c:pt>
                <c:pt idx="19996">
                  <c:v>20.393713652280649</c:v>
                </c:pt>
                <c:pt idx="19997">
                  <c:v>19.976320021048281</c:v>
                </c:pt>
                <c:pt idx="19998">
                  <c:v>19.579324469891027</c:v>
                </c:pt>
                <c:pt idx="19999">
                  <c:v>19.7</c:v>
                </c:pt>
                <c:pt idx="20000">
                  <c:v>21.957426309670094</c:v>
                </c:pt>
                <c:pt idx="20001">
                  <c:v>24.146261863233693</c:v>
                </c:pt>
                <c:pt idx="20002">
                  <c:v>26.2</c:v>
                </c:pt>
                <c:pt idx="20003">
                  <c:v>28.056238925925012</c:v>
                </c:pt>
                <c:pt idx="20004">
                  <c:v>29.658577760546716</c:v>
                </c:pt>
                <c:pt idx="20005">
                  <c:v>30.958330249197704</c:v>
                </c:pt>
                <c:pt idx="20006">
                  <c:v>31.916004070216811</c:v>
                </c:pt>
                <c:pt idx="20007">
                  <c:v>32.502500789158709</c:v>
                </c:pt>
                <c:pt idx="20008">
                  <c:v>31.154000000000003</c:v>
                </c:pt>
                <c:pt idx="20009">
                  <c:v>30.80460705422681</c:v>
                </c:pt>
                <c:pt idx="20010">
                  <c:v>29.809620125646255</c:v>
                </c:pt>
                <c:pt idx="20011">
                  <c:v>28.320516954555764</c:v>
                </c:pt>
                <c:pt idx="20012">
                  <c:v>25.537904550760217</c:v>
                </c:pt>
                <c:pt idx="20013">
                  <c:v>24.472507731966978</c:v>
                </c:pt>
                <c:pt idx="20014">
                  <c:v>23.655000000000001</c:v>
                </c:pt>
                <c:pt idx="20015">
                  <c:v>22.965809101520435</c:v>
                </c:pt>
                <c:pt idx="20016">
                  <c:v>22.358619730881983</c:v>
                </c:pt>
                <c:pt idx="20017">
                  <c:v>21.787002389394615</c:v>
                </c:pt>
                <c:pt idx="20018">
                  <c:v>21.267241762412521</c:v>
                </c:pt>
                <c:pt idx="20019">
                  <c:v>20.783460366569042</c:v>
                </c:pt>
                <c:pt idx="20020">
                  <c:v>20.329082945681563</c:v>
                </c:pt>
                <c:pt idx="20021">
                  <c:v>19.899322095746012</c:v>
                </c:pt>
                <c:pt idx="20022">
                  <c:v>19.490563713443358</c:v>
                </c:pt>
                <c:pt idx="20023">
                  <c:v>19.2</c:v>
                </c:pt>
                <c:pt idx="20024">
                  <c:v>21.596344851803639</c:v>
                </c:pt>
                <c:pt idx="20025">
                  <c:v>23.919877977894227</c:v>
                </c:pt>
                <c:pt idx="20026">
                  <c:v>26.099999999999998</c:v>
                </c:pt>
                <c:pt idx="20027">
                  <c:v>28.070469013674241</c:v>
                </c:pt>
                <c:pt idx="20028">
                  <c:v>29.771413315041897</c:v>
                </c:pt>
                <c:pt idx="20029">
                  <c:v>31.151150572225255</c:v>
                </c:pt>
                <c:pt idx="20030">
                  <c:v>32.16775816684553</c:v>
                </c:pt>
                <c:pt idx="20031">
                  <c:v>32.79034699156847</c:v>
                </c:pt>
                <c:pt idx="20032">
                  <c:v>31.29</c:v>
                </c:pt>
                <c:pt idx="20033">
                  <c:v>30.930254670648338</c:v>
                </c:pt>
                <c:pt idx="20034">
                  <c:v>29.905786647887624</c:v>
                </c:pt>
                <c:pt idx="20035">
                  <c:v>28.372561901357415</c:v>
                </c:pt>
                <c:pt idx="20036">
                  <c:v>25.625694315227186</c:v>
                </c:pt>
                <c:pt idx="20037">
                  <c:v>24.528730183284523</c:v>
                </c:pt>
                <c:pt idx="20038">
                  <c:v>23.687000000000001</c:v>
                </c:pt>
                <c:pt idx="20039">
                  <c:v>22.977388630454374</c:v>
                </c:pt>
                <c:pt idx="20040">
                  <c:v>22.352208463648861</c:v>
                </c:pt>
                <c:pt idx="20041">
                  <c:v>20.873621438228373</c:v>
                </c:pt>
                <c:pt idx="20042">
                  <c:v>20.279075109522235</c:v>
                </c:pt>
                <c:pt idx="20043">
                  <c:v>19.725684879744442</c:v>
                </c:pt>
                <c:pt idx="20044">
                  <c:v>19.205929412686103</c:v>
                </c:pt>
                <c:pt idx="20045">
                  <c:v>18.714332469234645</c:v>
                </c:pt>
                <c:pt idx="20046">
                  <c:v>18.246759931204991</c:v>
                </c:pt>
                <c:pt idx="20047">
                  <c:v>19.100000000000001</c:v>
                </c:pt>
                <c:pt idx="20048">
                  <c:v>21.635263393937183</c:v>
                </c:pt>
                <c:pt idx="20049">
                  <c:v>24.093494092554764</c:v>
                </c:pt>
                <c:pt idx="20050">
                  <c:v>26.400000000000002</c:v>
                </c:pt>
                <c:pt idx="20051">
                  <c:v>28.484699101423473</c:v>
                </c:pt>
                <c:pt idx="20052">
                  <c:v>30.28424886953708</c:v>
                </c:pt>
                <c:pt idx="20053">
                  <c:v>31.743970895252808</c:v>
                </c:pt>
                <c:pt idx="20054">
                  <c:v>32.819512263474266</c:v>
                </c:pt>
                <c:pt idx="20055">
                  <c:v>33.478193193978242</c:v>
                </c:pt>
                <c:pt idx="20056">
                  <c:v>31.970000000000002</c:v>
                </c:pt>
                <c:pt idx="20057">
                  <c:v>31.558492752756017</c:v>
                </c:pt>
                <c:pt idx="20058">
                  <c:v>30.386619259094477</c:v>
                </c:pt>
                <c:pt idx="20059">
                  <c:v>28.632786635365676</c:v>
                </c:pt>
                <c:pt idx="20060">
                  <c:v>25.264643137562032</c:v>
                </c:pt>
                <c:pt idx="20061">
                  <c:v>24.009842439872223</c:v>
                </c:pt>
                <c:pt idx="20062">
                  <c:v>23.047000000000001</c:v>
                </c:pt>
                <c:pt idx="20063">
                  <c:v>22.235286275124068</c:v>
                </c:pt>
                <c:pt idx="20064">
                  <c:v>21.520152127483229</c:v>
                </c:pt>
                <c:pt idx="20065">
                  <c:v>20.97027620043681</c:v>
                </c:pt>
                <c:pt idx="20066">
                  <c:v>20.357033446299667</c:v>
                </c:pt>
                <c:pt idx="20067">
                  <c:v>19.786241008038292</c:v>
                </c:pt>
                <c:pt idx="20068">
                  <c:v>19.250141029437238</c:v>
                </c:pt>
                <c:pt idx="20069">
                  <c:v>18.743085062606802</c:v>
                </c:pt>
                <c:pt idx="20070">
                  <c:v>18.260808985645397</c:v>
                </c:pt>
                <c:pt idx="20071">
                  <c:v>17.8</c:v>
                </c:pt>
                <c:pt idx="20072">
                  <c:v>20.647830113737658</c:v>
                </c:pt>
                <c:pt idx="20073">
                  <c:v>23.40913035054097</c:v>
                </c:pt>
                <c:pt idx="20074">
                  <c:v>26</c:v>
                </c:pt>
                <c:pt idx="20075">
                  <c:v>28.341716798859245</c:v>
                </c:pt>
                <c:pt idx="20076">
                  <c:v>30.363128867151239</c:v>
                </c:pt>
                <c:pt idx="20077">
                  <c:v>32.002816622064799</c:v>
                </c:pt>
                <c:pt idx="20078">
                  <c:v>33.210958980888897</c:v>
                </c:pt>
                <c:pt idx="20079">
                  <c:v>33.950847149400218</c:v>
                </c:pt>
                <c:pt idx="20080">
                  <c:v>32.14</c:v>
                </c:pt>
                <c:pt idx="20081">
                  <c:v>31.715552273282935</c:v>
                </c:pt>
                <c:pt idx="20082">
                  <c:v>30.50682741189619</c:v>
                </c:pt>
                <c:pt idx="20083">
                  <c:v>28.697842818867741</c:v>
                </c:pt>
                <c:pt idx="20084">
                  <c:v>25.499380343145745</c:v>
                </c:pt>
                <c:pt idx="20085">
                  <c:v>24.205120504019149</c:v>
                </c:pt>
                <c:pt idx="20086">
                  <c:v>23.212000000000003</c:v>
                </c:pt>
                <c:pt idx="20087">
                  <c:v>22.374760686291491</c:v>
                </c:pt>
                <c:pt idx="20088">
                  <c:v>21.637138043441819</c:v>
                </c:pt>
                <c:pt idx="20089">
                  <c:v>20.370276200436809</c:v>
                </c:pt>
                <c:pt idx="20090">
                  <c:v>19.757033446299666</c:v>
                </c:pt>
                <c:pt idx="20091">
                  <c:v>19.186241008038291</c:v>
                </c:pt>
                <c:pt idx="20092">
                  <c:v>18.650141029437236</c:v>
                </c:pt>
                <c:pt idx="20093">
                  <c:v>18.143085062606801</c:v>
                </c:pt>
                <c:pt idx="20094">
                  <c:v>17.660808985645396</c:v>
                </c:pt>
                <c:pt idx="20095">
                  <c:v>17.8</c:v>
                </c:pt>
                <c:pt idx="20096">
                  <c:v>20.543641207137501</c:v>
                </c:pt>
                <c:pt idx="20097">
                  <c:v>23.203918264545567</c:v>
                </c:pt>
                <c:pt idx="20098">
                  <c:v>25.7</c:v>
                </c:pt>
                <c:pt idx="20099">
                  <c:v>27.956044233047322</c:v>
                </c:pt>
                <c:pt idx="20100">
                  <c:v>29.903502201279856</c:v>
                </c:pt>
                <c:pt idx="20101">
                  <c:v>31.483201379794131</c:v>
                </c:pt>
                <c:pt idx="20102">
                  <c:v>32.64714340841735</c:v>
                </c:pt>
                <c:pt idx="20103">
                  <c:v>33.359962497592889</c:v>
                </c:pt>
                <c:pt idx="20104">
                  <c:v>32.14</c:v>
                </c:pt>
                <c:pt idx="20105">
                  <c:v>31.715552273282935</c:v>
                </c:pt>
                <c:pt idx="20106">
                  <c:v>30.50682741189619</c:v>
                </c:pt>
                <c:pt idx="20107">
                  <c:v>28.697842818867741</c:v>
                </c:pt>
                <c:pt idx="20108">
                  <c:v>24.899380343145744</c:v>
                </c:pt>
                <c:pt idx="20109">
                  <c:v>23.605120504019148</c:v>
                </c:pt>
                <c:pt idx="20110">
                  <c:v>22.612000000000002</c:v>
                </c:pt>
                <c:pt idx="20111">
                  <c:v>21.77476068629149</c:v>
                </c:pt>
                <c:pt idx="20112">
                  <c:v>21.037138043441818</c:v>
                </c:pt>
                <c:pt idx="20113">
                  <c:v>21.29964286625318</c:v>
                </c:pt>
                <c:pt idx="20114">
                  <c:v>20.738750103322861</c:v>
                </c:pt>
                <c:pt idx="20115">
                  <c:v>20.21668384881551</c:v>
                </c:pt>
                <c:pt idx="20116">
                  <c:v>19.726348502534055</c:v>
                </c:pt>
                <c:pt idx="20117">
                  <c:v>19.26257780116476</c:v>
                </c:pt>
                <c:pt idx="20118">
                  <c:v>18.821471633212251</c:v>
                </c:pt>
                <c:pt idx="20119">
                  <c:v>17.2</c:v>
                </c:pt>
                <c:pt idx="20120">
                  <c:v>20.013100478204272</c:v>
                </c:pt>
                <c:pt idx="20121">
                  <c:v>22.740726321875833</c:v>
                </c:pt>
                <c:pt idx="20122">
                  <c:v>25.299999999999997</c:v>
                </c:pt>
                <c:pt idx="20123">
                  <c:v>27.613159276921934</c:v>
                </c:pt>
                <c:pt idx="20124">
                  <c:v>29.609919978527444</c:v>
                </c:pt>
                <c:pt idx="20125">
                  <c:v>31.229611541307904</c:v>
                </c:pt>
                <c:pt idx="20126">
                  <c:v>32.423020456731713</c:v>
                </c:pt>
                <c:pt idx="20127">
                  <c:v>33.153885598797771</c:v>
                </c:pt>
                <c:pt idx="20128">
                  <c:v>31.664000000000001</c:v>
                </c:pt>
                <c:pt idx="20129">
                  <c:v>31.275785615807564</c:v>
                </c:pt>
                <c:pt idx="20130">
                  <c:v>30.170244584051392</c:v>
                </c:pt>
                <c:pt idx="20131">
                  <c:v>28.51568550506196</c:v>
                </c:pt>
                <c:pt idx="20132">
                  <c:v>25.442116167511351</c:v>
                </c:pt>
                <c:pt idx="20133">
                  <c:v>24.258341924407752</c:v>
                </c:pt>
                <c:pt idx="20134">
                  <c:v>23.349999999999998</c:v>
                </c:pt>
                <c:pt idx="20135">
                  <c:v>22.584232335022705</c:v>
                </c:pt>
                <c:pt idx="20136">
                  <c:v>21.909577478757761</c:v>
                </c:pt>
                <c:pt idx="20137">
                  <c:v>20.97027620043681</c:v>
                </c:pt>
                <c:pt idx="20138">
                  <c:v>20.357033446299667</c:v>
                </c:pt>
                <c:pt idx="20139">
                  <c:v>19.786241008038292</c:v>
                </c:pt>
                <c:pt idx="20140">
                  <c:v>19.250141029437238</c:v>
                </c:pt>
                <c:pt idx="20141">
                  <c:v>18.743085062606802</c:v>
                </c:pt>
                <c:pt idx="20142">
                  <c:v>18.260808985645397</c:v>
                </c:pt>
                <c:pt idx="20143">
                  <c:v>18.399999999999999</c:v>
                </c:pt>
                <c:pt idx="20144">
                  <c:v>21.143641207137499</c:v>
                </c:pt>
                <c:pt idx="20145">
                  <c:v>23.803918264545565</c:v>
                </c:pt>
                <c:pt idx="20146">
                  <c:v>26.3</c:v>
                </c:pt>
                <c:pt idx="20147">
                  <c:v>28.556044233047324</c:v>
                </c:pt>
                <c:pt idx="20148">
                  <c:v>30.503502201279854</c:v>
                </c:pt>
                <c:pt idx="20149">
                  <c:v>32.083201379794133</c:v>
                </c:pt>
                <c:pt idx="20150">
                  <c:v>33.247143408417358</c:v>
                </c:pt>
                <c:pt idx="20151">
                  <c:v>33.95996249759289</c:v>
                </c:pt>
                <c:pt idx="20152">
                  <c:v>32.14</c:v>
                </c:pt>
                <c:pt idx="20153">
                  <c:v>31.715552273282935</c:v>
                </c:pt>
                <c:pt idx="20154">
                  <c:v>30.50682741189619</c:v>
                </c:pt>
                <c:pt idx="20155">
                  <c:v>28.697842818867741</c:v>
                </c:pt>
                <c:pt idx="20156">
                  <c:v>25.499380343145745</c:v>
                </c:pt>
                <c:pt idx="20157">
                  <c:v>24.205120504019149</c:v>
                </c:pt>
                <c:pt idx="20158">
                  <c:v>23.212000000000003</c:v>
                </c:pt>
                <c:pt idx="20159">
                  <c:v>22.374760686291491</c:v>
                </c:pt>
                <c:pt idx="20160">
                  <c:v>21.637138043441819</c:v>
                </c:pt>
                <c:pt idx="20161">
                  <c:v>21.702988104044739</c:v>
                </c:pt>
                <c:pt idx="20162">
                  <c:v>21.160791766545433</c:v>
                </c:pt>
                <c:pt idx="20163">
                  <c:v>20.65612772052166</c:v>
                </c:pt>
                <c:pt idx="20164">
                  <c:v>20.182136885782921</c:v>
                </c:pt>
                <c:pt idx="20165">
                  <c:v>19.733825207792599</c:v>
                </c:pt>
                <c:pt idx="20166">
                  <c:v>19.307422578771842</c:v>
                </c:pt>
                <c:pt idx="20167">
                  <c:v>17.8</c:v>
                </c:pt>
                <c:pt idx="20168">
                  <c:v>20.508911571604113</c:v>
                </c:pt>
                <c:pt idx="20169">
                  <c:v>23.135514235880432</c:v>
                </c:pt>
                <c:pt idx="20170">
                  <c:v>25.599999999999998</c:v>
                </c:pt>
                <c:pt idx="20171">
                  <c:v>27.827486711110012</c:v>
                </c:pt>
                <c:pt idx="20172">
                  <c:v>29.750293312656055</c:v>
                </c:pt>
                <c:pt idx="20173">
                  <c:v>31.309996299037241</c:v>
                </c:pt>
                <c:pt idx="20174">
                  <c:v>32.459204884260167</c:v>
                </c:pt>
                <c:pt idx="20175">
                  <c:v>33.163000946990444</c:v>
                </c:pt>
                <c:pt idx="20176">
                  <c:v>31.494</c:v>
                </c:pt>
                <c:pt idx="20177">
                  <c:v>31.118726095280643</c:v>
                </c:pt>
                <c:pt idx="20178">
                  <c:v>30.05003643124968</c:v>
                </c:pt>
                <c:pt idx="20179">
                  <c:v>28.450629321559894</c:v>
                </c:pt>
                <c:pt idx="20180">
                  <c:v>25.707378961927638</c:v>
                </c:pt>
                <c:pt idx="20181">
                  <c:v>24.563063860260829</c:v>
                </c:pt>
                <c:pt idx="20182">
                  <c:v>23.684999999999999</c:v>
                </c:pt>
                <c:pt idx="20183">
                  <c:v>22.944757923855278</c:v>
                </c:pt>
                <c:pt idx="20184">
                  <c:v>22.292591562799167</c:v>
                </c:pt>
                <c:pt idx="20185">
                  <c:v>20.738304771136555</c:v>
                </c:pt>
                <c:pt idx="20186">
                  <c:v>20.169933438033837</c:v>
                </c:pt>
                <c:pt idx="20187">
                  <c:v>19.640906300133054</c:v>
                </c:pt>
                <c:pt idx="20188">
                  <c:v>19.144033149234509</c:v>
                </c:pt>
                <c:pt idx="20189">
                  <c:v>18.674078838513623</c:v>
                </c:pt>
                <c:pt idx="20190">
                  <c:v>18.227091254988416</c:v>
                </c:pt>
                <c:pt idx="20191">
                  <c:v>18.899999999999999</c:v>
                </c:pt>
                <c:pt idx="20192">
                  <c:v>21.348439305103717</c:v>
                </c:pt>
                <c:pt idx="20193">
                  <c:v>23.722484020891926</c:v>
                </c:pt>
                <c:pt idx="20194">
                  <c:v>25.95</c:v>
                </c:pt>
                <c:pt idx="20195">
                  <c:v>27.963305296580202</c:v>
                </c:pt>
                <c:pt idx="20196">
                  <c:v>29.701226647977592</c:v>
                </c:pt>
                <c:pt idx="20197">
                  <c:v>31.110958193360585</c:v>
                </c:pt>
                <c:pt idx="20198">
                  <c:v>32.14966595308131</c:v>
                </c:pt>
                <c:pt idx="20199">
                  <c:v>32.785789317472137</c:v>
                </c:pt>
                <c:pt idx="20200">
                  <c:v>31.731999999999999</c:v>
                </c:pt>
                <c:pt idx="20201">
                  <c:v>31.33860942401833</c:v>
                </c:pt>
                <c:pt idx="20202">
                  <c:v>30.218327845172077</c:v>
                </c:pt>
                <c:pt idx="20203">
                  <c:v>28.541707978462785</c:v>
                </c:pt>
                <c:pt idx="20204">
                  <c:v>24.936011049744838</c:v>
                </c:pt>
                <c:pt idx="20205">
                  <c:v>23.736453150066527</c:v>
                </c:pt>
                <c:pt idx="20206">
                  <c:v>22.816000000000003</c:v>
                </c:pt>
                <c:pt idx="20207">
                  <c:v>22.040022099489676</c:v>
                </c:pt>
                <c:pt idx="20208">
                  <c:v>21.356371845141197</c:v>
                </c:pt>
                <c:pt idx="20209">
                  <c:v>20.458376197885919</c:v>
                </c:pt>
                <c:pt idx="20210">
                  <c:v>20.002183417369263</c:v>
                </c:pt>
                <c:pt idx="20211">
                  <c:v>19.577569530369949</c:v>
                </c:pt>
                <c:pt idx="20212">
                  <c:v>19.1787634487277</c:v>
                </c:pt>
                <c:pt idx="20213">
                  <c:v>18.801563278280671</c:v>
                </c:pt>
                <c:pt idx="20214">
                  <c:v>18.442796928345967</c:v>
                </c:pt>
                <c:pt idx="20215">
                  <c:v>17.8</c:v>
                </c:pt>
                <c:pt idx="20216">
                  <c:v>19.970602220836629</c:v>
                </c:pt>
                <c:pt idx="20217">
                  <c:v>22.07525179157086</c:v>
                </c:pt>
                <c:pt idx="20218">
                  <c:v>24.05</c:v>
                </c:pt>
                <c:pt idx="20219">
                  <c:v>25.834845121081742</c:v>
                </c:pt>
                <c:pt idx="20220">
                  <c:v>27.375555538987228</c:v>
                </c:pt>
                <c:pt idx="20221">
                  <c:v>28.625317547305485</c:v>
                </c:pt>
                <c:pt idx="20222">
                  <c:v>29.546157759823856</c:v>
                </c:pt>
                <c:pt idx="20223">
                  <c:v>30.110096912652601</c:v>
                </c:pt>
                <c:pt idx="20224">
                  <c:v>30.712</c:v>
                </c:pt>
                <c:pt idx="20225">
                  <c:v>30.396252300856816</c:v>
                </c:pt>
                <c:pt idx="20226">
                  <c:v>29.497078928361798</c:v>
                </c:pt>
                <c:pt idx="20227">
                  <c:v>28.151370877450393</c:v>
                </c:pt>
                <c:pt idx="20228">
                  <c:v>23.827587816242566</c:v>
                </c:pt>
                <c:pt idx="20229">
                  <c:v>22.864784765184975</c:v>
                </c:pt>
                <c:pt idx="20230">
                  <c:v>22.126000000000001</c:v>
                </c:pt>
                <c:pt idx="20231">
                  <c:v>21.503175632485135</c:v>
                </c:pt>
                <c:pt idx="20232">
                  <c:v>20.954456349389648</c:v>
                </c:pt>
                <c:pt idx="20233">
                  <c:v>20.42900953206955</c:v>
                </c:pt>
                <c:pt idx="20234">
                  <c:v>19.920466760346063</c:v>
                </c:pt>
                <c:pt idx="20235">
                  <c:v>19.447126689592729</c:v>
                </c:pt>
                <c:pt idx="20236">
                  <c:v>19.002555975630877</c:v>
                </c:pt>
                <c:pt idx="20237">
                  <c:v>18.582070539722714</c:v>
                </c:pt>
                <c:pt idx="20238">
                  <c:v>18.18213428077911</c:v>
                </c:pt>
                <c:pt idx="20239">
                  <c:v>18.100000000000001</c:v>
                </c:pt>
                <c:pt idx="20240">
                  <c:v>20.409520762970175</c:v>
                </c:pt>
                <c:pt idx="20241">
                  <c:v>22.648867906231395</c:v>
                </c:pt>
                <c:pt idx="20242">
                  <c:v>24.75</c:v>
                </c:pt>
                <c:pt idx="20243">
                  <c:v>26.649075208830972</c:v>
                </c:pt>
                <c:pt idx="20244">
                  <c:v>28.288391093482407</c:v>
                </c:pt>
                <c:pt idx="20245">
                  <c:v>29.618137870333033</c:v>
                </c:pt>
                <c:pt idx="20246">
                  <c:v>30.59791185645258</c:v>
                </c:pt>
                <c:pt idx="20247">
                  <c:v>31.197943115062365</c:v>
                </c:pt>
                <c:pt idx="20248">
                  <c:v>31.187999999999999</c:v>
                </c:pt>
                <c:pt idx="20249">
                  <c:v>30.83601895833219</c:v>
                </c:pt>
                <c:pt idx="20250">
                  <c:v>29.833661756206595</c:v>
                </c:pt>
                <c:pt idx="20251">
                  <c:v>28.333528191256175</c:v>
                </c:pt>
                <c:pt idx="20252">
                  <c:v>24.184851991876961</c:v>
                </c:pt>
                <c:pt idx="20253">
                  <c:v>23.111563344796366</c:v>
                </c:pt>
                <c:pt idx="20254">
                  <c:v>22.288</c:v>
                </c:pt>
                <c:pt idx="20255">
                  <c:v>21.593703983753919</c:v>
                </c:pt>
                <c:pt idx="20256">
                  <c:v>20.982016914073704</c:v>
                </c:pt>
                <c:pt idx="20257">
                  <c:v>20.354290485786684</c:v>
                </c:pt>
                <c:pt idx="20258">
                  <c:v>19.763483442166752</c:v>
                </c:pt>
                <c:pt idx="20259">
                  <c:v>19.213573654085671</c:v>
                </c:pt>
                <c:pt idx="20260">
                  <c:v>18.697087089335874</c:v>
                </c:pt>
                <c:pt idx="20261">
                  <c:v>18.208581950560212</c:v>
                </c:pt>
                <c:pt idx="20262">
                  <c:v>17.743950120316907</c:v>
                </c:pt>
                <c:pt idx="20263">
                  <c:v>17.8</c:v>
                </c:pt>
                <c:pt idx="20264">
                  <c:v>20.456817118304034</c:v>
                </c:pt>
                <c:pt idx="20265">
                  <c:v>23.032908192882733</c:v>
                </c:pt>
                <c:pt idx="20266">
                  <c:v>25.45</c:v>
                </c:pt>
                <c:pt idx="20267">
                  <c:v>27.634650428204054</c:v>
                </c:pt>
                <c:pt idx="20268">
                  <c:v>29.520479979720363</c:v>
                </c:pt>
                <c:pt idx="20269">
                  <c:v>31.050188677901915</c:v>
                </c:pt>
                <c:pt idx="20270">
                  <c:v>32.177297098024397</c:v>
                </c:pt>
                <c:pt idx="20271">
                  <c:v>32.867558621086786</c:v>
                </c:pt>
                <c:pt idx="20272">
                  <c:v>31.936</c:v>
                </c:pt>
                <c:pt idx="20273">
                  <c:v>31.527080848650634</c:v>
                </c:pt>
                <c:pt idx="20274">
                  <c:v>30.362577628534133</c:v>
                </c:pt>
                <c:pt idx="20275">
                  <c:v>28.619775398665261</c:v>
                </c:pt>
                <c:pt idx="20276">
                  <c:v>24.717695696445293</c:v>
                </c:pt>
                <c:pt idx="20277">
                  <c:v>23.470786827042836</c:v>
                </c:pt>
                <c:pt idx="20278">
                  <c:v>22.514000000000003</c:v>
                </c:pt>
                <c:pt idx="20279">
                  <c:v>21.707391392890585</c:v>
                </c:pt>
                <c:pt idx="20280">
                  <c:v>20.99675494429151</c:v>
                </c:pt>
                <c:pt idx="20281">
                  <c:v>20.522319056486428</c:v>
                </c:pt>
                <c:pt idx="20282">
                  <c:v>19.976383433900921</c:v>
                </c:pt>
                <c:pt idx="20283">
                  <c:v>19.468238946180428</c:v>
                </c:pt>
                <c:pt idx="20284">
                  <c:v>18.990979209133148</c:v>
                </c:pt>
                <c:pt idx="20285">
                  <c:v>18.539575726467028</c:v>
                </c:pt>
                <c:pt idx="20286">
                  <c:v>18.110232389659924</c:v>
                </c:pt>
                <c:pt idx="20287">
                  <c:v>17.3</c:v>
                </c:pt>
                <c:pt idx="20288">
                  <c:v>19.904722665003955</c:v>
                </c:pt>
                <c:pt idx="20289">
                  <c:v>22.43030214988503</c:v>
                </c:pt>
                <c:pt idx="20290">
                  <c:v>24.799999999999997</c:v>
                </c:pt>
                <c:pt idx="20291">
                  <c:v>26.941814145298089</c:v>
                </c:pt>
                <c:pt idx="20292">
                  <c:v>28.790666646784668</c:v>
                </c:pt>
                <c:pt idx="20293">
                  <c:v>30.290381056766577</c:v>
                </c:pt>
                <c:pt idx="20294">
                  <c:v>31.39538931178862</c:v>
                </c:pt>
                <c:pt idx="20295">
                  <c:v>32.072116295183122</c:v>
                </c:pt>
                <c:pt idx="20296">
                  <c:v>31.527999999999999</c:v>
                </c:pt>
                <c:pt idx="20297">
                  <c:v>31.150137999386025</c:v>
                </c:pt>
                <c:pt idx="20298">
                  <c:v>30.07407806181002</c:v>
                </c:pt>
                <c:pt idx="20299">
                  <c:v>28.463640558260305</c:v>
                </c:pt>
                <c:pt idx="20300">
                  <c:v>24.554326403044382</c:v>
                </c:pt>
                <c:pt idx="20301">
                  <c:v>23.402119473090213</c:v>
                </c:pt>
                <c:pt idx="20302">
                  <c:v>22.518000000000001</c:v>
                </c:pt>
                <c:pt idx="20303">
                  <c:v>21.772652806088765</c:v>
                </c:pt>
                <c:pt idx="20304">
                  <c:v>21.115988745990887</c:v>
                </c:pt>
                <c:pt idx="20305">
                  <c:v>20.954290485786682</c:v>
                </c:pt>
                <c:pt idx="20306">
                  <c:v>20.363483442166746</c:v>
                </c:pt>
                <c:pt idx="20307">
                  <c:v>19.813573654085673</c:v>
                </c:pt>
                <c:pt idx="20308">
                  <c:v>19.297087089335871</c:v>
                </c:pt>
                <c:pt idx="20309">
                  <c:v>18.80858195056021</c:v>
                </c:pt>
                <c:pt idx="20310">
                  <c:v>18.343950120316904</c:v>
                </c:pt>
                <c:pt idx="20311">
                  <c:v>17.7</c:v>
                </c:pt>
                <c:pt idx="20312">
                  <c:v>20.478370842670884</c:v>
                </c:pt>
                <c:pt idx="20313">
                  <c:v>23.172322293210698</c:v>
                </c:pt>
                <c:pt idx="20314">
                  <c:v>25.7</c:v>
                </c:pt>
                <c:pt idx="20315">
                  <c:v>27.984601754984631</c:v>
                </c:pt>
                <c:pt idx="20316">
                  <c:v>29.956711089903649</c:v>
                </c:pt>
                <c:pt idx="20317">
                  <c:v>31.55640646055102</c:v>
                </c:pt>
                <c:pt idx="20318">
                  <c:v>32.735081932574538</c:v>
                </c:pt>
                <c:pt idx="20319">
                  <c:v>33.456924048195333</c:v>
                </c:pt>
                <c:pt idx="20320">
                  <c:v>31.936</c:v>
                </c:pt>
                <c:pt idx="20321">
                  <c:v>31.527080848650634</c:v>
                </c:pt>
                <c:pt idx="20322">
                  <c:v>30.362577628534133</c:v>
                </c:pt>
                <c:pt idx="20323">
                  <c:v>28.619775398665261</c:v>
                </c:pt>
                <c:pt idx="20324">
                  <c:v>25.317695696445291</c:v>
                </c:pt>
                <c:pt idx="20325">
                  <c:v>24.070786827042838</c:v>
                </c:pt>
                <c:pt idx="20326">
                  <c:v>23.114000000000001</c:v>
                </c:pt>
                <c:pt idx="20327">
                  <c:v>22.307391392890583</c:v>
                </c:pt>
                <c:pt idx="20328">
                  <c:v>21.596754944291508</c:v>
                </c:pt>
                <c:pt idx="20329">
                  <c:v>20.740909534620442</c:v>
                </c:pt>
                <c:pt idx="20330">
                  <c:v>20.075316789276464</c:v>
                </c:pt>
                <c:pt idx="20331">
                  <c:v>19.455798167261072</c:v>
                </c:pt>
                <c:pt idx="20332">
                  <c:v>18.873933556340415</c:v>
                </c:pt>
                <c:pt idx="20333">
                  <c:v>18.323592324048846</c:v>
                </c:pt>
                <c:pt idx="20334">
                  <c:v>17.800146338078541</c:v>
                </c:pt>
                <c:pt idx="20335">
                  <c:v>17.899999999999999</c:v>
                </c:pt>
                <c:pt idx="20336">
                  <c:v>20.886748655871202</c:v>
                </c:pt>
                <c:pt idx="20337">
                  <c:v>23.782746465201502</c:v>
                </c:pt>
                <c:pt idx="20338">
                  <c:v>26.5</c:v>
                </c:pt>
                <c:pt idx="20339">
                  <c:v>28.955946886608476</c:v>
                </c:pt>
                <c:pt idx="20340">
                  <c:v>31.075964421646425</c:v>
                </c:pt>
                <c:pt idx="20341">
                  <c:v>32.795636945092348</c:v>
                </c:pt>
                <c:pt idx="20342">
                  <c:v>34.062713077517628</c:v>
                </c:pt>
                <c:pt idx="20343">
                  <c:v>34.83869335180998</c:v>
                </c:pt>
                <c:pt idx="20344">
                  <c:v>32.616</c:v>
                </c:pt>
                <c:pt idx="20345">
                  <c:v>32.155318930758305</c:v>
                </c:pt>
                <c:pt idx="20346">
                  <c:v>30.843410239740987</c:v>
                </c:pt>
                <c:pt idx="20347">
                  <c:v>28.880000132673523</c:v>
                </c:pt>
                <c:pt idx="20348">
                  <c:v>25.656644518780141</c:v>
                </c:pt>
                <c:pt idx="20349">
                  <c:v>24.251899083630537</c:v>
                </c:pt>
                <c:pt idx="20350">
                  <c:v>23.173999999999999</c:v>
                </c:pt>
                <c:pt idx="20351">
                  <c:v>22.265289037560279</c:v>
                </c:pt>
                <c:pt idx="20352">
                  <c:v>21.464698608125879</c:v>
                </c:pt>
                <c:pt idx="20353">
                  <c:v>21.154290485786682</c:v>
                </c:pt>
                <c:pt idx="20354">
                  <c:v>20.563483442166749</c:v>
                </c:pt>
                <c:pt idx="20355">
                  <c:v>20.013573654085672</c:v>
                </c:pt>
                <c:pt idx="20356">
                  <c:v>19.497087089335874</c:v>
                </c:pt>
                <c:pt idx="20357">
                  <c:v>19.008581950560213</c:v>
                </c:pt>
                <c:pt idx="20358">
                  <c:v>18.543950120316907</c:v>
                </c:pt>
                <c:pt idx="20359">
                  <c:v>17.3</c:v>
                </c:pt>
                <c:pt idx="20360">
                  <c:v>20.182559749271043</c:v>
                </c:pt>
                <c:pt idx="20361">
                  <c:v>22.977534379206102</c:v>
                </c:pt>
                <c:pt idx="20362">
                  <c:v>25.599999999999998</c:v>
                </c:pt>
                <c:pt idx="20363">
                  <c:v>27.970274320796548</c:v>
                </c:pt>
                <c:pt idx="20364">
                  <c:v>30.016337755775034</c:v>
                </c:pt>
                <c:pt idx="20365">
                  <c:v>31.676021702821679</c:v>
                </c:pt>
                <c:pt idx="20366">
                  <c:v>32.898897505046079</c:v>
                </c:pt>
                <c:pt idx="20367">
                  <c:v>33.647808700002656</c:v>
                </c:pt>
                <c:pt idx="20368">
                  <c:v>31.936</c:v>
                </c:pt>
                <c:pt idx="20369">
                  <c:v>31.527080848650634</c:v>
                </c:pt>
                <c:pt idx="20370">
                  <c:v>30.362577628534133</c:v>
                </c:pt>
                <c:pt idx="20371">
                  <c:v>28.619775398665261</c:v>
                </c:pt>
                <c:pt idx="20372">
                  <c:v>25.517695696445291</c:v>
                </c:pt>
                <c:pt idx="20373">
                  <c:v>24.270786827042834</c:v>
                </c:pt>
                <c:pt idx="20374">
                  <c:v>23.314</c:v>
                </c:pt>
                <c:pt idx="20375">
                  <c:v>22.507391392890582</c:v>
                </c:pt>
                <c:pt idx="20376">
                  <c:v>21.796754944291507</c:v>
                </c:pt>
                <c:pt idx="20377">
                  <c:v>20.950945247995122</c:v>
                </c:pt>
                <c:pt idx="20378">
                  <c:v>20.34144177894418</c:v>
                </c:pt>
                <c:pt idx="20379">
                  <c:v>19.774129782379525</c:v>
                </c:pt>
                <c:pt idx="20380">
                  <c:v>19.241298706087008</c:v>
                </c:pt>
                <c:pt idx="20381">
                  <c:v>18.73733454393237</c:v>
                </c:pt>
                <c:pt idx="20382">
                  <c:v>18.257999174757316</c:v>
                </c:pt>
                <c:pt idx="20383">
                  <c:v>18.100000000000001</c:v>
                </c:pt>
                <c:pt idx="20384">
                  <c:v>20.878370842670886</c:v>
                </c:pt>
                <c:pt idx="20385">
                  <c:v>23.5723222932107</c:v>
                </c:pt>
                <c:pt idx="20386">
                  <c:v>26.1</c:v>
                </c:pt>
                <c:pt idx="20387">
                  <c:v>28.384601754984629</c:v>
                </c:pt>
                <c:pt idx="20388">
                  <c:v>30.356711089903648</c:v>
                </c:pt>
                <c:pt idx="20389">
                  <c:v>31.956406460551019</c:v>
                </c:pt>
                <c:pt idx="20390">
                  <c:v>33.135081932574536</c:v>
                </c:pt>
                <c:pt idx="20391">
                  <c:v>33.856924048195332</c:v>
                </c:pt>
                <c:pt idx="20392">
                  <c:v>32.106000000000002</c:v>
                </c:pt>
                <c:pt idx="20393">
                  <c:v>31.684140369177552</c:v>
                </c:pt>
                <c:pt idx="20394">
                  <c:v>30.482785781335849</c:v>
                </c:pt>
                <c:pt idx="20395">
                  <c:v>28.68483158216733</c:v>
                </c:pt>
                <c:pt idx="20396">
                  <c:v>25.452432902029003</c:v>
                </c:pt>
                <c:pt idx="20397">
                  <c:v>24.166064891189762</c:v>
                </c:pt>
                <c:pt idx="20398">
                  <c:v>23.179000000000002</c:v>
                </c:pt>
                <c:pt idx="20399">
                  <c:v>22.346865804058005</c:v>
                </c:pt>
                <c:pt idx="20400">
                  <c:v>21.6137408602501</c:v>
                </c:pt>
                <c:pt idx="20401">
                  <c:v>21.240909534620442</c:v>
                </c:pt>
                <c:pt idx="20402">
                  <c:v>20.575316789276464</c:v>
                </c:pt>
                <c:pt idx="20403">
                  <c:v>19.955798167261072</c:v>
                </c:pt>
                <c:pt idx="20404">
                  <c:v>19.373933556340415</c:v>
                </c:pt>
                <c:pt idx="20405">
                  <c:v>18.823592324048846</c:v>
                </c:pt>
                <c:pt idx="20406">
                  <c:v>18.300146338078541</c:v>
                </c:pt>
                <c:pt idx="20407">
                  <c:v>17.8</c:v>
                </c:pt>
                <c:pt idx="20408">
                  <c:v>20.890937562471361</c:v>
                </c:pt>
                <c:pt idx="20409">
                  <c:v>23.887958551196903</c:v>
                </c:pt>
                <c:pt idx="20410">
                  <c:v>26.7</c:v>
                </c:pt>
                <c:pt idx="20411">
                  <c:v>29.241619452420402</c:v>
                </c:pt>
                <c:pt idx="20412">
                  <c:v>31.43559108751781</c:v>
                </c:pt>
                <c:pt idx="20413">
                  <c:v>33.215252187363006</c:v>
                </c:pt>
                <c:pt idx="20414">
                  <c:v>34.526528649989174</c:v>
                </c:pt>
                <c:pt idx="20415">
                  <c:v>35.3295780036173</c:v>
                </c:pt>
                <c:pt idx="20416">
                  <c:v>32.616</c:v>
                </c:pt>
                <c:pt idx="20417">
                  <c:v>32.155318930758305</c:v>
                </c:pt>
                <c:pt idx="20418">
                  <c:v>30.843410239740987</c:v>
                </c:pt>
                <c:pt idx="20419">
                  <c:v>28.880000132673523</c:v>
                </c:pt>
                <c:pt idx="20420">
                  <c:v>26.156644518780141</c:v>
                </c:pt>
                <c:pt idx="20421">
                  <c:v>24.751899083630537</c:v>
                </c:pt>
                <c:pt idx="20422">
                  <c:v>23.673999999999999</c:v>
                </c:pt>
                <c:pt idx="20423">
                  <c:v>22.765289037560279</c:v>
                </c:pt>
                <c:pt idx="20424">
                  <c:v>21.964698608125879</c:v>
                </c:pt>
                <c:pt idx="20425">
                  <c:v>21.034959533344995</c:v>
                </c:pt>
                <c:pt idx="20426">
                  <c:v>20.447891774811264</c:v>
                </c:pt>
                <c:pt idx="20427">
                  <c:v>19.901462428426903</c:v>
                </c:pt>
                <c:pt idx="20428">
                  <c:v>19.388244765985647</c:v>
                </c:pt>
                <c:pt idx="20429">
                  <c:v>18.90283143188578</c:v>
                </c:pt>
                <c:pt idx="20430">
                  <c:v>18.441140309428825</c:v>
                </c:pt>
                <c:pt idx="20431">
                  <c:v>17.8</c:v>
                </c:pt>
                <c:pt idx="20432">
                  <c:v>20.561006024904195</c:v>
                </c:pt>
                <c:pt idx="20433">
                  <c:v>23.238120278878135</c:v>
                </c:pt>
                <c:pt idx="20434">
                  <c:v>25.75</c:v>
                </c:pt>
                <c:pt idx="20435">
                  <c:v>28.020322994015977</c:v>
                </c:pt>
                <c:pt idx="20436">
                  <c:v>29.980106645591754</c:v>
                </c:pt>
                <c:pt idx="20437">
                  <c:v>31.569803920172575</c:v>
                </c:pt>
                <c:pt idx="20438">
                  <c:v>32.741112670495944</c:v>
                </c:pt>
                <c:pt idx="20439">
                  <c:v>33.458443272894108</c:v>
                </c:pt>
                <c:pt idx="20440">
                  <c:v>31.902000000000001</c:v>
                </c:pt>
                <c:pt idx="20441">
                  <c:v>31.495668944545251</c:v>
                </c:pt>
                <c:pt idx="20442">
                  <c:v>30.338535997973793</c:v>
                </c:pt>
                <c:pt idx="20443">
                  <c:v>28.606764161964851</c:v>
                </c:pt>
                <c:pt idx="20444">
                  <c:v>25.37074825532855</c:v>
                </c:pt>
                <c:pt idx="20445">
                  <c:v>24.131731214213453</c:v>
                </c:pt>
                <c:pt idx="20446">
                  <c:v>23.181000000000001</c:v>
                </c:pt>
                <c:pt idx="20447">
                  <c:v>22.379496510657098</c:v>
                </c:pt>
                <c:pt idx="20448">
                  <c:v>21.673357761099791</c:v>
                </c:pt>
                <c:pt idx="20449">
                  <c:v>19.786261915086936</c:v>
                </c:pt>
                <c:pt idx="20450">
                  <c:v>19.150583450432578</c:v>
                </c:pt>
                <c:pt idx="20451">
                  <c:v>18.558908361990913</c:v>
                </c:pt>
                <c:pt idx="20452">
                  <c:v>18.003194969538598</c:v>
                </c:pt>
                <c:pt idx="20453">
                  <c:v>17.477588174653391</c:v>
                </c:pt>
                <c:pt idx="20454">
                  <c:v>16.977667850973887</c:v>
                </c:pt>
                <c:pt idx="20455">
                  <c:v>18</c:v>
                </c:pt>
                <c:pt idx="20456">
                  <c:v>20.691546753837422</c:v>
                </c:pt>
                <c:pt idx="20457">
                  <c:v>23.301312221547864</c:v>
                </c:pt>
                <c:pt idx="20458">
                  <c:v>25.75</c:v>
                </c:pt>
                <c:pt idx="20459">
                  <c:v>27.96320795014136</c:v>
                </c:pt>
                <c:pt idx="20460">
                  <c:v>29.873688868344161</c:v>
                </c:pt>
                <c:pt idx="20461">
                  <c:v>31.423393758658797</c:v>
                </c:pt>
                <c:pt idx="20462">
                  <c:v>32.565235622181575</c:v>
                </c:pt>
                <c:pt idx="20463">
                  <c:v>33.264520171689227</c:v>
                </c:pt>
                <c:pt idx="20464">
                  <c:v>32.344000000000001</c:v>
                </c:pt>
                <c:pt idx="20465">
                  <c:v>31.904023697915239</c:v>
                </c:pt>
                <c:pt idx="20466">
                  <c:v>30.651077195258246</c:v>
                </c:pt>
                <c:pt idx="20467">
                  <c:v>28.775910239070221</c:v>
                </c:pt>
                <c:pt idx="20468">
                  <c:v>24.4810649898462</c:v>
                </c:pt>
                <c:pt idx="20469">
                  <c:v>23.139454180995457</c:v>
                </c:pt>
                <c:pt idx="20470">
                  <c:v>22.11</c:v>
                </c:pt>
                <c:pt idx="20471">
                  <c:v>21.242129979692397</c:v>
                </c:pt>
                <c:pt idx="20472">
                  <c:v>20.477521142592128</c:v>
                </c:pt>
                <c:pt idx="20473">
                  <c:v>20.21228334311175</c:v>
                </c:pt>
                <c:pt idx="20474">
                  <c:v>19.61025844423321</c:v>
                </c:pt>
                <c:pt idx="20475">
                  <c:v>19.049907331061984</c:v>
                </c:pt>
                <c:pt idx="20476">
                  <c:v>18.523614059386556</c:v>
                </c:pt>
                <c:pt idx="20477">
                  <c:v>18.02583350658351</c:v>
                </c:pt>
                <c:pt idx="20478">
                  <c:v>17.552379552981151</c:v>
                </c:pt>
                <c:pt idx="20479">
                  <c:v>16.5</c:v>
                </c:pt>
                <c:pt idx="20480">
                  <c:v>19.399924567037736</c:v>
                </c:pt>
                <c:pt idx="20481">
                  <c:v>22.211736393538668</c:v>
                </c:pt>
                <c:pt idx="20482">
                  <c:v>24.85</c:v>
                </c:pt>
                <c:pt idx="20483">
                  <c:v>27.234553081765206</c:v>
                </c:pt>
                <c:pt idx="20484">
                  <c:v>29.292942200086934</c:v>
                </c:pt>
                <c:pt idx="20485">
                  <c:v>30.962624243200125</c:v>
                </c:pt>
                <c:pt idx="20486">
                  <c:v>32.19286676712467</c:v>
                </c:pt>
                <c:pt idx="20487">
                  <c:v>32.946289475303878</c:v>
                </c:pt>
                <c:pt idx="20488">
                  <c:v>32.037999999999997</c:v>
                </c:pt>
                <c:pt idx="20489">
                  <c:v>31.621316560966783</c:v>
                </c:pt>
                <c:pt idx="20490">
                  <c:v>30.434702520215161</c:v>
                </c:pt>
                <c:pt idx="20491">
                  <c:v>28.658809108766501</c:v>
                </c:pt>
                <c:pt idx="20492">
                  <c:v>24.658538019795522</c:v>
                </c:pt>
                <c:pt idx="20493">
                  <c:v>23.387953665530993</c:v>
                </c:pt>
                <c:pt idx="20494">
                  <c:v>22.413000000000004</c:v>
                </c:pt>
                <c:pt idx="20495">
                  <c:v>21.591076039591037</c:v>
                </c:pt>
                <c:pt idx="20496">
                  <c:v>20.866946493866664</c:v>
                </c:pt>
                <c:pt idx="20497">
                  <c:v>20.392952390670057</c:v>
                </c:pt>
                <c:pt idx="20498">
                  <c:v>19.794666776877719</c:v>
                </c:pt>
                <c:pt idx="20499">
                  <c:v>19.237796105403213</c:v>
                </c:pt>
                <c:pt idx="20500">
                  <c:v>18.714771736036326</c:v>
                </c:pt>
                <c:pt idx="20501">
                  <c:v>18.220082987909073</c:v>
                </c:pt>
                <c:pt idx="20502">
                  <c:v>17.749569742093069</c:v>
                </c:pt>
                <c:pt idx="20503">
                  <c:v>17.100000000000001</c:v>
                </c:pt>
                <c:pt idx="20504">
                  <c:v>19.913100478204271</c:v>
                </c:pt>
                <c:pt idx="20505">
                  <c:v>22.640726321875832</c:v>
                </c:pt>
                <c:pt idx="20506">
                  <c:v>25.199999999999996</c:v>
                </c:pt>
                <c:pt idx="20507">
                  <c:v>27.513159276921932</c:v>
                </c:pt>
                <c:pt idx="20508">
                  <c:v>29.509919978527442</c:v>
                </c:pt>
                <c:pt idx="20509">
                  <c:v>31.129611541307902</c:v>
                </c:pt>
                <c:pt idx="20510">
                  <c:v>32.323020456731712</c:v>
                </c:pt>
                <c:pt idx="20511">
                  <c:v>33.05388559879777</c:v>
                </c:pt>
                <c:pt idx="20512">
                  <c:v>32.003999999999998</c:v>
                </c:pt>
                <c:pt idx="20513">
                  <c:v>31.5899046568614</c:v>
                </c:pt>
                <c:pt idx="20514">
                  <c:v>30.410660889654817</c:v>
                </c:pt>
                <c:pt idx="20515">
                  <c:v>28.645797872066087</c:v>
                </c:pt>
                <c:pt idx="20516">
                  <c:v>24.811590578678775</c:v>
                </c:pt>
                <c:pt idx="20517">
                  <c:v>23.548898052701606</c:v>
                </c:pt>
                <c:pt idx="20518">
                  <c:v>22.58</c:v>
                </c:pt>
                <c:pt idx="20519">
                  <c:v>21.76318115735755</c:v>
                </c:pt>
                <c:pt idx="20520">
                  <c:v>21.043549310674944</c:v>
                </c:pt>
                <c:pt idx="20521">
                  <c:v>20.725664294277991</c:v>
                </c:pt>
                <c:pt idx="20522">
                  <c:v>20.19842509712349</c:v>
                </c:pt>
                <c:pt idx="20523">
                  <c:v>19.707682817886582</c:v>
                </c:pt>
                <c:pt idx="20524">
                  <c:v>19.246767592382014</c:v>
                </c:pt>
                <c:pt idx="20525">
                  <c:v>18.810823133094871</c:v>
                </c:pt>
                <c:pt idx="20526">
                  <c:v>18.396183335219519</c:v>
                </c:pt>
                <c:pt idx="20527">
                  <c:v>17.3</c:v>
                </c:pt>
                <c:pt idx="20528">
                  <c:v>19.869993029470571</c:v>
                </c:pt>
                <c:pt idx="20529">
                  <c:v>22.361898121219898</c:v>
                </c:pt>
                <c:pt idx="20530">
                  <c:v>24.7</c:v>
                </c:pt>
                <c:pt idx="20531">
                  <c:v>26.813256623360783</c:v>
                </c:pt>
                <c:pt idx="20532">
                  <c:v>28.637457758160878</c:v>
                </c:pt>
                <c:pt idx="20533">
                  <c:v>30.11717597600969</c:v>
                </c:pt>
                <c:pt idx="20534">
                  <c:v>31.207450787631444</c:v>
                </c:pt>
                <c:pt idx="20535">
                  <c:v>31.87515474458068</c:v>
                </c:pt>
                <c:pt idx="20536">
                  <c:v>31.358000000000001</c:v>
                </c:pt>
                <c:pt idx="20537">
                  <c:v>30.993078478859111</c:v>
                </c:pt>
                <c:pt idx="20538">
                  <c:v>29.953869909008311</c:v>
                </c:pt>
                <c:pt idx="20539">
                  <c:v>28.39858437475824</c:v>
                </c:pt>
                <c:pt idx="20540">
                  <c:v>24.619589197460673</c:v>
                </c:pt>
                <c:pt idx="20541">
                  <c:v>23.506841408943291</c:v>
                </c:pt>
                <c:pt idx="20542">
                  <c:v>22.652999999999999</c:v>
                </c:pt>
                <c:pt idx="20543">
                  <c:v>21.933178394921342</c:v>
                </c:pt>
                <c:pt idx="20544">
                  <c:v>21.299002830032297</c:v>
                </c:pt>
                <c:pt idx="20545">
                  <c:v>20.728269057761874</c:v>
                </c:pt>
                <c:pt idx="20546">
                  <c:v>20.103808448366124</c:v>
                </c:pt>
                <c:pt idx="20547">
                  <c:v>19.522574685014604</c:v>
                </c:pt>
                <c:pt idx="20548">
                  <c:v>18.976667999487915</c:v>
                </c:pt>
                <c:pt idx="20549">
                  <c:v>18.460336618630098</c:v>
                </c:pt>
                <c:pt idx="20550">
                  <c:v>17.969238418309644</c:v>
                </c:pt>
                <c:pt idx="20551">
                  <c:v>18</c:v>
                </c:pt>
                <c:pt idx="20552">
                  <c:v>20.813100478204273</c:v>
                </c:pt>
                <c:pt idx="20553">
                  <c:v>23.540726321875834</c:v>
                </c:pt>
                <c:pt idx="20554">
                  <c:v>26.1</c:v>
                </c:pt>
                <c:pt idx="20555">
                  <c:v>28.413159276921938</c:v>
                </c:pt>
                <c:pt idx="20556">
                  <c:v>30.409919978527448</c:v>
                </c:pt>
                <c:pt idx="20557">
                  <c:v>32.029611541307908</c:v>
                </c:pt>
                <c:pt idx="20558">
                  <c:v>33.223020456731717</c:v>
                </c:pt>
                <c:pt idx="20559">
                  <c:v>33.953885598797768</c:v>
                </c:pt>
                <c:pt idx="20560">
                  <c:v>32.242000000000004</c:v>
                </c:pt>
                <c:pt idx="20561">
                  <c:v>31.809787985599087</c:v>
                </c:pt>
                <c:pt idx="20562">
                  <c:v>30.578952303577218</c:v>
                </c:pt>
                <c:pt idx="20563">
                  <c:v>28.736876528968981</c:v>
                </c:pt>
                <c:pt idx="20564">
                  <c:v>25.340222666495976</c:v>
                </c:pt>
                <c:pt idx="20565">
                  <c:v>24.022287342507305</c:v>
                </c:pt>
                <c:pt idx="20566">
                  <c:v>23.011000000000003</c:v>
                </c:pt>
                <c:pt idx="20567">
                  <c:v>22.158445332991946</c:v>
                </c:pt>
                <c:pt idx="20568">
                  <c:v>21.407329593016975</c:v>
                </c:pt>
                <c:pt idx="20569">
                  <c:v>18.760240487062127</c:v>
                </c:pt>
                <c:pt idx="20570">
                  <c:v>18.090908456631951</c:v>
                </c:pt>
                <c:pt idx="20571">
                  <c:v>17.467909392919843</c:v>
                </c:pt>
                <c:pt idx="20572">
                  <c:v>16.882775879690641</c:v>
                </c:pt>
                <c:pt idx="20573">
                  <c:v>16.329342842723278</c:v>
                </c:pt>
                <c:pt idx="20574">
                  <c:v>15.80295614896662</c:v>
                </c:pt>
                <c:pt idx="20575">
                  <c:v>17.5</c:v>
                </c:pt>
                <c:pt idx="20576">
                  <c:v>20.226276389370806</c:v>
                </c:pt>
                <c:pt idx="20577">
                  <c:v>22.869716250212999</c:v>
                </c:pt>
                <c:pt idx="20578">
                  <c:v>25.35</c:v>
                </c:pt>
                <c:pt idx="20579">
                  <c:v>27.59176547207867</c:v>
                </c:pt>
                <c:pt idx="20580">
                  <c:v>29.526897756967955</c:v>
                </c:pt>
                <c:pt idx="20581">
                  <c:v>31.096598839415691</c:v>
                </c:pt>
                <c:pt idx="20582">
                  <c:v>32.253174146338765</c:v>
                </c:pt>
                <c:pt idx="20583">
                  <c:v>32.961481722291666</c:v>
                </c:pt>
                <c:pt idx="20584">
                  <c:v>32.650000000000006</c:v>
                </c:pt>
                <c:pt idx="20585">
                  <c:v>32.186730834863695</c:v>
                </c:pt>
                <c:pt idx="20586">
                  <c:v>30.867451870301331</c:v>
                </c:pt>
                <c:pt idx="20587">
                  <c:v>28.893011369373937</c:v>
                </c:pt>
                <c:pt idx="20588">
                  <c:v>23.70359195989688</c:v>
                </c:pt>
                <c:pt idx="20589">
                  <c:v>22.29095469645992</c:v>
                </c:pt>
                <c:pt idx="20590">
                  <c:v>21.207000000000001</c:v>
                </c:pt>
                <c:pt idx="20591">
                  <c:v>20.293183919793762</c:v>
                </c:pt>
                <c:pt idx="20592">
                  <c:v>19.488095791317598</c:v>
                </c:pt>
                <c:pt idx="20593">
                  <c:v>19.708938105320186</c:v>
                </c:pt>
                <c:pt idx="20594">
                  <c:v>19.088216781010637</c:v>
                </c:pt>
                <c:pt idx="20595">
                  <c:v>18.510463459355833</c:v>
                </c:pt>
                <c:pt idx="20596">
                  <c:v>17.967825676137689</c:v>
                </c:pt>
                <c:pt idx="20597">
                  <c:v>17.454586099955666</c:v>
                </c:pt>
                <c:pt idx="20598">
                  <c:v>16.966428607421559</c:v>
                </c:pt>
                <c:pt idx="20599">
                  <c:v>15.3</c:v>
                </c:pt>
                <c:pt idx="20600">
                  <c:v>18.390937562471361</c:v>
                </c:pt>
                <c:pt idx="20601">
                  <c:v>21.387958551196903</c:v>
                </c:pt>
                <c:pt idx="20602">
                  <c:v>24.2</c:v>
                </c:pt>
                <c:pt idx="20603">
                  <c:v>26.741619452420402</c:v>
                </c:pt>
                <c:pt idx="20604">
                  <c:v>28.93559108751781</c:v>
                </c:pt>
                <c:pt idx="20605">
                  <c:v>30.715252187363006</c:v>
                </c:pt>
                <c:pt idx="20606">
                  <c:v>32.026528649989174</c:v>
                </c:pt>
                <c:pt idx="20607">
                  <c:v>32.8295780036173</c:v>
                </c:pt>
                <c:pt idx="20608">
                  <c:v>32.207999999999998</c:v>
                </c:pt>
                <c:pt idx="20609">
                  <c:v>31.778376081493704</c:v>
                </c:pt>
                <c:pt idx="20610">
                  <c:v>30.554910673016877</c:v>
                </c:pt>
                <c:pt idx="20611">
                  <c:v>28.723865292268567</c:v>
                </c:pt>
                <c:pt idx="20612">
                  <c:v>24.293275225379229</c:v>
                </c:pt>
                <c:pt idx="20613">
                  <c:v>22.983231729677915</c:v>
                </c:pt>
                <c:pt idx="20614">
                  <c:v>21.978000000000002</c:v>
                </c:pt>
                <c:pt idx="20615">
                  <c:v>21.130550450758459</c:v>
                </c:pt>
                <c:pt idx="20616">
                  <c:v>20.383932409825256</c:v>
                </c:pt>
                <c:pt idx="20617">
                  <c:v>19.680311913811494</c:v>
                </c:pt>
                <c:pt idx="20618">
                  <c:v>19.12315843596738</c:v>
                </c:pt>
                <c:pt idx="20619">
                  <c:v>18.604572623156741</c:v>
                </c:pt>
                <c:pt idx="20620">
                  <c:v>18.117506179183831</c:v>
                </c:pt>
                <c:pt idx="20621">
                  <c:v>17.656827282490326</c:v>
                </c:pt>
                <c:pt idx="20622">
                  <c:v>17.218661822324172</c:v>
                </c:pt>
                <c:pt idx="20623">
                  <c:v>16.5</c:v>
                </c:pt>
                <c:pt idx="20624">
                  <c:v>19.139452300537339</c:v>
                </c:pt>
                <c:pt idx="20625">
                  <c:v>21.698706178550164</c:v>
                </c:pt>
                <c:pt idx="20626">
                  <c:v>24.099999999999998</c:v>
                </c:pt>
                <c:pt idx="20627">
                  <c:v>26.270371667235395</c:v>
                </c:pt>
                <c:pt idx="20628">
                  <c:v>28.143875535408466</c:v>
                </c:pt>
                <c:pt idx="20629">
                  <c:v>29.663586137523467</c:v>
                </c:pt>
                <c:pt idx="20630">
                  <c:v>30.783327835945805</c:v>
                </c:pt>
                <c:pt idx="20631">
                  <c:v>31.469077845785563</c:v>
                </c:pt>
                <c:pt idx="20632">
                  <c:v>31.63</c:v>
                </c:pt>
                <c:pt idx="20633">
                  <c:v>31.244373711702178</c:v>
                </c:pt>
                <c:pt idx="20634">
                  <c:v>30.146202953491049</c:v>
                </c:pt>
                <c:pt idx="20635">
                  <c:v>28.502674268361545</c:v>
                </c:pt>
                <c:pt idx="20636">
                  <c:v>23.795168726394611</c:v>
                </c:pt>
                <c:pt idx="20637">
                  <c:v>22.619286311578371</c:v>
                </c:pt>
                <c:pt idx="20638">
                  <c:v>21.716999999999999</c:v>
                </c:pt>
                <c:pt idx="20639">
                  <c:v>20.956337452789221</c:v>
                </c:pt>
                <c:pt idx="20640">
                  <c:v>20.286180295566044</c:v>
                </c:pt>
                <c:pt idx="20641">
                  <c:v>20.225664294277991</c:v>
                </c:pt>
                <c:pt idx="20642">
                  <c:v>19.69842509712349</c:v>
                </c:pt>
                <c:pt idx="20643">
                  <c:v>19.207682817886582</c:v>
                </c:pt>
                <c:pt idx="20644">
                  <c:v>18.746767592382014</c:v>
                </c:pt>
                <c:pt idx="20645">
                  <c:v>18.310823133094871</c:v>
                </c:pt>
                <c:pt idx="20646">
                  <c:v>17.896183335219519</c:v>
                </c:pt>
                <c:pt idx="20647">
                  <c:v>16.8</c:v>
                </c:pt>
                <c:pt idx="20648">
                  <c:v>19.369993029470571</c:v>
                </c:pt>
                <c:pt idx="20649">
                  <c:v>21.861898121219898</c:v>
                </c:pt>
                <c:pt idx="20650">
                  <c:v>24.2</c:v>
                </c:pt>
                <c:pt idx="20651">
                  <c:v>26.313256623360783</c:v>
                </c:pt>
                <c:pt idx="20652">
                  <c:v>28.137457758160878</c:v>
                </c:pt>
                <c:pt idx="20653">
                  <c:v>29.61717597600969</c:v>
                </c:pt>
                <c:pt idx="20654">
                  <c:v>30.707450787631444</c:v>
                </c:pt>
                <c:pt idx="20655">
                  <c:v>31.37515474458068</c:v>
                </c:pt>
                <c:pt idx="20656">
                  <c:v>31.358000000000001</c:v>
                </c:pt>
                <c:pt idx="20657">
                  <c:v>30.993078478859111</c:v>
                </c:pt>
                <c:pt idx="20658">
                  <c:v>29.953869909008311</c:v>
                </c:pt>
                <c:pt idx="20659">
                  <c:v>28.39858437475824</c:v>
                </c:pt>
                <c:pt idx="20660">
                  <c:v>24.119589197460673</c:v>
                </c:pt>
                <c:pt idx="20661">
                  <c:v>23.006841408943291</c:v>
                </c:pt>
                <c:pt idx="20662">
                  <c:v>22.152999999999999</c:v>
                </c:pt>
                <c:pt idx="20663">
                  <c:v>21.433178394921342</c:v>
                </c:pt>
                <c:pt idx="20664">
                  <c:v>20.799002830032297</c:v>
                </c:pt>
                <c:pt idx="20665">
                  <c:v>20.944995246719678</c:v>
                </c:pt>
                <c:pt idx="20666">
                  <c:v>20.414016764478976</c:v>
                </c:pt>
                <c:pt idx="20667">
                  <c:v>19.919794043545352</c:v>
                </c:pt>
                <c:pt idx="20668">
                  <c:v>19.455609915732239</c:v>
                </c:pt>
                <c:pt idx="20669">
                  <c:v>19.016573651769303</c:v>
                </c:pt>
                <c:pt idx="20670">
                  <c:v>18.598993146107595</c:v>
                </c:pt>
                <c:pt idx="20671">
                  <c:v>17.5</c:v>
                </c:pt>
                <c:pt idx="20672">
                  <c:v>20.087357847237261</c:v>
                </c:pt>
                <c:pt idx="20673">
                  <c:v>22.596100135552462</c:v>
                </c:pt>
                <c:pt idx="20674">
                  <c:v>24.95</c:v>
                </c:pt>
                <c:pt idx="20675">
                  <c:v>27.077535384329433</c:v>
                </c:pt>
                <c:pt idx="20676">
                  <c:v>28.91406220247277</c:v>
                </c:pt>
                <c:pt idx="20677">
                  <c:v>30.403778516388133</c:v>
                </c:pt>
                <c:pt idx="20678">
                  <c:v>31.501420049710035</c:v>
                </c:pt>
                <c:pt idx="20679">
                  <c:v>32.173635519881898</c:v>
                </c:pt>
                <c:pt idx="20680">
                  <c:v>31.391999999999999</c:v>
                </c:pt>
                <c:pt idx="20681">
                  <c:v>31.024490382964494</c:v>
                </c:pt>
                <c:pt idx="20682">
                  <c:v>29.977911539568652</c:v>
                </c:pt>
                <c:pt idx="20683">
                  <c:v>28.411595611458655</c:v>
                </c:pt>
                <c:pt idx="20684">
                  <c:v>24.866536638577411</c:v>
                </c:pt>
                <c:pt idx="20685">
                  <c:v>23.745897021772674</c:v>
                </c:pt>
                <c:pt idx="20686">
                  <c:v>22.885999999999999</c:v>
                </c:pt>
                <c:pt idx="20687">
                  <c:v>22.161073277154827</c:v>
                </c:pt>
                <c:pt idx="20688">
                  <c:v>21.522400013224015</c:v>
                </c:pt>
                <c:pt idx="20689">
                  <c:v>19.589607152878497</c:v>
                </c:pt>
                <c:pt idx="20690">
                  <c:v>18.972625113655148</c:v>
                </c:pt>
                <c:pt idx="20691">
                  <c:v>18.398352233697061</c:v>
                </c:pt>
                <c:pt idx="20692">
                  <c:v>17.858983352787462</c:v>
                </c:pt>
                <c:pt idx="20693">
                  <c:v>17.348835581281232</c:v>
                </c:pt>
                <c:pt idx="20694">
                  <c:v>16.863618796533476</c:v>
                </c:pt>
                <c:pt idx="20695">
                  <c:v>18.2</c:v>
                </c:pt>
                <c:pt idx="20696">
                  <c:v>20.752628211703875</c:v>
                </c:pt>
                <c:pt idx="20697">
                  <c:v>23.227696106887329</c:v>
                </c:pt>
                <c:pt idx="20698">
                  <c:v>25.549999999999997</c:v>
                </c:pt>
                <c:pt idx="20699">
                  <c:v>27.648977862392126</c:v>
                </c:pt>
                <c:pt idx="20700">
                  <c:v>29.460853313848975</c:v>
                </c:pt>
                <c:pt idx="20701">
                  <c:v>30.930573435631246</c:v>
                </c:pt>
                <c:pt idx="20702">
                  <c:v>32.013481525552848</c:v>
                </c:pt>
                <c:pt idx="20703">
                  <c:v>32.676673969279456</c:v>
                </c:pt>
                <c:pt idx="20704">
                  <c:v>32.173999999999999</c:v>
                </c:pt>
                <c:pt idx="20705">
                  <c:v>31.746964177388318</c:v>
                </c:pt>
                <c:pt idx="20706">
                  <c:v>30.53086904245653</c:v>
                </c:pt>
                <c:pt idx="20707">
                  <c:v>28.710854055568156</c:v>
                </c:pt>
                <c:pt idx="20708">
                  <c:v>24.146327784262485</c:v>
                </c:pt>
                <c:pt idx="20709">
                  <c:v>22.84417611684853</c:v>
                </c:pt>
                <c:pt idx="20710">
                  <c:v>21.844999999999999</c:v>
                </c:pt>
                <c:pt idx="20711">
                  <c:v>21.002655568524972</c:v>
                </c:pt>
                <c:pt idx="20712">
                  <c:v>20.260535226633536</c:v>
                </c:pt>
                <c:pt idx="20713">
                  <c:v>19.631614295553433</c:v>
                </c:pt>
                <c:pt idx="20714">
                  <c:v>19.025850111588692</c:v>
                </c:pt>
                <c:pt idx="20715">
                  <c:v>18.46201855672075</c:v>
                </c:pt>
                <c:pt idx="20716">
                  <c:v>17.932456382736781</c:v>
                </c:pt>
                <c:pt idx="20717">
                  <c:v>17.431584025257941</c:v>
                </c:pt>
                <c:pt idx="20718">
                  <c:v>16.955189363869231</c:v>
                </c:pt>
                <c:pt idx="20719">
                  <c:v>16.399999999999999</c:v>
                </c:pt>
                <c:pt idx="20720">
                  <c:v>19.230465295970966</c:v>
                </c:pt>
                <c:pt idx="20721">
                  <c:v>21.9749283362084</c:v>
                </c:pt>
                <c:pt idx="20722">
                  <c:v>24.549999999999997</c:v>
                </c:pt>
                <c:pt idx="20723">
                  <c:v>26.877438037890592</c:v>
                </c:pt>
                <c:pt idx="20724">
                  <c:v>28.886524422839344</c:v>
                </c:pt>
                <c:pt idx="20725">
                  <c:v>30.51621408168635</c:v>
                </c:pt>
                <c:pt idx="20726">
                  <c:v>31.716989718810311</c:v>
                </c:pt>
                <c:pt idx="20727">
                  <c:v>32.452366374098993</c:v>
                </c:pt>
                <c:pt idx="20728">
                  <c:v>32.072000000000003</c:v>
                </c:pt>
                <c:pt idx="20729">
                  <c:v>31.652728465072169</c:v>
                </c:pt>
                <c:pt idx="20730">
                  <c:v>30.458744150775505</c:v>
                </c:pt>
                <c:pt idx="20731">
                  <c:v>28.671820345466916</c:v>
                </c:pt>
                <c:pt idx="20732">
                  <c:v>24.105485460912259</c:v>
                </c:pt>
                <c:pt idx="20733">
                  <c:v>22.827009278360375</c:v>
                </c:pt>
                <c:pt idx="20734">
                  <c:v>21.846</c:v>
                </c:pt>
                <c:pt idx="20735">
                  <c:v>21.018970921824522</c:v>
                </c:pt>
                <c:pt idx="20736">
                  <c:v>20.290343677058381</c:v>
                </c:pt>
                <c:pt idx="20737">
                  <c:v>19.496297628461619</c:v>
                </c:pt>
                <c:pt idx="20738">
                  <c:v>18.916708440100294</c:v>
                </c:pt>
                <c:pt idx="20739">
                  <c:v>18.377239977109362</c:v>
                </c:pt>
                <c:pt idx="20740">
                  <c:v>17.870560119285191</c:v>
                </c:pt>
                <c:pt idx="20741">
                  <c:v>17.391330394536915</c:v>
                </c:pt>
                <c:pt idx="20742">
                  <c:v>16.935520687652662</c:v>
                </c:pt>
                <c:pt idx="20743">
                  <c:v>16.5</c:v>
                </c:pt>
                <c:pt idx="20744">
                  <c:v>19.191546753837422</c:v>
                </c:pt>
                <c:pt idx="20745">
                  <c:v>21.801312221547864</c:v>
                </c:pt>
                <c:pt idx="20746">
                  <c:v>24.25</c:v>
                </c:pt>
                <c:pt idx="20747">
                  <c:v>26.46320795014136</c:v>
                </c:pt>
                <c:pt idx="20748">
                  <c:v>28.373688868344161</c:v>
                </c:pt>
                <c:pt idx="20749">
                  <c:v>29.923393758658797</c:v>
                </c:pt>
                <c:pt idx="20750">
                  <c:v>31.065235622181579</c:v>
                </c:pt>
                <c:pt idx="20751">
                  <c:v>31.764520171689224</c:v>
                </c:pt>
                <c:pt idx="20752">
                  <c:v>31.834</c:v>
                </c:pt>
                <c:pt idx="20753">
                  <c:v>31.432845136334482</c:v>
                </c:pt>
                <c:pt idx="20754">
                  <c:v>30.290452736853105</c:v>
                </c:pt>
                <c:pt idx="20755">
                  <c:v>28.580741688564025</c:v>
                </c:pt>
                <c:pt idx="20756">
                  <c:v>23.776853373095065</c:v>
                </c:pt>
                <c:pt idx="20757">
                  <c:v>22.553619988554679</c:v>
                </c:pt>
                <c:pt idx="20758">
                  <c:v>21.615000000000002</c:v>
                </c:pt>
                <c:pt idx="20759">
                  <c:v>20.823706746190126</c:v>
                </c:pt>
                <c:pt idx="20760">
                  <c:v>20.126563394716353</c:v>
                </c:pt>
                <c:pt idx="20761">
                  <c:v>19.525664294277988</c:v>
                </c:pt>
                <c:pt idx="20762">
                  <c:v>18.998425097123491</c:v>
                </c:pt>
                <c:pt idx="20763">
                  <c:v>18.507682817886582</c:v>
                </c:pt>
                <c:pt idx="20764">
                  <c:v>18.046767592382011</c:v>
                </c:pt>
                <c:pt idx="20765">
                  <c:v>17.610823133094872</c:v>
                </c:pt>
                <c:pt idx="20766">
                  <c:v>17.196183335219516</c:v>
                </c:pt>
                <c:pt idx="20767">
                  <c:v>16.5</c:v>
                </c:pt>
                <c:pt idx="20768">
                  <c:v>19.000533758403797</c:v>
                </c:pt>
                <c:pt idx="20769">
                  <c:v>21.425090063889627</c:v>
                </c:pt>
                <c:pt idx="20770">
                  <c:v>23.7</c:v>
                </c:pt>
                <c:pt idx="20771">
                  <c:v>25.756141579486162</c:v>
                </c:pt>
                <c:pt idx="20772">
                  <c:v>27.531039980913285</c:v>
                </c:pt>
                <c:pt idx="20773">
                  <c:v>28.970765814495913</c:v>
                </c:pt>
                <c:pt idx="20774">
                  <c:v>30.031573739317079</c:v>
                </c:pt>
                <c:pt idx="20775">
                  <c:v>30.681231643375796</c:v>
                </c:pt>
                <c:pt idx="20776">
                  <c:v>31.358000000000001</c:v>
                </c:pt>
                <c:pt idx="20777">
                  <c:v>30.993078478859111</c:v>
                </c:pt>
                <c:pt idx="20778">
                  <c:v>29.953869909008311</c:v>
                </c:pt>
                <c:pt idx="20779">
                  <c:v>28.39858437475824</c:v>
                </c:pt>
                <c:pt idx="20780">
                  <c:v>23.41958919746067</c:v>
                </c:pt>
                <c:pt idx="20781">
                  <c:v>22.306841408943288</c:v>
                </c:pt>
                <c:pt idx="20782">
                  <c:v>21.452999999999999</c:v>
                </c:pt>
                <c:pt idx="20783">
                  <c:v>20.733178394921342</c:v>
                </c:pt>
                <c:pt idx="20784">
                  <c:v>20.099002830032294</c:v>
                </c:pt>
                <c:pt idx="20785">
                  <c:v>19.041650008928116</c:v>
                </c:pt>
                <c:pt idx="20786">
                  <c:v>18.491975101256404</c:v>
                </c:pt>
                <c:pt idx="20787">
                  <c:v>17.980350171839198</c:v>
                </c:pt>
                <c:pt idx="20788">
                  <c:v>17.499821532483374</c:v>
                </c:pt>
                <c:pt idx="20789">
                  <c:v>17.04532624514146</c:v>
                </c:pt>
                <c:pt idx="20790">
                  <c:v>16.613042200548009</c:v>
                </c:pt>
                <c:pt idx="20791">
                  <c:v>16.8</c:v>
                </c:pt>
                <c:pt idx="20792">
                  <c:v>19.248439305103719</c:v>
                </c:pt>
                <c:pt idx="20793">
                  <c:v>21.622484020891928</c:v>
                </c:pt>
                <c:pt idx="20794">
                  <c:v>23.849999999999998</c:v>
                </c:pt>
                <c:pt idx="20795">
                  <c:v>25.863305296580201</c:v>
                </c:pt>
                <c:pt idx="20796">
                  <c:v>27.60122664797759</c:v>
                </c:pt>
                <c:pt idx="20797">
                  <c:v>29.010958193360583</c:v>
                </c:pt>
                <c:pt idx="20798">
                  <c:v>30.049665953081306</c:v>
                </c:pt>
                <c:pt idx="20799">
                  <c:v>30.685789317472132</c:v>
                </c:pt>
                <c:pt idx="20800">
                  <c:v>31.562000000000001</c:v>
                </c:pt>
                <c:pt idx="20801">
                  <c:v>31.181549903491412</c:v>
                </c:pt>
                <c:pt idx="20802">
                  <c:v>30.098119692370364</c:v>
                </c:pt>
                <c:pt idx="20803">
                  <c:v>28.47665179496072</c:v>
                </c:pt>
                <c:pt idx="20804">
                  <c:v>23.101273844161124</c:v>
                </c:pt>
                <c:pt idx="20805">
                  <c:v>21.9411750859196</c:v>
                </c:pt>
                <c:pt idx="20806">
                  <c:v>21.050999999999998</c:v>
                </c:pt>
                <c:pt idx="20807">
                  <c:v>20.300547688322247</c:v>
                </c:pt>
                <c:pt idx="20808">
                  <c:v>19.639385929182605</c:v>
                </c:pt>
                <c:pt idx="20809">
                  <c:v>19.668411911260602</c:v>
                </c:pt>
                <c:pt idx="20810">
                  <c:v>19.268308407036976</c:v>
                </c:pt>
                <c:pt idx="20811">
                  <c:v>18.895901145488398</c:v>
                </c:pt>
                <c:pt idx="20812">
                  <c:v>18.546128598474294</c:v>
                </c:pt>
                <c:pt idx="20813">
                  <c:v>18.215305498164195</c:v>
                </c:pt>
                <c:pt idx="20814">
                  <c:v>17.900649765024742</c:v>
                </c:pt>
                <c:pt idx="20815">
                  <c:v>16.2</c:v>
                </c:pt>
                <c:pt idx="20816">
                  <c:v>18.301142949769858</c:v>
                </c:pt>
                <c:pt idx="20817">
                  <c:v>20.338443734240592</c:v>
                </c:pt>
                <c:pt idx="20818">
                  <c:v>22.25</c:v>
                </c:pt>
                <c:pt idx="20819">
                  <c:v>23.977730077207127</c:v>
                </c:pt>
                <c:pt idx="20820">
                  <c:v>25.469137761739635</c:v>
                </c:pt>
                <c:pt idx="20821">
                  <c:v>26.678907385791707</c:v>
                </c:pt>
                <c:pt idx="20822">
                  <c:v>27.57028071150949</c:v>
                </c:pt>
                <c:pt idx="20823">
                  <c:v>28.116173811447716</c:v>
                </c:pt>
                <c:pt idx="20824">
                  <c:v>30.202000000000002</c:v>
                </c:pt>
                <c:pt idx="20825">
                  <c:v>29.925073739276062</c:v>
                </c:pt>
                <c:pt idx="20826">
                  <c:v>29.136454469956661</c:v>
                </c:pt>
                <c:pt idx="20827">
                  <c:v>27.956202326944197</c:v>
                </c:pt>
                <c:pt idx="20828">
                  <c:v>22.623376199491432</c:v>
                </c:pt>
                <c:pt idx="20829">
                  <c:v>21.778950572744201</c:v>
                </c:pt>
                <c:pt idx="20830">
                  <c:v>21.131</c:v>
                </c:pt>
                <c:pt idx="20831">
                  <c:v>20.584752398982864</c:v>
                </c:pt>
                <c:pt idx="20832">
                  <c:v>20.10349860151387</c:v>
                </c:pt>
                <c:pt idx="20833">
                  <c:v>20.019714293002544</c:v>
                </c:pt>
                <c:pt idx="20834">
                  <c:v>19.571000082658291</c:v>
                </c:pt>
                <c:pt idx="20835">
                  <c:v>19.153347079052409</c:v>
                </c:pt>
                <c:pt idx="20836">
                  <c:v>18.761078802027246</c:v>
                </c:pt>
                <c:pt idx="20837">
                  <c:v>18.390062240931805</c:v>
                </c:pt>
                <c:pt idx="20838">
                  <c:v>18.037177306569802</c:v>
                </c:pt>
                <c:pt idx="20839">
                  <c:v>17.600000000000001</c:v>
                </c:pt>
                <c:pt idx="20840">
                  <c:v>19.70114294976986</c:v>
                </c:pt>
                <c:pt idx="20841">
                  <c:v>21.73844373424059</c:v>
                </c:pt>
                <c:pt idx="20842">
                  <c:v>23.65</c:v>
                </c:pt>
                <c:pt idx="20843">
                  <c:v>25.377730077207126</c:v>
                </c:pt>
                <c:pt idx="20844">
                  <c:v>26.869137761739633</c:v>
                </c:pt>
                <c:pt idx="20845">
                  <c:v>28.078907385791709</c:v>
                </c:pt>
                <c:pt idx="20846">
                  <c:v>28.970280711509488</c:v>
                </c:pt>
                <c:pt idx="20847">
                  <c:v>29.516173811447715</c:v>
                </c:pt>
                <c:pt idx="20848">
                  <c:v>30.644000000000002</c:v>
                </c:pt>
                <c:pt idx="20849">
                  <c:v>30.33342849264605</c:v>
                </c:pt>
                <c:pt idx="20850">
                  <c:v>29.448995667241114</c:v>
                </c:pt>
                <c:pt idx="20851">
                  <c:v>28.125348404049568</c:v>
                </c:pt>
                <c:pt idx="20852">
                  <c:v>23.333692934009079</c:v>
                </c:pt>
                <c:pt idx="20853">
                  <c:v>22.386673539526203</c:v>
                </c:pt>
                <c:pt idx="20854">
                  <c:v>21.66</c:v>
                </c:pt>
                <c:pt idx="20855">
                  <c:v>21.047385868018161</c:v>
                </c:pt>
                <c:pt idx="20856">
                  <c:v>20.507661983006209</c:v>
                </c:pt>
                <c:pt idx="20857">
                  <c:v>20.450945247995122</c:v>
                </c:pt>
                <c:pt idx="20858">
                  <c:v>19.84144177894418</c:v>
                </c:pt>
                <c:pt idx="20859">
                  <c:v>19.274129782379525</c:v>
                </c:pt>
                <c:pt idx="20860">
                  <c:v>18.741298706087008</c:v>
                </c:pt>
                <c:pt idx="20861">
                  <c:v>18.23733454393237</c:v>
                </c:pt>
                <c:pt idx="20862">
                  <c:v>17.757999174757316</c:v>
                </c:pt>
                <c:pt idx="20863">
                  <c:v>17.7</c:v>
                </c:pt>
                <c:pt idx="20864">
                  <c:v>20.461006024904194</c:v>
                </c:pt>
                <c:pt idx="20865">
                  <c:v>23.138120278878134</c:v>
                </c:pt>
                <c:pt idx="20866">
                  <c:v>25.65</c:v>
                </c:pt>
                <c:pt idx="20867">
                  <c:v>27.920322994015976</c:v>
                </c:pt>
                <c:pt idx="20868">
                  <c:v>29.880106645591752</c:v>
                </c:pt>
                <c:pt idx="20869">
                  <c:v>31.469803920172573</c:v>
                </c:pt>
                <c:pt idx="20870">
                  <c:v>32.641112670495943</c:v>
                </c:pt>
                <c:pt idx="20871">
                  <c:v>33.358443272894107</c:v>
                </c:pt>
                <c:pt idx="20872">
                  <c:v>32.106000000000002</c:v>
                </c:pt>
                <c:pt idx="20873">
                  <c:v>31.684140369177552</c:v>
                </c:pt>
                <c:pt idx="20874">
                  <c:v>30.482785781335849</c:v>
                </c:pt>
                <c:pt idx="20875">
                  <c:v>28.68483158216733</c:v>
                </c:pt>
                <c:pt idx="20876">
                  <c:v>24.952432902029003</c:v>
                </c:pt>
                <c:pt idx="20877">
                  <c:v>23.666064891189762</c:v>
                </c:pt>
                <c:pt idx="20878">
                  <c:v>22.679000000000002</c:v>
                </c:pt>
                <c:pt idx="20879">
                  <c:v>21.846865804058005</c:v>
                </c:pt>
                <c:pt idx="20880">
                  <c:v>21.1137408602501</c:v>
                </c:pt>
                <c:pt idx="20881">
                  <c:v>19.079571439503816</c:v>
                </c:pt>
                <c:pt idx="20882">
                  <c:v>18.406500123987435</c:v>
                </c:pt>
                <c:pt idx="20883">
                  <c:v>17.780020618578611</c:v>
                </c:pt>
                <c:pt idx="20884">
                  <c:v>17.191618203040868</c:v>
                </c:pt>
                <c:pt idx="20885">
                  <c:v>16.635093361397708</c:v>
                </c:pt>
                <c:pt idx="20886">
                  <c:v>16.1057659598547</c:v>
                </c:pt>
                <c:pt idx="20887">
                  <c:v>17.3</c:v>
                </c:pt>
                <c:pt idx="20888">
                  <c:v>20.130465295970964</c:v>
                </c:pt>
                <c:pt idx="20889">
                  <c:v>22.874928336208402</c:v>
                </c:pt>
                <c:pt idx="20890">
                  <c:v>25.45</c:v>
                </c:pt>
                <c:pt idx="20891">
                  <c:v>27.77743803789059</c:v>
                </c:pt>
                <c:pt idx="20892">
                  <c:v>29.786524422839342</c:v>
                </c:pt>
                <c:pt idx="20893">
                  <c:v>31.416214081686348</c:v>
                </c:pt>
                <c:pt idx="20894">
                  <c:v>32.616989718810309</c:v>
                </c:pt>
                <c:pt idx="20895">
                  <c:v>33.352366374098992</c:v>
                </c:pt>
                <c:pt idx="20896">
                  <c:v>32.683999999999997</c:v>
                </c:pt>
                <c:pt idx="20897">
                  <c:v>32.218142738969078</c:v>
                </c:pt>
                <c:pt idx="20898">
                  <c:v>30.891493500861671</c:v>
                </c:pt>
                <c:pt idx="20899">
                  <c:v>28.906022606074352</c:v>
                </c:pt>
                <c:pt idx="20900">
                  <c:v>24.050539401013623</c:v>
                </c:pt>
                <c:pt idx="20901">
                  <c:v>22.630010309289307</c:v>
                </c:pt>
                <c:pt idx="20902">
                  <c:v>21.54</c:v>
                </c:pt>
                <c:pt idx="20903">
                  <c:v>20.621078802027245</c:v>
                </c:pt>
                <c:pt idx="20904">
                  <c:v>19.811492974509314</c:v>
                </c:pt>
                <c:pt idx="20905">
                  <c:v>18.373621438228373</c:v>
                </c:pt>
                <c:pt idx="20906">
                  <c:v>17.779075109522235</c:v>
                </c:pt>
                <c:pt idx="20907">
                  <c:v>17.225684879744442</c:v>
                </c:pt>
                <c:pt idx="20908">
                  <c:v>16.705929412686103</c:v>
                </c:pt>
                <c:pt idx="20909">
                  <c:v>16.214332469234645</c:v>
                </c:pt>
                <c:pt idx="20910">
                  <c:v>15.74675993120499</c:v>
                </c:pt>
                <c:pt idx="20911">
                  <c:v>15.6</c:v>
                </c:pt>
                <c:pt idx="20912">
                  <c:v>18.308911571604114</c:v>
                </c:pt>
                <c:pt idx="20913">
                  <c:v>20.935514235880433</c:v>
                </c:pt>
                <c:pt idx="20914">
                  <c:v>23.4</c:v>
                </c:pt>
                <c:pt idx="20915">
                  <c:v>25.627486711110009</c:v>
                </c:pt>
                <c:pt idx="20916">
                  <c:v>27.550293312656056</c:v>
                </c:pt>
                <c:pt idx="20917">
                  <c:v>29.109996299037242</c:v>
                </c:pt>
                <c:pt idx="20918">
                  <c:v>30.259204884260171</c:v>
                </c:pt>
                <c:pt idx="20919">
                  <c:v>30.963000946990444</c:v>
                </c:pt>
                <c:pt idx="20920">
                  <c:v>31.97</c:v>
                </c:pt>
                <c:pt idx="20921">
                  <c:v>31.558492752756017</c:v>
                </c:pt>
                <c:pt idx="20922">
                  <c:v>30.386619259094473</c:v>
                </c:pt>
                <c:pt idx="20923">
                  <c:v>28.632786635365676</c:v>
                </c:pt>
                <c:pt idx="20924">
                  <c:v>22.764643137562032</c:v>
                </c:pt>
                <c:pt idx="20925">
                  <c:v>21.509842439872223</c:v>
                </c:pt>
                <c:pt idx="20926">
                  <c:v>20.547000000000001</c:v>
                </c:pt>
                <c:pt idx="20927">
                  <c:v>19.735286275124068</c:v>
                </c:pt>
                <c:pt idx="20928">
                  <c:v>19.020152127483229</c:v>
                </c:pt>
                <c:pt idx="20929">
                  <c:v>17.654290485786682</c:v>
                </c:pt>
                <c:pt idx="20930">
                  <c:v>17.063483442166749</c:v>
                </c:pt>
                <c:pt idx="20931">
                  <c:v>16.513573654085672</c:v>
                </c:pt>
                <c:pt idx="20932">
                  <c:v>15.997087089335873</c:v>
                </c:pt>
                <c:pt idx="20933">
                  <c:v>15.508581950560211</c:v>
                </c:pt>
                <c:pt idx="20934">
                  <c:v>15.043950120316905</c:v>
                </c:pt>
                <c:pt idx="20935">
                  <c:v>15.3</c:v>
                </c:pt>
                <c:pt idx="20936">
                  <c:v>17.92208748277065</c:v>
                </c:pt>
                <c:pt idx="20937">
                  <c:v>20.464504164217598</c:v>
                </c:pt>
                <c:pt idx="20938">
                  <c:v>22.849999999999998</c:v>
                </c:pt>
                <c:pt idx="20939">
                  <c:v>25.006092906266744</c:v>
                </c:pt>
                <c:pt idx="20940">
                  <c:v>26.867271091096569</c:v>
                </c:pt>
                <c:pt idx="20941">
                  <c:v>28.376983597145021</c:v>
                </c:pt>
                <c:pt idx="20942">
                  <c:v>29.489358573867214</c:v>
                </c:pt>
                <c:pt idx="20943">
                  <c:v>30.170597070484341</c:v>
                </c:pt>
                <c:pt idx="20944">
                  <c:v>31.936</c:v>
                </c:pt>
                <c:pt idx="20945">
                  <c:v>31.527080848650634</c:v>
                </c:pt>
                <c:pt idx="20946">
                  <c:v>30.362577628534133</c:v>
                </c:pt>
                <c:pt idx="20947">
                  <c:v>28.619775398665261</c:v>
                </c:pt>
                <c:pt idx="20948">
                  <c:v>22.017695696445291</c:v>
                </c:pt>
                <c:pt idx="20949">
                  <c:v>20.770786827042834</c:v>
                </c:pt>
                <c:pt idx="20950">
                  <c:v>19.814</c:v>
                </c:pt>
                <c:pt idx="20951">
                  <c:v>19.007391392890582</c:v>
                </c:pt>
                <c:pt idx="20952">
                  <c:v>18.296754944291507</c:v>
                </c:pt>
                <c:pt idx="20953">
                  <c:v>19.312283343111744</c:v>
                </c:pt>
                <c:pt idx="20954">
                  <c:v>18.710258444233205</c:v>
                </c:pt>
                <c:pt idx="20955">
                  <c:v>18.149907331061982</c:v>
                </c:pt>
                <c:pt idx="20956">
                  <c:v>17.623614059386554</c:v>
                </c:pt>
                <c:pt idx="20957">
                  <c:v>17.125833506583504</c:v>
                </c:pt>
                <c:pt idx="20958">
                  <c:v>16.652379552981149</c:v>
                </c:pt>
                <c:pt idx="20959">
                  <c:v>14.6</c:v>
                </c:pt>
                <c:pt idx="20960">
                  <c:v>17.673572744704664</c:v>
                </c:pt>
                <c:pt idx="20961">
                  <c:v>20.653756536864336</c:v>
                </c:pt>
                <c:pt idx="20962">
                  <c:v>23.449999999999996</c:v>
                </c:pt>
                <c:pt idx="20963">
                  <c:v>25.977340691451744</c:v>
                </c:pt>
                <c:pt idx="20964">
                  <c:v>28.158986643205907</c:v>
                </c:pt>
                <c:pt idx="20965">
                  <c:v>29.92864964698456</c:v>
                </c:pt>
                <c:pt idx="20966">
                  <c:v>31.23255938791057</c:v>
                </c:pt>
                <c:pt idx="20967">
                  <c:v>32.031097228316078</c:v>
                </c:pt>
                <c:pt idx="20968">
                  <c:v>32.037999999999997</c:v>
                </c:pt>
                <c:pt idx="20969">
                  <c:v>31.621316560966783</c:v>
                </c:pt>
                <c:pt idx="20970">
                  <c:v>30.434702520215161</c:v>
                </c:pt>
                <c:pt idx="20971">
                  <c:v>28.658809108766501</c:v>
                </c:pt>
                <c:pt idx="20972">
                  <c:v>23.758538019795516</c:v>
                </c:pt>
                <c:pt idx="20973">
                  <c:v>22.487953665530988</c:v>
                </c:pt>
                <c:pt idx="20974">
                  <c:v>21.512999999999998</c:v>
                </c:pt>
                <c:pt idx="20975">
                  <c:v>20.691076039591035</c:v>
                </c:pt>
                <c:pt idx="20976">
                  <c:v>19.966946493866661</c:v>
                </c:pt>
                <c:pt idx="20977">
                  <c:v>19.754290485786683</c:v>
                </c:pt>
                <c:pt idx="20978">
                  <c:v>19.163483442166751</c:v>
                </c:pt>
                <c:pt idx="20979">
                  <c:v>18.61357365408567</c:v>
                </c:pt>
                <c:pt idx="20980">
                  <c:v>18.097087089335872</c:v>
                </c:pt>
                <c:pt idx="20981">
                  <c:v>17.608581950560211</c:v>
                </c:pt>
                <c:pt idx="20982">
                  <c:v>17.143950120316905</c:v>
                </c:pt>
                <c:pt idx="20983">
                  <c:v>16.2</c:v>
                </c:pt>
                <c:pt idx="20984">
                  <c:v>19.030465295970963</c:v>
                </c:pt>
                <c:pt idx="20985">
                  <c:v>21.774928336208401</c:v>
                </c:pt>
                <c:pt idx="20986">
                  <c:v>24.349999999999998</c:v>
                </c:pt>
                <c:pt idx="20987">
                  <c:v>26.677438037890589</c:v>
                </c:pt>
                <c:pt idx="20988">
                  <c:v>28.686524422839341</c:v>
                </c:pt>
                <c:pt idx="20989">
                  <c:v>30.316214081686347</c:v>
                </c:pt>
                <c:pt idx="20990">
                  <c:v>31.516989718810308</c:v>
                </c:pt>
                <c:pt idx="20991">
                  <c:v>32.25236637409899</c:v>
                </c:pt>
                <c:pt idx="20992">
                  <c:v>31.936</c:v>
                </c:pt>
                <c:pt idx="20993">
                  <c:v>31.527080848650634</c:v>
                </c:pt>
                <c:pt idx="20994">
                  <c:v>30.362577628534133</c:v>
                </c:pt>
                <c:pt idx="20995">
                  <c:v>28.619775398665261</c:v>
                </c:pt>
                <c:pt idx="20996">
                  <c:v>24.117695696445292</c:v>
                </c:pt>
                <c:pt idx="20997">
                  <c:v>22.870786827042835</c:v>
                </c:pt>
                <c:pt idx="20998">
                  <c:v>21.914000000000001</c:v>
                </c:pt>
                <c:pt idx="20999">
                  <c:v>21.107391392890584</c:v>
                </c:pt>
                <c:pt idx="21000">
                  <c:v>20.396754944291509</c:v>
                </c:pt>
                <c:pt idx="21001">
                  <c:v>18.376966676019933</c:v>
                </c:pt>
                <c:pt idx="21002">
                  <c:v>17.801116772744805</c:v>
                </c:pt>
                <c:pt idx="21003">
                  <c:v>17.265128751450593</c:v>
                </c:pt>
                <c:pt idx="21004">
                  <c:v>16.761717795934967</c:v>
                </c:pt>
                <c:pt idx="21005">
                  <c:v>16.285579875862485</c:v>
                </c:pt>
                <c:pt idx="21006">
                  <c:v>15.83271087676458</c:v>
                </c:pt>
                <c:pt idx="21007">
                  <c:v>16.7</c:v>
                </c:pt>
                <c:pt idx="21008">
                  <c:v>19.148439305103718</c:v>
                </c:pt>
                <c:pt idx="21009">
                  <c:v>21.52248402089193</c:v>
                </c:pt>
                <c:pt idx="21010">
                  <c:v>23.75</c:v>
                </c:pt>
                <c:pt idx="21011">
                  <c:v>25.763305296580203</c:v>
                </c:pt>
                <c:pt idx="21012">
                  <c:v>27.501226647977589</c:v>
                </c:pt>
                <c:pt idx="21013">
                  <c:v>28.910958193360585</c:v>
                </c:pt>
                <c:pt idx="21014">
                  <c:v>29.949665953081308</c:v>
                </c:pt>
                <c:pt idx="21015">
                  <c:v>30.585789317472134</c:v>
                </c:pt>
                <c:pt idx="21016">
                  <c:v>31.8</c:v>
                </c:pt>
                <c:pt idx="21017">
                  <c:v>31.401433232229099</c:v>
                </c:pt>
                <c:pt idx="21018">
                  <c:v>30.266411106292765</c:v>
                </c:pt>
                <c:pt idx="21019">
                  <c:v>28.567730451863611</c:v>
                </c:pt>
                <c:pt idx="21020">
                  <c:v>22.629905931978321</c:v>
                </c:pt>
                <c:pt idx="21021">
                  <c:v>21.414564375725298</c:v>
                </c:pt>
                <c:pt idx="21022">
                  <c:v>20.481999999999999</c:v>
                </c:pt>
                <c:pt idx="21023">
                  <c:v>19.695811863956642</c:v>
                </c:pt>
                <c:pt idx="21024">
                  <c:v>19.003166211524636</c:v>
                </c:pt>
                <c:pt idx="21025">
                  <c:v>17.922319056486426</c:v>
                </c:pt>
                <c:pt idx="21026">
                  <c:v>17.376383433900919</c:v>
                </c:pt>
                <c:pt idx="21027">
                  <c:v>16.86823894618043</c:v>
                </c:pt>
                <c:pt idx="21028">
                  <c:v>16.39097920913315</c:v>
                </c:pt>
                <c:pt idx="21029">
                  <c:v>15.93957572646703</c:v>
                </c:pt>
                <c:pt idx="21030">
                  <c:v>15.510232389659924</c:v>
                </c:pt>
                <c:pt idx="21031">
                  <c:v>15.4</c:v>
                </c:pt>
                <c:pt idx="21032">
                  <c:v>17.883168940637105</c:v>
                </c:pt>
                <c:pt idx="21033">
                  <c:v>20.290888049557061</c:v>
                </c:pt>
                <c:pt idx="21034">
                  <c:v>22.549999999999997</c:v>
                </c:pt>
                <c:pt idx="21035">
                  <c:v>24.591862818517512</c:v>
                </c:pt>
                <c:pt idx="21036">
                  <c:v>26.354435536601386</c:v>
                </c:pt>
                <c:pt idx="21037">
                  <c:v>27.784163274117471</c:v>
                </c:pt>
                <c:pt idx="21038">
                  <c:v>28.837604477238486</c:v>
                </c:pt>
                <c:pt idx="21039">
                  <c:v>29.482750868074575</c:v>
                </c:pt>
                <c:pt idx="21040">
                  <c:v>31.528000000000002</c:v>
                </c:pt>
                <c:pt idx="21041">
                  <c:v>31.150137999386029</c:v>
                </c:pt>
                <c:pt idx="21042">
                  <c:v>30.074078061810024</c:v>
                </c:pt>
                <c:pt idx="21043">
                  <c:v>28.463640558260309</c:v>
                </c:pt>
                <c:pt idx="21044">
                  <c:v>21.95432640304438</c:v>
                </c:pt>
                <c:pt idx="21045">
                  <c:v>20.802119473090215</c:v>
                </c:pt>
                <c:pt idx="21046">
                  <c:v>19.917999999999999</c:v>
                </c:pt>
                <c:pt idx="21047">
                  <c:v>19.172652806088763</c:v>
                </c:pt>
                <c:pt idx="21048">
                  <c:v>18.515988745990885</c:v>
                </c:pt>
                <c:pt idx="21049">
                  <c:v>18.334959533344996</c:v>
                </c:pt>
                <c:pt idx="21050">
                  <c:v>17.747891774811265</c:v>
                </c:pt>
                <c:pt idx="21051">
                  <c:v>17.2014624284269</c:v>
                </c:pt>
                <c:pt idx="21052">
                  <c:v>16.688244765985647</c:v>
                </c:pt>
                <c:pt idx="21053">
                  <c:v>16.20283143188578</c:v>
                </c:pt>
                <c:pt idx="21054">
                  <c:v>15.741140309428825</c:v>
                </c:pt>
                <c:pt idx="21055">
                  <c:v>15.1</c:v>
                </c:pt>
                <c:pt idx="21056">
                  <c:v>17.861006024904192</c:v>
                </c:pt>
                <c:pt idx="21057">
                  <c:v>20.538120278878132</c:v>
                </c:pt>
                <c:pt idx="21058">
                  <c:v>23.049999999999997</c:v>
                </c:pt>
                <c:pt idx="21059">
                  <c:v>25.320322994015974</c:v>
                </c:pt>
                <c:pt idx="21060">
                  <c:v>27.280106645591751</c:v>
                </c:pt>
                <c:pt idx="21061">
                  <c:v>28.869803920172572</c:v>
                </c:pt>
                <c:pt idx="21062">
                  <c:v>30.041112670495941</c:v>
                </c:pt>
                <c:pt idx="21063">
                  <c:v>30.758443272894105</c:v>
                </c:pt>
                <c:pt idx="21064">
                  <c:v>31.902000000000001</c:v>
                </c:pt>
                <c:pt idx="21065">
                  <c:v>31.495668944545251</c:v>
                </c:pt>
                <c:pt idx="21066">
                  <c:v>30.338535997973793</c:v>
                </c:pt>
                <c:pt idx="21067">
                  <c:v>28.606764161964851</c:v>
                </c:pt>
                <c:pt idx="21068">
                  <c:v>22.670748255328547</c:v>
                </c:pt>
                <c:pt idx="21069">
                  <c:v>21.43173121421345</c:v>
                </c:pt>
                <c:pt idx="21070">
                  <c:v>20.481000000000002</c:v>
                </c:pt>
                <c:pt idx="21071">
                  <c:v>19.679496510657096</c:v>
                </c:pt>
                <c:pt idx="21072">
                  <c:v>18.973357761099791</c:v>
                </c:pt>
                <c:pt idx="21073">
                  <c:v>17.786261915086936</c:v>
                </c:pt>
                <c:pt idx="21074">
                  <c:v>17.150583450432578</c:v>
                </c:pt>
                <c:pt idx="21075">
                  <c:v>16.558908361990913</c:v>
                </c:pt>
                <c:pt idx="21076">
                  <c:v>16.003194969538598</c:v>
                </c:pt>
                <c:pt idx="21077">
                  <c:v>15.477588174653391</c:v>
                </c:pt>
                <c:pt idx="21078">
                  <c:v>14.977667850973885</c:v>
                </c:pt>
                <c:pt idx="21079">
                  <c:v>15.3</c:v>
                </c:pt>
                <c:pt idx="21080">
                  <c:v>18.113100478204274</c:v>
                </c:pt>
                <c:pt idx="21081">
                  <c:v>20.840726321875835</c:v>
                </c:pt>
                <c:pt idx="21082">
                  <c:v>23.4</c:v>
                </c:pt>
                <c:pt idx="21083">
                  <c:v>25.713159276921935</c:v>
                </c:pt>
                <c:pt idx="21084">
                  <c:v>27.709919978527445</c:v>
                </c:pt>
                <c:pt idx="21085">
                  <c:v>29.329611541307905</c:v>
                </c:pt>
                <c:pt idx="21086">
                  <c:v>30.523020456731714</c:v>
                </c:pt>
                <c:pt idx="21087">
                  <c:v>31.253885598797769</c:v>
                </c:pt>
                <c:pt idx="21088">
                  <c:v>32.344000000000001</c:v>
                </c:pt>
                <c:pt idx="21089">
                  <c:v>31.904023697915239</c:v>
                </c:pt>
                <c:pt idx="21090">
                  <c:v>30.651077195258246</c:v>
                </c:pt>
                <c:pt idx="21091">
                  <c:v>28.775910239070221</c:v>
                </c:pt>
                <c:pt idx="21092">
                  <c:v>22.4810649898462</c:v>
                </c:pt>
                <c:pt idx="21093">
                  <c:v>21.139454180995457</c:v>
                </c:pt>
                <c:pt idx="21094">
                  <c:v>20.11</c:v>
                </c:pt>
                <c:pt idx="21095">
                  <c:v>19.242129979692397</c:v>
                </c:pt>
                <c:pt idx="21096">
                  <c:v>18.477521142592128</c:v>
                </c:pt>
                <c:pt idx="21097">
                  <c:v>17.886261915086937</c:v>
                </c:pt>
                <c:pt idx="21098">
                  <c:v>17.250583450432579</c:v>
                </c:pt>
                <c:pt idx="21099">
                  <c:v>16.65890836199091</c:v>
                </c:pt>
                <c:pt idx="21100">
                  <c:v>16.103194969538599</c:v>
                </c:pt>
                <c:pt idx="21101">
                  <c:v>15.577588174653393</c:v>
                </c:pt>
                <c:pt idx="21102">
                  <c:v>15.077667850973885</c:v>
                </c:pt>
                <c:pt idx="21103">
                  <c:v>14.5</c:v>
                </c:pt>
                <c:pt idx="21104">
                  <c:v>17.469383838104509</c:v>
                </c:pt>
                <c:pt idx="21105">
                  <c:v>20.348544450868935</c:v>
                </c:pt>
                <c:pt idx="21106">
                  <c:v>23.049999999999997</c:v>
                </c:pt>
                <c:pt idx="21107">
                  <c:v>25.491668125639823</c:v>
                </c:pt>
                <c:pt idx="21108">
                  <c:v>27.599359977334526</c:v>
                </c:pt>
                <c:pt idx="21109">
                  <c:v>29.309034404713902</c:v>
                </c:pt>
                <c:pt idx="21110">
                  <c:v>30.568743815439035</c:v>
                </c:pt>
                <c:pt idx="21111">
                  <c:v>31.340212576508758</c:v>
                </c:pt>
                <c:pt idx="21112">
                  <c:v>32.344000000000001</c:v>
                </c:pt>
                <c:pt idx="21113">
                  <c:v>31.904023697915239</c:v>
                </c:pt>
                <c:pt idx="21114">
                  <c:v>30.651077195258246</c:v>
                </c:pt>
                <c:pt idx="21115">
                  <c:v>28.775910239070221</c:v>
                </c:pt>
                <c:pt idx="21116">
                  <c:v>22.581064989846197</c:v>
                </c:pt>
                <c:pt idx="21117">
                  <c:v>21.239454180995455</c:v>
                </c:pt>
                <c:pt idx="21118">
                  <c:v>20.21</c:v>
                </c:pt>
                <c:pt idx="21119">
                  <c:v>19.342129979692398</c:v>
                </c:pt>
                <c:pt idx="21120">
                  <c:v>18.577521142592129</c:v>
                </c:pt>
                <c:pt idx="21121">
                  <c:v>21.587742863702289</c:v>
                </c:pt>
                <c:pt idx="21122">
                  <c:v>21.183900074392461</c:v>
                </c:pt>
                <c:pt idx="21123">
                  <c:v>20.808012371147168</c:v>
                </c:pt>
                <c:pt idx="21124">
                  <c:v>20.454970921824522</c:v>
                </c:pt>
                <c:pt idx="21125">
                  <c:v>20.121056016838626</c:v>
                </c:pt>
                <c:pt idx="21126">
                  <c:v>19.803459575912822</c:v>
                </c:pt>
                <c:pt idx="21127">
                  <c:v>14.6</c:v>
                </c:pt>
                <c:pt idx="21128">
                  <c:v>17.326276389370804</c:v>
                </c:pt>
                <c:pt idx="21129">
                  <c:v>19.969716250212997</c:v>
                </c:pt>
                <c:pt idx="21130">
                  <c:v>22.45</c:v>
                </c:pt>
                <c:pt idx="21131">
                  <c:v>24.691765472078664</c:v>
                </c:pt>
                <c:pt idx="21132">
                  <c:v>26.626897756967956</c:v>
                </c:pt>
                <c:pt idx="21133">
                  <c:v>28.196598839415685</c:v>
                </c:pt>
                <c:pt idx="21134">
                  <c:v>29.353174146338759</c:v>
                </c:pt>
                <c:pt idx="21135">
                  <c:v>30.061481722291667</c:v>
                </c:pt>
                <c:pt idx="21136">
                  <c:v>30.236000000000001</c:v>
                </c:pt>
                <c:pt idx="21137">
                  <c:v>29.956485643381445</c:v>
                </c:pt>
                <c:pt idx="21138">
                  <c:v>29.160496100517005</c:v>
                </c:pt>
                <c:pt idx="21139">
                  <c:v>27.969213563644612</c:v>
                </c:pt>
                <c:pt idx="21140">
                  <c:v>24.570323640608173</c:v>
                </c:pt>
                <c:pt idx="21141">
                  <c:v>23.718006185573586</c:v>
                </c:pt>
                <c:pt idx="21142">
                  <c:v>23.064</c:v>
                </c:pt>
                <c:pt idx="21143">
                  <c:v>22.512647281216346</c:v>
                </c:pt>
                <c:pt idx="21144">
                  <c:v>22.026895784705587</c:v>
                </c:pt>
                <c:pt idx="21145">
                  <c:v>18.80967857962786</c:v>
                </c:pt>
                <c:pt idx="21146">
                  <c:v>18.304875092990574</c:v>
                </c:pt>
                <c:pt idx="21147">
                  <c:v>17.83501546393396</c:v>
                </c:pt>
                <c:pt idx="21148">
                  <c:v>17.393713652280649</c:v>
                </c:pt>
                <c:pt idx="21149">
                  <c:v>16.976320021048281</c:v>
                </c:pt>
                <c:pt idx="21150">
                  <c:v>16.579324469891027</c:v>
                </c:pt>
                <c:pt idx="21151">
                  <c:v>19.5</c:v>
                </c:pt>
                <c:pt idx="21152">
                  <c:v>21.271211412202689</c:v>
                </c:pt>
                <c:pt idx="21153">
                  <c:v>22.988605461921821</c:v>
                </c:pt>
                <c:pt idx="21154">
                  <c:v>24.599999999999998</c:v>
                </c:pt>
                <c:pt idx="21155">
                  <c:v>26.0564336188027</c:v>
                </c:pt>
                <c:pt idx="21156">
                  <c:v>27.313653319813575</c:v>
                </c:pt>
                <c:pt idx="21157">
                  <c:v>28.333459118601272</c:v>
                </c:pt>
                <c:pt idx="21158">
                  <c:v>29.084864732016264</c:v>
                </c:pt>
                <c:pt idx="21159">
                  <c:v>29.545039080724521</c:v>
                </c:pt>
                <c:pt idx="21160">
                  <c:v>31.154</c:v>
                </c:pt>
                <c:pt idx="21161">
                  <c:v>30.804607054226807</c:v>
                </c:pt>
                <c:pt idx="21162">
                  <c:v>29.809620125646255</c:v>
                </c:pt>
                <c:pt idx="21163">
                  <c:v>28.320516954555764</c:v>
                </c:pt>
                <c:pt idx="21164">
                  <c:v>22.537904550760217</c:v>
                </c:pt>
                <c:pt idx="21165">
                  <c:v>21.472507731966978</c:v>
                </c:pt>
                <c:pt idx="21166">
                  <c:v>20.655000000000001</c:v>
                </c:pt>
                <c:pt idx="21167">
                  <c:v>19.965809101520435</c:v>
                </c:pt>
                <c:pt idx="21168">
                  <c:v>19.358619730881983</c:v>
                </c:pt>
                <c:pt idx="21169">
                  <c:v>16.899642866253181</c:v>
                </c:pt>
                <c:pt idx="21170">
                  <c:v>16.338750103322862</c:v>
                </c:pt>
                <c:pt idx="21171">
                  <c:v>15.816683848815511</c:v>
                </c:pt>
                <c:pt idx="21172">
                  <c:v>15.326348502534056</c:v>
                </c:pt>
                <c:pt idx="21173">
                  <c:v>14.862577801164759</c:v>
                </c:pt>
                <c:pt idx="21174">
                  <c:v>14.421471633212253</c:v>
                </c:pt>
                <c:pt idx="21175">
                  <c:v>16.2</c:v>
                </c:pt>
                <c:pt idx="21176">
                  <c:v>18.422696674136709</c:v>
                </c:pt>
                <c:pt idx="21177">
                  <c:v>20.577857834568558</c:v>
                </c:pt>
                <c:pt idx="21178">
                  <c:v>22.599999999999998</c:v>
                </c:pt>
                <c:pt idx="21179">
                  <c:v>24.427681403987702</c:v>
                </c:pt>
                <c:pt idx="21180">
                  <c:v>26.005368871922919</c:v>
                </c:pt>
                <c:pt idx="21181">
                  <c:v>27.285125168440814</c:v>
                </c:pt>
                <c:pt idx="21182">
                  <c:v>28.228065546059625</c:v>
                </c:pt>
                <c:pt idx="21183">
                  <c:v>28.805539238556264</c:v>
                </c:pt>
                <c:pt idx="21184">
                  <c:v>31.664000000000001</c:v>
                </c:pt>
                <c:pt idx="21185">
                  <c:v>31.275785615807564</c:v>
                </c:pt>
                <c:pt idx="21186">
                  <c:v>30.170244584051392</c:v>
                </c:pt>
                <c:pt idx="21187">
                  <c:v>28.51568550506196</c:v>
                </c:pt>
                <c:pt idx="21188">
                  <c:v>21.042116167511352</c:v>
                </c:pt>
                <c:pt idx="21189">
                  <c:v>19.858341924407753</c:v>
                </c:pt>
                <c:pt idx="21190">
                  <c:v>18.95</c:v>
                </c:pt>
                <c:pt idx="21191">
                  <c:v>18.184232335022706</c:v>
                </c:pt>
                <c:pt idx="21192">
                  <c:v>17.509577478757762</c:v>
                </c:pt>
                <c:pt idx="21193">
                  <c:v>17.873621438228373</c:v>
                </c:pt>
                <c:pt idx="21194">
                  <c:v>17.279075109522235</c:v>
                </c:pt>
                <c:pt idx="21195">
                  <c:v>16.725684879744442</c:v>
                </c:pt>
                <c:pt idx="21196">
                  <c:v>16.205929412686103</c:v>
                </c:pt>
                <c:pt idx="21197">
                  <c:v>15.714332469234645</c:v>
                </c:pt>
                <c:pt idx="21198">
                  <c:v>15.24675993120499</c:v>
                </c:pt>
                <c:pt idx="21199">
                  <c:v>14</c:v>
                </c:pt>
                <c:pt idx="21200">
                  <c:v>16.899924567037736</c:v>
                </c:pt>
                <c:pt idx="21201">
                  <c:v>19.711736393538668</c:v>
                </c:pt>
                <c:pt idx="21202">
                  <c:v>22.349999999999998</c:v>
                </c:pt>
                <c:pt idx="21203">
                  <c:v>24.734553081765206</c:v>
                </c:pt>
                <c:pt idx="21204">
                  <c:v>26.792942200086934</c:v>
                </c:pt>
                <c:pt idx="21205">
                  <c:v>28.462624243200125</c:v>
                </c:pt>
                <c:pt idx="21206">
                  <c:v>29.69286676712467</c:v>
                </c:pt>
                <c:pt idx="21207">
                  <c:v>30.446289475303875</c:v>
                </c:pt>
                <c:pt idx="21208">
                  <c:v>31.97</c:v>
                </c:pt>
                <c:pt idx="21209">
                  <c:v>31.558492752756017</c:v>
                </c:pt>
                <c:pt idx="21210">
                  <c:v>30.386619259094473</c:v>
                </c:pt>
                <c:pt idx="21211">
                  <c:v>28.632786635365676</c:v>
                </c:pt>
                <c:pt idx="21212">
                  <c:v>22.264643137562032</c:v>
                </c:pt>
                <c:pt idx="21213">
                  <c:v>21.009842439872223</c:v>
                </c:pt>
                <c:pt idx="21214">
                  <c:v>20.047000000000001</c:v>
                </c:pt>
                <c:pt idx="21215">
                  <c:v>19.235286275124068</c:v>
                </c:pt>
                <c:pt idx="21216">
                  <c:v>18.520152127483229</c:v>
                </c:pt>
                <c:pt idx="21217">
                  <c:v>19.196297628461618</c:v>
                </c:pt>
                <c:pt idx="21218">
                  <c:v>18.61670844010029</c:v>
                </c:pt>
                <c:pt idx="21219">
                  <c:v>18.077239977109361</c:v>
                </c:pt>
                <c:pt idx="21220">
                  <c:v>17.57056011928519</c:v>
                </c:pt>
                <c:pt idx="21221">
                  <c:v>17.091330394536918</c:v>
                </c:pt>
                <c:pt idx="21222">
                  <c:v>16.635520687652658</c:v>
                </c:pt>
                <c:pt idx="21223">
                  <c:v>14.8</c:v>
                </c:pt>
                <c:pt idx="21224">
                  <c:v>17.734654202571122</c:v>
                </c:pt>
                <c:pt idx="21225">
                  <c:v>20.580140422203801</c:v>
                </c:pt>
                <c:pt idx="21226">
                  <c:v>23.25</c:v>
                </c:pt>
                <c:pt idx="21227">
                  <c:v>25.663110603702513</c:v>
                </c:pt>
                <c:pt idx="21228">
                  <c:v>27.746151088710729</c:v>
                </c:pt>
                <c:pt idx="21229">
                  <c:v>29.435829323957012</c:v>
                </c:pt>
                <c:pt idx="21230">
                  <c:v>30.68080529128185</c:v>
                </c:pt>
                <c:pt idx="21231">
                  <c:v>31.443251025906314</c:v>
                </c:pt>
                <c:pt idx="21232">
                  <c:v>31.834</c:v>
                </c:pt>
                <c:pt idx="21233">
                  <c:v>31.432845136334482</c:v>
                </c:pt>
                <c:pt idx="21234">
                  <c:v>30.290452736853105</c:v>
                </c:pt>
                <c:pt idx="21235">
                  <c:v>28.580741688564025</c:v>
                </c:pt>
                <c:pt idx="21236">
                  <c:v>23.476853373095064</c:v>
                </c:pt>
                <c:pt idx="21237">
                  <c:v>22.253619988554682</c:v>
                </c:pt>
                <c:pt idx="21238">
                  <c:v>21.314999999999998</c:v>
                </c:pt>
                <c:pt idx="21239">
                  <c:v>20.523706746190129</c:v>
                </c:pt>
                <c:pt idx="21240">
                  <c:v>19.826563394716352</c:v>
                </c:pt>
                <c:pt idx="21241">
                  <c:v>18.3063333418363</c:v>
                </c:pt>
                <c:pt idx="21242">
                  <c:v>17.782833429768004</c:v>
                </c:pt>
                <c:pt idx="21243">
                  <c:v>17.295571592227809</c:v>
                </c:pt>
                <c:pt idx="21244">
                  <c:v>16.837925269031786</c:v>
                </c:pt>
                <c:pt idx="21245">
                  <c:v>16.40507261442044</c:v>
                </c:pt>
                <c:pt idx="21246">
                  <c:v>15.993373524331435</c:v>
                </c:pt>
                <c:pt idx="21247">
                  <c:v>16.2</c:v>
                </c:pt>
                <c:pt idx="21248">
                  <c:v>18.526885580736867</c:v>
                </c:pt>
                <c:pt idx="21249">
                  <c:v>20.78306992056396</c:v>
                </c:pt>
                <c:pt idx="21250">
                  <c:v>22.9</c:v>
                </c:pt>
                <c:pt idx="21251">
                  <c:v>24.813353969799628</c:v>
                </c:pt>
                <c:pt idx="21252">
                  <c:v>26.464995537794309</c:v>
                </c:pt>
                <c:pt idx="21253">
                  <c:v>27.804740410711478</c:v>
                </c:pt>
                <c:pt idx="21254">
                  <c:v>28.791881118531172</c:v>
                </c:pt>
                <c:pt idx="21255">
                  <c:v>29.396423890363589</c:v>
                </c:pt>
                <c:pt idx="21256">
                  <c:v>31.324000000000002</c:v>
                </c:pt>
                <c:pt idx="21257">
                  <c:v>30.961666574753728</c:v>
                </c:pt>
                <c:pt idx="21258">
                  <c:v>29.929828278447967</c:v>
                </c:pt>
                <c:pt idx="21259">
                  <c:v>28.385573138057829</c:v>
                </c:pt>
                <c:pt idx="21260">
                  <c:v>22.172641756343928</c:v>
                </c:pt>
                <c:pt idx="21261">
                  <c:v>21.067785796113906</c:v>
                </c:pt>
                <c:pt idx="21262">
                  <c:v>20.22</c:v>
                </c:pt>
                <c:pt idx="21263">
                  <c:v>19.505283512687857</c:v>
                </c:pt>
                <c:pt idx="21264">
                  <c:v>18.875605646840576</c:v>
                </c:pt>
                <c:pt idx="21265">
                  <c:v>18.931614295553434</c:v>
                </c:pt>
                <c:pt idx="21266">
                  <c:v>18.325850111588693</c:v>
                </c:pt>
                <c:pt idx="21267">
                  <c:v>17.762018556720754</c:v>
                </c:pt>
                <c:pt idx="21268">
                  <c:v>17.232456382736782</c:v>
                </c:pt>
                <c:pt idx="21269">
                  <c:v>16.731584025257938</c:v>
                </c:pt>
                <c:pt idx="21270">
                  <c:v>16.255189363869235</c:v>
                </c:pt>
                <c:pt idx="21271">
                  <c:v>15.6</c:v>
                </c:pt>
                <c:pt idx="21272">
                  <c:v>18.447830113737655</c:v>
                </c:pt>
                <c:pt idx="21273">
                  <c:v>21.209130350540967</c:v>
                </c:pt>
                <c:pt idx="21274">
                  <c:v>23.799999999999997</c:v>
                </c:pt>
                <c:pt idx="21275">
                  <c:v>26.141716798859242</c:v>
                </c:pt>
                <c:pt idx="21276">
                  <c:v>28.163128867151237</c:v>
                </c:pt>
                <c:pt idx="21277">
                  <c:v>29.802816622064789</c:v>
                </c:pt>
                <c:pt idx="21278">
                  <c:v>31.010958980888894</c:v>
                </c:pt>
                <c:pt idx="21279">
                  <c:v>31.750847149400208</c:v>
                </c:pt>
                <c:pt idx="21280">
                  <c:v>32.072000000000003</c:v>
                </c:pt>
                <c:pt idx="21281">
                  <c:v>31.652728465072165</c:v>
                </c:pt>
                <c:pt idx="21282">
                  <c:v>30.458744150775502</c:v>
                </c:pt>
                <c:pt idx="21283">
                  <c:v>28.671820345466916</c:v>
                </c:pt>
                <c:pt idx="21284">
                  <c:v>23.40548546091226</c:v>
                </c:pt>
                <c:pt idx="21285">
                  <c:v>22.127009278360376</c:v>
                </c:pt>
                <c:pt idx="21286">
                  <c:v>21.146000000000001</c:v>
                </c:pt>
                <c:pt idx="21287">
                  <c:v>20.318970921824523</c:v>
                </c:pt>
                <c:pt idx="21288">
                  <c:v>19.590343677058385</c:v>
                </c:pt>
                <c:pt idx="21289">
                  <c:v>18.874361912536045</c:v>
                </c:pt>
                <c:pt idx="21290">
                  <c:v>18.395733421502175</c:v>
                </c:pt>
                <c:pt idx="21291">
                  <c:v>17.950236884322567</c:v>
                </c:pt>
                <c:pt idx="21292">
                  <c:v>17.531817388829062</c:v>
                </c:pt>
                <c:pt idx="21293">
                  <c:v>17.136066390327258</c:v>
                </c:pt>
                <c:pt idx="21294">
                  <c:v>16.759655793674455</c:v>
                </c:pt>
                <c:pt idx="21295">
                  <c:v>15.8</c:v>
                </c:pt>
                <c:pt idx="21296">
                  <c:v>18.126885580736868</c:v>
                </c:pt>
                <c:pt idx="21297">
                  <c:v>20.383069920563962</c:v>
                </c:pt>
                <c:pt idx="21298">
                  <c:v>22.5</c:v>
                </c:pt>
                <c:pt idx="21299">
                  <c:v>24.413353969799626</c:v>
                </c:pt>
                <c:pt idx="21300">
                  <c:v>26.064995537794303</c:v>
                </c:pt>
                <c:pt idx="21301">
                  <c:v>27.404740410711476</c:v>
                </c:pt>
                <c:pt idx="21302">
                  <c:v>28.39188111853117</c:v>
                </c:pt>
                <c:pt idx="21303">
                  <c:v>28.996423890363587</c:v>
                </c:pt>
                <c:pt idx="21304">
                  <c:v>30.916</c:v>
                </c:pt>
                <c:pt idx="21305">
                  <c:v>30.58472372548912</c:v>
                </c:pt>
                <c:pt idx="21306">
                  <c:v>29.641328711723855</c:v>
                </c:pt>
                <c:pt idx="21307">
                  <c:v>28.229438297652873</c:v>
                </c:pt>
                <c:pt idx="21308">
                  <c:v>22.409272462943019</c:v>
                </c:pt>
                <c:pt idx="21309">
                  <c:v>21.399118442161285</c:v>
                </c:pt>
                <c:pt idx="21310">
                  <c:v>20.623999999999999</c:v>
                </c:pt>
                <c:pt idx="21311">
                  <c:v>19.970544925886038</c:v>
                </c:pt>
                <c:pt idx="21312">
                  <c:v>19.394839448539955</c:v>
                </c:pt>
                <c:pt idx="21313">
                  <c:v>18.860980961369805</c:v>
                </c:pt>
                <c:pt idx="21314">
                  <c:v>18.307566768611892</c:v>
                </c:pt>
                <c:pt idx="21315">
                  <c:v>17.792461397497974</c:v>
                </c:pt>
                <c:pt idx="21316">
                  <c:v>17.308663855833604</c:v>
                </c:pt>
                <c:pt idx="21317">
                  <c:v>16.851076763815897</c:v>
                </c:pt>
                <c:pt idx="21318">
                  <c:v>16.415852011436087</c:v>
                </c:pt>
                <c:pt idx="21319">
                  <c:v>16.399999999999999</c:v>
                </c:pt>
                <c:pt idx="21320">
                  <c:v>18.900533758403796</c:v>
                </c:pt>
                <c:pt idx="21321">
                  <c:v>21.325090063889629</c:v>
                </c:pt>
                <c:pt idx="21322">
                  <c:v>23.599999999999998</c:v>
                </c:pt>
                <c:pt idx="21323">
                  <c:v>25.656141579486167</c:v>
                </c:pt>
                <c:pt idx="21324">
                  <c:v>27.431039980913283</c:v>
                </c:pt>
                <c:pt idx="21325">
                  <c:v>28.870765814495918</c:v>
                </c:pt>
                <c:pt idx="21326">
                  <c:v>29.931573739317081</c:v>
                </c:pt>
                <c:pt idx="21327">
                  <c:v>30.581231643375794</c:v>
                </c:pt>
                <c:pt idx="21328">
                  <c:v>31.596</c:v>
                </c:pt>
                <c:pt idx="21329">
                  <c:v>31.212961807596795</c:v>
                </c:pt>
                <c:pt idx="21330">
                  <c:v>30.122161322930708</c:v>
                </c:pt>
                <c:pt idx="21331">
                  <c:v>28.489663031661131</c:v>
                </c:pt>
                <c:pt idx="21332">
                  <c:v>22.948221285277867</c:v>
                </c:pt>
                <c:pt idx="21333">
                  <c:v>21.780230698748987</c:v>
                </c:pt>
                <c:pt idx="21334">
                  <c:v>20.884</c:v>
                </c:pt>
                <c:pt idx="21335">
                  <c:v>20.128442570555734</c:v>
                </c:pt>
                <c:pt idx="21336">
                  <c:v>19.462783112374325</c:v>
                </c:pt>
                <c:pt idx="21337">
                  <c:v>17.383657151603053</c:v>
                </c:pt>
                <c:pt idx="21338">
                  <c:v>16.845200099189949</c:v>
                </c:pt>
                <c:pt idx="21339">
                  <c:v>16.344016494862892</c:v>
                </c:pt>
                <c:pt idx="21340">
                  <c:v>15.873294562432694</c:v>
                </c:pt>
                <c:pt idx="21341">
                  <c:v>15.428074689118167</c:v>
                </c:pt>
                <c:pt idx="21342">
                  <c:v>15.004612767883762</c:v>
                </c:pt>
                <c:pt idx="21343">
                  <c:v>16</c:v>
                </c:pt>
                <c:pt idx="21344">
                  <c:v>18.257426309670095</c:v>
                </c:pt>
                <c:pt idx="21345">
                  <c:v>20.446261863233694</c:v>
                </c:pt>
                <c:pt idx="21346">
                  <c:v>22.5</c:v>
                </c:pt>
                <c:pt idx="21347">
                  <c:v>24.356238925925012</c:v>
                </c:pt>
                <c:pt idx="21348">
                  <c:v>25.958577760546714</c:v>
                </c:pt>
                <c:pt idx="21349">
                  <c:v>27.258330249197702</c:v>
                </c:pt>
                <c:pt idx="21350">
                  <c:v>28.216004070216808</c:v>
                </c:pt>
                <c:pt idx="21351">
                  <c:v>28.802500789158707</c:v>
                </c:pt>
                <c:pt idx="21352">
                  <c:v>31.46</c:v>
                </c:pt>
                <c:pt idx="21353">
                  <c:v>31.08731419117526</c:v>
                </c:pt>
                <c:pt idx="21354">
                  <c:v>30.025994800689336</c:v>
                </c:pt>
                <c:pt idx="21355">
                  <c:v>28.43761808485948</c:v>
                </c:pt>
                <c:pt idx="21356">
                  <c:v>21.360431520810899</c:v>
                </c:pt>
                <c:pt idx="21357">
                  <c:v>20.224008247431446</c:v>
                </c:pt>
                <c:pt idx="21358">
                  <c:v>19.352</c:v>
                </c:pt>
                <c:pt idx="21359">
                  <c:v>18.616863041621798</c:v>
                </c:pt>
                <c:pt idx="21360">
                  <c:v>17.969194379607451</c:v>
                </c:pt>
                <c:pt idx="21361">
                  <c:v>18.492952390670059</c:v>
                </c:pt>
                <c:pt idx="21362">
                  <c:v>17.89466677687772</c:v>
                </c:pt>
                <c:pt idx="21363">
                  <c:v>17.337796105403214</c:v>
                </c:pt>
                <c:pt idx="21364">
                  <c:v>16.814771736036327</c:v>
                </c:pt>
                <c:pt idx="21365">
                  <c:v>16.320082987909075</c:v>
                </c:pt>
                <c:pt idx="21366">
                  <c:v>15.849569742093069</c:v>
                </c:pt>
                <c:pt idx="21367">
                  <c:v>14.6</c:v>
                </c:pt>
                <c:pt idx="21368">
                  <c:v>17.517289384804428</c:v>
                </c:pt>
                <c:pt idx="21369">
                  <c:v>20.345938407871234</c:v>
                </c:pt>
                <c:pt idx="21370">
                  <c:v>22.999999999999996</c:v>
                </c:pt>
                <c:pt idx="21371">
                  <c:v>25.398831842733856</c:v>
                </c:pt>
                <c:pt idx="21372">
                  <c:v>27.469546644398829</c:v>
                </c:pt>
                <c:pt idx="21373">
                  <c:v>29.149226783578566</c:v>
                </c:pt>
                <c:pt idx="21374">
                  <c:v>30.386836029203259</c:v>
                </c:pt>
                <c:pt idx="21375">
                  <c:v>31.144770250605092</c:v>
                </c:pt>
                <c:pt idx="21376">
                  <c:v>32.003999999999998</c:v>
                </c:pt>
                <c:pt idx="21377">
                  <c:v>31.5899046568614</c:v>
                </c:pt>
                <c:pt idx="21378">
                  <c:v>30.410660889654817</c:v>
                </c:pt>
                <c:pt idx="21379">
                  <c:v>28.645797872066087</c:v>
                </c:pt>
                <c:pt idx="21380">
                  <c:v>22.911590578678776</c:v>
                </c:pt>
                <c:pt idx="21381">
                  <c:v>21.648898052701607</c:v>
                </c:pt>
                <c:pt idx="21382">
                  <c:v>20.68</c:v>
                </c:pt>
                <c:pt idx="21383">
                  <c:v>19.863181157357552</c:v>
                </c:pt>
                <c:pt idx="21384">
                  <c:v>19.143549310674945</c:v>
                </c:pt>
                <c:pt idx="21385">
                  <c:v>18.47027620043681</c:v>
                </c:pt>
                <c:pt idx="21386">
                  <c:v>17.857033446299667</c:v>
                </c:pt>
                <c:pt idx="21387">
                  <c:v>17.286241008038292</c:v>
                </c:pt>
                <c:pt idx="21388">
                  <c:v>16.750141029437238</c:v>
                </c:pt>
                <c:pt idx="21389">
                  <c:v>16.243085062606802</c:v>
                </c:pt>
                <c:pt idx="21390">
                  <c:v>15.760808985645397</c:v>
                </c:pt>
                <c:pt idx="21391">
                  <c:v>15.4</c:v>
                </c:pt>
                <c:pt idx="21392">
                  <c:v>18.230465295970966</c:v>
                </c:pt>
                <c:pt idx="21393">
                  <c:v>20.9749283362084</c:v>
                </c:pt>
                <c:pt idx="21394">
                  <c:v>23.549999999999997</c:v>
                </c:pt>
                <c:pt idx="21395">
                  <c:v>25.877438037890588</c:v>
                </c:pt>
                <c:pt idx="21396">
                  <c:v>27.88652442283934</c:v>
                </c:pt>
                <c:pt idx="21397">
                  <c:v>29.516214081686346</c:v>
                </c:pt>
                <c:pt idx="21398">
                  <c:v>30.716989718810304</c:v>
                </c:pt>
                <c:pt idx="21399">
                  <c:v>31.452366374098986</c:v>
                </c:pt>
                <c:pt idx="21400">
                  <c:v>32.14</c:v>
                </c:pt>
                <c:pt idx="21401">
                  <c:v>31.715552273282935</c:v>
                </c:pt>
                <c:pt idx="21402">
                  <c:v>30.50682741189619</c:v>
                </c:pt>
                <c:pt idx="21403">
                  <c:v>28.697842818867741</c:v>
                </c:pt>
                <c:pt idx="21404">
                  <c:v>22.999380343145745</c:v>
                </c:pt>
                <c:pt idx="21405">
                  <c:v>21.705120504019145</c:v>
                </c:pt>
                <c:pt idx="21406">
                  <c:v>20.712</c:v>
                </c:pt>
                <c:pt idx="21407">
                  <c:v>19.874760686291491</c:v>
                </c:pt>
                <c:pt idx="21408">
                  <c:v>19.137138043441819</c:v>
                </c:pt>
                <c:pt idx="21409">
                  <c:v>17.260980961369803</c:v>
                </c:pt>
                <c:pt idx="21410">
                  <c:v>16.70756676861189</c:v>
                </c:pt>
                <c:pt idx="21411">
                  <c:v>16.192461397497972</c:v>
                </c:pt>
                <c:pt idx="21412">
                  <c:v>15.708663855833603</c:v>
                </c:pt>
                <c:pt idx="21413">
                  <c:v>15.251076763815895</c:v>
                </c:pt>
                <c:pt idx="21414">
                  <c:v>14.815852011436089</c:v>
                </c:pt>
                <c:pt idx="21415">
                  <c:v>15.3</c:v>
                </c:pt>
                <c:pt idx="21416">
                  <c:v>17.713709669570331</c:v>
                </c:pt>
                <c:pt idx="21417">
                  <c:v>20.054079992226796</c:v>
                </c:pt>
                <c:pt idx="21418">
                  <c:v>22.25</c:v>
                </c:pt>
                <c:pt idx="21419">
                  <c:v>24.234747774642898</c:v>
                </c:pt>
                <c:pt idx="21420">
                  <c:v>25.948017759353796</c:v>
                </c:pt>
                <c:pt idx="21421">
                  <c:v>27.337753112603696</c:v>
                </c:pt>
                <c:pt idx="21422">
                  <c:v>28.361727428924127</c:v>
                </c:pt>
                <c:pt idx="21423">
                  <c:v>28.98882776686969</c:v>
                </c:pt>
                <c:pt idx="21424">
                  <c:v>31.596</c:v>
                </c:pt>
                <c:pt idx="21425">
                  <c:v>31.212961807596795</c:v>
                </c:pt>
                <c:pt idx="21426">
                  <c:v>30.122161322930708</c:v>
                </c:pt>
                <c:pt idx="21427">
                  <c:v>28.489663031661131</c:v>
                </c:pt>
                <c:pt idx="21428">
                  <c:v>21.348221285277866</c:v>
                </c:pt>
                <c:pt idx="21429">
                  <c:v>20.180230698748986</c:v>
                </c:pt>
                <c:pt idx="21430">
                  <c:v>19.283999999999999</c:v>
                </c:pt>
                <c:pt idx="21431">
                  <c:v>18.528442570555736</c:v>
                </c:pt>
                <c:pt idx="21432">
                  <c:v>17.862783112374323</c:v>
                </c:pt>
                <c:pt idx="21433">
                  <c:v>18.43235476986111</c:v>
                </c:pt>
                <c:pt idx="21434">
                  <c:v>17.942508423568633</c:v>
                </c:pt>
                <c:pt idx="21435">
                  <c:v>17.48657056129888</c:v>
                </c:pt>
                <c:pt idx="21436">
                  <c:v>17.058344358879744</c:v>
                </c:pt>
                <c:pt idx="21437">
                  <c:v>16.653317946350555</c:v>
                </c:pt>
                <c:pt idx="21438">
                  <c:v>16.268085226338698</c:v>
                </c:pt>
                <c:pt idx="21439">
                  <c:v>14.4</c:v>
                </c:pt>
                <c:pt idx="21440">
                  <c:v>16.935263393937184</c:v>
                </c:pt>
                <c:pt idx="21441">
                  <c:v>19.393494092554764</c:v>
                </c:pt>
                <c:pt idx="21442">
                  <c:v>21.7</c:v>
                </c:pt>
                <c:pt idx="21443">
                  <c:v>23.784699101423474</c:v>
                </c:pt>
                <c:pt idx="21444">
                  <c:v>25.584248869537078</c:v>
                </c:pt>
                <c:pt idx="21445">
                  <c:v>27.043970895252805</c:v>
                </c:pt>
                <c:pt idx="21446">
                  <c:v>28.119512263474263</c:v>
                </c:pt>
                <c:pt idx="21447">
                  <c:v>28.77819319397824</c:v>
                </c:pt>
                <c:pt idx="21448">
                  <c:v>31.018000000000001</c:v>
                </c:pt>
                <c:pt idx="21449">
                  <c:v>30.678959437805272</c:v>
                </c:pt>
                <c:pt idx="21450">
                  <c:v>29.713453603404883</c:v>
                </c:pt>
                <c:pt idx="21451">
                  <c:v>28.268472007754109</c:v>
                </c:pt>
                <c:pt idx="21452">
                  <c:v>22.050114786293246</c:v>
                </c:pt>
                <c:pt idx="21453">
                  <c:v>21.016285280649441</c:v>
                </c:pt>
                <c:pt idx="21454">
                  <c:v>20.222999999999999</c:v>
                </c:pt>
                <c:pt idx="21455">
                  <c:v>19.554229572586493</c:v>
                </c:pt>
                <c:pt idx="21456">
                  <c:v>18.965030998115111</c:v>
                </c:pt>
                <c:pt idx="21457">
                  <c:v>17.957635723578242</c:v>
                </c:pt>
                <c:pt idx="21458">
                  <c:v>17.38552510538932</c:v>
                </c:pt>
                <c:pt idx="21459">
                  <c:v>16.85301752579182</c:v>
                </c:pt>
                <c:pt idx="21460">
                  <c:v>16.352875472584739</c:v>
                </c:pt>
                <c:pt idx="21461">
                  <c:v>15.879829357188052</c:v>
                </c:pt>
                <c:pt idx="21462">
                  <c:v>15.429901065876498</c:v>
                </c:pt>
                <c:pt idx="21463">
                  <c:v>15.9</c:v>
                </c:pt>
                <c:pt idx="21464">
                  <c:v>18.400533758403796</c:v>
                </c:pt>
                <c:pt idx="21465">
                  <c:v>20.825090063889629</c:v>
                </c:pt>
                <c:pt idx="21466">
                  <c:v>23.1</c:v>
                </c:pt>
                <c:pt idx="21467">
                  <c:v>25.156141579486167</c:v>
                </c:pt>
                <c:pt idx="21468">
                  <c:v>26.931039980913283</c:v>
                </c:pt>
                <c:pt idx="21469">
                  <c:v>28.370765814495918</c:v>
                </c:pt>
                <c:pt idx="21470">
                  <c:v>29.431573739317081</c:v>
                </c:pt>
                <c:pt idx="21471">
                  <c:v>30.081231643375794</c:v>
                </c:pt>
                <c:pt idx="21472">
                  <c:v>31.766000000000002</c:v>
                </c:pt>
                <c:pt idx="21473">
                  <c:v>31.370021328123716</c:v>
                </c:pt>
                <c:pt idx="21474">
                  <c:v>30.242369475732421</c:v>
                </c:pt>
                <c:pt idx="21475">
                  <c:v>28.5547192151632</c:v>
                </c:pt>
                <c:pt idx="21476">
                  <c:v>22.18295849086158</c:v>
                </c:pt>
                <c:pt idx="21477">
                  <c:v>20.97550876289591</c:v>
                </c:pt>
                <c:pt idx="21478">
                  <c:v>20.048999999999999</c:v>
                </c:pt>
                <c:pt idx="21479">
                  <c:v>19.267916981723157</c:v>
                </c:pt>
                <c:pt idx="21480">
                  <c:v>18.579769028332915</c:v>
                </c:pt>
                <c:pt idx="21481">
                  <c:v>18.047600010203563</c:v>
                </c:pt>
                <c:pt idx="21482">
                  <c:v>17.419400115721608</c:v>
                </c:pt>
                <c:pt idx="21483">
                  <c:v>16.834685910673372</c:v>
                </c:pt>
                <c:pt idx="21484">
                  <c:v>16.285510322838146</c:v>
                </c:pt>
                <c:pt idx="21485">
                  <c:v>15.766087137304531</c:v>
                </c:pt>
                <c:pt idx="21486">
                  <c:v>15.272048229197724</c:v>
                </c:pt>
                <c:pt idx="21487">
                  <c:v>15</c:v>
                </c:pt>
                <c:pt idx="21488">
                  <c:v>17.882559749271042</c:v>
                </c:pt>
                <c:pt idx="21489">
                  <c:v>20.677534379206101</c:v>
                </c:pt>
                <c:pt idx="21490">
                  <c:v>23.299999999999997</c:v>
                </c:pt>
                <c:pt idx="21491">
                  <c:v>25.670274320796551</c:v>
                </c:pt>
                <c:pt idx="21492">
                  <c:v>27.716337755775037</c:v>
                </c:pt>
                <c:pt idx="21493">
                  <c:v>29.376021702821681</c:v>
                </c:pt>
                <c:pt idx="21494">
                  <c:v>30.598897505046079</c:v>
                </c:pt>
                <c:pt idx="21495">
                  <c:v>31.347808700002656</c:v>
                </c:pt>
                <c:pt idx="21496">
                  <c:v>32.275999999999996</c:v>
                </c:pt>
                <c:pt idx="21497">
                  <c:v>31.84119988970447</c:v>
                </c:pt>
                <c:pt idx="21498">
                  <c:v>30.602993934137558</c:v>
                </c:pt>
                <c:pt idx="21499">
                  <c:v>28.749887765669392</c:v>
                </c:pt>
                <c:pt idx="21500">
                  <c:v>22.687170107612715</c:v>
                </c:pt>
                <c:pt idx="21501">
                  <c:v>21.361342955336688</c:v>
                </c:pt>
                <c:pt idx="21502">
                  <c:v>20.344000000000001</c:v>
                </c:pt>
                <c:pt idx="21503">
                  <c:v>19.486340215225432</c:v>
                </c:pt>
                <c:pt idx="21504">
                  <c:v>18.730726776208694</c:v>
                </c:pt>
                <c:pt idx="21505">
                  <c:v>18.580311913811492</c:v>
                </c:pt>
                <c:pt idx="21506">
                  <c:v>18.023158435967378</c:v>
                </c:pt>
                <c:pt idx="21507">
                  <c:v>17.50457262315674</c:v>
                </c:pt>
                <c:pt idx="21508">
                  <c:v>17.01750617918383</c:v>
                </c:pt>
                <c:pt idx="21509">
                  <c:v>16.556827282490325</c:v>
                </c:pt>
                <c:pt idx="21510">
                  <c:v>16.118661822324171</c:v>
                </c:pt>
                <c:pt idx="21511">
                  <c:v>14.8</c:v>
                </c:pt>
                <c:pt idx="21512">
                  <c:v>17.543641207137501</c:v>
                </c:pt>
                <c:pt idx="21513">
                  <c:v>20.203918264545567</c:v>
                </c:pt>
                <c:pt idx="21514">
                  <c:v>22.7</c:v>
                </c:pt>
                <c:pt idx="21515">
                  <c:v>24.956044233047322</c:v>
                </c:pt>
                <c:pt idx="21516">
                  <c:v>26.903502201279856</c:v>
                </c:pt>
                <c:pt idx="21517">
                  <c:v>28.483201379794131</c:v>
                </c:pt>
                <c:pt idx="21518">
                  <c:v>29.647143408417353</c:v>
                </c:pt>
                <c:pt idx="21519">
                  <c:v>30.359962497592889</c:v>
                </c:pt>
                <c:pt idx="21520">
                  <c:v>31.630000000000003</c:v>
                </c:pt>
                <c:pt idx="21521">
                  <c:v>31.244373711702181</c:v>
                </c:pt>
                <c:pt idx="21522">
                  <c:v>30.146202953491052</c:v>
                </c:pt>
                <c:pt idx="21523">
                  <c:v>28.502674268361545</c:v>
                </c:pt>
                <c:pt idx="21524">
                  <c:v>22.695168726394609</c:v>
                </c:pt>
                <c:pt idx="21525">
                  <c:v>21.519286311578369</c:v>
                </c:pt>
                <c:pt idx="21526">
                  <c:v>20.616999999999997</c:v>
                </c:pt>
                <c:pt idx="21527">
                  <c:v>19.856337452789219</c:v>
                </c:pt>
                <c:pt idx="21528">
                  <c:v>19.186180295566043</c:v>
                </c:pt>
                <c:pt idx="21529">
                  <c:v>18.107073816143977</c:v>
                </c:pt>
                <c:pt idx="21530">
                  <c:v>17.699491741747948</c:v>
                </c:pt>
                <c:pt idx="21531">
                  <c:v>17.320123596805939</c:v>
                </c:pt>
                <c:pt idx="21532">
                  <c:v>16.963813245174748</c:v>
                </c:pt>
                <c:pt idx="21533">
                  <c:v>16.626806535513058</c:v>
                </c:pt>
                <c:pt idx="21534">
                  <c:v>16.306269386800903</c:v>
                </c:pt>
                <c:pt idx="21535">
                  <c:v>15.7</c:v>
                </c:pt>
                <c:pt idx="21536">
                  <c:v>17.644859589869618</c:v>
                </c:pt>
                <c:pt idx="21537">
                  <c:v>19.53062560524749</c:v>
                </c:pt>
                <c:pt idx="21538">
                  <c:v>21.299999999999997</c:v>
                </c:pt>
                <c:pt idx="21539">
                  <c:v>22.899221228489239</c:v>
                </c:pt>
                <c:pt idx="21540">
                  <c:v>24.279697762932553</c:v>
                </c:pt>
                <c:pt idx="21541">
                  <c:v>25.399484522385713</c:v>
                </c:pt>
                <c:pt idx="21542">
                  <c:v>26.224557352802172</c:v>
                </c:pt>
                <c:pt idx="21543">
                  <c:v>26.72984683373673</c:v>
                </c:pt>
                <c:pt idx="21544">
                  <c:v>30.27</c:v>
                </c:pt>
                <c:pt idx="21545">
                  <c:v>29.987897547486828</c:v>
                </c:pt>
                <c:pt idx="21546">
                  <c:v>29.184537731077345</c:v>
                </c:pt>
                <c:pt idx="21547">
                  <c:v>27.982224800345023</c:v>
                </c:pt>
                <c:pt idx="21548">
                  <c:v>21.117271081724915</c:v>
                </c:pt>
                <c:pt idx="21549">
                  <c:v>20.257061798402969</c:v>
                </c:pt>
                <c:pt idx="21550">
                  <c:v>19.597000000000001</c:v>
                </c:pt>
                <c:pt idx="21551">
                  <c:v>19.040542163449832</c:v>
                </c:pt>
                <c:pt idx="21552">
                  <c:v>18.550292967897306</c:v>
                </c:pt>
                <c:pt idx="21553">
                  <c:v>17.422319056486426</c:v>
                </c:pt>
                <c:pt idx="21554">
                  <c:v>16.876383433900919</c:v>
                </c:pt>
                <c:pt idx="21555">
                  <c:v>16.36823894618043</c:v>
                </c:pt>
                <c:pt idx="21556">
                  <c:v>15.890979209133148</c:v>
                </c:pt>
                <c:pt idx="21557">
                  <c:v>15.43957572646703</c:v>
                </c:pt>
                <c:pt idx="21558">
                  <c:v>15.010232389659924</c:v>
                </c:pt>
                <c:pt idx="21559">
                  <c:v>16</c:v>
                </c:pt>
                <c:pt idx="21560">
                  <c:v>18.292155945203479</c:v>
                </c:pt>
                <c:pt idx="21561">
                  <c:v>20.514665891898826</c:v>
                </c:pt>
                <c:pt idx="21562">
                  <c:v>22.599999999999998</c:v>
                </c:pt>
                <c:pt idx="21563">
                  <c:v>24.484796447862315</c:v>
                </c:pt>
                <c:pt idx="21564">
                  <c:v>26.111786649170512</c:v>
                </c:pt>
                <c:pt idx="21565">
                  <c:v>27.431535329954588</c:v>
                </c:pt>
                <c:pt idx="21566">
                  <c:v>28.403942594373987</c:v>
                </c:pt>
                <c:pt idx="21567">
                  <c:v>28.999462339761145</c:v>
                </c:pt>
                <c:pt idx="21568">
                  <c:v>31.528000000000002</c:v>
                </c:pt>
                <c:pt idx="21569">
                  <c:v>31.150137999386029</c:v>
                </c:pt>
                <c:pt idx="21570">
                  <c:v>30.074078061810024</c:v>
                </c:pt>
                <c:pt idx="21571">
                  <c:v>28.463640558260309</c:v>
                </c:pt>
                <c:pt idx="21572">
                  <c:v>21.45432640304438</c:v>
                </c:pt>
                <c:pt idx="21573">
                  <c:v>20.302119473090215</c:v>
                </c:pt>
                <c:pt idx="21574">
                  <c:v>19.417999999999999</c:v>
                </c:pt>
                <c:pt idx="21575">
                  <c:v>18.672652806088763</c:v>
                </c:pt>
                <c:pt idx="21576">
                  <c:v>18.015988745990885</c:v>
                </c:pt>
                <c:pt idx="21577">
                  <c:v>17.750945247995119</c:v>
                </c:pt>
                <c:pt idx="21578">
                  <c:v>17.141441778944177</c:v>
                </c:pt>
                <c:pt idx="21579">
                  <c:v>16.574129782379522</c:v>
                </c:pt>
                <c:pt idx="21580">
                  <c:v>16.041298706087009</c:v>
                </c:pt>
                <c:pt idx="21581">
                  <c:v>15.537334543932371</c:v>
                </c:pt>
                <c:pt idx="21582">
                  <c:v>15.057999174757313</c:v>
                </c:pt>
                <c:pt idx="21583">
                  <c:v>14.6</c:v>
                </c:pt>
                <c:pt idx="21584">
                  <c:v>17.430465295970965</c:v>
                </c:pt>
                <c:pt idx="21585">
                  <c:v>20.174928336208399</c:v>
                </c:pt>
                <c:pt idx="21586">
                  <c:v>22.749999999999996</c:v>
                </c:pt>
                <c:pt idx="21587">
                  <c:v>25.077438037890587</c:v>
                </c:pt>
                <c:pt idx="21588">
                  <c:v>27.086524422839339</c:v>
                </c:pt>
                <c:pt idx="21589">
                  <c:v>28.716214081686346</c:v>
                </c:pt>
                <c:pt idx="21590">
                  <c:v>29.916989718810303</c:v>
                </c:pt>
                <c:pt idx="21591">
                  <c:v>30.652366374098989</c:v>
                </c:pt>
                <c:pt idx="21592">
                  <c:v>32.106000000000002</c:v>
                </c:pt>
                <c:pt idx="21593">
                  <c:v>31.684140369177552</c:v>
                </c:pt>
                <c:pt idx="21594">
                  <c:v>30.482785781335849</c:v>
                </c:pt>
                <c:pt idx="21595">
                  <c:v>28.68483158216733</c:v>
                </c:pt>
                <c:pt idx="21596">
                  <c:v>22.252432902029</c:v>
                </c:pt>
                <c:pt idx="21597">
                  <c:v>20.96606489118976</c:v>
                </c:pt>
                <c:pt idx="21598">
                  <c:v>19.978999999999999</c:v>
                </c:pt>
                <c:pt idx="21599">
                  <c:v>19.146865804058002</c:v>
                </c:pt>
                <c:pt idx="21600">
                  <c:v>18.413740860250101</c:v>
                </c:pt>
                <c:pt idx="21601">
                  <c:v>18.554290485786684</c:v>
                </c:pt>
                <c:pt idx="21602">
                  <c:v>17.963483442166748</c:v>
                </c:pt>
                <c:pt idx="21603">
                  <c:v>17.413573654085674</c:v>
                </c:pt>
                <c:pt idx="21604">
                  <c:v>16.897087089335873</c:v>
                </c:pt>
                <c:pt idx="21605">
                  <c:v>16.408581950560212</c:v>
                </c:pt>
                <c:pt idx="21606">
                  <c:v>15.943950120316906</c:v>
                </c:pt>
                <c:pt idx="21607">
                  <c:v>14.6</c:v>
                </c:pt>
                <c:pt idx="21608">
                  <c:v>17.499924567037738</c:v>
                </c:pt>
                <c:pt idx="21609">
                  <c:v>20.311736393538666</c:v>
                </c:pt>
                <c:pt idx="21610">
                  <c:v>22.95</c:v>
                </c:pt>
                <c:pt idx="21611">
                  <c:v>25.334553081765208</c:v>
                </c:pt>
                <c:pt idx="21612">
                  <c:v>27.392942200086935</c:v>
                </c:pt>
                <c:pt idx="21613">
                  <c:v>29.062624243200126</c:v>
                </c:pt>
                <c:pt idx="21614">
                  <c:v>30.292866767124671</c:v>
                </c:pt>
                <c:pt idx="21615">
                  <c:v>31.04628947530388</c:v>
                </c:pt>
                <c:pt idx="21616">
                  <c:v>31.936</c:v>
                </c:pt>
                <c:pt idx="21617">
                  <c:v>31.527080848650634</c:v>
                </c:pt>
                <c:pt idx="21618">
                  <c:v>30.362577628534133</c:v>
                </c:pt>
                <c:pt idx="21619">
                  <c:v>28.619775398665261</c:v>
                </c:pt>
                <c:pt idx="21620">
                  <c:v>22.917695696445293</c:v>
                </c:pt>
                <c:pt idx="21621">
                  <c:v>21.670786827042836</c:v>
                </c:pt>
                <c:pt idx="21622">
                  <c:v>20.713999999999999</c:v>
                </c:pt>
                <c:pt idx="21623">
                  <c:v>19.907391392890581</c:v>
                </c:pt>
                <c:pt idx="21624">
                  <c:v>19.196754944291509</c:v>
                </c:pt>
                <c:pt idx="21625">
                  <c:v>17.255030960094359</c:v>
                </c:pt>
                <c:pt idx="21626">
                  <c:v>16.78014175414669</c:v>
                </c:pt>
                <c:pt idx="21627">
                  <c:v>16.338125658663799</c:v>
                </c:pt>
                <c:pt idx="21628">
                  <c:v>15.922975065478834</c:v>
                </c:pt>
                <c:pt idx="21629">
                  <c:v>15.530315871652828</c:v>
                </c:pt>
                <c:pt idx="21630">
                  <c:v>15.156845982786374</c:v>
                </c:pt>
                <c:pt idx="21631">
                  <c:v>15.5</c:v>
                </c:pt>
                <c:pt idx="21632">
                  <c:v>17.583778132003165</c:v>
                </c:pt>
                <c:pt idx="21633">
                  <c:v>19.604241719908025</c:v>
                </c:pt>
                <c:pt idx="21634">
                  <c:v>21.5</c:v>
                </c:pt>
                <c:pt idx="21635">
                  <c:v>23.213451316238469</c:v>
                </c:pt>
                <c:pt idx="21636">
                  <c:v>24.692533317427738</c:v>
                </c:pt>
                <c:pt idx="21637">
                  <c:v>25.892304845413264</c:v>
                </c:pt>
                <c:pt idx="21638">
                  <c:v>26.776311449430899</c:v>
                </c:pt>
                <c:pt idx="21639">
                  <c:v>27.317693036146494</c:v>
                </c:pt>
                <c:pt idx="21640">
                  <c:v>30.882000000000001</c:v>
                </c:pt>
                <c:pt idx="21641">
                  <c:v>30.553311821383737</c:v>
                </c:pt>
                <c:pt idx="21642">
                  <c:v>29.617287081163514</c:v>
                </c:pt>
                <c:pt idx="21643">
                  <c:v>28.216427060952459</c:v>
                </c:pt>
                <c:pt idx="21644">
                  <c:v>20.762325021826278</c:v>
                </c:pt>
                <c:pt idx="21645">
                  <c:v>19.760062829331901</c:v>
                </c:pt>
                <c:pt idx="21646">
                  <c:v>18.991</c:v>
                </c:pt>
                <c:pt idx="21647">
                  <c:v>18.342650043652554</c:v>
                </c:pt>
                <c:pt idx="21648">
                  <c:v>17.771442265348238</c:v>
                </c:pt>
                <c:pt idx="21649">
                  <c:v>17.880311913811493</c:v>
                </c:pt>
                <c:pt idx="21650">
                  <c:v>17.323158435967379</c:v>
                </c:pt>
                <c:pt idx="21651">
                  <c:v>16.804572623156741</c:v>
                </c:pt>
                <c:pt idx="21652">
                  <c:v>16.31750617918383</c:v>
                </c:pt>
                <c:pt idx="21653">
                  <c:v>15.856827282490327</c:v>
                </c:pt>
                <c:pt idx="21654">
                  <c:v>15.418661822324172</c:v>
                </c:pt>
                <c:pt idx="21655">
                  <c:v>14.8</c:v>
                </c:pt>
                <c:pt idx="21656">
                  <c:v>17.42208748277065</c:v>
                </c:pt>
                <c:pt idx="21657">
                  <c:v>19.964504164217598</c:v>
                </c:pt>
                <c:pt idx="21658">
                  <c:v>22.349999999999998</c:v>
                </c:pt>
                <c:pt idx="21659">
                  <c:v>24.506092906266744</c:v>
                </c:pt>
                <c:pt idx="21660">
                  <c:v>26.367271091096569</c:v>
                </c:pt>
                <c:pt idx="21661">
                  <c:v>27.876983597145021</c:v>
                </c:pt>
                <c:pt idx="21662">
                  <c:v>28.989358573867214</c:v>
                </c:pt>
                <c:pt idx="21663">
                  <c:v>29.670597070484341</c:v>
                </c:pt>
                <c:pt idx="21664">
                  <c:v>31.63</c:v>
                </c:pt>
                <c:pt idx="21665">
                  <c:v>31.244373711702178</c:v>
                </c:pt>
                <c:pt idx="21666">
                  <c:v>30.146202953491049</c:v>
                </c:pt>
                <c:pt idx="21667">
                  <c:v>28.502674268361545</c:v>
                </c:pt>
                <c:pt idx="21668">
                  <c:v>21.99516872639461</c:v>
                </c:pt>
                <c:pt idx="21669">
                  <c:v>20.81928631157837</c:v>
                </c:pt>
                <c:pt idx="21670">
                  <c:v>19.917000000000002</c:v>
                </c:pt>
                <c:pt idx="21671">
                  <c:v>19.15633745278922</c:v>
                </c:pt>
                <c:pt idx="21672">
                  <c:v>18.486180295566044</c:v>
                </c:pt>
                <c:pt idx="21673">
                  <c:v>18.30298810404474</c:v>
                </c:pt>
                <c:pt idx="21674">
                  <c:v>17.760791766545434</c:v>
                </c:pt>
                <c:pt idx="21675">
                  <c:v>17.256127720521661</c:v>
                </c:pt>
                <c:pt idx="21676">
                  <c:v>16.782136885782922</c:v>
                </c:pt>
                <c:pt idx="21677">
                  <c:v>16.3338252077926</c:v>
                </c:pt>
                <c:pt idx="21678">
                  <c:v>15.907422578771843</c:v>
                </c:pt>
                <c:pt idx="21679">
                  <c:v>15</c:v>
                </c:pt>
                <c:pt idx="21680">
                  <c:v>17.604722665003955</c:v>
                </c:pt>
                <c:pt idx="21681">
                  <c:v>20.130302149885033</c:v>
                </c:pt>
                <c:pt idx="21682">
                  <c:v>22.5</c:v>
                </c:pt>
                <c:pt idx="21683">
                  <c:v>24.641814145298088</c:v>
                </c:pt>
                <c:pt idx="21684">
                  <c:v>26.490666646784668</c:v>
                </c:pt>
                <c:pt idx="21685">
                  <c:v>27.99038105676658</c:v>
                </c:pt>
                <c:pt idx="21686">
                  <c:v>29.095389311788622</c:v>
                </c:pt>
                <c:pt idx="21687">
                  <c:v>29.772116295183121</c:v>
                </c:pt>
                <c:pt idx="21688">
                  <c:v>31.494</c:v>
                </c:pt>
                <c:pt idx="21689">
                  <c:v>31.118726095280643</c:v>
                </c:pt>
                <c:pt idx="21690">
                  <c:v>30.05003643124968</c:v>
                </c:pt>
                <c:pt idx="21691">
                  <c:v>28.450629321559894</c:v>
                </c:pt>
                <c:pt idx="21692">
                  <c:v>22.30737896192764</c:v>
                </c:pt>
                <c:pt idx="21693">
                  <c:v>21.163063860260831</c:v>
                </c:pt>
                <c:pt idx="21694">
                  <c:v>20.285</c:v>
                </c:pt>
                <c:pt idx="21695">
                  <c:v>19.544757923855279</c:v>
                </c:pt>
                <c:pt idx="21696">
                  <c:v>18.892591562799169</c:v>
                </c:pt>
                <c:pt idx="21697">
                  <c:v>18.015628580903307</c:v>
                </c:pt>
                <c:pt idx="21698">
                  <c:v>17.432300107455777</c:v>
                </c:pt>
                <c:pt idx="21699">
                  <c:v>16.889351202768133</c:v>
                </c:pt>
                <c:pt idx="21700">
                  <c:v>16.379402442635417</c:v>
                </c:pt>
                <c:pt idx="21701">
                  <c:v>15.897080913211347</c:v>
                </c:pt>
                <c:pt idx="21702">
                  <c:v>15.438330498540742</c:v>
                </c:pt>
                <c:pt idx="21703">
                  <c:v>15.5</c:v>
                </c:pt>
                <c:pt idx="21704">
                  <c:v>18.122087482770649</c:v>
                </c:pt>
                <c:pt idx="21705">
                  <c:v>20.664504164217597</c:v>
                </c:pt>
                <c:pt idx="21706">
                  <c:v>23.05</c:v>
                </c:pt>
                <c:pt idx="21707">
                  <c:v>25.206092906266743</c:v>
                </c:pt>
                <c:pt idx="21708">
                  <c:v>27.067271091096568</c:v>
                </c:pt>
                <c:pt idx="21709">
                  <c:v>28.576983597145023</c:v>
                </c:pt>
                <c:pt idx="21710">
                  <c:v>29.689358573867217</c:v>
                </c:pt>
                <c:pt idx="21711">
                  <c:v>30.370597070484344</c:v>
                </c:pt>
                <c:pt idx="21712">
                  <c:v>31.868000000000002</c:v>
                </c:pt>
                <c:pt idx="21713">
                  <c:v>31.464257040439868</c:v>
                </c:pt>
                <c:pt idx="21714">
                  <c:v>30.314494367413449</c:v>
                </c:pt>
                <c:pt idx="21715">
                  <c:v>28.59375292526444</c:v>
                </c:pt>
                <c:pt idx="21716">
                  <c:v>22.323800814211808</c:v>
                </c:pt>
                <c:pt idx="21717">
                  <c:v>21.092675601384066</c:v>
                </c:pt>
                <c:pt idx="21718">
                  <c:v>20.148</c:v>
                </c:pt>
                <c:pt idx="21719">
                  <c:v>19.351601628423612</c:v>
                </c:pt>
                <c:pt idx="21720">
                  <c:v>18.649960577908072</c:v>
                </c:pt>
                <c:pt idx="21721">
                  <c:v>17.993692864977735</c:v>
                </c:pt>
                <c:pt idx="21722">
                  <c:v>17.511325088857664</c:v>
                </c:pt>
                <c:pt idx="21723">
                  <c:v>17.06234810998134</c:v>
                </c:pt>
                <c:pt idx="21724">
                  <c:v>16.640659712179289</c:v>
                </c:pt>
                <c:pt idx="21725">
                  <c:v>16.241816909001692</c:v>
                </c:pt>
                <c:pt idx="21726">
                  <c:v>15.862465604562537</c:v>
                </c:pt>
                <c:pt idx="21727">
                  <c:v>15</c:v>
                </c:pt>
                <c:pt idx="21728">
                  <c:v>17.326885580736867</c:v>
                </c:pt>
                <c:pt idx="21729">
                  <c:v>19.583069920563961</c:v>
                </c:pt>
                <c:pt idx="21730">
                  <c:v>21.7</c:v>
                </c:pt>
                <c:pt idx="21731">
                  <c:v>23.613353969799626</c:v>
                </c:pt>
                <c:pt idx="21732">
                  <c:v>25.264995537794306</c:v>
                </c:pt>
                <c:pt idx="21733">
                  <c:v>26.604740410711475</c:v>
                </c:pt>
                <c:pt idx="21734">
                  <c:v>27.59188111853117</c:v>
                </c:pt>
                <c:pt idx="21735">
                  <c:v>28.196423890363587</c:v>
                </c:pt>
                <c:pt idx="21736">
                  <c:v>30.95</c:v>
                </c:pt>
                <c:pt idx="21737">
                  <c:v>30.616135629594503</c:v>
                </c:pt>
                <c:pt idx="21738">
                  <c:v>29.665370342284199</c:v>
                </c:pt>
                <c:pt idx="21739">
                  <c:v>28.242449534353284</c:v>
                </c:pt>
                <c:pt idx="21740">
                  <c:v>21.556219904059763</c:v>
                </c:pt>
                <c:pt idx="21741">
                  <c:v>20.53817405499067</c:v>
                </c:pt>
                <c:pt idx="21742">
                  <c:v>19.756999999999998</c:v>
                </c:pt>
                <c:pt idx="21743">
                  <c:v>19.098439808119526</c:v>
                </c:pt>
                <c:pt idx="21744">
                  <c:v>18.518236631731675</c:v>
                </c:pt>
                <c:pt idx="21745">
                  <c:v>17.974361912536047</c:v>
                </c:pt>
                <c:pt idx="21746">
                  <c:v>17.495733421502177</c:v>
                </c:pt>
                <c:pt idx="21747">
                  <c:v>17.050236884322569</c:v>
                </c:pt>
                <c:pt idx="21748">
                  <c:v>16.631817388829063</c:v>
                </c:pt>
                <c:pt idx="21749">
                  <c:v>16.23606639032726</c:v>
                </c:pt>
                <c:pt idx="21750">
                  <c:v>15.859655793674456</c:v>
                </c:pt>
                <c:pt idx="21751">
                  <c:v>15.5</c:v>
                </c:pt>
                <c:pt idx="21752">
                  <c:v>17.722696674136706</c:v>
                </c:pt>
                <c:pt idx="21753">
                  <c:v>19.877857834568559</c:v>
                </c:pt>
                <c:pt idx="21754">
                  <c:v>21.9</c:v>
                </c:pt>
                <c:pt idx="21755">
                  <c:v>23.727681403987702</c:v>
                </c:pt>
                <c:pt idx="21756">
                  <c:v>25.305368871922919</c:v>
                </c:pt>
                <c:pt idx="21757">
                  <c:v>26.585125168440815</c:v>
                </c:pt>
                <c:pt idx="21758">
                  <c:v>27.528065546059629</c:v>
                </c:pt>
                <c:pt idx="21759">
                  <c:v>28.105539238556261</c:v>
                </c:pt>
                <c:pt idx="21760">
                  <c:v>30.916</c:v>
                </c:pt>
                <c:pt idx="21761">
                  <c:v>30.58472372548912</c:v>
                </c:pt>
                <c:pt idx="21762">
                  <c:v>29.641328711723855</c:v>
                </c:pt>
                <c:pt idx="21763">
                  <c:v>28.229438297652873</c:v>
                </c:pt>
                <c:pt idx="21764">
                  <c:v>21.50927246294302</c:v>
                </c:pt>
                <c:pt idx="21765">
                  <c:v>20.499118442161286</c:v>
                </c:pt>
                <c:pt idx="21766">
                  <c:v>19.724</c:v>
                </c:pt>
                <c:pt idx="21767">
                  <c:v>19.07054492588604</c:v>
                </c:pt>
                <c:pt idx="21768">
                  <c:v>18.494839448539956</c:v>
                </c:pt>
                <c:pt idx="21769">
                  <c:v>15.67696667601993</c:v>
                </c:pt>
                <c:pt idx="21770">
                  <c:v>15.101116772744806</c:v>
                </c:pt>
                <c:pt idx="21771">
                  <c:v>14.56512875145059</c:v>
                </c:pt>
                <c:pt idx="21772">
                  <c:v>14.061717795934964</c:v>
                </c:pt>
                <c:pt idx="21773">
                  <c:v>13.585579875862484</c:v>
                </c:pt>
                <c:pt idx="21774">
                  <c:v>13.132710876764577</c:v>
                </c:pt>
                <c:pt idx="21775">
                  <c:v>15.5</c:v>
                </c:pt>
                <c:pt idx="21776">
                  <c:v>17.687967038603322</c:v>
                </c:pt>
                <c:pt idx="21777">
                  <c:v>19.809453805903427</c:v>
                </c:pt>
                <c:pt idx="21778">
                  <c:v>21.8</c:v>
                </c:pt>
                <c:pt idx="21779">
                  <c:v>23.599123882050396</c:v>
                </c:pt>
                <c:pt idx="21780">
                  <c:v>25.152159983299125</c:v>
                </c:pt>
                <c:pt idx="21781">
                  <c:v>26.411920087683928</c:v>
                </c:pt>
                <c:pt idx="21782">
                  <c:v>27.340127021902447</c:v>
                </c:pt>
                <c:pt idx="21783">
                  <c:v>27.908577687953823</c:v>
                </c:pt>
                <c:pt idx="21784">
                  <c:v>31.8</c:v>
                </c:pt>
                <c:pt idx="21785">
                  <c:v>31.401433232229099</c:v>
                </c:pt>
                <c:pt idx="21786">
                  <c:v>30.266411106292765</c:v>
                </c:pt>
                <c:pt idx="21787">
                  <c:v>28.567730451863611</c:v>
                </c:pt>
                <c:pt idx="21788">
                  <c:v>19.929905931978322</c:v>
                </c:pt>
                <c:pt idx="21789">
                  <c:v>18.714564375725296</c:v>
                </c:pt>
                <c:pt idx="21790">
                  <c:v>17.782</c:v>
                </c:pt>
                <c:pt idx="21791">
                  <c:v>16.995811863956643</c:v>
                </c:pt>
                <c:pt idx="21792">
                  <c:v>16.303166211524633</c:v>
                </c:pt>
                <c:pt idx="21793">
                  <c:v>16.464326199161363</c:v>
                </c:pt>
                <c:pt idx="21794">
                  <c:v>15.929608431834463</c:v>
                </c:pt>
                <c:pt idx="21795">
                  <c:v>15.431905269204119</c:v>
                </c:pt>
                <c:pt idx="21796">
                  <c:v>14.964452239082467</c:v>
                </c:pt>
                <c:pt idx="21797">
                  <c:v>14.522324170443735</c:v>
                </c:pt>
                <c:pt idx="21798">
                  <c:v>14.10180295699568</c:v>
                </c:pt>
                <c:pt idx="21799">
                  <c:v>12.7</c:v>
                </c:pt>
                <c:pt idx="21800">
                  <c:v>15.356817118304033</c:v>
                </c:pt>
                <c:pt idx="21801">
                  <c:v>17.932908192882731</c:v>
                </c:pt>
                <c:pt idx="21802">
                  <c:v>20.349999999999998</c:v>
                </c:pt>
                <c:pt idx="21803">
                  <c:v>22.534650428204053</c:v>
                </c:pt>
                <c:pt idx="21804">
                  <c:v>24.420479979720362</c:v>
                </c:pt>
                <c:pt idx="21805">
                  <c:v>25.950188677901913</c:v>
                </c:pt>
                <c:pt idx="21806">
                  <c:v>27.077297098024395</c:v>
                </c:pt>
                <c:pt idx="21807">
                  <c:v>27.767558621086785</c:v>
                </c:pt>
                <c:pt idx="21808">
                  <c:v>31.426000000000002</c:v>
                </c:pt>
                <c:pt idx="21809">
                  <c:v>31.055902287069877</c:v>
                </c:pt>
                <c:pt idx="21810">
                  <c:v>30.001953170128996</c:v>
                </c:pt>
                <c:pt idx="21811">
                  <c:v>28.424606848159069</c:v>
                </c:pt>
                <c:pt idx="21812">
                  <c:v>20.413484079694154</c:v>
                </c:pt>
                <c:pt idx="21813">
                  <c:v>19.28495263460206</c:v>
                </c:pt>
                <c:pt idx="21814">
                  <c:v>18.418999999999997</c:v>
                </c:pt>
                <c:pt idx="21815">
                  <c:v>17.68896815938831</c:v>
                </c:pt>
                <c:pt idx="21816">
                  <c:v>17.04579719641573</c:v>
                </c:pt>
                <c:pt idx="21817">
                  <c:v>17.522319056486428</c:v>
                </c:pt>
                <c:pt idx="21818">
                  <c:v>16.976383433900921</c:v>
                </c:pt>
                <c:pt idx="21819">
                  <c:v>16.468238946180428</c:v>
                </c:pt>
                <c:pt idx="21820">
                  <c:v>15.990979209133148</c:v>
                </c:pt>
                <c:pt idx="21821">
                  <c:v>15.53957572646703</c:v>
                </c:pt>
                <c:pt idx="21822">
                  <c:v>15.110232389659924</c:v>
                </c:pt>
                <c:pt idx="21823">
                  <c:v>13.7</c:v>
                </c:pt>
                <c:pt idx="21824">
                  <c:v>16.408911571604111</c:v>
                </c:pt>
                <c:pt idx="21825">
                  <c:v>19.035514235880431</c:v>
                </c:pt>
                <c:pt idx="21826">
                  <c:v>21.5</c:v>
                </c:pt>
                <c:pt idx="21827">
                  <c:v>23.727486711110011</c:v>
                </c:pt>
                <c:pt idx="21828">
                  <c:v>25.650293312656057</c:v>
                </c:pt>
                <c:pt idx="21829">
                  <c:v>27.209996299037243</c:v>
                </c:pt>
                <c:pt idx="21830">
                  <c:v>28.359204884260173</c:v>
                </c:pt>
                <c:pt idx="21831">
                  <c:v>29.063000946990446</c:v>
                </c:pt>
                <c:pt idx="21832">
                  <c:v>31.528000000000002</c:v>
                </c:pt>
                <c:pt idx="21833">
                  <c:v>31.150137999386029</c:v>
                </c:pt>
                <c:pt idx="21834">
                  <c:v>30.074078061810024</c:v>
                </c:pt>
                <c:pt idx="21835">
                  <c:v>28.463640558260309</c:v>
                </c:pt>
                <c:pt idx="21836">
                  <c:v>21.554326403044382</c:v>
                </c:pt>
                <c:pt idx="21837">
                  <c:v>20.402119473090213</c:v>
                </c:pt>
                <c:pt idx="21838">
                  <c:v>19.518000000000001</c:v>
                </c:pt>
                <c:pt idx="21839">
                  <c:v>18.772652806088765</c:v>
                </c:pt>
                <c:pt idx="21840">
                  <c:v>18.115988745990887</c:v>
                </c:pt>
                <c:pt idx="21841">
                  <c:v>17.054290485786684</c:v>
                </c:pt>
                <c:pt idx="21842">
                  <c:v>16.463483442166748</c:v>
                </c:pt>
                <c:pt idx="21843">
                  <c:v>15.913573654085672</c:v>
                </c:pt>
                <c:pt idx="21844">
                  <c:v>15.397087089335873</c:v>
                </c:pt>
                <c:pt idx="21845">
                  <c:v>14.908581950560212</c:v>
                </c:pt>
                <c:pt idx="21846">
                  <c:v>14.443950120316906</c:v>
                </c:pt>
                <c:pt idx="21847">
                  <c:v>14.7</c:v>
                </c:pt>
                <c:pt idx="21848">
                  <c:v>17.322087482770648</c:v>
                </c:pt>
                <c:pt idx="21849">
                  <c:v>19.864504164217596</c:v>
                </c:pt>
                <c:pt idx="21850">
                  <c:v>22.25</c:v>
                </c:pt>
                <c:pt idx="21851">
                  <c:v>24.406092906266743</c:v>
                </c:pt>
                <c:pt idx="21852">
                  <c:v>26.267271091096568</c:v>
                </c:pt>
                <c:pt idx="21853">
                  <c:v>27.776983597145023</c:v>
                </c:pt>
                <c:pt idx="21854">
                  <c:v>28.889358573867217</c:v>
                </c:pt>
                <c:pt idx="21855">
                  <c:v>29.570597070484339</c:v>
                </c:pt>
                <c:pt idx="21856">
                  <c:v>31.936</c:v>
                </c:pt>
                <c:pt idx="21857">
                  <c:v>31.527080848650634</c:v>
                </c:pt>
                <c:pt idx="21858">
                  <c:v>30.362577628534133</c:v>
                </c:pt>
                <c:pt idx="21859">
                  <c:v>28.619775398665261</c:v>
                </c:pt>
                <c:pt idx="21860">
                  <c:v>21.417695696445293</c:v>
                </c:pt>
                <c:pt idx="21861">
                  <c:v>20.170786827042836</c:v>
                </c:pt>
                <c:pt idx="21862">
                  <c:v>19.213999999999999</c:v>
                </c:pt>
                <c:pt idx="21863">
                  <c:v>18.407391392890581</c:v>
                </c:pt>
                <c:pt idx="21864">
                  <c:v>17.696754944291509</c:v>
                </c:pt>
                <c:pt idx="21865">
                  <c:v>18.251685722302796</c:v>
                </c:pt>
                <c:pt idx="21866">
                  <c:v>17.758100090924117</c:v>
                </c:pt>
                <c:pt idx="21867">
                  <c:v>17.298681786957651</c:v>
                </c:pt>
                <c:pt idx="21868">
                  <c:v>16.867186682229971</c:v>
                </c:pt>
                <c:pt idx="21869">
                  <c:v>16.459068465024984</c:v>
                </c:pt>
                <c:pt idx="21870">
                  <c:v>16.070895037226784</c:v>
                </c:pt>
                <c:pt idx="21871">
                  <c:v>14</c:v>
                </c:pt>
                <c:pt idx="21872">
                  <c:v>16.587357847237261</c:v>
                </c:pt>
                <c:pt idx="21873">
                  <c:v>19.096100135552462</c:v>
                </c:pt>
                <c:pt idx="21874">
                  <c:v>21.45</c:v>
                </c:pt>
                <c:pt idx="21875">
                  <c:v>23.577535384329433</c:v>
                </c:pt>
                <c:pt idx="21876">
                  <c:v>25.41406220247277</c:v>
                </c:pt>
                <c:pt idx="21877">
                  <c:v>26.903778516388133</c:v>
                </c:pt>
                <c:pt idx="21878">
                  <c:v>28.001420049710035</c:v>
                </c:pt>
                <c:pt idx="21879">
                  <c:v>28.673635519881898</c:v>
                </c:pt>
                <c:pt idx="21880">
                  <c:v>31.052</c:v>
                </c:pt>
                <c:pt idx="21881">
                  <c:v>30.710371341910655</c:v>
                </c:pt>
                <c:pt idx="21882">
                  <c:v>29.737495233965227</c:v>
                </c:pt>
                <c:pt idx="21883">
                  <c:v>28.281483244454524</c:v>
                </c:pt>
                <c:pt idx="21884">
                  <c:v>21.89706222740999</c:v>
                </c:pt>
                <c:pt idx="21885">
                  <c:v>20.855340893478825</c:v>
                </c:pt>
                <c:pt idx="21886">
                  <c:v>20.055999999999997</c:v>
                </c:pt>
                <c:pt idx="21887">
                  <c:v>19.38212445481998</c:v>
                </c:pt>
                <c:pt idx="21888">
                  <c:v>18.788428181306827</c:v>
                </c:pt>
                <c:pt idx="21889">
                  <c:v>19.090347627186173</c:v>
                </c:pt>
                <c:pt idx="21890">
                  <c:v>18.589283425635092</c:v>
                </c:pt>
                <c:pt idx="21891">
                  <c:v>18.12290423827519</c:v>
                </c:pt>
                <c:pt idx="21892">
                  <c:v>17.684871328930424</c:v>
                </c:pt>
                <c:pt idx="21893">
                  <c:v>17.270569502373853</c:v>
                </c:pt>
                <c:pt idx="21894">
                  <c:v>16.876514659002943</c:v>
                </c:pt>
                <c:pt idx="21895">
                  <c:v>15.7</c:v>
                </c:pt>
                <c:pt idx="21896">
                  <c:v>18.165804122870409</c:v>
                </c:pt>
                <c:pt idx="21897">
                  <c:v>20.556686035224494</c:v>
                </c:pt>
                <c:pt idx="21898">
                  <c:v>22.799999999999997</c:v>
                </c:pt>
                <c:pt idx="21899">
                  <c:v>24.827584057548854</c:v>
                </c:pt>
                <c:pt idx="21900">
                  <c:v>26.577831092289486</c:v>
                </c:pt>
                <c:pt idx="21901">
                  <c:v>27.997560733739029</c:v>
                </c:pt>
                <c:pt idx="21902">
                  <c:v>29.043635215159895</c:v>
                </c:pt>
                <c:pt idx="21903">
                  <c:v>29.684270092773353</c:v>
                </c:pt>
                <c:pt idx="21904">
                  <c:v>31.12</c:v>
                </c:pt>
                <c:pt idx="21905">
                  <c:v>30.773195150121424</c:v>
                </c:pt>
                <c:pt idx="21906">
                  <c:v>29.785578495085911</c:v>
                </c:pt>
                <c:pt idx="21907">
                  <c:v>28.307505717855349</c:v>
                </c:pt>
                <c:pt idx="21908">
                  <c:v>22.790957109643472</c:v>
                </c:pt>
                <c:pt idx="21909">
                  <c:v>21.733452119137596</c:v>
                </c:pt>
                <c:pt idx="21910">
                  <c:v>20.921999999999997</c:v>
                </c:pt>
                <c:pt idx="21911">
                  <c:v>20.237914219286949</c:v>
                </c:pt>
                <c:pt idx="21912">
                  <c:v>19.635222547690265</c:v>
                </c:pt>
                <c:pt idx="21913">
                  <c:v>16.148340484511237</c:v>
                </c:pt>
                <c:pt idx="21914">
                  <c:v>15.636058427701547</c:v>
                </c:pt>
                <c:pt idx="21915">
                  <c:v>15.159237915251499</c:v>
                </c:pt>
                <c:pt idx="21916">
                  <c:v>14.711398298981106</c:v>
                </c:pt>
                <c:pt idx="21917">
                  <c:v>14.287821058397146</c:v>
                </c:pt>
                <c:pt idx="21918">
                  <c:v>13.88494409166719</c:v>
                </c:pt>
                <c:pt idx="21919">
                  <c:v>16.5</c:v>
                </c:pt>
                <c:pt idx="21920">
                  <c:v>18.358035501036156</c:v>
                </c:pt>
                <c:pt idx="21921">
                  <c:v>20.159615533584656</c:v>
                </c:pt>
                <c:pt idx="21922">
                  <c:v>21.849999999999998</c:v>
                </c:pt>
                <c:pt idx="21923">
                  <c:v>23.377827423645968</c:v>
                </c:pt>
                <c:pt idx="21924">
                  <c:v>24.696675541373065</c:v>
                </c:pt>
                <c:pt idx="21925">
                  <c:v>25.766471820493493</c:v>
                </c:pt>
                <c:pt idx="21926">
                  <c:v>26.554711042409217</c:v>
                </c:pt>
                <c:pt idx="21927">
                  <c:v>27.037442957230624</c:v>
                </c:pt>
                <c:pt idx="21928">
                  <c:v>31.222000000000001</c:v>
                </c:pt>
                <c:pt idx="21929">
                  <c:v>30.867430862437576</c:v>
                </c:pt>
                <c:pt idx="21930">
                  <c:v>29.857703386766939</c:v>
                </c:pt>
                <c:pt idx="21931">
                  <c:v>28.346539427956589</c:v>
                </c:pt>
                <c:pt idx="21932">
                  <c:v>19.931799432993699</c:v>
                </c:pt>
                <c:pt idx="21933">
                  <c:v>18.850618957625748</c:v>
                </c:pt>
                <c:pt idx="21934">
                  <c:v>18.021000000000001</c:v>
                </c:pt>
                <c:pt idx="21935">
                  <c:v>17.321598865987404</c:v>
                </c:pt>
                <c:pt idx="21936">
                  <c:v>16.705414097265422</c:v>
                </c:pt>
                <c:pt idx="21937">
                  <c:v>17.155030960094358</c:v>
                </c:pt>
                <c:pt idx="21938">
                  <c:v>16.680141754146689</c:v>
                </c:pt>
                <c:pt idx="21939">
                  <c:v>16.238125658663797</c:v>
                </c:pt>
                <c:pt idx="21940">
                  <c:v>15.822975065478833</c:v>
                </c:pt>
                <c:pt idx="21941">
                  <c:v>15.430315871652827</c:v>
                </c:pt>
                <c:pt idx="21942">
                  <c:v>15.056845982786372</c:v>
                </c:pt>
                <c:pt idx="21943">
                  <c:v>13.5</c:v>
                </c:pt>
                <c:pt idx="21944">
                  <c:v>15.913709669570331</c:v>
                </c:pt>
                <c:pt idx="21945">
                  <c:v>18.254079992226796</c:v>
                </c:pt>
                <c:pt idx="21946">
                  <c:v>20.45</c:v>
                </c:pt>
                <c:pt idx="21947">
                  <c:v>22.434747774642894</c:v>
                </c:pt>
                <c:pt idx="21948">
                  <c:v>24.148017759353792</c:v>
                </c:pt>
                <c:pt idx="21949">
                  <c:v>25.537753112603696</c:v>
                </c:pt>
                <c:pt idx="21950">
                  <c:v>26.561727428924122</c:v>
                </c:pt>
                <c:pt idx="21951">
                  <c:v>27.188827766869689</c:v>
                </c:pt>
                <c:pt idx="21952">
                  <c:v>30.882000000000001</c:v>
                </c:pt>
                <c:pt idx="21953">
                  <c:v>30.553311821383737</c:v>
                </c:pt>
                <c:pt idx="21954">
                  <c:v>29.617287081163514</c:v>
                </c:pt>
                <c:pt idx="21955">
                  <c:v>28.216427060952459</c:v>
                </c:pt>
                <c:pt idx="21956">
                  <c:v>20.662325021826277</c:v>
                </c:pt>
                <c:pt idx="21957">
                  <c:v>19.660062829331899</c:v>
                </c:pt>
                <c:pt idx="21958">
                  <c:v>18.890999999999998</c:v>
                </c:pt>
                <c:pt idx="21959">
                  <c:v>18.242650043652553</c:v>
                </c:pt>
                <c:pt idx="21960">
                  <c:v>17.671442265348237</c:v>
                </c:pt>
                <c:pt idx="21961">
                  <c:v>16.42900953206955</c:v>
                </c:pt>
                <c:pt idx="21962">
                  <c:v>15.920466760346063</c:v>
                </c:pt>
                <c:pt idx="21963">
                  <c:v>15.44712668959273</c:v>
                </c:pt>
                <c:pt idx="21964">
                  <c:v>15.002555975630878</c:v>
                </c:pt>
                <c:pt idx="21965">
                  <c:v>14.582070539722714</c:v>
                </c:pt>
                <c:pt idx="21966">
                  <c:v>14.18213428077911</c:v>
                </c:pt>
                <c:pt idx="21967">
                  <c:v>14.7</c:v>
                </c:pt>
                <c:pt idx="21968">
                  <c:v>16.905331856370015</c:v>
                </c:pt>
                <c:pt idx="21969">
                  <c:v>19.04365582023599</c:v>
                </c:pt>
                <c:pt idx="21970">
                  <c:v>21.049999999999997</c:v>
                </c:pt>
                <c:pt idx="21971">
                  <c:v>22.863402643019047</c:v>
                </c:pt>
                <c:pt idx="21972">
                  <c:v>24.428764427611021</c:v>
                </c:pt>
                <c:pt idx="21973">
                  <c:v>25.698522628062371</c:v>
                </c:pt>
                <c:pt idx="21974">
                  <c:v>26.634096283981034</c:v>
                </c:pt>
                <c:pt idx="21975">
                  <c:v>27.207058463255038</c:v>
                </c:pt>
                <c:pt idx="21976">
                  <c:v>31.187999999999999</c:v>
                </c:pt>
                <c:pt idx="21977">
                  <c:v>30.83601895833219</c:v>
                </c:pt>
                <c:pt idx="21978">
                  <c:v>29.833661756206595</c:v>
                </c:pt>
                <c:pt idx="21979">
                  <c:v>28.333528191256175</c:v>
                </c:pt>
                <c:pt idx="21980">
                  <c:v>20.184851991876961</c:v>
                </c:pt>
                <c:pt idx="21981">
                  <c:v>19.111563344796366</c:v>
                </c:pt>
                <c:pt idx="21982">
                  <c:v>18.288</c:v>
                </c:pt>
                <c:pt idx="21983">
                  <c:v>17.593703983753919</c:v>
                </c:pt>
                <c:pt idx="21984">
                  <c:v>16.982016914073704</c:v>
                </c:pt>
                <c:pt idx="21985">
                  <c:v>18.348340484511237</c:v>
                </c:pt>
                <c:pt idx="21986">
                  <c:v>17.836058427701545</c:v>
                </c:pt>
                <c:pt idx="21987">
                  <c:v>17.359237915251498</c:v>
                </c:pt>
                <c:pt idx="21988">
                  <c:v>16.911398298981105</c:v>
                </c:pt>
                <c:pt idx="21989">
                  <c:v>16.487821058397145</c:v>
                </c:pt>
                <c:pt idx="21990">
                  <c:v>16.08494409166719</c:v>
                </c:pt>
                <c:pt idx="21991">
                  <c:v>13.8</c:v>
                </c:pt>
                <c:pt idx="21992">
                  <c:v>16.508911571604113</c:v>
                </c:pt>
                <c:pt idx="21993">
                  <c:v>19.135514235880432</c:v>
                </c:pt>
                <c:pt idx="21994">
                  <c:v>21.599999999999998</c:v>
                </c:pt>
                <c:pt idx="21995">
                  <c:v>23.827486711110012</c:v>
                </c:pt>
                <c:pt idx="21996">
                  <c:v>25.750293312656055</c:v>
                </c:pt>
                <c:pt idx="21997">
                  <c:v>27.309996299037241</c:v>
                </c:pt>
                <c:pt idx="21998">
                  <c:v>28.459204884260167</c:v>
                </c:pt>
                <c:pt idx="21999">
                  <c:v>29.163000946990444</c:v>
                </c:pt>
                <c:pt idx="22000">
                  <c:v>31.222000000000001</c:v>
                </c:pt>
                <c:pt idx="22001">
                  <c:v>30.867430862437576</c:v>
                </c:pt>
                <c:pt idx="22002">
                  <c:v>29.857703386766939</c:v>
                </c:pt>
                <c:pt idx="22003">
                  <c:v>28.346539427956589</c:v>
                </c:pt>
                <c:pt idx="22004">
                  <c:v>22.131799432993699</c:v>
                </c:pt>
                <c:pt idx="22005">
                  <c:v>21.050618957625748</c:v>
                </c:pt>
                <c:pt idx="22006">
                  <c:v>20.220999999999997</c:v>
                </c:pt>
                <c:pt idx="22007">
                  <c:v>19.5215988659874</c:v>
                </c:pt>
                <c:pt idx="22008">
                  <c:v>18.905414097265421</c:v>
                </c:pt>
                <c:pt idx="22009">
                  <c:v>18.425664294277986</c:v>
                </c:pt>
                <c:pt idx="22010">
                  <c:v>17.898425097123493</c:v>
                </c:pt>
                <c:pt idx="22011">
                  <c:v>17.407682817886581</c:v>
                </c:pt>
                <c:pt idx="22012">
                  <c:v>16.946767592382013</c:v>
                </c:pt>
                <c:pt idx="22013">
                  <c:v>16.510823133094874</c:v>
                </c:pt>
                <c:pt idx="22014">
                  <c:v>16.096183335219514</c:v>
                </c:pt>
                <c:pt idx="22015">
                  <c:v>15.7</c:v>
                </c:pt>
                <c:pt idx="22016">
                  <c:v>18.148439305103718</c:v>
                </c:pt>
                <c:pt idx="22017">
                  <c:v>20.52248402089193</c:v>
                </c:pt>
                <c:pt idx="22018">
                  <c:v>22.75</c:v>
                </c:pt>
                <c:pt idx="22019">
                  <c:v>24.763305296580203</c:v>
                </c:pt>
                <c:pt idx="22020">
                  <c:v>26.501226647977589</c:v>
                </c:pt>
                <c:pt idx="22021">
                  <c:v>27.910958193360585</c:v>
                </c:pt>
                <c:pt idx="22022">
                  <c:v>28.949665953081308</c:v>
                </c:pt>
                <c:pt idx="22023">
                  <c:v>29.585789317472134</c:v>
                </c:pt>
                <c:pt idx="22024">
                  <c:v>31.358000000000001</c:v>
                </c:pt>
                <c:pt idx="22025">
                  <c:v>30.993078478859111</c:v>
                </c:pt>
                <c:pt idx="22026">
                  <c:v>29.953869909008311</c:v>
                </c:pt>
                <c:pt idx="22027">
                  <c:v>28.39858437475824</c:v>
                </c:pt>
                <c:pt idx="22028">
                  <c:v>22.319589197460672</c:v>
                </c:pt>
                <c:pt idx="22029">
                  <c:v>21.206841408943291</c:v>
                </c:pt>
                <c:pt idx="22030">
                  <c:v>20.353000000000002</c:v>
                </c:pt>
                <c:pt idx="22031">
                  <c:v>19.633178394921341</c:v>
                </c:pt>
                <c:pt idx="22032">
                  <c:v>18.999002830032296</c:v>
                </c:pt>
                <c:pt idx="22033">
                  <c:v>16.764326199161363</c:v>
                </c:pt>
                <c:pt idx="22034">
                  <c:v>16.229608431834464</c:v>
                </c:pt>
                <c:pt idx="22035">
                  <c:v>15.73190526920412</c:v>
                </c:pt>
                <c:pt idx="22036">
                  <c:v>15.264452239082468</c:v>
                </c:pt>
                <c:pt idx="22037">
                  <c:v>14.822324170443736</c:v>
                </c:pt>
                <c:pt idx="22038">
                  <c:v>14.401802956995681</c:v>
                </c:pt>
                <c:pt idx="22039">
                  <c:v>15.7</c:v>
                </c:pt>
                <c:pt idx="22040">
                  <c:v>17.887967038603321</c:v>
                </c:pt>
                <c:pt idx="22041">
                  <c:v>20.009453805903426</c:v>
                </c:pt>
                <c:pt idx="22042">
                  <c:v>22</c:v>
                </c:pt>
                <c:pt idx="22043">
                  <c:v>23.799123882050395</c:v>
                </c:pt>
                <c:pt idx="22044">
                  <c:v>25.352159983299124</c:v>
                </c:pt>
                <c:pt idx="22045">
                  <c:v>26.611920087683927</c:v>
                </c:pt>
                <c:pt idx="22046">
                  <c:v>27.540127021902446</c:v>
                </c:pt>
                <c:pt idx="22047">
                  <c:v>28.108577687953822</c:v>
                </c:pt>
                <c:pt idx="22048">
                  <c:v>31.426000000000002</c:v>
                </c:pt>
                <c:pt idx="22049">
                  <c:v>31.055902287069877</c:v>
                </c:pt>
                <c:pt idx="22050">
                  <c:v>30.001953170128996</c:v>
                </c:pt>
                <c:pt idx="22051">
                  <c:v>28.424606848159069</c:v>
                </c:pt>
                <c:pt idx="22052">
                  <c:v>20.713484079694155</c:v>
                </c:pt>
                <c:pt idx="22053">
                  <c:v>19.584952634602061</c:v>
                </c:pt>
                <c:pt idx="22054">
                  <c:v>18.719000000000001</c:v>
                </c:pt>
                <c:pt idx="22055">
                  <c:v>17.98896815938831</c:v>
                </c:pt>
                <c:pt idx="22056">
                  <c:v>17.345797196415731</c:v>
                </c:pt>
                <c:pt idx="22057">
                  <c:v>17.355030960094361</c:v>
                </c:pt>
                <c:pt idx="22058">
                  <c:v>16.880141754146692</c:v>
                </c:pt>
                <c:pt idx="22059">
                  <c:v>16.4381256586638</c:v>
                </c:pt>
                <c:pt idx="22060">
                  <c:v>16.022975065478835</c:v>
                </c:pt>
                <c:pt idx="22061">
                  <c:v>15.630315871652829</c:v>
                </c:pt>
                <c:pt idx="22062">
                  <c:v>15.256845982786373</c:v>
                </c:pt>
                <c:pt idx="22063">
                  <c:v>14</c:v>
                </c:pt>
                <c:pt idx="22064">
                  <c:v>16.361615216270252</c:v>
                </c:pt>
                <c:pt idx="22065">
                  <c:v>18.651473949229093</c:v>
                </c:pt>
                <c:pt idx="22066">
                  <c:v>20.8</c:v>
                </c:pt>
                <c:pt idx="22067">
                  <c:v>22.741911491736936</c:v>
                </c:pt>
                <c:pt idx="22068">
                  <c:v>24.4182044264181</c:v>
                </c:pt>
                <c:pt idx="22069">
                  <c:v>25.777945491468365</c:v>
                </c:pt>
                <c:pt idx="22070">
                  <c:v>26.779819642688352</c:v>
                </c:pt>
                <c:pt idx="22071">
                  <c:v>27.393385440966028</c:v>
                </c:pt>
                <c:pt idx="22072">
                  <c:v>30.882000000000001</c:v>
                </c:pt>
                <c:pt idx="22073">
                  <c:v>30.553311821383737</c:v>
                </c:pt>
                <c:pt idx="22074">
                  <c:v>29.617287081163514</c:v>
                </c:pt>
                <c:pt idx="22075">
                  <c:v>28.216427060952459</c:v>
                </c:pt>
                <c:pt idx="22076">
                  <c:v>20.86232502182628</c:v>
                </c:pt>
                <c:pt idx="22077">
                  <c:v>19.860062829331898</c:v>
                </c:pt>
                <c:pt idx="22078">
                  <c:v>19.091000000000001</c:v>
                </c:pt>
                <c:pt idx="22079">
                  <c:v>18.442650043652556</c:v>
                </c:pt>
                <c:pt idx="22080">
                  <c:v>17.871442265348239</c:v>
                </c:pt>
                <c:pt idx="22081">
                  <c:v>18.764326199161363</c:v>
                </c:pt>
                <c:pt idx="22082">
                  <c:v>18.229608431834464</c:v>
                </c:pt>
                <c:pt idx="22083">
                  <c:v>17.73190526920412</c:v>
                </c:pt>
                <c:pt idx="22084">
                  <c:v>17.264452239082466</c:v>
                </c:pt>
                <c:pt idx="22085">
                  <c:v>16.822324170443736</c:v>
                </c:pt>
                <c:pt idx="22086">
                  <c:v>16.401802956995681</c:v>
                </c:pt>
                <c:pt idx="22087">
                  <c:v>14.9</c:v>
                </c:pt>
                <c:pt idx="22088">
                  <c:v>17.574181936070726</c:v>
                </c:pt>
                <c:pt idx="22089">
                  <c:v>20.167110207215298</c:v>
                </c:pt>
                <c:pt idx="22090">
                  <c:v>22.6</c:v>
                </c:pt>
                <c:pt idx="22091">
                  <c:v>24.798929189172704</c:v>
                </c:pt>
                <c:pt idx="22092">
                  <c:v>26.697084424032262</c:v>
                </c:pt>
                <c:pt idx="22093">
                  <c:v>28.236791218280356</c:v>
                </c:pt>
                <c:pt idx="22094">
                  <c:v>29.37126636010299</c:v>
                </c:pt>
                <c:pt idx="22095">
                  <c:v>30.066039396388007</c:v>
                </c:pt>
                <c:pt idx="22096">
                  <c:v>31.426000000000002</c:v>
                </c:pt>
                <c:pt idx="22097">
                  <c:v>31.055902287069877</c:v>
                </c:pt>
                <c:pt idx="22098">
                  <c:v>30.001953170128996</c:v>
                </c:pt>
                <c:pt idx="22099">
                  <c:v>28.424606848159069</c:v>
                </c:pt>
                <c:pt idx="22100">
                  <c:v>22.713484079694155</c:v>
                </c:pt>
                <c:pt idx="22101">
                  <c:v>21.584952634602061</c:v>
                </c:pt>
                <c:pt idx="22102">
                  <c:v>20.719000000000001</c:v>
                </c:pt>
                <c:pt idx="22103">
                  <c:v>19.98896815938831</c:v>
                </c:pt>
                <c:pt idx="22104">
                  <c:v>19.345797196415731</c:v>
                </c:pt>
                <c:pt idx="22105">
                  <c:v>17.583657151603052</c:v>
                </c:pt>
                <c:pt idx="22106">
                  <c:v>17.045200099189948</c:v>
                </c:pt>
                <c:pt idx="22107">
                  <c:v>16.544016494862891</c:v>
                </c:pt>
                <c:pt idx="22108">
                  <c:v>16.073294562432693</c:v>
                </c:pt>
                <c:pt idx="22109">
                  <c:v>15.628074689118169</c:v>
                </c:pt>
                <c:pt idx="22110">
                  <c:v>15.204612767883763</c:v>
                </c:pt>
                <c:pt idx="22111">
                  <c:v>16</c:v>
                </c:pt>
                <c:pt idx="22112">
                  <c:v>18.292155945203479</c:v>
                </c:pt>
                <c:pt idx="22113">
                  <c:v>20.514665891898826</c:v>
                </c:pt>
                <c:pt idx="22114">
                  <c:v>22.599999999999998</c:v>
                </c:pt>
                <c:pt idx="22115">
                  <c:v>24.484796447862315</c:v>
                </c:pt>
                <c:pt idx="22116">
                  <c:v>26.111786649170512</c:v>
                </c:pt>
                <c:pt idx="22117">
                  <c:v>27.431535329954588</c:v>
                </c:pt>
                <c:pt idx="22118">
                  <c:v>28.403942594373987</c:v>
                </c:pt>
                <c:pt idx="22119">
                  <c:v>28.999462339761145</c:v>
                </c:pt>
                <c:pt idx="22120">
                  <c:v>31.46</c:v>
                </c:pt>
                <c:pt idx="22121">
                  <c:v>31.08731419117526</c:v>
                </c:pt>
                <c:pt idx="22122">
                  <c:v>30.025994800689336</c:v>
                </c:pt>
                <c:pt idx="22123">
                  <c:v>28.43761808485948</c:v>
                </c:pt>
                <c:pt idx="22124">
                  <c:v>21.560431520810898</c:v>
                </c:pt>
                <c:pt idx="22125">
                  <c:v>20.424008247431445</c:v>
                </c:pt>
                <c:pt idx="22126">
                  <c:v>19.552</c:v>
                </c:pt>
                <c:pt idx="22127">
                  <c:v>18.816863041621797</c:v>
                </c:pt>
                <c:pt idx="22128">
                  <c:v>18.16919437960745</c:v>
                </c:pt>
                <c:pt idx="22129">
                  <c:v>17.112283343111748</c:v>
                </c:pt>
                <c:pt idx="22130">
                  <c:v>16.510258444233209</c:v>
                </c:pt>
                <c:pt idx="22131">
                  <c:v>15.949907331061983</c:v>
                </c:pt>
                <c:pt idx="22132">
                  <c:v>15.423614059386555</c:v>
                </c:pt>
                <c:pt idx="22133">
                  <c:v>14.925833506583507</c:v>
                </c:pt>
                <c:pt idx="22134">
                  <c:v>14.452379552981151</c:v>
                </c:pt>
                <c:pt idx="22135">
                  <c:v>14.8</c:v>
                </c:pt>
                <c:pt idx="22136">
                  <c:v>17.456817118304034</c:v>
                </c:pt>
                <c:pt idx="22137">
                  <c:v>20.032908192882733</c:v>
                </c:pt>
                <c:pt idx="22138">
                  <c:v>22.45</c:v>
                </c:pt>
                <c:pt idx="22139">
                  <c:v>24.634650428204054</c:v>
                </c:pt>
                <c:pt idx="22140">
                  <c:v>26.520479979720363</c:v>
                </c:pt>
                <c:pt idx="22141">
                  <c:v>28.050188677901915</c:v>
                </c:pt>
                <c:pt idx="22142">
                  <c:v>29.177297098024397</c:v>
                </c:pt>
                <c:pt idx="22143">
                  <c:v>29.867558621086786</c:v>
                </c:pt>
                <c:pt idx="22144">
                  <c:v>32.037999999999997</c:v>
                </c:pt>
                <c:pt idx="22145">
                  <c:v>31.621316560966783</c:v>
                </c:pt>
                <c:pt idx="22146">
                  <c:v>30.434702520215161</c:v>
                </c:pt>
                <c:pt idx="22147">
                  <c:v>28.658809108766501</c:v>
                </c:pt>
                <c:pt idx="22148">
                  <c:v>21.55853801979552</c:v>
                </c:pt>
                <c:pt idx="22149">
                  <c:v>20.287953665530992</c:v>
                </c:pt>
                <c:pt idx="22150">
                  <c:v>19.313000000000002</c:v>
                </c:pt>
                <c:pt idx="22151">
                  <c:v>18.491076039591036</c:v>
                </c:pt>
                <c:pt idx="22152">
                  <c:v>17.766946493866662</c:v>
                </c:pt>
                <c:pt idx="22153">
                  <c:v>16.534959533344995</c:v>
                </c:pt>
                <c:pt idx="22154">
                  <c:v>15.947891774811263</c:v>
                </c:pt>
                <c:pt idx="22155">
                  <c:v>15.401462428426901</c:v>
                </c:pt>
                <c:pt idx="22156">
                  <c:v>14.888244765985647</c:v>
                </c:pt>
                <c:pt idx="22157">
                  <c:v>14.40283143188578</c:v>
                </c:pt>
                <c:pt idx="22158">
                  <c:v>13.941140309428825</c:v>
                </c:pt>
                <c:pt idx="22159">
                  <c:v>14</c:v>
                </c:pt>
                <c:pt idx="22160">
                  <c:v>16.639452300537339</c:v>
                </c:pt>
                <c:pt idx="22161">
                  <c:v>19.198706178550164</c:v>
                </c:pt>
                <c:pt idx="22162">
                  <c:v>21.599999999999998</c:v>
                </c:pt>
                <c:pt idx="22163">
                  <c:v>23.770371667235395</c:v>
                </c:pt>
                <c:pt idx="22164">
                  <c:v>25.643875535408466</c:v>
                </c:pt>
                <c:pt idx="22165">
                  <c:v>27.163586137523467</c:v>
                </c:pt>
                <c:pt idx="22166">
                  <c:v>28.283327835945805</c:v>
                </c:pt>
                <c:pt idx="22167">
                  <c:v>28.969077845785563</c:v>
                </c:pt>
                <c:pt idx="22168">
                  <c:v>31.902000000000001</c:v>
                </c:pt>
                <c:pt idx="22169">
                  <c:v>31.495668944545251</c:v>
                </c:pt>
                <c:pt idx="22170">
                  <c:v>30.338535997973793</c:v>
                </c:pt>
                <c:pt idx="22171">
                  <c:v>28.606764161964851</c:v>
                </c:pt>
                <c:pt idx="22172">
                  <c:v>20.870748255328547</c:v>
                </c:pt>
                <c:pt idx="22173">
                  <c:v>19.631731214213449</c:v>
                </c:pt>
                <c:pt idx="22174">
                  <c:v>18.680999999999997</c:v>
                </c:pt>
                <c:pt idx="22175">
                  <c:v>17.879496510657098</c:v>
                </c:pt>
                <c:pt idx="22176">
                  <c:v>17.173357761099791</c:v>
                </c:pt>
                <c:pt idx="22177">
                  <c:v>17.741650008928119</c:v>
                </c:pt>
                <c:pt idx="22178">
                  <c:v>17.191975101256407</c:v>
                </c:pt>
                <c:pt idx="22179">
                  <c:v>16.680350171839201</c:v>
                </c:pt>
                <c:pt idx="22180">
                  <c:v>16.199821532483377</c:v>
                </c:pt>
                <c:pt idx="22181">
                  <c:v>15.745326245141463</c:v>
                </c:pt>
                <c:pt idx="22182">
                  <c:v>15.313042200548008</c:v>
                </c:pt>
                <c:pt idx="22183">
                  <c:v>13.5</c:v>
                </c:pt>
                <c:pt idx="22184">
                  <c:v>16.295735660437579</c:v>
                </c:pt>
                <c:pt idx="22185">
                  <c:v>19.006524307543266</c:v>
                </c:pt>
                <c:pt idx="22186">
                  <c:v>21.549999999999997</c:v>
                </c:pt>
                <c:pt idx="22187">
                  <c:v>23.848880515953283</c:v>
                </c:pt>
                <c:pt idx="22188">
                  <c:v>25.833315534215547</c:v>
                </c:pt>
                <c:pt idx="22189">
                  <c:v>27.443009000929464</c:v>
                </c:pt>
                <c:pt idx="22190">
                  <c:v>28.629051194653126</c:v>
                </c:pt>
                <c:pt idx="22191">
                  <c:v>29.355404823496549</c:v>
                </c:pt>
                <c:pt idx="22192">
                  <c:v>31.562000000000001</c:v>
                </c:pt>
                <c:pt idx="22193">
                  <c:v>31.181549903491412</c:v>
                </c:pt>
                <c:pt idx="22194">
                  <c:v>30.098119692370364</c:v>
                </c:pt>
                <c:pt idx="22195">
                  <c:v>28.47665179496072</c:v>
                </c:pt>
                <c:pt idx="22196">
                  <c:v>21.801273844161127</c:v>
                </c:pt>
                <c:pt idx="22197">
                  <c:v>20.641175085919599</c:v>
                </c:pt>
                <c:pt idx="22198">
                  <c:v>19.751000000000001</c:v>
                </c:pt>
                <c:pt idx="22199">
                  <c:v>19.00054768832225</c:v>
                </c:pt>
                <c:pt idx="22200">
                  <c:v>18.339385929182605</c:v>
                </c:pt>
                <c:pt idx="22201">
                  <c:v>15.702988104044742</c:v>
                </c:pt>
                <c:pt idx="22202">
                  <c:v>15.160791766545435</c:v>
                </c:pt>
                <c:pt idx="22203">
                  <c:v>14.656127720521662</c:v>
                </c:pt>
                <c:pt idx="22204">
                  <c:v>14.182136885782922</c:v>
                </c:pt>
                <c:pt idx="22205">
                  <c:v>13.7338252077926</c:v>
                </c:pt>
                <c:pt idx="22206">
                  <c:v>13.307422578771845</c:v>
                </c:pt>
                <c:pt idx="22207">
                  <c:v>14.9</c:v>
                </c:pt>
                <c:pt idx="22208">
                  <c:v>17.07060222083663</c:v>
                </c:pt>
                <c:pt idx="22209">
                  <c:v>19.175251791570858</c:v>
                </c:pt>
                <c:pt idx="22210">
                  <c:v>21.15</c:v>
                </c:pt>
                <c:pt idx="22211">
                  <c:v>22.934845121081739</c:v>
                </c:pt>
                <c:pt idx="22212">
                  <c:v>24.475555538987223</c:v>
                </c:pt>
                <c:pt idx="22213">
                  <c:v>25.72531754730548</c:v>
                </c:pt>
                <c:pt idx="22214">
                  <c:v>26.646157759823851</c:v>
                </c:pt>
                <c:pt idx="22215">
                  <c:v>27.210096912652599</c:v>
                </c:pt>
                <c:pt idx="22216">
                  <c:v>31.494</c:v>
                </c:pt>
                <c:pt idx="22217">
                  <c:v>31.118726095280643</c:v>
                </c:pt>
                <c:pt idx="22218">
                  <c:v>30.05003643124968</c:v>
                </c:pt>
                <c:pt idx="22219">
                  <c:v>28.450629321559894</c:v>
                </c:pt>
                <c:pt idx="22220">
                  <c:v>19.707378961927638</c:v>
                </c:pt>
                <c:pt idx="22221">
                  <c:v>18.563063860260829</c:v>
                </c:pt>
                <c:pt idx="22222">
                  <c:v>17.684999999999999</c:v>
                </c:pt>
                <c:pt idx="22223">
                  <c:v>16.944757923855281</c:v>
                </c:pt>
                <c:pt idx="22224">
                  <c:v>16.292591562799171</c:v>
                </c:pt>
                <c:pt idx="22225">
                  <c:v>15.702988104044742</c:v>
                </c:pt>
                <c:pt idx="22226">
                  <c:v>15.160791766545435</c:v>
                </c:pt>
                <c:pt idx="22227">
                  <c:v>14.656127720521662</c:v>
                </c:pt>
                <c:pt idx="22228">
                  <c:v>14.182136885782922</c:v>
                </c:pt>
                <c:pt idx="22229">
                  <c:v>13.7338252077926</c:v>
                </c:pt>
                <c:pt idx="22230">
                  <c:v>13.307422578771845</c:v>
                </c:pt>
                <c:pt idx="22231">
                  <c:v>12.9</c:v>
                </c:pt>
                <c:pt idx="22232">
                  <c:v>15.41789857617049</c:v>
                </c:pt>
                <c:pt idx="22233">
                  <c:v>17.859292078222197</c:v>
                </c:pt>
                <c:pt idx="22234">
                  <c:v>20.149999999999999</c:v>
                </c:pt>
                <c:pt idx="22235">
                  <c:v>22.220420340454819</c:v>
                </c:pt>
                <c:pt idx="22236">
                  <c:v>24.00764442522518</c:v>
                </c:pt>
                <c:pt idx="22237">
                  <c:v>25.457368354874358</c:v>
                </c:pt>
                <c:pt idx="22238">
                  <c:v>26.525543001395668</c:v>
                </c:pt>
                <c:pt idx="22239">
                  <c:v>27.179712418677013</c:v>
                </c:pt>
                <c:pt idx="22240">
                  <c:v>31.494</c:v>
                </c:pt>
                <c:pt idx="22241">
                  <c:v>31.118726095280643</c:v>
                </c:pt>
                <c:pt idx="22242">
                  <c:v>30.05003643124968</c:v>
                </c:pt>
                <c:pt idx="22243">
                  <c:v>28.450629321559894</c:v>
                </c:pt>
                <c:pt idx="22244">
                  <c:v>19.707378961927638</c:v>
                </c:pt>
                <c:pt idx="22245">
                  <c:v>18.563063860260829</c:v>
                </c:pt>
                <c:pt idx="22246">
                  <c:v>17.684999999999999</c:v>
                </c:pt>
                <c:pt idx="22247">
                  <c:v>16.944757923855281</c:v>
                </c:pt>
                <c:pt idx="22248">
                  <c:v>16.292591562799171</c:v>
                </c:pt>
                <c:pt idx="22249">
                  <c:v>16.808938105320184</c:v>
                </c:pt>
                <c:pt idx="22250">
                  <c:v>16.188216781010635</c:v>
                </c:pt>
                <c:pt idx="22251">
                  <c:v>15.610463459355831</c:v>
                </c:pt>
                <c:pt idx="22252">
                  <c:v>15.067825676137689</c:v>
                </c:pt>
                <c:pt idx="22253">
                  <c:v>14.554586099955664</c:v>
                </c:pt>
                <c:pt idx="22254">
                  <c:v>14.066428607421559</c:v>
                </c:pt>
                <c:pt idx="22255">
                  <c:v>12.9</c:v>
                </c:pt>
                <c:pt idx="22256">
                  <c:v>15.904113473637894</c:v>
                </c:pt>
                <c:pt idx="22257">
                  <c:v>18.816948479534069</c:v>
                </c:pt>
                <c:pt idx="22258">
                  <c:v>21.549999999999997</c:v>
                </c:pt>
                <c:pt idx="22259">
                  <c:v>24.020225647577128</c:v>
                </c:pt>
                <c:pt idx="22260">
                  <c:v>26.152568865958315</c:v>
                </c:pt>
                <c:pt idx="22261">
                  <c:v>27.882239485470784</c:v>
                </c:pt>
                <c:pt idx="22262">
                  <c:v>29.156682339596209</c:v>
                </c:pt>
                <c:pt idx="22263">
                  <c:v>29.937174127111199</c:v>
                </c:pt>
                <c:pt idx="22264">
                  <c:v>32.207999999999998</c:v>
                </c:pt>
                <c:pt idx="22265">
                  <c:v>31.778376081493704</c:v>
                </c:pt>
                <c:pt idx="22266">
                  <c:v>30.554910673016877</c:v>
                </c:pt>
                <c:pt idx="22267">
                  <c:v>28.723865292268567</c:v>
                </c:pt>
                <c:pt idx="22268">
                  <c:v>21.393275225379227</c:v>
                </c:pt>
                <c:pt idx="22269">
                  <c:v>20.083231729677912</c:v>
                </c:pt>
                <c:pt idx="22270">
                  <c:v>19.077999999999999</c:v>
                </c:pt>
                <c:pt idx="22271">
                  <c:v>18.230550450758457</c:v>
                </c:pt>
                <c:pt idx="22272">
                  <c:v>17.483932409825254</c:v>
                </c:pt>
                <c:pt idx="22273">
                  <c:v>15.947600010203562</c:v>
                </c:pt>
                <c:pt idx="22274">
                  <c:v>15.319400115721606</c:v>
                </c:pt>
                <c:pt idx="22275">
                  <c:v>14.734685910673372</c:v>
                </c:pt>
                <c:pt idx="22276">
                  <c:v>14.185510322838145</c:v>
                </c:pt>
                <c:pt idx="22277">
                  <c:v>13.66608713730453</c:v>
                </c:pt>
                <c:pt idx="22278">
                  <c:v>13.172048229197722</c:v>
                </c:pt>
                <c:pt idx="22279">
                  <c:v>13.6</c:v>
                </c:pt>
                <c:pt idx="22280">
                  <c:v>16.361006024904192</c:v>
                </c:pt>
                <c:pt idx="22281">
                  <c:v>19.038120278878132</c:v>
                </c:pt>
                <c:pt idx="22282">
                  <c:v>21.549999999999997</c:v>
                </c:pt>
                <c:pt idx="22283">
                  <c:v>23.820322994015974</c:v>
                </c:pt>
                <c:pt idx="22284">
                  <c:v>25.780106645591751</c:v>
                </c:pt>
                <c:pt idx="22285">
                  <c:v>27.369803920172572</c:v>
                </c:pt>
                <c:pt idx="22286">
                  <c:v>28.541112670495941</c:v>
                </c:pt>
                <c:pt idx="22287">
                  <c:v>29.258443272894105</c:v>
                </c:pt>
                <c:pt idx="22288">
                  <c:v>32.275999999999996</c:v>
                </c:pt>
                <c:pt idx="22289">
                  <c:v>31.84119988970447</c:v>
                </c:pt>
                <c:pt idx="22290">
                  <c:v>30.602993934137558</c:v>
                </c:pt>
                <c:pt idx="22291">
                  <c:v>28.749887765669392</c:v>
                </c:pt>
                <c:pt idx="22292">
                  <c:v>20.587170107612714</c:v>
                </c:pt>
                <c:pt idx="22293">
                  <c:v>19.261342955336687</c:v>
                </c:pt>
                <c:pt idx="22294">
                  <c:v>18.244</c:v>
                </c:pt>
                <c:pt idx="22295">
                  <c:v>17.386340215225431</c:v>
                </c:pt>
                <c:pt idx="22296">
                  <c:v>16.630726776208693</c:v>
                </c:pt>
                <c:pt idx="22297">
                  <c:v>15.873621438228373</c:v>
                </c:pt>
                <c:pt idx="22298">
                  <c:v>15.279075109522235</c:v>
                </c:pt>
                <c:pt idx="22299">
                  <c:v>14.725684879744444</c:v>
                </c:pt>
                <c:pt idx="22300">
                  <c:v>14.205929412686102</c:v>
                </c:pt>
                <c:pt idx="22301">
                  <c:v>13.714332469234645</c:v>
                </c:pt>
                <c:pt idx="22302">
                  <c:v>13.24675993120499</c:v>
                </c:pt>
                <c:pt idx="22303">
                  <c:v>12.7</c:v>
                </c:pt>
                <c:pt idx="22304">
                  <c:v>15.478370842670884</c:v>
                </c:pt>
                <c:pt idx="22305">
                  <c:v>18.172322293210698</c:v>
                </c:pt>
                <c:pt idx="22306">
                  <c:v>20.7</c:v>
                </c:pt>
                <c:pt idx="22307">
                  <c:v>22.984601754984627</c:v>
                </c:pt>
                <c:pt idx="22308">
                  <c:v>24.956711089903649</c:v>
                </c:pt>
                <c:pt idx="22309">
                  <c:v>26.556406460551017</c:v>
                </c:pt>
                <c:pt idx="22310">
                  <c:v>27.735081932574531</c:v>
                </c:pt>
                <c:pt idx="22311">
                  <c:v>28.456924048195326</c:v>
                </c:pt>
                <c:pt idx="22312">
                  <c:v>31.97</c:v>
                </c:pt>
                <c:pt idx="22313">
                  <c:v>31.558492752756017</c:v>
                </c:pt>
                <c:pt idx="22314">
                  <c:v>30.386619259094473</c:v>
                </c:pt>
                <c:pt idx="22315">
                  <c:v>28.632786635365676</c:v>
                </c:pt>
                <c:pt idx="22316">
                  <c:v>20.264643137562032</c:v>
                </c:pt>
                <c:pt idx="22317">
                  <c:v>19.009842439872223</c:v>
                </c:pt>
                <c:pt idx="22318">
                  <c:v>18.047000000000001</c:v>
                </c:pt>
                <c:pt idx="22319">
                  <c:v>17.235286275124068</c:v>
                </c:pt>
                <c:pt idx="22320">
                  <c:v>16.520152127483229</c:v>
                </c:pt>
                <c:pt idx="22321">
                  <c:v>15.863585724853689</c:v>
                </c:pt>
                <c:pt idx="22322">
                  <c:v>15.212950119854522</c:v>
                </c:pt>
                <c:pt idx="22323">
                  <c:v>14.607353264625994</c:v>
                </c:pt>
                <c:pt idx="22324">
                  <c:v>14.038564262939506</c:v>
                </c:pt>
                <c:pt idx="22325">
                  <c:v>13.50059024935112</c:v>
                </c:pt>
                <c:pt idx="22326">
                  <c:v>12.988907094526214</c:v>
                </c:pt>
                <c:pt idx="22327">
                  <c:v>12.8</c:v>
                </c:pt>
                <c:pt idx="22328">
                  <c:v>15.76938383810451</c:v>
                </c:pt>
                <c:pt idx="22329">
                  <c:v>18.648544450868936</c:v>
                </c:pt>
                <c:pt idx="22330">
                  <c:v>21.349999999999998</c:v>
                </c:pt>
                <c:pt idx="22331">
                  <c:v>23.79166812563982</c:v>
                </c:pt>
                <c:pt idx="22332">
                  <c:v>25.899359977334523</c:v>
                </c:pt>
                <c:pt idx="22333">
                  <c:v>27.609034404713899</c:v>
                </c:pt>
                <c:pt idx="22334">
                  <c:v>28.868743815439032</c:v>
                </c:pt>
                <c:pt idx="22335">
                  <c:v>29.640212576508755</c:v>
                </c:pt>
                <c:pt idx="22336">
                  <c:v>32.480000000000004</c:v>
                </c:pt>
                <c:pt idx="22337">
                  <c:v>32.029671314336774</c:v>
                </c:pt>
                <c:pt idx="22338">
                  <c:v>30.747243717499614</c:v>
                </c:pt>
                <c:pt idx="22339">
                  <c:v>28.827955185871872</c:v>
                </c:pt>
                <c:pt idx="22340">
                  <c:v>20.668854754313166</c:v>
                </c:pt>
                <c:pt idx="22341">
                  <c:v>19.295676632312997</c:v>
                </c:pt>
                <c:pt idx="22342">
                  <c:v>18.241999999999997</c:v>
                </c:pt>
                <c:pt idx="22343">
                  <c:v>17.353709508626338</c:v>
                </c:pt>
                <c:pt idx="22344">
                  <c:v>16.571109875359003</c:v>
                </c:pt>
                <c:pt idx="22345">
                  <c:v>16.386261915086937</c:v>
                </c:pt>
                <c:pt idx="22346">
                  <c:v>15.750583450432577</c:v>
                </c:pt>
                <c:pt idx="22347">
                  <c:v>15.158908361990912</c:v>
                </c:pt>
                <c:pt idx="22348">
                  <c:v>14.603194969538597</c:v>
                </c:pt>
                <c:pt idx="22349">
                  <c:v>14.077588174653393</c:v>
                </c:pt>
                <c:pt idx="22350">
                  <c:v>13.577667850973885</c:v>
                </c:pt>
                <c:pt idx="22351">
                  <c:v>12.5</c:v>
                </c:pt>
                <c:pt idx="22352">
                  <c:v>15.556207926937974</c:v>
                </c:pt>
                <c:pt idx="22353">
                  <c:v>18.51955452253177</c:v>
                </c:pt>
                <c:pt idx="22354">
                  <c:v>21.299999999999997</c:v>
                </c:pt>
                <c:pt idx="22355">
                  <c:v>23.813061930483094</c:v>
                </c:pt>
                <c:pt idx="22356">
                  <c:v>25.982382198894015</c:v>
                </c:pt>
                <c:pt idx="22357">
                  <c:v>27.742047106606122</c:v>
                </c:pt>
                <c:pt idx="22358">
                  <c:v>29.038590125831988</c:v>
                </c:pt>
                <c:pt idx="22359">
                  <c:v>29.832616453014861</c:v>
                </c:pt>
                <c:pt idx="22360">
                  <c:v>32.344000000000001</c:v>
                </c:pt>
                <c:pt idx="22361">
                  <c:v>31.904023697915239</c:v>
                </c:pt>
                <c:pt idx="22362">
                  <c:v>30.651077195258246</c:v>
                </c:pt>
                <c:pt idx="22363">
                  <c:v>28.775910239070221</c:v>
                </c:pt>
                <c:pt idx="22364">
                  <c:v>21.081064989846197</c:v>
                </c:pt>
                <c:pt idx="22365">
                  <c:v>19.739454180995455</c:v>
                </c:pt>
                <c:pt idx="22366">
                  <c:v>18.71</c:v>
                </c:pt>
                <c:pt idx="22367">
                  <c:v>17.842129979692398</c:v>
                </c:pt>
                <c:pt idx="22368">
                  <c:v>17.077521142592129</c:v>
                </c:pt>
                <c:pt idx="22369">
                  <c:v>16.863585724853689</c:v>
                </c:pt>
                <c:pt idx="22370">
                  <c:v>16.212950119854522</c:v>
                </c:pt>
                <c:pt idx="22371">
                  <c:v>15.607353264625994</c:v>
                </c:pt>
                <c:pt idx="22372">
                  <c:v>15.038564262939506</c:v>
                </c:pt>
                <c:pt idx="22373">
                  <c:v>14.50059024935112</c:v>
                </c:pt>
                <c:pt idx="22374">
                  <c:v>13.988907094526214</c:v>
                </c:pt>
                <c:pt idx="22375">
                  <c:v>13.1</c:v>
                </c:pt>
                <c:pt idx="22376">
                  <c:v>16.190937562471358</c:v>
                </c:pt>
                <c:pt idx="22377">
                  <c:v>19.1879585511969</c:v>
                </c:pt>
                <c:pt idx="22378">
                  <c:v>21.999999999999996</c:v>
                </c:pt>
                <c:pt idx="22379">
                  <c:v>24.541619452420399</c:v>
                </c:pt>
                <c:pt idx="22380">
                  <c:v>26.735591087517804</c:v>
                </c:pt>
                <c:pt idx="22381">
                  <c:v>28.515252187363004</c:v>
                </c:pt>
                <c:pt idx="22382">
                  <c:v>29.826528649989164</c:v>
                </c:pt>
                <c:pt idx="22383">
                  <c:v>30.629578003617297</c:v>
                </c:pt>
                <c:pt idx="22384">
                  <c:v>32.480000000000004</c:v>
                </c:pt>
                <c:pt idx="22385">
                  <c:v>32.029671314336774</c:v>
                </c:pt>
                <c:pt idx="22386">
                  <c:v>30.747243717499614</c:v>
                </c:pt>
                <c:pt idx="22387">
                  <c:v>28.827955185871872</c:v>
                </c:pt>
                <c:pt idx="22388">
                  <c:v>21.668854754313166</c:v>
                </c:pt>
                <c:pt idx="22389">
                  <c:v>20.295676632312997</c:v>
                </c:pt>
                <c:pt idx="22390">
                  <c:v>19.241999999999997</c:v>
                </c:pt>
                <c:pt idx="22391">
                  <c:v>18.353709508626338</c:v>
                </c:pt>
                <c:pt idx="22392">
                  <c:v>17.571109875359003</c:v>
                </c:pt>
                <c:pt idx="22393">
                  <c:v>17.731614295553435</c:v>
                </c:pt>
                <c:pt idx="22394">
                  <c:v>17.12585011158869</c:v>
                </c:pt>
                <c:pt idx="22395">
                  <c:v>16.562018556720751</c:v>
                </c:pt>
                <c:pt idx="22396">
                  <c:v>16.032456382736783</c:v>
                </c:pt>
                <c:pt idx="22397">
                  <c:v>15.531584025257938</c:v>
                </c:pt>
                <c:pt idx="22398">
                  <c:v>15.055189363869232</c:v>
                </c:pt>
                <c:pt idx="22399">
                  <c:v>13.5</c:v>
                </c:pt>
                <c:pt idx="22400">
                  <c:v>16.504113473637894</c:v>
                </c:pt>
                <c:pt idx="22401">
                  <c:v>19.416948479534071</c:v>
                </c:pt>
                <c:pt idx="22402">
                  <c:v>22.15</c:v>
                </c:pt>
                <c:pt idx="22403">
                  <c:v>24.620225647577129</c:v>
                </c:pt>
                <c:pt idx="22404">
                  <c:v>26.75256886595832</c:v>
                </c:pt>
                <c:pt idx="22405">
                  <c:v>28.482239485470789</c:v>
                </c:pt>
                <c:pt idx="22406">
                  <c:v>29.756682339596214</c:v>
                </c:pt>
                <c:pt idx="22407">
                  <c:v>30.5371741271112</c:v>
                </c:pt>
                <c:pt idx="22408">
                  <c:v>32.072000000000003</c:v>
                </c:pt>
                <c:pt idx="22409">
                  <c:v>31.652728465072169</c:v>
                </c:pt>
                <c:pt idx="22410">
                  <c:v>30.458744150775505</c:v>
                </c:pt>
                <c:pt idx="22411">
                  <c:v>28.671820345466916</c:v>
                </c:pt>
                <c:pt idx="22412">
                  <c:v>22.205485460912257</c:v>
                </c:pt>
                <c:pt idx="22413">
                  <c:v>20.927009278360373</c:v>
                </c:pt>
                <c:pt idx="22414">
                  <c:v>19.945999999999998</c:v>
                </c:pt>
                <c:pt idx="22415">
                  <c:v>19.11897092182452</c:v>
                </c:pt>
                <c:pt idx="22416">
                  <c:v>18.390343677058382</c:v>
                </c:pt>
                <c:pt idx="22417">
                  <c:v>17.982916677295378</c:v>
                </c:pt>
                <c:pt idx="22418">
                  <c:v>17.328541787210007</c:v>
                </c:pt>
                <c:pt idx="22419">
                  <c:v>16.719464490284764</c:v>
                </c:pt>
                <c:pt idx="22420">
                  <c:v>16.147406586289733</c:v>
                </c:pt>
                <c:pt idx="22421">
                  <c:v>15.60634076802555</c:v>
                </c:pt>
                <c:pt idx="22422">
                  <c:v>15.091716905414295</c:v>
                </c:pt>
                <c:pt idx="22423">
                  <c:v>14.6</c:v>
                </c:pt>
                <c:pt idx="22424">
                  <c:v>17.63884310917128</c:v>
                </c:pt>
                <c:pt idx="22425">
                  <c:v>20.5853525081992</c:v>
                </c:pt>
                <c:pt idx="22426">
                  <c:v>23.349999999999998</c:v>
                </c:pt>
                <c:pt idx="22427">
                  <c:v>25.848783169514437</c:v>
                </c:pt>
                <c:pt idx="22428">
                  <c:v>28.005777754582112</c:v>
                </c:pt>
                <c:pt idx="22429">
                  <c:v>29.755444566227673</c:v>
                </c:pt>
                <c:pt idx="22430">
                  <c:v>31.044620863753394</c:v>
                </c:pt>
                <c:pt idx="22431">
                  <c:v>31.83413567771364</c:v>
                </c:pt>
                <c:pt idx="22432">
                  <c:v>32.513999999999996</c:v>
                </c:pt>
                <c:pt idx="22433">
                  <c:v>32.061083218442157</c:v>
                </c:pt>
                <c:pt idx="22434">
                  <c:v>30.771285348059958</c:v>
                </c:pt>
                <c:pt idx="22435">
                  <c:v>28.840966422572286</c:v>
                </c:pt>
                <c:pt idx="22436">
                  <c:v>22.815802195429914</c:v>
                </c:pt>
                <c:pt idx="22437">
                  <c:v>21.434732245142381</c:v>
                </c:pt>
                <c:pt idx="22438">
                  <c:v>20.375</c:v>
                </c:pt>
                <c:pt idx="22439">
                  <c:v>19.481604390859822</c:v>
                </c:pt>
                <c:pt idx="22440">
                  <c:v>18.694507058550723</c:v>
                </c:pt>
                <c:pt idx="22441">
                  <c:v>16.889607152878497</c:v>
                </c:pt>
                <c:pt idx="22442">
                  <c:v>16.272625113655149</c:v>
                </c:pt>
                <c:pt idx="22443">
                  <c:v>15.698352233697062</c:v>
                </c:pt>
                <c:pt idx="22444">
                  <c:v>15.158983352787462</c:v>
                </c:pt>
                <c:pt idx="22445">
                  <c:v>14.648835581281233</c:v>
                </c:pt>
                <c:pt idx="22446">
                  <c:v>14.163618796533477</c:v>
                </c:pt>
                <c:pt idx="22447">
                  <c:v>14.6</c:v>
                </c:pt>
                <c:pt idx="22448">
                  <c:v>17.308911571604114</c:v>
                </c:pt>
                <c:pt idx="22449">
                  <c:v>19.935514235880433</c:v>
                </c:pt>
                <c:pt idx="22450">
                  <c:v>22.4</c:v>
                </c:pt>
                <c:pt idx="22451">
                  <c:v>24.627486711110009</c:v>
                </c:pt>
                <c:pt idx="22452">
                  <c:v>26.550293312656056</c:v>
                </c:pt>
                <c:pt idx="22453">
                  <c:v>28.109996299037242</c:v>
                </c:pt>
                <c:pt idx="22454">
                  <c:v>29.259204884260171</c:v>
                </c:pt>
                <c:pt idx="22455">
                  <c:v>29.963000946990444</c:v>
                </c:pt>
                <c:pt idx="22456">
                  <c:v>32.173999999999999</c:v>
                </c:pt>
                <c:pt idx="22457">
                  <c:v>31.746964177388318</c:v>
                </c:pt>
                <c:pt idx="22458">
                  <c:v>30.53086904245653</c:v>
                </c:pt>
                <c:pt idx="22459">
                  <c:v>28.710854055568156</c:v>
                </c:pt>
                <c:pt idx="22460">
                  <c:v>21.446327784262486</c:v>
                </c:pt>
                <c:pt idx="22461">
                  <c:v>20.144176116848531</c:v>
                </c:pt>
                <c:pt idx="22462">
                  <c:v>19.145</c:v>
                </c:pt>
                <c:pt idx="22463">
                  <c:v>18.302655568524976</c:v>
                </c:pt>
                <c:pt idx="22464">
                  <c:v>17.560535226633537</c:v>
                </c:pt>
                <c:pt idx="22465">
                  <c:v>17.29629762846162</c:v>
                </c:pt>
                <c:pt idx="22466">
                  <c:v>16.716708440100291</c:v>
                </c:pt>
                <c:pt idx="22467">
                  <c:v>16.177239977109362</c:v>
                </c:pt>
                <c:pt idx="22468">
                  <c:v>15.670560119285192</c:v>
                </c:pt>
                <c:pt idx="22469">
                  <c:v>15.191330394536918</c:v>
                </c:pt>
                <c:pt idx="22470">
                  <c:v>14.735520687652661</c:v>
                </c:pt>
                <c:pt idx="22471">
                  <c:v>13.7</c:v>
                </c:pt>
                <c:pt idx="22472">
                  <c:v>16.495735660437578</c:v>
                </c:pt>
                <c:pt idx="22473">
                  <c:v>19.206524307543265</c:v>
                </c:pt>
                <c:pt idx="22474">
                  <c:v>21.75</c:v>
                </c:pt>
                <c:pt idx="22475">
                  <c:v>24.048880515953282</c:v>
                </c:pt>
                <c:pt idx="22476">
                  <c:v>26.033315534215546</c:v>
                </c:pt>
                <c:pt idx="22477">
                  <c:v>27.64300900092946</c:v>
                </c:pt>
                <c:pt idx="22478">
                  <c:v>28.829051194653125</c:v>
                </c:pt>
                <c:pt idx="22479">
                  <c:v>29.555404823496552</c:v>
                </c:pt>
                <c:pt idx="22480">
                  <c:v>31.834</c:v>
                </c:pt>
                <c:pt idx="22481">
                  <c:v>31.432845136334482</c:v>
                </c:pt>
                <c:pt idx="22482">
                  <c:v>30.290452736853105</c:v>
                </c:pt>
                <c:pt idx="22483">
                  <c:v>28.580741688564025</c:v>
                </c:pt>
                <c:pt idx="22484">
                  <c:v>21.576853373095066</c:v>
                </c:pt>
                <c:pt idx="22485">
                  <c:v>20.353619988554684</c:v>
                </c:pt>
                <c:pt idx="22486">
                  <c:v>19.414999999999999</c:v>
                </c:pt>
                <c:pt idx="22487">
                  <c:v>18.62370674619013</c:v>
                </c:pt>
                <c:pt idx="22488">
                  <c:v>17.926563394716354</c:v>
                </c:pt>
                <c:pt idx="22489">
                  <c:v>17.728269057761871</c:v>
                </c:pt>
                <c:pt idx="22490">
                  <c:v>17.10380844836612</c:v>
                </c:pt>
                <c:pt idx="22491">
                  <c:v>16.522574685014604</c:v>
                </c:pt>
                <c:pt idx="22492">
                  <c:v>15.976667999487915</c:v>
                </c:pt>
                <c:pt idx="22493">
                  <c:v>15.460336618630096</c:v>
                </c:pt>
                <c:pt idx="22494">
                  <c:v>14.96923841830964</c:v>
                </c:pt>
                <c:pt idx="22495">
                  <c:v>14.3</c:v>
                </c:pt>
                <c:pt idx="22496">
                  <c:v>17.234654202571122</c:v>
                </c:pt>
                <c:pt idx="22497">
                  <c:v>20.080140422203801</c:v>
                </c:pt>
                <c:pt idx="22498">
                  <c:v>22.75</c:v>
                </c:pt>
                <c:pt idx="22499">
                  <c:v>25.163110603702513</c:v>
                </c:pt>
                <c:pt idx="22500">
                  <c:v>27.246151088710729</c:v>
                </c:pt>
                <c:pt idx="22501">
                  <c:v>28.935829323957012</c:v>
                </c:pt>
                <c:pt idx="22502">
                  <c:v>30.18080529128185</c:v>
                </c:pt>
                <c:pt idx="22503">
                  <c:v>30.943251025906314</c:v>
                </c:pt>
                <c:pt idx="22504">
                  <c:v>32.242000000000004</c:v>
                </c:pt>
                <c:pt idx="22505">
                  <c:v>31.809787985599087</c:v>
                </c:pt>
                <c:pt idx="22506">
                  <c:v>30.578952303577218</c:v>
                </c:pt>
                <c:pt idx="22507">
                  <c:v>28.736876528968981</c:v>
                </c:pt>
                <c:pt idx="22508">
                  <c:v>22.340222666495972</c:v>
                </c:pt>
                <c:pt idx="22509">
                  <c:v>21.022287342507301</c:v>
                </c:pt>
                <c:pt idx="22510">
                  <c:v>20.010999999999999</c:v>
                </c:pt>
                <c:pt idx="22511">
                  <c:v>19.158445332991946</c:v>
                </c:pt>
                <c:pt idx="22512">
                  <c:v>18.407329593016975</c:v>
                </c:pt>
                <c:pt idx="22513">
                  <c:v>15.779571439503815</c:v>
                </c:pt>
                <c:pt idx="22514">
                  <c:v>15.106500123987436</c:v>
                </c:pt>
                <c:pt idx="22515">
                  <c:v>14.480020618578614</c:v>
                </c:pt>
                <c:pt idx="22516">
                  <c:v>13.891618203040869</c:v>
                </c:pt>
                <c:pt idx="22517">
                  <c:v>13.335093361397711</c:v>
                </c:pt>
                <c:pt idx="22518">
                  <c:v>12.805765959854703</c:v>
                </c:pt>
                <c:pt idx="22519">
                  <c:v>14.5</c:v>
                </c:pt>
                <c:pt idx="22520">
                  <c:v>17.2436412071375</c:v>
                </c:pt>
                <c:pt idx="22521">
                  <c:v>19.903918264545567</c:v>
                </c:pt>
                <c:pt idx="22522">
                  <c:v>22.4</c:v>
                </c:pt>
                <c:pt idx="22523">
                  <c:v>24.656044233047322</c:v>
                </c:pt>
                <c:pt idx="22524">
                  <c:v>26.603502201279852</c:v>
                </c:pt>
                <c:pt idx="22525">
                  <c:v>28.183201379794131</c:v>
                </c:pt>
                <c:pt idx="22526">
                  <c:v>29.347143408417352</c:v>
                </c:pt>
                <c:pt idx="22527">
                  <c:v>30.059962497592888</c:v>
                </c:pt>
                <c:pt idx="22528">
                  <c:v>32.683999999999997</c:v>
                </c:pt>
                <c:pt idx="22529">
                  <c:v>32.218142738969078</c:v>
                </c:pt>
                <c:pt idx="22530">
                  <c:v>30.891493500861671</c:v>
                </c:pt>
                <c:pt idx="22531">
                  <c:v>28.906022606074352</c:v>
                </c:pt>
                <c:pt idx="22532">
                  <c:v>20.750539401013622</c:v>
                </c:pt>
                <c:pt idx="22533">
                  <c:v>19.330010309289307</c:v>
                </c:pt>
                <c:pt idx="22534">
                  <c:v>18.240000000000002</c:v>
                </c:pt>
                <c:pt idx="22535">
                  <c:v>17.321078802027245</c:v>
                </c:pt>
                <c:pt idx="22536">
                  <c:v>16.511492974509313</c:v>
                </c:pt>
                <c:pt idx="22537">
                  <c:v>15.866930962645249</c:v>
                </c:pt>
                <c:pt idx="22538">
                  <c:v>15.234991783077092</c:v>
                </c:pt>
                <c:pt idx="22539">
                  <c:v>14.646797136332141</c:v>
                </c:pt>
                <c:pt idx="22540">
                  <c:v>14.094352646188369</c:v>
                </c:pt>
                <c:pt idx="22541">
                  <c:v>13.57183765597896</c:v>
                </c:pt>
                <c:pt idx="22542">
                  <c:v>13.074858040085804</c:v>
                </c:pt>
                <c:pt idx="22543">
                  <c:v>12.3</c:v>
                </c:pt>
                <c:pt idx="22544">
                  <c:v>15.286748655871202</c:v>
                </c:pt>
                <c:pt idx="22545">
                  <c:v>18.182746465201504</c:v>
                </c:pt>
                <c:pt idx="22546">
                  <c:v>20.9</c:v>
                </c:pt>
                <c:pt idx="22547">
                  <c:v>23.355946886608475</c:v>
                </c:pt>
                <c:pt idx="22548">
                  <c:v>25.475964421646424</c:v>
                </c:pt>
                <c:pt idx="22549">
                  <c:v>27.195636945092346</c:v>
                </c:pt>
                <c:pt idx="22550">
                  <c:v>28.462713077517623</c:v>
                </c:pt>
                <c:pt idx="22551">
                  <c:v>29.238693351809978</c:v>
                </c:pt>
                <c:pt idx="22552">
                  <c:v>32.31</c:v>
                </c:pt>
                <c:pt idx="22553">
                  <c:v>31.872611793809853</c:v>
                </c:pt>
                <c:pt idx="22554">
                  <c:v>30.627035564697902</c:v>
                </c:pt>
                <c:pt idx="22555">
                  <c:v>28.762899002369807</c:v>
                </c:pt>
                <c:pt idx="22556">
                  <c:v>20.534117548729458</c:v>
                </c:pt>
                <c:pt idx="22557">
                  <c:v>19.200398568166072</c:v>
                </c:pt>
                <c:pt idx="22558">
                  <c:v>18.177</c:v>
                </c:pt>
                <c:pt idx="22559">
                  <c:v>17.314235097458912</c:v>
                </c:pt>
                <c:pt idx="22560">
                  <c:v>16.55412395940041</c:v>
                </c:pt>
                <c:pt idx="22561">
                  <c:v>17.457635723578242</c:v>
                </c:pt>
                <c:pt idx="22562">
                  <c:v>16.88552510538932</c:v>
                </c:pt>
                <c:pt idx="22563">
                  <c:v>16.35301752579182</c:v>
                </c:pt>
                <c:pt idx="22564">
                  <c:v>15.852875472584739</c:v>
                </c:pt>
                <c:pt idx="22565">
                  <c:v>15.379829357188052</c:v>
                </c:pt>
                <c:pt idx="22566">
                  <c:v>14.929901065876498</c:v>
                </c:pt>
                <c:pt idx="22567">
                  <c:v>12.6</c:v>
                </c:pt>
                <c:pt idx="22568">
                  <c:v>15.586748655871201</c:v>
                </c:pt>
                <c:pt idx="22569">
                  <c:v>18.482746465201501</c:v>
                </c:pt>
                <c:pt idx="22570">
                  <c:v>21.2</c:v>
                </c:pt>
                <c:pt idx="22571">
                  <c:v>23.655946886608476</c:v>
                </c:pt>
                <c:pt idx="22572">
                  <c:v>25.775964421646425</c:v>
                </c:pt>
                <c:pt idx="22573">
                  <c:v>27.495636945092347</c:v>
                </c:pt>
                <c:pt idx="22574">
                  <c:v>28.762713077517624</c:v>
                </c:pt>
                <c:pt idx="22575">
                  <c:v>29.538693351809982</c:v>
                </c:pt>
                <c:pt idx="22576">
                  <c:v>31.766000000000002</c:v>
                </c:pt>
                <c:pt idx="22577">
                  <c:v>31.370021328123716</c:v>
                </c:pt>
                <c:pt idx="22578">
                  <c:v>30.242369475732421</c:v>
                </c:pt>
                <c:pt idx="22579">
                  <c:v>28.5547192151632</c:v>
                </c:pt>
                <c:pt idx="22580">
                  <c:v>21.68295849086158</c:v>
                </c:pt>
                <c:pt idx="22581">
                  <c:v>20.47550876289591</c:v>
                </c:pt>
                <c:pt idx="22582">
                  <c:v>19.548999999999999</c:v>
                </c:pt>
                <c:pt idx="22583">
                  <c:v>18.767916981723157</c:v>
                </c:pt>
                <c:pt idx="22584">
                  <c:v>18.079769028332915</c:v>
                </c:pt>
                <c:pt idx="22585">
                  <c:v>17.928269057761874</c:v>
                </c:pt>
                <c:pt idx="22586">
                  <c:v>17.303808448366119</c:v>
                </c:pt>
                <c:pt idx="22587">
                  <c:v>16.7225746850146</c:v>
                </c:pt>
                <c:pt idx="22588">
                  <c:v>16.176667999487915</c:v>
                </c:pt>
                <c:pt idx="22589">
                  <c:v>15.660336618630096</c:v>
                </c:pt>
                <c:pt idx="22590">
                  <c:v>15.169238418309639</c:v>
                </c:pt>
                <c:pt idx="22591">
                  <c:v>14.5</c:v>
                </c:pt>
                <c:pt idx="22592">
                  <c:v>17.434654202571121</c:v>
                </c:pt>
                <c:pt idx="22593">
                  <c:v>20.2801404222038</c:v>
                </c:pt>
                <c:pt idx="22594">
                  <c:v>22.949999999999996</c:v>
                </c:pt>
                <c:pt idx="22595">
                  <c:v>25.363110603702513</c:v>
                </c:pt>
                <c:pt idx="22596">
                  <c:v>27.446151088710728</c:v>
                </c:pt>
                <c:pt idx="22597">
                  <c:v>29.135829323957012</c:v>
                </c:pt>
                <c:pt idx="22598">
                  <c:v>30.380805291281849</c:v>
                </c:pt>
                <c:pt idx="22599">
                  <c:v>31.143251025906313</c:v>
                </c:pt>
                <c:pt idx="22600">
                  <c:v>32.242000000000004</c:v>
                </c:pt>
                <c:pt idx="22601">
                  <c:v>31.809787985599087</c:v>
                </c:pt>
                <c:pt idx="22602">
                  <c:v>30.578952303577218</c:v>
                </c:pt>
                <c:pt idx="22603">
                  <c:v>28.736876528968981</c:v>
                </c:pt>
                <c:pt idx="22604">
                  <c:v>22.540222666495971</c:v>
                </c:pt>
                <c:pt idx="22605">
                  <c:v>21.2222873425073</c:v>
                </c:pt>
                <c:pt idx="22606">
                  <c:v>20.210999999999999</c:v>
                </c:pt>
                <c:pt idx="22607">
                  <c:v>19.358445332991941</c:v>
                </c:pt>
                <c:pt idx="22608">
                  <c:v>18.607329593016974</c:v>
                </c:pt>
                <c:pt idx="22609">
                  <c:v>18.048340484511236</c:v>
                </c:pt>
                <c:pt idx="22610">
                  <c:v>17.536058427701548</c:v>
                </c:pt>
                <c:pt idx="22611">
                  <c:v>17.059237915251501</c:v>
                </c:pt>
                <c:pt idx="22612">
                  <c:v>16.611398298981108</c:v>
                </c:pt>
                <c:pt idx="22613">
                  <c:v>16.187821058397148</c:v>
                </c:pt>
                <c:pt idx="22614">
                  <c:v>15.784944091667191</c:v>
                </c:pt>
                <c:pt idx="22615">
                  <c:v>14.7</c:v>
                </c:pt>
                <c:pt idx="22616">
                  <c:v>17.200533758403797</c:v>
                </c:pt>
                <c:pt idx="22617">
                  <c:v>19.62509006388963</c:v>
                </c:pt>
                <c:pt idx="22618">
                  <c:v>21.9</c:v>
                </c:pt>
                <c:pt idx="22619">
                  <c:v>23.956141579486165</c:v>
                </c:pt>
                <c:pt idx="22620">
                  <c:v>25.731039980913284</c:v>
                </c:pt>
                <c:pt idx="22621">
                  <c:v>27.170765814495915</c:v>
                </c:pt>
                <c:pt idx="22622">
                  <c:v>28.231573739317081</c:v>
                </c:pt>
                <c:pt idx="22623">
                  <c:v>28.881231643375799</c:v>
                </c:pt>
                <c:pt idx="22624">
                  <c:v>31.222000000000001</c:v>
                </c:pt>
                <c:pt idx="22625">
                  <c:v>30.867430862437576</c:v>
                </c:pt>
                <c:pt idx="22626">
                  <c:v>29.857703386766939</c:v>
                </c:pt>
                <c:pt idx="22627">
                  <c:v>28.346539427956589</c:v>
                </c:pt>
                <c:pt idx="22628">
                  <c:v>21.831799432993702</c:v>
                </c:pt>
                <c:pt idx="22629">
                  <c:v>20.75061895762575</c:v>
                </c:pt>
                <c:pt idx="22630">
                  <c:v>19.920999999999999</c:v>
                </c:pt>
                <c:pt idx="22631">
                  <c:v>19.221598865987403</c:v>
                </c:pt>
                <c:pt idx="22632">
                  <c:v>18.605414097265424</c:v>
                </c:pt>
                <c:pt idx="22633">
                  <c:v>16.30298810404474</c:v>
                </c:pt>
                <c:pt idx="22634">
                  <c:v>15.760791766545434</c:v>
                </c:pt>
                <c:pt idx="22635">
                  <c:v>15.256127720521661</c:v>
                </c:pt>
                <c:pt idx="22636">
                  <c:v>14.782136885782922</c:v>
                </c:pt>
                <c:pt idx="22637">
                  <c:v>14.333825207792598</c:v>
                </c:pt>
                <c:pt idx="22638">
                  <c:v>13.907422578771843</c:v>
                </c:pt>
                <c:pt idx="22639">
                  <c:v>15.4</c:v>
                </c:pt>
                <c:pt idx="22640">
                  <c:v>17.587967038603324</c:v>
                </c:pt>
                <c:pt idx="22641">
                  <c:v>19.709453805903426</c:v>
                </c:pt>
                <c:pt idx="22642">
                  <c:v>21.7</c:v>
                </c:pt>
                <c:pt idx="22643">
                  <c:v>23.499123882050394</c:v>
                </c:pt>
                <c:pt idx="22644">
                  <c:v>25.052159983299124</c:v>
                </c:pt>
                <c:pt idx="22645">
                  <c:v>26.311920087683927</c:v>
                </c:pt>
                <c:pt idx="22646">
                  <c:v>27.240127021902445</c:v>
                </c:pt>
                <c:pt idx="22647">
                  <c:v>27.808577687953822</c:v>
                </c:pt>
                <c:pt idx="22648">
                  <c:v>31.494</c:v>
                </c:pt>
                <c:pt idx="22649">
                  <c:v>31.118726095280643</c:v>
                </c:pt>
                <c:pt idx="22650">
                  <c:v>30.05003643124968</c:v>
                </c:pt>
                <c:pt idx="22651">
                  <c:v>28.450629321559894</c:v>
                </c:pt>
                <c:pt idx="22652">
                  <c:v>20.30737896192764</c:v>
                </c:pt>
                <c:pt idx="22653">
                  <c:v>19.163063860260831</c:v>
                </c:pt>
                <c:pt idx="22654">
                  <c:v>18.285</c:v>
                </c:pt>
                <c:pt idx="22655">
                  <c:v>17.544757923855279</c:v>
                </c:pt>
                <c:pt idx="22656">
                  <c:v>16.892591562799169</c:v>
                </c:pt>
                <c:pt idx="22657">
                  <c:v>17.092952390670057</c:v>
                </c:pt>
                <c:pt idx="22658">
                  <c:v>16.494666776877722</c:v>
                </c:pt>
                <c:pt idx="22659">
                  <c:v>15.937796105403212</c:v>
                </c:pt>
                <c:pt idx="22660">
                  <c:v>15.414771736036327</c:v>
                </c:pt>
                <c:pt idx="22661">
                  <c:v>14.920082987909074</c:v>
                </c:pt>
                <c:pt idx="22662">
                  <c:v>14.449569742093068</c:v>
                </c:pt>
                <c:pt idx="22663">
                  <c:v>13.5</c:v>
                </c:pt>
                <c:pt idx="22664">
                  <c:v>16.365194931504352</c:v>
                </c:pt>
                <c:pt idx="22665">
                  <c:v>19.143332364873533</c:v>
                </c:pt>
                <c:pt idx="22666">
                  <c:v>21.75</c:v>
                </c:pt>
                <c:pt idx="22667">
                  <c:v>24.105995559827896</c:v>
                </c:pt>
                <c:pt idx="22668">
                  <c:v>26.139733311463139</c:v>
                </c:pt>
                <c:pt idx="22669">
                  <c:v>27.789419162443238</c:v>
                </c:pt>
                <c:pt idx="22670">
                  <c:v>29.004928242967488</c:v>
                </c:pt>
                <c:pt idx="22671">
                  <c:v>29.749327924701433</c:v>
                </c:pt>
                <c:pt idx="22672">
                  <c:v>32.004000000000005</c:v>
                </c:pt>
                <c:pt idx="22673">
                  <c:v>31.5899046568614</c:v>
                </c:pt>
                <c:pt idx="22674">
                  <c:v>30.410660889654821</c:v>
                </c:pt>
                <c:pt idx="22675">
                  <c:v>28.64579787206609</c:v>
                </c:pt>
                <c:pt idx="22676">
                  <c:v>21.511590578678774</c:v>
                </c:pt>
                <c:pt idx="22677">
                  <c:v>20.248898052701605</c:v>
                </c:pt>
                <c:pt idx="22678">
                  <c:v>19.28</c:v>
                </c:pt>
                <c:pt idx="22679">
                  <c:v>18.46318115735755</c:v>
                </c:pt>
                <c:pt idx="22680">
                  <c:v>17.743549310674943</c:v>
                </c:pt>
                <c:pt idx="22681">
                  <c:v>17.973621438228371</c:v>
                </c:pt>
                <c:pt idx="22682">
                  <c:v>17.379075109522233</c:v>
                </c:pt>
                <c:pt idx="22683">
                  <c:v>16.825684879744443</c:v>
                </c:pt>
                <c:pt idx="22684">
                  <c:v>16.305929412686101</c:v>
                </c:pt>
                <c:pt idx="22685">
                  <c:v>15.814332469234644</c:v>
                </c:pt>
                <c:pt idx="22686">
                  <c:v>15.346759931204987</c:v>
                </c:pt>
                <c:pt idx="22687">
                  <c:v>14</c:v>
                </c:pt>
                <c:pt idx="22688">
                  <c:v>16.91728938480443</c:v>
                </c:pt>
                <c:pt idx="22689">
                  <c:v>19.745938407871236</c:v>
                </c:pt>
                <c:pt idx="22690">
                  <c:v>22.4</c:v>
                </c:pt>
                <c:pt idx="22691">
                  <c:v>24.798831842733861</c:v>
                </c:pt>
                <c:pt idx="22692">
                  <c:v>26.869546644398831</c:v>
                </c:pt>
                <c:pt idx="22693">
                  <c:v>28.549226783578568</c:v>
                </c:pt>
                <c:pt idx="22694">
                  <c:v>29.786836029203261</c:v>
                </c:pt>
                <c:pt idx="22695">
                  <c:v>30.544770250605094</c:v>
                </c:pt>
                <c:pt idx="22696">
                  <c:v>31.970000000000002</c:v>
                </c:pt>
                <c:pt idx="22697">
                  <c:v>31.558492752756017</c:v>
                </c:pt>
                <c:pt idx="22698">
                  <c:v>30.386619259094477</c:v>
                </c:pt>
                <c:pt idx="22699">
                  <c:v>28.632786635365676</c:v>
                </c:pt>
                <c:pt idx="22700">
                  <c:v>22.364643137562034</c:v>
                </c:pt>
                <c:pt idx="22701">
                  <c:v>21.109842439872221</c:v>
                </c:pt>
                <c:pt idx="22702">
                  <c:v>20.146999999999998</c:v>
                </c:pt>
                <c:pt idx="22703">
                  <c:v>19.335286275124066</c:v>
                </c:pt>
                <c:pt idx="22704">
                  <c:v>18.620152127483227</c:v>
                </c:pt>
                <c:pt idx="22705">
                  <c:v>15.924923819970312</c:v>
                </c:pt>
                <c:pt idx="22706">
                  <c:v>15.281766785143549</c:v>
                </c:pt>
                <c:pt idx="22707">
                  <c:v>14.683130813308452</c:v>
                </c:pt>
                <c:pt idx="22708">
                  <c:v>14.120879616239051</c:v>
                </c:pt>
                <c:pt idx="22709">
                  <c:v>13.589089212002255</c:v>
                </c:pt>
                <c:pt idx="22710">
                  <c:v>13.083287472750049</c:v>
                </c:pt>
                <c:pt idx="22711">
                  <c:v>14.9</c:v>
                </c:pt>
                <c:pt idx="22712">
                  <c:v>17.487357847237263</c:v>
                </c:pt>
                <c:pt idx="22713">
                  <c:v>19.996100135552464</c:v>
                </c:pt>
                <c:pt idx="22714">
                  <c:v>22.35</c:v>
                </c:pt>
                <c:pt idx="22715">
                  <c:v>24.477535384329435</c:v>
                </c:pt>
                <c:pt idx="22716">
                  <c:v>26.314062202472773</c:v>
                </c:pt>
                <c:pt idx="22717">
                  <c:v>27.803778516388135</c:v>
                </c:pt>
                <c:pt idx="22718">
                  <c:v>28.901420049710033</c:v>
                </c:pt>
                <c:pt idx="22719">
                  <c:v>29.573635519881901</c:v>
                </c:pt>
                <c:pt idx="22720">
                  <c:v>32.412000000000006</c:v>
                </c:pt>
                <c:pt idx="22721">
                  <c:v>31.966847506126008</c:v>
                </c:pt>
                <c:pt idx="22722">
                  <c:v>30.699160456378934</c:v>
                </c:pt>
                <c:pt idx="22723">
                  <c:v>28.801932712471046</c:v>
                </c:pt>
                <c:pt idx="22724">
                  <c:v>20.674959872079683</c:v>
                </c:pt>
                <c:pt idx="22725">
                  <c:v>19.317565406654225</c:v>
                </c:pt>
                <c:pt idx="22726">
                  <c:v>18.276</c:v>
                </c:pt>
                <c:pt idx="22727">
                  <c:v>17.397919744159367</c:v>
                </c:pt>
                <c:pt idx="22728">
                  <c:v>16.624315508975567</c:v>
                </c:pt>
                <c:pt idx="22729">
                  <c:v>17.154290485786682</c:v>
                </c:pt>
                <c:pt idx="22730">
                  <c:v>16.563483442166749</c:v>
                </c:pt>
                <c:pt idx="22731">
                  <c:v>16.013573654085672</c:v>
                </c:pt>
                <c:pt idx="22732">
                  <c:v>15.497087089335873</c:v>
                </c:pt>
                <c:pt idx="22733">
                  <c:v>15.008581950560211</c:v>
                </c:pt>
                <c:pt idx="22734">
                  <c:v>14.543950120316905</c:v>
                </c:pt>
                <c:pt idx="22735">
                  <c:v>12.6</c:v>
                </c:pt>
                <c:pt idx="22736">
                  <c:v>15.604113473637893</c:v>
                </c:pt>
                <c:pt idx="22737">
                  <c:v>18.516948479534069</c:v>
                </c:pt>
                <c:pt idx="22738">
                  <c:v>21.249999999999996</c:v>
                </c:pt>
                <c:pt idx="22739">
                  <c:v>23.720225647577127</c:v>
                </c:pt>
                <c:pt idx="22740">
                  <c:v>25.852568865958318</c:v>
                </c:pt>
                <c:pt idx="22741">
                  <c:v>27.582239485470787</c:v>
                </c:pt>
                <c:pt idx="22742">
                  <c:v>28.856682339596212</c:v>
                </c:pt>
                <c:pt idx="22743">
                  <c:v>29.637174127111194</c:v>
                </c:pt>
                <c:pt idx="22744">
                  <c:v>31.936</c:v>
                </c:pt>
                <c:pt idx="22745">
                  <c:v>31.527080848650634</c:v>
                </c:pt>
                <c:pt idx="22746">
                  <c:v>30.362577628534133</c:v>
                </c:pt>
                <c:pt idx="22747">
                  <c:v>28.619775398665261</c:v>
                </c:pt>
                <c:pt idx="22748">
                  <c:v>21.517695696445291</c:v>
                </c:pt>
                <c:pt idx="22749">
                  <c:v>20.270786827042834</c:v>
                </c:pt>
                <c:pt idx="22750">
                  <c:v>19.314</c:v>
                </c:pt>
                <c:pt idx="22751">
                  <c:v>18.507391392890582</c:v>
                </c:pt>
                <c:pt idx="22752">
                  <c:v>17.796754944291507</c:v>
                </c:pt>
                <c:pt idx="22753">
                  <c:v>18.222319056486427</c:v>
                </c:pt>
                <c:pt idx="22754">
                  <c:v>17.67638343390092</c:v>
                </c:pt>
                <c:pt idx="22755">
                  <c:v>17.168238946180431</c:v>
                </c:pt>
                <c:pt idx="22756">
                  <c:v>16.690979209133147</c:v>
                </c:pt>
                <c:pt idx="22757">
                  <c:v>16.239575726467031</c:v>
                </c:pt>
                <c:pt idx="22758">
                  <c:v>15.810232389659927</c:v>
                </c:pt>
                <c:pt idx="22759">
                  <c:v>14.1</c:v>
                </c:pt>
                <c:pt idx="22760">
                  <c:v>16.861006024904192</c:v>
                </c:pt>
                <c:pt idx="22761">
                  <c:v>19.538120278878132</c:v>
                </c:pt>
                <c:pt idx="22762">
                  <c:v>22.049999999999997</c:v>
                </c:pt>
                <c:pt idx="22763">
                  <c:v>24.320322994015974</c:v>
                </c:pt>
                <c:pt idx="22764">
                  <c:v>26.280106645591751</c:v>
                </c:pt>
                <c:pt idx="22765">
                  <c:v>27.869803920172572</c:v>
                </c:pt>
                <c:pt idx="22766">
                  <c:v>29.041112670495941</c:v>
                </c:pt>
                <c:pt idx="22767">
                  <c:v>29.758443272894105</c:v>
                </c:pt>
                <c:pt idx="22768">
                  <c:v>31.527999999999999</c:v>
                </c:pt>
                <c:pt idx="22769">
                  <c:v>31.150137999386025</c:v>
                </c:pt>
                <c:pt idx="22770">
                  <c:v>30.07407806181002</c:v>
                </c:pt>
                <c:pt idx="22771">
                  <c:v>28.463640558260305</c:v>
                </c:pt>
                <c:pt idx="22772">
                  <c:v>22.254326403044384</c:v>
                </c:pt>
                <c:pt idx="22773">
                  <c:v>21.102119473090216</c:v>
                </c:pt>
                <c:pt idx="22774">
                  <c:v>20.218</c:v>
                </c:pt>
                <c:pt idx="22775">
                  <c:v>19.472652806088767</c:v>
                </c:pt>
                <c:pt idx="22776">
                  <c:v>18.815988745990889</c:v>
                </c:pt>
                <c:pt idx="22777">
                  <c:v>17.328269057761872</c:v>
                </c:pt>
                <c:pt idx="22778">
                  <c:v>16.703808448366122</c:v>
                </c:pt>
                <c:pt idx="22779">
                  <c:v>16.122574685014602</c:v>
                </c:pt>
                <c:pt idx="22780">
                  <c:v>15.576667999487917</c:v>
                </c:pt>
                <c:pt idx="22781">
                  <c:v>15.060336618630098</c:v>
                </c:pt>
                <c:pt idx="22782">
                  <c:v>14.569238418309642</c:v>
                </c:pt>
                <c:pt idx="22783">
                  <c:v>15.4</c:v>
                </c:pt>
                <c:pt idx="22784">
                  <c:v>18.074181936070726</c:v>
                </c:pt>
                <c:pt idx="22785">
                  <c:v>20.667110207215298</c:v>
                </c:pt>
                <c:pt idx="22786">
                  <c:v>23.1</c:v>
                </c:pt>
                <c:pt idx="22787">
                  <c:v>25.298929189172704</c:v>
                </c:pt>
                <c:pt idx="22788">
                  <c:v>27.197084424032262</c:v>
                </c:pt>
                <c:pt idx="22789">
                  <c:v>28.736791218280356</c:v>
                </c:pt>
                <c:pt idx="22790">
                  <c:v>29.87126636010299</c:v>
                </c:pt>
                <c:pt idx="22791">
                  <c:v>30.566039396388007</c:v>
                </c:pt>
                <c:pt idx="22792">
                  <c:v>32.242000000000004</c:v>
                </c:pt>
                <c:pt idx="22793">
                  <c:v>31.809787985599087</c:v>
                </c:pt>
                <c:pt idx="22794">
                  <c:v>30.578952303577218</c:v>
                </c:pt>
                <c:pt idx="22795">
                  <c:v>28.736876528968981</c:v>
                </c:pt>
                <c:pt idx="22796">
                  <c:v>21.940222666495973</c:v>
                </c:pt>
                <c:pt idx="22797">
                  <c:v>20.622287342507299</c:v>
                </c:pt>
                <c:pt idx="22798">
                  <c:v>19.611000000000001</c:v>
                </c:pt>
                <c:pt idx="22799">
                  <c:v>18.758445332991943</c:v>
                </c:pt>
                <c:pt idx="22800">
                  <c:v>18.007329593016976</c:v>
                </c:pt>
                <c:pt idx="22801">
                  <c:v>17.482916677295378</c:v>
                </c:pt>
                <c:pt idx="22802">
                  <c:v>16.828541787210007</c:v>
                </c:pt>
                <c:pt idx="22803">
                  <c:v>16.219464490284764</c:v>
                </c:pt>
                <c:pt idx="22804">
                  <c:v>15.647406586289733</c:v>
                </c:pt>
                <c:pt idx="22805">
                  <c:v>15.10634076802555</c:v>
                </c:pt>
                <c:pt idx="22806">
                  <c:v>14.591716905414295</c:v>
                </c:pt>
                <c:pt idx="22807">
                  <c:v>14.1</c:v>
                </c:pt>
                <c:pt idx="22808">
                  <c:v>17.13884310917128</c:v>
                </c:pt>
                <c:pt idx="22809">
                  <c:v>20.0853525081992</c:v>
                </c:pt>
                <c:pt idx="22810">
                  <c:v>22.849999999999998</c:v>
                </c:pt>
                <c:pt idx="22811">
                  <c:v>25.348783169514437</c:v>
                </c:pt>
                <c:pt idx="22812">
                  <c:v>27.505777754582112</c:v>
                </c:pt>
                <c:pt idx="22813">
                  <c:v>29.255444566227673</c:v>
                </c:pt>
                <c:pt idx="22814">
                  <c:v>30.544620863753394</c:v>
                </c:pt>
                <c:pt idx="22815">
                  <c:v>31.33413567771364</c:v>
                </c:pt>
                <c:pt idx="22816">
                  <c:v>32.513999999999996</c:v>
                </c:pt>
                <c:pt idx="22817">
                  <c:v>32.061083218442157</c:v>
                </c:pt>
                <c:pt idx="22818">
                  <c:v>30.771285348059958</c:v>
                </c:pt>
                <c:pt idx="22819">
                  <c:v>28.840966422572286</c:v>
                </c:pt>
                <c:pt idx="22820">
                  <c:v>22.315802195429914</c:v>
                </c:pt>
                <c:pt idx="22821">
                  <c:v>20.934732245142381</c:v>
                </c:pt>
                <c:pt idx="22822">
                  <c:v>19.875</c:v>
                </c:pt>
                <c:pt idx="22823">
                  <c:v>18.981604390859822</c:v>
                </c:pt>
                <c:pt idx="22824">
                  <c:v>18.194507058550723</c:v>
                </c:pt>
                <c:pt idx="22825">
                  <c:v>16.6275285834542</c:v>
                </c:pt>
                <c:pt idx="22826">
                  <c:v>15.887150136386181</c:v>
                </c:pt>
                <c:pt idx="22827">
                  <c:v>15.198022680436475</c:v>
                </c:pt>
                <c:pt idx="22828">
                  <c:v>14.550780023344956</c:v>
                </c:pt>
                <c:pt idx="22829">
                  <c:v>13.938602697537481</c:v>
                </c:pt>
                <c:pt idx="22830">
                  <c:v>13.356342555840174</c:v>
                </c:pt>
                <c:pt idx="22831">
                  <c:v>14.1</c:v>
                </c:pt>
                <c:pt idx="22832">
                  <c:v>17.31249128683821</c:v>
                </c:pt>
                <c:pt idx="22833">
                  <c:v>20.42737265152487</c:v>
                </c:pt>
                <c:pt idx="22834">
                  <c:v>23.349999999999998</c:v>
                </c:pt>
                <c:pt idx="22835">
                  <c:v>25.991570779200977</c:v>
                </c:pt>
                <c:pt idx="22836">
                  <c:v>28.271822197701091</c:v>
                </c:pt>
                <c:pt idx="22837">
                  <c:v>30.121469970012114</c:v>
                </c:pt>
                <c:pt idx="22838">
                  <c:v>31.484313484539307</c:v>
                </c:pt>
                <c:pt idx="22839">
                  <c:v>32.318943430725845</c:v>
                </c:pt>
                <c:pt idx="22840">
                  <c:v>33.295999999999999</c:v>
                </c:pt>
                <c:pt idx="22841">
                  <c:v>32.783557012865984</c:v>
                </c:pt>
                <c:pt idx="22842">
                  <c:v>31.324242850947837</c:v>
                </c:pt>
                <c:pt idx="22843">
                  <c:v>29.140224866681784</c:v>
                </c:pt>
                <c:pt idx="22844">
                  <c:v>22.095593341114988</c:v>
                </c:pt>
                <c:pt idx="22845">
                  <c:v>20.533011340218238</c:v>
                </c:pt>
                <c:pt idx="22846">
                  <c:v>19.334000000000003</c:v>
                </c:pt>
                <c:pt idx="22847">
                  <c:v>18.32318668222997</c:v>
                </c:pt>
                <c:pt idx="22848">
                  <c:v>17.432642271960248</c:v>
                </c:pt>
                <c:pt idx="22849">
                  <c:v>16.557635723578244</c:v>
                </c:pt>
                <c:pt idx="22850">
                  <c:v>15.985525105389321</c:v>
                </c:pt>
                <c:pt idx="22851">
                  <c:v>15.453017525791822</c:v>
                </c:pt>
                <c:pt idx="22852">
                  <c:v>14.952875472584738</c:v>
                </c:pt>
                <c:pt idx="22853">
                  <c:v>14.479829357188054</c:v>
                </c:pt>
                <c:pt idx="22854">
                  <c:v>14.029901065876498</c:v>
                </c:pt>
                <c:pt idx="22855">
                  <c:v>12.8</c:v>
                </c:pt>
                <c:pt idx="22856">
                  <c:v>15.59573566043758</c:v>
                </c:pt>
                <c:pt idx="22857">
                  <c:v>18.306524307543267</c:v>
                </c:pt>
                <c:pt idx="22858">
                  <c:v>20.849999999999998</c:v>
                </c:pt>
                <c:pt idx="22859">
                  <c:v>23.14888051595328</c:v>
                </c:pt>
                <c:pt idx="22860">
                  <c:v>25.133315534215544</c:v>
                </c:pt>
                <c:pt idx="22861">
                  <c:v>26.743009000929462</c:v>
                </c:pt>
                <c:pt idx="22862">
                  <c:v>27.929051194653123</c:v>
                </c:pt>
                <c:pt idx="22863">
                  <c:v>28.655404823496546</c:v>
                </c:pt>
                <c:pt idx="22864">
                  <c:v>31.765999999999998</c:v>
                </c:pt>
                <c:pt idx="22865">
                  <c:v>31.370021328123713</c:v>
                </c:pt>
                <c:pt idx="22866">
                  <c:v>30.242369475732421</c:v>
                </c:pt>
                <c:pt idx="22867">
                  <c:v>28.554719215163196</c:v>
                </c:pt>
                <c:pt idx="22868">
                  <c:v>20.782958490861581</c:v>
                </c:pt>
                <c:pt idx="22869">
                  <c:v>19.575508762895911</c:v>
                </c:pt>
                <c:pt idx="22870">
                  <c:v>18.649000000000001</c:v>
                </c:pt>
                <c:pt idx="22871">
                  <c:v>17.867916981723159</c:v>
                </c:pt>
                <c:pt idx="22872">
                  <c:v>17.179769028332917</c:v>
                </c:pt>
                <c:pt idx="22873">
                  <c:v>16.96024048706213</c:v>
                </c:pt>
                <c:pt idx="22874">
                  <c:v>16.29090845663195</c:v>
                </c:pt>
                <c:pt idx="22875">
                  <c:v>15.667909392919842</c:v>
                </c:pt>
                <c:pt idx="22876">
                  <c:v>15.08277587969064</c:v>
                </c:pt>
                <c:pt idx="22877">
                  <c:v>14.529342842723278</c:v>
                </c:pt>
                <c:pt idx="22878">
                  <c:v>14.00295614896662</c:v>
                </c:pt>
                <c:pt idx="22879">
                  <c:v>13.6</c:v>
                </c:pt>
                <c:pt idx="22880">
                  <c:v>16.690937562471358</c:v>
                </c:pt>
                <c:pt idx="22881">
                  <c:v>19.6879585511969</c:v>
                </c:pt>
                <c:pt idx="22882">
                  <c:v>22.499999999999996</c:v>
                </c:pt>
                <c:pt idx="22883">
                  <c:v>25.041619452420399</c:v>
                </c:pt>
                <c:pt idx="22884">
                  <c:v>27.235591087517804</c:v>
                </c:pt>
                <c:pt idx="22885">
                  <c:v>29.015252187363004</c:v>
                </c:pt>
                <c:pt idx="22886">
                  <c:v>30.326528649989164</c:v>
                </c:pt>
                <c:pt idx="22887">
                  <c:v>31.129578003617297</c:v>
                </c:pt>
                <c:pt idx="22888">
                  <c:v>32.65</c:v>
                </c:pt>
                <c:pt idx="22889">
                  <c:v>32.186730834863688</c:v>
                </c:pt>
                <c:pt idx="22890">
                  <c:v>30.867451870301327</c:v>
                </c:pt>
                <c:pt idx="22891">
                  <c:v>28.893011369373937</c:v>
                </c:pt>
                <c:pt idx="22892">
                  <c:v>21.903591959896879</c:v>
                </c:pt>
                <c:pt idx="22893">
                  <c:v>20.490954696459923</c:v>
                </c:pt>
                <c:pt idx="22894">
                  <c:v>19.407</c:v>
                </c:pt>
                <c:pt idx="22895">
                  <c:v>18.493183919793761</c:v>
                </c:pt>
                <c:pt idx="22896">
                  <c:v>17.688095791317593</c:v>
                </c:pt>
                <c:pt idx="22897">
                  <c:v>16.060240487062128</c:v>
                </c:pt>
                <c:pt idx="22898">
                  <c:v>15.39090845663195</c:v>
                </c:pt>
                <c:pt idx="22899">
                  <c:v>14.767909392919844</c:v>
                </c:pt>
                <c:pt idx="22900">
                  <c:v>14.182775879690642</c:v>
                </c:pt>
                <c:pt idx="22901">
                  <c:v>13.629342842723277</c:v>
                </c:pt>
                <c:pt idx="22902">
                  <c:v>13.102956148966621</c:v>
                </c:pt>
                <c:pt idx="22903">
                  <c:v>13.5</c:v>
                </c:pt>
                <c:pt idx="22904">
                  <c:v>16.452019020337815</c:v>
                </c:pt>
                <c:pt idx="22905">
                  <c:v>19.314342436536368</c:v>
                </c:pt>
                <c:pt idx="22906">
                  <c:v>22</c:v>
                </c:pt>
                <c:pt idx="22907">
                  <c:v>24.427389364671168</c:v>
                </c:pt>
                <c:pt idx="22908">
                  <c:v>26.522755533022625</c:v>
                </c:pt>
                <c:pt idx="22909">
                  <c:v>28.222431864335455</c:v>
                </c:pt>
                <c:pt idx="22910">
                  <c:v>29.47477455336044</c:v>
                </c:pt>
                <c:pt idx="22911">
                  <c:v>30.241731801207536</c:v>
                </c:pt>
                <c:pt idx="22912">
                  <c:v>32.65</c:v>
                </c:pt>
                <c:pt idx="22913">
                  <c:v>32.186730834863688</c:v>
                </c:pt>
                <c:pt idx="22914">
                  <c:v>30.867451870301327</c:v>
                </c:pt>
                <c:pt idx="22915">
                  <c:v>28.893011369373937</c:v>
                </c:pt>
                <c:pt idx="22916">
                  <c:v>21.00359195989688</c:v>
                </c:pt>
                <c:pt idx="22917">
                  <c:v>19.590954696459924</c:v>
                </c:pt>
                <c:pt idx="22918">
                  <c:v>18.507000000000001</c:v>
                </c:pt>
                <c:pt idx="22919">
                  <c:v>17.593183919793759</c:v>
                </c:pt>
                <c:pt idx="22920">
                  <c:v>16.788095791317595</c:v>
                </c:pt>
                <c:pt idx="22921">
                  <c:v>16.354290485786684</c:v>
                </c:pt>
                <c:pt idx="22922">
                  <c:v>15.76348344216675</c:v>
                </c:pt>
                <c:pt idx="22923">
                  <c:v>15.213573654085673</c:v>
                </c:pt>
                <c:pt idx="22924">
                  <c:v>14.697087089335874</c:v>
                </c:pt>
                <c:pt idx="22925">
                  <c:v>14.208581950560212</c:v>
                </c:pt>
                <c:pt idx="22926">
                  <c:v>13.743950120316907</c:v>
                </c:pt>
                <c:pt idx="22927">
                  <c:v>12.6</c:v>
                </c:pt>
                <c:pt idx="22928">
                  <c:v>15.46519493150435</c:v>
                </c:pt>
                <c:pt idx="22929">
                  <c:v>18.243332364873535</c:v>
                </c:pt>
                <c:pt idx="22930">
                  <c:v>20.849999999999998</c:v>
                </c:pt>
                <c:pt idx="22931">
                  <c:v>23.205995559827898</c:v>
                </c:pt>
                <c:pt idx="22932">
                  <c:v>25.239733311463137</c:v>
                </c:pt>
                <c:pt idx="22933">
                  <c:v>26.889419162443236</c:v>
                </c:pt>
                <c:pt idx="22934">
                  <c:v>28.104928242967489</c:v>
                </c:pt>
                <c:pt idx="22935">
                  <c:v>28.849327924701434</c:v>
                </c:pt>
                <c:pt idx="22936">
                  <c:v>31.936</c:v>
                </c:pt>
                <c:pt idx="22937">
                  <c:v>31.527080848650634</c:v>
                </c:pt>
                <c:pt idx="22938">
                  <c:v>30.362577628534133</c:v>
                </c:pt>
                <c:pt idx="22939">
                  <c:v>28.619775398665261</c:v>
                </c:pt>
                <c:pt idx="22940">
                  <c:v>20.717695696445293</c:v>
                </c:pt>
                <c:pt idx="22941">
                  <c:v>19.470786827042836</c:v>
                </c:pt>
                <c:pt idx="22942">
                  <c:v>18.514000000000003</c:v>
                </c:pt>
                <c:pt idx="22943">
                  <c:v>17.707391392890585</c:v>
                </c:pt>
                <c:pt idx="22944">
                  <c:v>16.99675494429151</c:v>
                </c:pt>
                <c:pt idx="22945">
                  <c:v>16.564326199161364</c:v>
                </c:pt>
                <c:pt idx="22946">
                  <c:v>16.029608431834465</c:v>
                </c:pt>
                <c:pt idx="22947">
                  <c:v>15.53190526920412</c:v>
                </c:pt>
                <c:pt idx="22948">
                  <c:v>15.064452239082469</c:v>
                </c:pt>
                <c:pt idx="22949">
                  <c:v>14.622324170443736</c:v>
                </c:pt>
                <c:pt idx="22950">
                  <c:v>14.201802956995682</c:v>
                </c:pt>
                <c:pt idx="22951">
                  <c:v>13.3</c:v>
                </c:pt>
                <c:pt idx="22952">
                  <c:v>15.869993029470569</c:v>
                </c:pt>
                <c:pt idx="22953">
                  <c:v>18.361898121219898</c:v>
                </c:pt>
                <c:pt idx="22954">
                  <c:v>20.7</c:v>
                </c:pt>
                <c:pt idx="22955">
                  <c:v>22.813256623360783</c:v>
                </c:pt>
                <c:pt idx="22956">
                  <c:v>24.637457758160878</c:v>
                </c:pt>
                <c:pt idx="22957">
                  <c:v>26.11717597600969</c:v>
                </c:pt>
                <c:pt idx="22958">
                  <c:v>27.207450787631444</c:v>
                </c:pt>
                <c:pt idx="22959">
                  <c:v>27.87515474458068</c:v>
                </c:pt>
                <c:pt idx="22960">
                  <c:v>31.426000000000002</c:v>
                </c:pt>
                <c:pt idx="22961">
                  <c:v>31.055902287069877</c:v>
                </c:pt>
                <c:pt idx="22962">
                  <c:v>30.001953170128996</c:v>
                </c:pt>
                <c:pt idx="22963">
                  <c:v>28.424606848159069</c:v>
                </c:pt>
                <c:pt idx="22964">
                  <c:v>20.513484079694155</c:v>
                </c:pt>
                <c:pt idx="22965">
                  <c:v>19.384952634602062</c:v>
                </c:pt>
                <c:pt idx="22966">
                  <c:v>18.518999999999998</c:v>
                </c:pt>
                <c:pt idx="22967">
                  <c:v>17.788968159388311</c:v>
                </c:pt>
                <c:pt idx="22968">
                  <c:v>17.145797196415732</c:v>
                </c:pt>
                <c:pt idx="22969">
                  <c:v>17.79629762846162</c:v>
                </c:pt>
                <c:pt idx="22970">
                  <c:v>17.216708440100291</c:v>
                </c:pt>
                <c:pt idx="22971">
                  <c:v>16.677239977109362</c:v>
                </c:pt>
                <c:pt idx="22972">
                  <c:v>16.170560119285192</c:v>
                </c:pt>
                <c:pt idx="22973">
                  <c:v>15.691330394536918</c:v>
                </c:pt>
                <c:pt idx="22974">
                  <c:v>15.235520687652661</c:v>
                </c:pt>
                <c:pt idx="22975">
                  <c:v>13.8</c:v>
                </c:pt>
                <c:pt idx="22976">
                  <c:v>16.665194931504352</c:v>
                </c:pt>
                <c:pt idx="22977">
                  <c:v>19.443332364873534</c:v>
                </c:pt>
                <c:pt idx="22978">
                  <c:v>22.049999999999997</c:v>
                </c:pt>
                <c:pt idx="22979">
                  <c:v>24.4059955598279</c:v>
                </c:pt>
                <c:pt idx="22980">
                  <c:v>26.439733311463137</c:v>
                </c:pt>
                <c:pt idx="22981">
                  <c:v>28.089419162443235</c:v>
                </c:pt>
                <c:pt idx="22982">
                  <c:v>29.304928242967488</c:v>
                </c:pt>
                <c:pt idx="22983">
                  <c:v>30.049327924701434</c:v>
                </c:pt>
                <c:pt idx="22984">
                  <c:v>31.834</c:v>
                </c:pt>
                <c:pt idx="22985">
                  <c:v>31.432845136334482</c:v>
                </c:pt>
                <c:pt idx="22986">
                  <c:v>30.290452736853105</c:v>
                </c:pt>
                <c:pt idx="22987">
                  <c:v>28.580741688564025</c:v>
                </c:pt>
                <c:pt idx="22988">
                  <c:v>22.076853373095066</c:v>
                </c:pt>
                <c:pt idx="22989">
                  <c:v>20.853619988554684</c:v>
                </c:pt>
                <c:pt idx="22990">
                  <c:v>19.914999999999999</c:v>
                </c:pt>
                <c:pt idx="22991">
                  <c:v>19.12370674619013</c:v>
                </c:pt>
                <c:pt idx="22992">
                  <c:v>18.426563394716354</c:v>
                </c:pt>
                <c:pt idx="22993">
                  <c:v>17.6275285834542</c:v>
                </c:pt>
                <c:pt idx="22994">
                  <c:v>16.887150136386182</c:v>
                </c:pt>
                <c:pt idx="22995">
                  <c:v>16.198022680436473</c:v>
                </c:pt>
                <c:pt idx="22996">
                  <c:v>15.550780023344956</c:v>
                </c:pt>
                <c:pt idx="22997">
                  <c:v>14.938602697537481</c:v>
                </c:pt>
                <c:pt idx="22998">
                  <c:v>14.356342555840174</c:v>
                </c:pt>
                <c:pt idx="22999">
                  <c:v>14.8</c:v>
                </c:pt>
                <c:pt idx="23000">
                  <c:v>18.064585740138291</c:v>
                </c:pt>
                <c:pt idx="23001">
                  <c:v>21.229978694522572</c:v>
                </c:pt>
                <c:pt idx="23002">
                  <c:v>24.2</c:v>
                </c:pt>
                <c:pt idx="23003">
                  <c:v>26.884407062106938</c:v>
                </c:pt>
                <c:pt idx="23004">
                  <c:v>29.201635530636786</c:v>
                </c:pt>
                <c:pt idx="23005">
                  <c:v>31.081277591147447</c:v>
                </c:pt>
                <c:pt idx="23006">
                  <c:v>32.46622127077508</c:v>
                </c:pt>
                <c:pt idx="23007">
                  <c:v>33.314385756629513</c:v>
                </c:pt>
                <c:pt idx="23008">
                  <c:v>33.295999999999999</c:v>
                </c:pt>
                <c:pt idx="23009">
                  <c:v>32.783557012865984</c:v>
                </c:pt>
                <c:pt idx="23010">
                  <c:v>31.324242850947837</c:v>
                </c:pt>
                <c:pt idx="23011">
                  <c:v>29.140224866681784</c:v>
                </c:pt>
                <c:pt idx="23012">
                  <c:v>23.095593341114988</c:v>
                </c:pt>
                <c:pt idx="23013">
                  <c:v>21.533011340218238</c:v>
                </c:pt>
                <c:pt idx="23014">
                  <c:v>20.334000000000003</c:v>
                </c:pt>
                <c:pt idx="23015">
                  <c:v>19.32318668222997</c:v>
                </c:pt>
                <c:pt idx="23016">
                  <c:v>18.432642271960248</c:v>
                </c:pt>
                <c:pt idx="23017">
                  <c:v>18.082916677295376</c:v>
                </c:pt>
                <c:pt idx="23018">
                  <c:v>17.428541787210008</c:v>
                </c:pt>
                <c:pt idx="23019">
                  <c:v>16.819464490284762</c:v>
                </c:pt>
                <c:pt idx="23020">
                  <c:v>16.247406586289731</c:v>
                </c:pt>
                <c:pt idx="23021">
                  <c:v>15.70634076802555</c:v>
                </c:pt>
                <c:pt idx="23022">
                  <c:v>15.191716905414292</c:v>
                </c:pt>
                <c:pt idx="23023">
                  <c:v>13.8</c:v>
                </c:pt>
                <c:pt idx="23024">
                  <c:v>16.995126469071518</c:v>
                </c:pt>
                <c:pt idx="23025">
                  <c:v>20.093170637192305</c:v>
                </c:pt>
                <c:pt idx="23026">
                  <c:v>23</c:v>
                </c:pt>
                <c:pt idx="23027">
                  <c:v>25.627292018232325</c:v>
                </c:pt>
                <c:pt idx="23028">
                  <c:v>27.895217753389197</c:v>
                </c:pt>
                <c:pt idx="23029">
                  <c:v>29.734867429633674</c:v>
                </c:pt>
                <c:pt idx="23030">
                  <c:v>31.090344222460715</c:v>
                </c:pt>
                <c:pt idx="23031">
                  <c:v>31.920462655424629</c:v>
                </c:pt>
                <c:pt idx="23032">
                  <c:v>32.514000000000003</c:v>
                </c:pt>
                <c:pt idx="23033">
                  <c:v>32.061083218442157</c:v>
                </c:pt>
                <c:pt idx="23034">
                  <c:v>30.771285348059962</c:v>
                </c:pt>
                <c:pt idx="23035">
                  <c:v>28.840966422572286</c:v>
                </c:pt>
                <c:pt idx="23036">
                  <c:v>22.915802195429912</c:v>
                </c:pt>
                <c:pt idx="23037">
                  <c:v>21.534732245142379</c:v>
                </c:pt>
                <c:pt idx="23038">
                  <c:v>20.475000000000001</c:v>
                </c:pt>
                <c:pt idx="23039">
                  <c:v>19.581604390859823</c:v>
                </c:pt>
                <c:pt idx="23040">
                  <c:v>18.794507058550721</c:v>
                </c:pt>
                <c:pt idx="23041">
                  <c:v>17.457635723578242</c:v>
                </c:pt>
                <c:pt idx="23042">
                  <c:v>16.88552510538932</c:v>
                </c:pt>
                <c:pt idx="23043">
                  <c:v>16.35301752579182</c:v>
                </c:pt>
                <c:pt idx="23044">
                  <c:v>15.852875472584739</c:v>
                </c:pt>
                <c:pt idx="23045">
                  <c:v>15.379829357188052</c:v>
                </c:pt>
                <c:pt idx="23046">
                  <c:v>14.929901065876498</c:v>
                </c:pt>
                <c:pt idx="23047">
                  <c:v>14.7</c:v>
                </c:pt>
                <c:pt idx="23048">
                  <c:v>17.322087482770648</c:v>
                </c:pt>
                <c:pt idx="23049">
                  <c:v>19.864504164217596</c:v>
                </c:pt>
                <c:pt idx="23050">
                  <c:v>22.25</c:v>
                </c:pt>
                <c:pt idx="23051">
                  <c:v>24.406092906266743</c:v>
                </c:pt>
                <c:pt idx="23052">
                  <c:v>26.267271091096568</c:v>
                </c:pt>
                <c:pt idx="23053">
                  <c:v>27.776983597145023</c:v>
                </c:pt>
                <c:pt idx="23054">
                  <c:v>28.889358573867217</c:v>
                </c:pt>
                <c:pt idx="23055">
                  <c:v>29.570597070484339</c:v>
                </c:pt>
                <c:pt idx="23056">
                  <c:v>31.766000000000002</c:v>
                </c:pt>
                <c:pt idx="23057">
                  <c:v>31.370021328123716</c:v>
                </c:pt>
                <c:pt idx="23058">
                  <c:v>30.242369475732421</c:v>
                </c:pt>
                <c:pt idx="23059">
                  <c:v>28.5547192151632</c:v>
                </c:pt>
                <c:pt idx="23060">
                  <c:v>21.68295849086158</c:v>
                </c:pt>
                <c:pt idx="23061">
                  <c:v>20.47550876289591</c:v>
                </c:pt>
                <c:pt idx="23062">
                  <c:v>19.548999999999999</c:v>
                </c:pt>
                <c:pt idx="23063">
                  <c:v>18.767916981723157</c:v>
                </c:pt>
                <c:pt idx="23064">
                  <c:v>18.079769028332915</c:v>
                </c:pt>
                <c:pt idx="23065">
                  <c:v>17.015628580903307</c:v>
                </c:pt>
                <c:pt idx="23066">
                  <c:v>16.432300107455777</c:v>
                </c:pt>
                <c:pt idx="23067">
                  <c:v>15.889351202768131</c:v>
                </c:pt>
                <c:pt idx="23068">
                  <c:v>15.379402442635419</c:v>
                </c:pt>
                <c:pt idx="23069">
                  <c:v>14.897080913211347</c:v>
                </c:pt>
                <c:pt idx="23070">
                  <c:v>14.438330498540742</c:v>
                </c:pt>
                <c:pt idx="23071">
                  <c:v>14.5</c:v>
                </c:pt>
                <c:pt idx="23072">
                  <c:v>17.122087482770649</c:v>
                </c:pt>
                <c:pt idx="23073">
                  <c:v>19.664504164217597</c:v>
                </c:pt>
                <c:pt idx="23074">
                  <c:v>22.05</c:v>
                </c:pt>
                <c:pt idx="23075">
                  <c:v>24.206092906266743</c:v>
                </c:pt>
                <c:pt idx="23076">
                  <c:v>26.067271091096568</c:v>
                </c:pt>
                <c:pt idx="23077">
                  <c:v>27.576983597145023</c:v>
                </c:pt>
                <c:pt idx="23078">
                  <c:v>28.689358573867217</c:v>
                </c:pt>
                <c:pt idx="23079">
                  <c:v>29.370597070484344</c:v>
                </c:pt>
                <c:pt idx="23080">
                  <c:v>31.868000000000002</c:v>
                </c:pt>
                <c:pt idx="23081">
                  <c:v>31.464257040439868</c:v>
                </c:pt>
                <c:pt idx="23082">
                  <c:v>30.314494367413449</c:v>
                </c:pt>
                <c:pt idx="23083">
                  <c:v>28.59375292526444</c:v>
                </c:pt>
                <c:pt idx="23084">
                  <c:v>21.323800814211808</c:v>
                </c:pt>
                <c:pt idx="23085">
                  <c:v>20.092675601384066</c:v>
                </c:pt>
                <c:pt idx="23086">
                  <c:v>19.148</c:v>
                </c:pt>
                <c:pt idx="23087">
                  <c:v>18.351601628423612</c:v>
                </c:pt>
                <c:pt idx="23088">
                  <c:v>17.649960577908072</c:v>
                </c:pt>
                <c:pt idx="23089">
                  <c:v>16.534959533344995</c:v>
                </c:pt>
                <c:pt idx="23090">
                  <c:v>15.947891774811263</c:v>
                </c:pt>
                <c:pt idx="23091">
                  <c:v>15.401462428426901</c:v>
                </c:pt>
                <c:pt idx="23092">
                  <c:v>14.888244765985647</c:v>
                </c:pt>
                <c:pt idx="23093">
                  <c:v>14.40283143188578</c:v>
                </c:pt>
                <c:pt idx="23094">
                  <c:v>13.941140309428825</c:v>
                </c:pt>
                <c:pt idx="23095">
                  <c:v>14</c:v>
                </c:pt>
                <c:pt idx="23096">
                  <c:v>16.639452300537339</c:v>
                </c:pt>
                <c:pt idx="23097">
                  <c:v>19.198706178550164</c:v>
                </c:pt>
                <c:pt idx="23098">
                  <c:v>21.599999999999998</c:v>
                </c:pt>
                <c:pt idx="23099">
                  <c:v>23.770371667235395</c:v>
                </c:pt>
                <c:pt idx="23100">
                  <c:v>25.643875535408466</c:v>
                </c:pt>
                <c:pt idx="23101">
                  <c:v>27.163586137523467</c:v>
                </c:pt>
                <c:pt idx="23102">
                  <c:v>28.283327835945805</c:v>
                </c:pt>
                <c:pt idx="23103">
                  <c:v>28.969077845785563</c:v>
                </c:pt>
                <c:pt idx="23104">
                  <c:v>31.902000000000001</c:v>
                </c:pt>
                <c:pt idx="23105">
                  <c:v>31.495668944545251</c:v>
                </c:pt>
                <c:pt idx="23106">
                  <c:v>30.338535997973793</c:v>
                </c:pt>
                <c:pt idx="23107">
                  <c:v>28.606764161964851</c:v>
                </c:pt>
                <c:pt idx="23108">
                  <c:v>20.870748255328547</c:v>
                </c:pt>
                <c:pt idx="23109">
                  <c:v>19.631731214213449</c:v>
                </c:pt>
                <c:pt idx="23110">
                  <c:v>18.680999999999997</c:v>
                </c:pt>
                <c:pt idx="23111">
                  <c:v>17.879496510657098</c:v>
                </c:pt>
                <c:pt idx="23112">
                  <c:v>17.173357761099791</c:v>
                </c:pt>
                <c:pt idx="23113">
                  <c:v>15.838304771136556</c:v>
                </c:pt>
                <c:pt idx="23114">
                  <c:v>15.269933438033835</c:v>
                </c:pt>
                <c:pt idx="23115">
                  <c:v>14.740906300133052</c:v>
                </c:pt>
                <c:pt idx="23116">
                  <c:v>14.244033149234511</c:v>
                </c:pt>
                <c:pt idx="23117">
                  <c:v>13.774078838513622</c:v>
                </c:pt>
                <c:pt idx="23118">
                  <c:v>13.327091254988416</c:v>
                </c:pt>
                <c:pt idx="23119">
                  <c:v>13.5</c:v>
                </c:pt>
                <c:pt idx="23120">
                  <c:v>16.035263393937182</c:v>
                </c:pt>
                <c:pt idx="23121">
                  <c:v>18.493494092554762</c:v>
                </c:pt>
                <c:pt idx="23122">
                  <c:v>20.8</c:v>
                </c:pt>
                <c:pt idx="23123">
                  <c:v>22.884699101423472</c:v>
                </c:pt>
                <c:pt idx="23124">
                  <c:v>24.684248869537079</c:v>
                </c:pt>
                <c:pt idx="23125">
                  <c:v>26.143970895252806</c:v>
                </c:pt>
                <c:pt idx="23126">
                  <c:v>27.219512263474265</c:v>
                </c:pt>
                <c:pt idx="23127">
                  <c:v>27.878193193978241</c:v>
                </c:pt>
                <c:pt idx="23128">
                  <c:v>31.731999999999999</c:v>
                </c:pt>
                <c:pt idx="23129">
                  <c:v>31.33860942401833</c:v>
                </c:pt>
                <c:pt idx="23130">
                  <c:v>30.218327845172077</c:v>
                </c:pt>
                <c:pt idx="23131">
                  <c:v>28.541707978462785</c:v>
                </c:pt>
                <c:pt idx="23132">
                  <c:v>20.03601104974484</c:v>
                </c:pt>
                <c:pt idx="23133">
                  <c:v>18.836453150066525</c:v>
                </c:pt>
                <c:pt idx="23134">
                  <c:v>17.916</c:v>
                </c:pt>
                <c:pt idx="23135">
                  <c:v>17.140022099489677</c:v>
                </c:pt>
                <c:pt idx="23136">
                  <c:v>16.456371845141199</c:v>
                </c:pt>
                <c:pt idx="23137">
                  <c:v>16.638304771136553</c:v>
                </c:pt>
                <c:pt idx="23138">
                  <c:v>16.069933438033836</c:v>
                </c:pt>
                <c:pt idx="23139">
                  <c:v>15.540906300133051</c:v>
                </c:pt>
                <c:pt idx="23140">
                  <c:v>15.04403314923451</c:v>
                </c:pt>
                <c:pt idx="23141">
                  <c:v>14.574078838513621</c:v>
                </c:pt>
                <c:pt idx="23142">
                  <c:v>14.127091254988414</c:v>
                </c:pt>
                <c:pt idx="23143">
                  <c:v>12.9</c:v>
                </c:pt>
                <c:pt idx="23144">
                  <c:v>15.678370842670885</c:v>
                </c:pt>
                <c:pt idx="23145">
                  <c:v>18.372322293210701</c:v>
                </c:pt>
                <c:pt idx="23146">
                  <c:v>20.9</c:v>
                </c:pt>
                <c:pt idx="23147">
                  <c:v>23.184601754984627</c:v>
                </c:pt>
                <c:pt idx="23148">
                  <c:v>25.156711089903645</c:v>
                </c:pt>
                <c:pt idx="23149">
                  <c:v>26.756406460551016</c:v>
                </c:pt>
                <c:pt idx="23150">
                  <c:v>27.935081932574533</c:v>
                </c:pt>
                <c:pt idx="23151">
                  <c:v>28.656924048195329</c:v>
                </c:pt>
                <c:pt idx="23152">
                  <c:v>31.731999999999999</c:v>
                </c:pt>
                <c:pt idx="23153">
                  <c:v>31.33860942401833</c:v>
                </c:pt>
                <c:pt idx="23154">
                  <c:v>30.218327845172077</c:v>
                </c:pt>
                <c:pt idx="23155">
                  <c:v>28.541707978462785</c:v>
                </c:pt>
                <c:pt idx="23156">
                  <c:v>20.836011049744837</c:v>
                </c:pt>
                <c:pt idx="23157">
                  <c:v>19.636453150066526</c:v>
                </c:pt>
                <c:pt idx="23158">
                  <c:v>18.716000000000001</c:v>
                </c:pt>
                <c:pt idx="23159">
                  <c:v>17.940022099489674</c:v>
                </c:pt>
                <c:pt idx="23160">
                  <c:v>17.256371845141196</c:v>
                </c:pt>
                <c:pt idx="23161">
                  <c:v>19.006333341836303</c:v>
                </c:pt>
                <c:pt idx="23162">
                  <c:v>18.482833429768007</c:v>
                </c:pt>
                <c:pt idx="23163">
                  <c:v>17.995571592227812</c:v>
                </c:pt>
                <c:pt idx="23164">
                  <c:v>17.537925269031788</c:v>
                </c:pt>
                <c:pt idx="23165">
                  <c:v>17.105072614420443</c:v>
                </c:pt>
                <c:pt idx="23166">
                  <c:v>16.693373524331435</c:v>
                </c:pt>
                <c:pt idx="23167">
                  <c:v>13.7</c:v>
                </c:pt>
                <c:pt idx="23168">
                  <c:v>16.582559749271041</c:v>
                </c:pt>
                <c:pt idx="23169">
                  <c:v>19.3775343792061</c:v>
                </c:pt>
                <c:pt idx="23170">
                  <c:v>22</c:v>
                </c:pt>
                <c:pt idx="23171">
                  <c:v>24.370274320796554</c:v>
                </c:pt>
                <c:pt idx="23172">
                  <c:v>26.416337755775036</c:v>
                </c:pt>
                <c:pt idx="23173">
                  <c:v>28.076021702821681</c:v>
                </c:pt>
                <c:pt idx="23174">
                  <c:v>29.298897505046078</c:v>
                </c:pt>
                <c:pt idx="23175">
                  <c:v>30.047808700002655</c:v>
                </c:pt>
                <c:pt idx="23176">
                  <c:v>31.324000000000002</c:v>
                </c:pt>
                <c:pt idx="23177">
                  <c:v>30.961666574753728</c:v>
                </c:pt>
                <c:pt idx="23178">
                  <c:v>29.929828278447967</c:v>
                </c:pt>
                <c:pt idx="23179">
                  <c:v>28.385573138057829</c:v>
                </c:pt>
                <c:pt idx="23180">
                  <c:v>22.872641756343928</c:v>
                </c:pt>
                <c:pt idx="23181">
                  <c:v>21.767785796113905</c:v>
                </c:pt>
                <c:pt idx="23182">
                  <c:v>20.92</c:v>
                </c:pt>
                <c:pt idx="23183">
                  <c:v>20.205283512687856</c:v>
                </c:pt>
                <c:pt idx="23184">
                  <c:v>19.575605646840579</c:v>
                </c:pt>
                <c:pt idx="23185">
                  <c:v>16.905592867528625</c:v>
                </c:pt>
                <c:pt idx="23186">
                  <c:v>16.266175117788066</c:v>
                </c:pt>
                <c:pt idx="23187">
                  <c:v>15.671019587649683</c:v>
                </c:pt>
                <c:pt idx="23188">
                  <c:v>15.112037292888825</c:v>
                </c:pt>
                <c:pt idx="23189">
                  <c:v>14.583338693327823</c:v>
                </c:pt>
                <c:pt idx="23190">
                  <c:v>14.080477661861966</c:v>
                </c:pt>
                <c:pt idx="23191">
                  <c:v>16.3</c:v>
                </c:pt>
                <c:pt idx="23192">
                  <c:v>18.800533758403798</c:v>
                </c:pt>
                <c:pt idx="23193">
                  <c:v>21.225090063889631</c:v>
                </c:pt>
                <c:pt idx="23194">
                  <c:v>23.5</c:v>
                </c:pt>
                <c:pt idx="23195">
                  <c:v>25.556141579486166</c:v>
                </c:pt>
                <c:pt idx="23196">
                  <c:v>27.331039980913282</c:v>
                </c:pt>
                <c:pt idx="23197">
                  <c:v>28.770765814495917</c:v>
                </c:pt>
                <c:pt idx="23198">
                  <c:v>29.831573739317079</c:v>
                </c:pt>
                <c:pt idx="23199">
                  <c:v>30.481231643375793</c:v>
                </c:pt>
                <c:pt idx="23200">
                  <c:v>32.378</c:v>
                </c:pt>
                <c:pt idx="23201">
                  <c:v>31.935435602020622</c:v>
                </c:pt>
                <c:pt idx="23202">
                  <c:v>30.675118825818586</c:v>
                </c:pt>
                <c:pt idx="23203">
                  <c:v>28.788921475770632</c:v>
                </c:pt>
                <c:pt idx="23204">
                  <c:v>21.62801243096294</c:v>
                </c:pt>
                <c:pt idx="23205">
                  <c:v>20.278509793824842</c:v>
                </c:pt>
                <c:pt idx="23206">
                  <c:v>19.242999999999999</c:v>
                </c:pt>
                <c:pt idx="23207">
                  <c:v>18.370024861925884</c:v>
                </c:pt>
                <c:pt idx="23208">
                  <c:v>17.600918325783848</c:v>
                </c:pt>
                <c:pt idx="23209">
                  <c:v>17.708938105320186</c:v>
                </c:pt>
                <c:pt idx="23210">
                  <c:v>17.088216781010637</c:v>
                </c:pt>
                <c:pt idx="23211">
                  <c:v>16.510463459355833</c:v>
                </c:pt>
                <c:pt idx="23212">
                  <c:v>15.967825676137689</c:v>
                </c:pt>
                <c:pt idx="23213">
                  <c:v>15.454586099955666</c:v>
                </c:pt>
                <c:pt idx="23214">
                  <c:v>14.966428607421559</c:v>
                </c:pt>
                <c:pt idx="23215">
                  <c:v>13.6</c:v>
                </c:pt>
                <c:pt idx="23216">
                  <c:v>16.63884310917128</c:v>
                </c:pt>
                <c:pt idx="23217">
                  <c:v>19.5853525081992</c:v>
                </c:pt>
                <c:pt idx="23218">
                  <c:v>22.349999999999998</c:v>
                </c:pt>
                <c:pt idx="23219">
                  <c:v>24.848783169514437</c:v>
                </c:pt>
                <c:pt idx="23220">
                  <c:v>27.005777754582112</c:v>
                </c:pt>
                <c:pt idx="23221">
                  <c:v>28.755444566227673</c:v>
                </c:pt>
                <c:pt idx="23222">
                  <c:v>30.044620863753394</c:v>
                </c:pt>
                <c:pt idx="23223">
                  <c:v>30.83413567771364</c:v>
                </c:pt>
                <c:pt idx="23224">
                  <c:v>32.207999999999998</c:v>
                </c:pt>
                <c:pt idx="23225">
                  <c:v>31.778376081493704</c:v>
                </c:pt>
                <c:pt idx="23226">
                  <c:v>30.554910673016877</c:v>
                </c:pt>
                <c:pt idx="23227">
                  <c:v>28.723865292268567</c:v>
                </c:pt>
                <c:pt idx="23228">
                  <c:v>22.293275225379229</c:v>
                </c:pt>
                <c:pt idx="23229">
                  <c:v>20.983231729677915</c:v>
                </c:pt>
                <c:pt idx="23230">
                  <c:v>19.978000000000002</c:v>
                </c:pt>
                <c:pt idx="23231">
                  <c:v>19.130550450758459</c:v>
                </c:pt>
                <c:pt idx="23232">
                  <c:v>18.383932409825256</c:v>
                </c:pt>
                <c:pt idx="23233">
                  <c:v>17.544254772412</c:v>
                </c:pt>
                <c:pt idx="23234">
                  <c:v>16.897358452499034</c:v>
                </c:pt>
                <c:pt idx="23235">
                  <c:v>16.295242038967224</c:v>
                </c:pt>
                <c:pt idx="23236">
                  <c:v>15.729721939589279</c:v>
                </c:pt>
                <c:pt idx="23237">
                  <c:v>15.194839730676687</c:v>
                </c:pt>
                <c:pt idx="23238">
                  <c:v>14.68609728363813</c:v>
                </c:pt>
                <c:pt idx="23239">
                  <c:v>14.5</c:v>
                </c:pt>
                <c:pt idx="23240">
                  <c:v>17.452019020337815</c:v>
                </c:pt>
                <c:pt idx="23241">
                  <c:v>20.314342436536368</c:v>
                </c:pt>
                <c:pt idx="23242">
                  <c:v>23</c:v>
                </c:pt>
                <c:pt idx="23243">
                  <c:v>25.427389364671168</c:v>
                </c:pt>
                <c:pt idx="23244">
                  <c:v>27.522755533022625</c:v>
                </c:pt>
                <c:pt idx="23245">
                  <c:v>29.222431864335455</c:v>
                </c:pt>
                <c:pt idx="23246">
                  <c:v>30.47477455336044</c:v>
                </c:pt>
                <c:pt idx="23247">
                  <c:v>31.241731801207536</c:v>
                </c:pt>
                <c:pt idx="23248">
                  <c:v>32.445999999999998</c:v>
                </c:pt>
                <c:pt idx="23249">
                  <c:v>31.998259410231391</c:v>
                </c:pt>
                <c:pt idx="23250">
                  <c:v>30.723202086939274</c:v>
                </c:pt>
                <c:pt idx="23251">
                  <c:v>28.814943949171457</c:v>
                </c:pt>
                <c:pt idx="23252">
                  <c:v>22.321907313196427</c:v>
                </c:pt>
                <c:pt idx="23253">
                  <c:v>20.95662101948361</c:v>
                </c:pt>
                <c:pt idx="23254">
                  <c:v>19.908999999999999</c:v>
                </c:pt>
                <c:pt idx="23255">
                  <c:v>19.025814626392851</c:v>
                </c:pt>
                <c:pt idx="23256">
                  <c:v>18.247712692167283</c:v>
                </c:pt>
                <c:pt idx="23257">
                  <c:v>16.631614295553433</c:v>
                </c:pt>
                <c:pt idx="23258">
                  <c:v>16.025850111588692</c:v>
                </c:pt>
                <c:pt idx="23259">
                  <c:v>15.462018556720752</c:v>
                </c:pt>
                <c:pt idx="23260">
                  <c:v>14.932456382736781</c:v>
                </c:pt>
                <c:pt idx="23261">
                  <c:v>14.431584025257939</c:v>
                </c:pt>
                <c:pt idx="23262">
                  <c:v>13.955189363869232</c:v>
                </c:pt>
                <c:pt idx="23263">
                  <c:v>14.2</c:v>
                </c:pt>
                <c:pt idx="23264">
                  <c:v>16.891546753837421</c:v>
                </c:pt>
                <c:pt idx="23265">
                  <c:v>19.501312221547863</c:v>
                </c:pt>
                <c:pt idx="23266">
                  <c:v>21.95</c:v>
                </c:pt>
                <c:pt idx="23267">
                  <c:v>24.163207950141356</c:v>
                </c:pt>
                <c:pt idx="23268">
                  <c:v>26.073688868344156</c:v>
                </c:pt>
                <c:pt idx="23269">
                  <c:v>27.6233937586588</c:v>
                </c:pt>
                <c:pt idx="23270">
                  <c:v>28.765235622181578</c:v>
                </c:pt>
                <c:pt idx="23271">
                  <c:v>29.464520171689223</c:v>
                </c:pt>
                <c:pt idx="23272">
                  <c:v>32.072000000000003</c:v>
                </c:pt>
                <c:pt idx="23273">
                  <c:v>31.652728465072165</c:v>
                </c:pt>
                <c:pt idx="23274">
                  <c:v>30.458744150775502</c:v>
                </c:pt>
                <c:pt idx="23275">
                  <c:v>28.671820345466916</c:v>
                </c:pt>
                <c:pt idx="23276">
                  <c:v>21.105485460912259</c:v>
                </c:pt>
                <c:pt idx="23277">
                  <c:v>19.827009278360375</c:v>
                </c:pt>
                <c:pt idx="23278">
                  <c:v>18.846</c:v>
                </c:pt>
                <c:pt idx="23279">
                  <c:v>18.018970921824522</c:v>
                </c:pt>
                <c:pt idx="23280">
                  <c:v>17.290343677058381</c:v>
                </c:pt>
                <c:pt idx="23281">
                  <c:v>16.832354769861112</c:v>
                </c:pt>
                <c:pt idx="23282">
                  <c:v>16.342508423568635</c:v>
                </c:pt>
                <c:pt idx="23283">
                  <c:v>15.886570561298882</c:v>
                </c:pt>
                <c:pt idx="23284">
                  <c:v>15.458344358879744</c:v>
                </c:pt>
                <c:pt idx="23285">
                  <c:v>15.053317946350557</c:v>
                </c:pt>
                <c:pt idx="23286">
                  <c:v>14.668085226338702</c:v>
                </c:pt>
                <c:pt idx="23287">
                  <c:v>13.5</c:v>
                </c:pt>
                <c:pt idx="23288">
                  <c:v>15.913709669570331</c:v>
                </c:pt>
                <c:pt idx="23289">
                  <c:v>18.254079992226796</c:v>
                </c:pt>
                <c:pt idx="23290">
                  <c:v>20.45</c:v>
                </c:pt>
                <c:pt idx="23291">
                  <c:v>22.434747774642894</c:v>
                </c:pt>
                <c:pt idx="23292">
                  <c:v>24.148017759353792</c:v>
                </c:pt>
                <c:pt idx="23293">
                  <c:v>25.537753112603696</c:v>
                </c:pt>
                <c:pt idx="23294">
                  <c:v>26.561727428924122</c:v>
                </c:pt>
                <c:pt idx="23295">
                  <c:v>27.188827766869689</c:v>
                </c:pt>
                <c:pt idx="23296">
                  <c:v>31.018000000000001</c:v>
                </c:pt>
                <c:pt idx="23297">
                  <c:v>30.678959437805272</c:v>
                </c:pt>
                <c:pt idx="23298">
                  <c:v>29.713453603404883</c:v>
                </c:pt>
                <c:pt idx="23299">
                  <c:v>28.268472007754109</c:v>
                </c:pt>
                <c:pt idx="23300">
                  <c:v>20.450114786293248</c:v>
                </c:pt>
                <c:pt idx="23301">
                  <c:v>19.41628528064944</c:v>
                </c:pt>
                <c:pt idx="23302">
                  <c:v>18.622999999999998</c:v>
                </c:pt>
                <c:pt idx="23303">
                  <c:v>17.954229572586495</c:v>
                </c:pt>
                <c:pt idx="23304">
                  <c:v>17.365030998115113</c:v>
                </c:pt>
                <c:pt idx="23305">
                  <c:v>16.732354769861111</c:v>
                </c:pt>
                <c:pt idx="23306">
                  <c:v>16.242508423568633</c:v>
                </c:pt>
                <c:pt idx="23307">
                  <c:v>15.786570561298879</c:v>
                </c:pt>
                <c:pt idx="23308">
                  <c:v>15.358344358879743</c:v>
                </c:pt>
                <c:pt idx="23309">
                  <c:v>14.953317946350555</c:v>
                </c:pt>
                <c:pt idx="23310">
                  <c:v>14.568085226338699</c:v>
                </c:pt>
                <c:pt idx="23311">
                  <c:v>14.3</c:v>
                </c:pt>
                <c:pt idx="23312">
                  <c:v>16.557426309670095</c:v>
                </c:pt>
                <c:pt idx="23313">
                  <c:v>18.746261863233695</c:v>
                </c:pt>
                <c:pt idx="23314">
                  <c:v>20.8</c:v>
                </c:pt>
                <c:pt idx="23315">
                  <c:v>22.65623892592501</c:v>
                </c:pt>
                <c:pt idx="23316">
                  <c:v>24.258577760546714</c:v>
                </c:pt>
                <c:pt idx="23317">
                  <c:v>25.558330249197702</c:v>
                </c:pt>
                <c:pt idx="23318">
                  <c:v>26.516004070216809</c:v>
                </c:pt>
                <c:pt idx="23319">
                  <c:v>27.102500789158704</c:v>
                </c:pt>
                <c:pt idx="23320">
                  <c:v>31.018000000000001</c:v>
                </c:pt>
                <c:pt idx="23321">
                  <c:v>30.678959437805272</c:v>
                </c:pt>
                <c:pt idx="23322">
                  <c:v>29.713453603404883</c:v>
                </c:pt>
                <c:pt idx="23323">
                  <c:v>28.268472007754109</c:v>
                </c:pt>
                <c:pt idx="23324">
                  <c:v>20.350114786293247</c:v>
                </c:pt>
                <c:pt idx="23325">
                  <c:v>19.316285280649439</c:v>
                </c:pt>
                <c:pt idx="23326">
                  <c:v>18.523</c:v>
                </c:pt>
                <c:pt idx="23327">
                  <c:v>17.854229572586494</c:v>
                </c:pt>
                <c:pt idx="23328">
                  <c:v>17.265030998115112</c:v>
                </c:pt>
                <c:pt idx="23329">
                  <c:v>17.057635723578244</c:v>
                </c:pt>
                <c:pt idx="23330">
                  <c:v>16.485525105389321</c:v>
                </c:pt>
                <c:pt idx="23331">
                  <c:v>15.953017525791822</c:v>
                </c:pt>
                <c:pt idx="23332">
                  <c:v>15.452875472584738</c:v>
                </c:pt>
                <c:pt idx="23333">
                  <c:v>14.979829357188054</c:v>
                </c:pt>
                <c:pt idx="23334">
                  <c:v>14.529901065876498</c:v>
                </c:pt>
                <c:pt idx="23335">
                  <c:v>14.2</c:v>
                </c:pt>
                <c:pt idx="23336">
                  <c:v>16.839452300537339</c:v>
                </c:pt>
                <c:pt idx="23337">
                  <c:v>19.398706178550164</c:v>
                </c:pt>
                <c:pt idx="23338">
                  <c:v>21.799999999999997</c:v>
                </c:pt>
                <c:pt idx="23339">
                  <c:v>23.970371667235398</c:v>
                </c:pt>
                <c:pt idx="23340">
                  <c:v>25.843875535408465</c:v>
                </c:pt>
                <c:pt idx="23341">
                  <c:v>27.363586137523466</c:v>
                </c:pt>
                <c:pt idx="23342">
                  <c:v>28.483327835945804</c:v>
                </c:pt>
                <c:pt idx="23343">
                  <c:v>29.169077845785559</c:v>
                </c:pt>
                <c:pt idx="23344">
                  <c:v>31.765999999999998</c:v>
                </c:pt>
                <c:pt idx="23345">
                  <c:v>31.370021328123713</c:v>
                </c:pt>
                <c:pt idx="23346">
                  <c:v>30.242369475732421</c:v>
                </c:pt>
                <c:pt idx="23347">
                  <c:v>28.554719215163196</c:v>
                </c:pt>
                <c:pt idx="23348">
                  <c:v>21.282958490861581</c:v>
                </c:pt>
                <c:pt idx="23349">
                  <c:v>20.075508762895911</c:v>
                </c:pt>
                <c:pt idx="23350">
                  <c:v>19.149000000000001</c:v>
                </c:pt>
                <c:pt idx="23351">
                  <c:v>18.367916981723159</c:v>
                </c:pt>
                <c:pt idx="23352">
                  <c:v>17.679769028332917</c:v>
                </c:pt>
                <c:pt idx="23353">
                  <c:v>15.983657151603053</c:v>
                </c:pt>
                <c:pt idx="23354">
                  <c:v>15.445200099189949</c:v>
                </c:pt>
                <c:pt idx="23355">
                  <c:v>14.94401649486289</c:v>
                </c:pt>
                <c:pt idx="23356">
                  <c:v>14.473294562432695</c:v>
                </c:pt>
                <c:pt idx="23357">
                  <c:v>14.028074689118167</c:v>
                </c:pt>
                <c:pt idx="23358">
                  <c:v>13.604612767883761</c:v>
                </c:pt>
                <c:pt idx="23359">
                  <c:v>14.1</c:v>
                </c:pt>
                <c:pt idx="23360">
                  <c:v>16.444250398503559</c:v>
                </c:pt>
                <c:pt idx="23361">
                  <c:v>18.717271934896527</c:v>
                </c:pt>
                <c:pt idx="23362">
                  <c:v>20.85</c:v>
                </c:pt>
                <c:pt idx="23363">
                  <c:v>22.777632730768282</c:v>
                </c:pt>
                <c:pt idx="23364">
                  <c:v>24.441599982106204</c:v>
                </c:pt>
                <c:pt idx="23365">
                  <c:v>25.791342951089923</c:v>
                </c:pt>
                <c:pt idx="23366">
                  <c:v>26.785850380609766</c:v>
                </c:pt>
                <c:pt idx="23367">
                  <c:v>27.394904665664811</c:v>
                </c:pt>
                <c:pt idx="23368">
                  <c:v>31.46</c:v>
                </c:pt>
                <c:pt idx="23369">
                  <c:v>31.08731419117526</c:v>
                </c:pt>
                <c:pt idx="23370">
                  <c:v>30.025994800689336</c:v>
                </c:pt>
                <c:pt idx="23371">
                  <c:v>28.43761808485948</c:v>
                </c:pt>
                <c:pt idx="23372">
                  <c:v>19.9604315208109</c:v>
                </c:pt>
                <c:pt idx="23373">
                  <c:v>18.824008247431447</c:v>
                </c:pt>
                <c:pt idx="23374">
                  <c:v>17.951999999999998</c:v>
                </c:pt>
                <c:pt idx="23375">
                  <c:v>17.216863041621796</c:v>
                </c:pt>
                <c:pt idx="23376">
                  <c:v>16.569194379607453</c:v>
                </c:pt>
                <c:pt idx="23377">
                  <c:v>17.834959533344996</c:v>
                </c:pt>
                <c:pt idx="23378">
                  <c:v>17.247891774811265</c:v>
                </c:pt>
                <c:pt idx="23379">
                  <c:v>16.7014624284269</c:v>
                </c:pt>
                <c:pt idx="23380">
                  <c:v>16.188244765985647</c:v>
                </c:pt>
                <c:pt idx="23381">
                  <c:v>15.70283143188578</c:v>
                </c:pt>
                <c:pt idx="23382">
                  <c:v>15.241140309428825</c:v>
                </c:pt>
                <c:pt idx="23383">
                  <c:v>13.2</c:v>
                </c:pt>
                <c:pt idx="23384">
                  <c:v>16.204113473637893</c:v>
                </c:pt>
                <c:pt idx="23385">
                  <c:v>19.116948479534067</c:v>
                </c:pt>
                <c:pt idx="23386">
                  <c:v>21.849999999999998</c:v>
                </c:pt>
                <c:pt idx="23387">
                  <c:v>24.320225647577129</c:v>
                </c:pt>
                <c:pt idx="23388">
                  <c:v>26.45256886595832</c:v>
                </c:pt>
                <c:pt idx="23389">
                  <c:v>28.182239485470788</c:v>
                </c:pt>
                <c:pt idx="23390">
                  <c:v>29.456682339596213</c:v>
                </c:pt>
                <c:pt idx="23391">
                  <c:v>30.237174127111199</c:v>
                </c:pt>
                <c:pt idx="23392">
                  <c:v>31.902000000000001</c:v>
                </c:pt>
                <c:pt idx="23393">
                  <c:v>31.495668944545251</c:v>
                </c:pt>
                <c:pt idx="23394">
                  <c:v>30.338535997973793</c:v>
                </c:pt>
                <c:pt idx="23395">
                  <c:v>28.606764161964851</c:v>
                </c:pt>
                <c:pt idx="23396">
                  <c:v>22.170748255328547</c:v>
                </c:pt>
                <c:pt idx="23397">
                  <c:v>20.93173121421345</c:v>
                </c:pt>
                <c:pt idx="23398">
                  <c:v>19.981000000000002</c:v>
                </c:pt>
                <c:pt idx="23399">
                  <c:v>19.179496510657096</c:v>
                </c:pt>
                <c:pt idx="23400">
                  <c:v>18.473357761099791</c:v>
                </c:pt>
                <c:pt idx="23401">
                  <c:v>17.215628580903306</c:v>
                </c:pt>
                <c:pt idx="23402">
                  <c:v>16.632300107455777</c:v>
                </c:pt>
                <c:pt idx="23403">
                  <c:v>16.089351202768128</c:v>
                </c:pt>
                <c:pt idx="23404">
                  <c:v>15.579402442635418</c:v>
                </c:pt>
                <c:pt idx="23405">
                  <c:v>15.097080913211347</c:v>
                </c:pt>
                <c:pt idx="23406">
                  <c:v>14.638330498540741</c:v>
                </c:pt>
                <c:pt idx="23407">
                  <c:v>14.8</c:v>
                </c:pt>
                <c:pt idx="23408">
                  <c:v>17.404722665003955</c:v>
                </c:pt>
                <c:pt idx="23409">
                  <c:v>19.93030214988503</c:v>
                </c:pt>
                <c:pt idx="23410">
                  <c:v>22.3</c:v>
                </c:pt>
                <c:pt idx="23411">
                  <c:v>24.441814145298089</c:v>
                </c:pt>
                <c:pt idx="23412">
                  <c:v>26.290666646784672</c:v>
                </c:pt>
                <c:pt idx="23413">
                  <c:v>27.790381056766577</c:v>
                </c:pt>
                <c:pt idx="23414">
                  <c:v>28.895389311788627</c:v>
                </c:pt>
                <c:pt idx="23415">
                  <c:v>29.572116295183122</c:v>
                </c:pt>
                <c:pt idx="23416">
                  <c:v>31.868000000000002</c:v>
                </c:pt>
                <c:pt idx="23417">
                  <c:v>31.464257040439868</c:v>
                </c:pt>
                <c:pt idx="23418">
                  <c:v>30.314494367413449</c:v>
                </c:pt>
                <c:pt idx="23419">
                  <c:v>28.59375292526444</c:v>
                </c:pt>
                <c:pt idx="23420">
                  <c:v>21.523800814211803</c:v>
                </c:pt>
                <c:pt idx="23421">
                  <c:v>20.292675601384065</c:v>
                </c:pt>
                <c:pt idx="23422">
                  <c:v>19.347999999999999</c:v>
                </c:pt>
                <c:pt idx="23423">
                  <c:v>18.551601628423612</c:v>
                </c:pt>
                <c:pt idx="23424">
                  <c:v>17.849960577908071</c:v>
                </c:pt>
                <c:pt idx="23425">
                  <c:v>16.512283343111747</c:v>
                </c:pt>
                <c:pt idx="23426">
                  <c:v>15.910258444233207</c:v>
                </c:pt>
                <c:pt idx="23427">
                  <c:v>15.349907331061981</c:v>
                </c:pt>
                <c:pt idx="23428">
                  <c:v>14.823614059386554</c:v>
                </c:pt>
                <c:pt idx="23429">
                  <c:v>14.325833506583507</c:v>
                </c:pt>
                <c:pt idx="23430">
                  <c:v>13.852379552981152</c:v>
                </c:pt>
                <c:pt idx="23431">
                  <c:v>14.2</c:v>
                </c:pt>
                <c:pt idx="23432">
                  <c:v>16.856817118304033</c:v>
                </c:pt>
                <c:pt idx="23433">
                  <c:v>19.432908192882731</c:v>
                </c:pt>
                <c:pt idx="23434">
                  <c:v>21.849999999999998</c:v>
                </c:pt>
                <c:pt idx="23435">
                  <c:v>24.034650428204053</c:v>
                </c:pt>
                <c:pt idx="23436">
                  <c:v>25.920479979720362</c:v>
                </c:pt>
                <c:pt idx="23437">
                  <c:v>27.450188677901913</c:v>
                </c:pt>
                <c:pt idx="23438">
                  <c:v>28.577297098024395</c:v>
                </c:pt>
                <c:pt idx="23439">
                  <c:v>29.267558621086785</c:v>
                </c:pt>
                <c:pt idx="23440">
                  <c:v>32.037999999999997</c:v>
                </c:pt>
                <c:pt idx="23441">
                  <c:v>31.621316560966783</c:v>
                </c:pt>
                <c:pt idx="23442">
                  <c:v>30.434702520215161</c:v>
                </c:pt>
                <c:pt idx="23443">
                  <c:v>28.658809108766501</c:v>
                </c:pt>
                <c:pt idx="23444">
                  <c:v>20.958538019795519</c:v>
                </c:pt>
                <c:pt idx="23445">
                  <c:v>19.687953665530991</c:v>
                </c:pt>
                <c:pt idx="23446">
                  <c:v>18.713000000000001</c:v>
                </c:pt>
                <c:pt idx="23447">
                  <c:v>17.891076039591034</c:v>
                </c:pt>
                <c:pt idx="23448">
                  <c:v>17.166946493866664</c:v>
                </c:pt>
                <c:pt idx="23449">
                  <c:v>17.980311913811491</c:v>
                </c:pt>
                <c:pt idx="23450">
                  <c:v>17.423158435967377</c:v>
                </c:pt>
                <c:pt idx="23451">
                  <c:v>16.904572623156739</c:v>
                </c:pt>
                <c:pt idx="23452">
                  <c:v>16.417506179183832</c:v>
                </c:pt>
                <c:pt idx="23453">
                  <c:v>15.956827282490327</c:v>
                </c:pt>
                <c:pt idx="23454">
                  <c:v>15.518661822324171</c:v>
                </c:pt>
                <c:pt idx="23455">
                  <c:v>13.4</c:v>
                </c:pt>
                <c:pt idx="23456">
                  <c:v>16.282559749271044</c:v>
                </c:pt>
                <c:pt idx="23457">
                  <c:v>19.077534379206099</c:v>
                </c:pt>
                <c:pt idx="23458">
                  <c:v>21.7</c:v>
                </c:pt>
                <c:pt idx="23459">
                  <c:v>24.070274320796553</c:v>
                </c:pt>
                <c:pt idx="23460">
                  <c:v>26.116337755775035</c:v>
                </c:pt>
                <c:pt idx="23461">
                  <c:v>27.77602170282168</c:v>
                </c:pt>
                <c:pt idx="23462">
                  <c:v>28.998897505046081</c:v>
                </c:pt>
                <c:pt idx="23463">
                  <c:v>29.747808700002658</c:v>
                </c:pt>
                <c:pt idx="23464">
                  <c:v>31.630000000000003</c:v>
                </c:pt>
                <c:pt idx="23465">
                  <c:v>31.244373711702181</c:v>
                </c:pt>
                <c:pt idx="23466">
                  <c:v>30.146202953491052</c:v>
                </c:pt>
                <c:pt idx="23467">
                  <c:v>28.502674268361545</c:v>
                </c:pt>
                <c:pt idx="23468">
                  <c:v>22.095168726394608</c:v>
                </c:pt>
                <c:pt idx="23469">
                  <c:v>20.919286311578368</c:v>
                </c:pt>
                <c:pt idx="23470">
                  <c:v>20.016999999999999</c:v>
                </c:pt>
                <c:pt idx="23471">
                  <c:v>19.256337452789218</c:v>
                </c:pt>
                <c:pt idx="23472">
                  <c:v>18.586180295566042</c:v>
                </c:pt>
                <c:pt idx="23473">
                  <c:v>17.905592867528625</c:v>
                </c:pt>
                <c:pt idx="23474">
                  <c:v>17.266175117788066</c:v>
                </c:pt>
                <c:pt idx="23475">
                  <c:v>16.671019587649681</c:v>
                </c:pt>
                <c:pt idx="23476">
                  <c:v>16.112037292888825</c:v>
                </c:pt>
                <c:pt idx="23477">
                  <c:v>15.583338693327823</c:v>
                </c:pt>
                <c:pt idx="23478">
                  <c:v>15.080477661861966</c:v>
                </c:pt>
                <c:pt idx="23479">
                  <c:v>15.1</c:v>
                </c:pt>
                <c:pt idx="23480">
                  <c:v>17.982559749271044</c:v>
                </c:pt>
                <c:pt idx="23481">
                  <c:v>20.777534379206102</c:v>
                </c:pt>
                <c:pt idx="23482">
                  <c:v>23.4</c:v>
                </c:pt>
                <c:pt idx="23483">
                  <c:v>25.770274320796553</c:v>
                </c:pt>
                <c:pt idx="23484">
                  <c:v>27.816337755775038</c:v>
                </c:pt>
                <c:pt idx="23485">
                  <c:v>29.476021702821683</c:v>
                </c:pt>
                <c:pt idx="23486">
                  <c:v>30.698897505046077</c:v>
                </c:pt>
                <c:pt idx="23487">
                  <c:v>31.447808700002653</c:v>
                </c:pt>
                <c:pt idx="23488">
                  <c:v>32.378</c:v>
                </c:pt>
                <c:pt idx="23489">
                  <c:v>31.935435602020622</c:v>
                </c:pt>
                <c:pt idx="23490">
                  <c:v>30.675118825818586</c:v>
                </c:pt>
                <c:pt idx="23491">
                  <c:v>28.788921475770632</c:v>
                </c:pt>
                <c:pt idx="23492">
                  <c:v>22.62801243096294</c:v>
                </c:pt>
                <c:pt idx="23493">
                  <c:v>21.278509793824842</c:v>
                </c:pt>
                <c:pt idx="23494">
                  <c:v>20.242999999999999</c:v>
                </c:pt>
                <c:pt idx="23495">
                  <c:v>19.370024861925884</c:v>
                </c:pt>
                <c:pt idx="23496">
                  <c:v>18.600918325783848</c:v>
                </c:pt>
                <c:pt idx="23497">
                  <c:v>17.780311913811492</c:v>
                </c:pt>
                <c:pt idx="23498">
                  <c:v>17.223158435967377</c:v>
                </c:pt>
                <c:pt idx="23499">
                  <c:v>16.704572623156743</c:v>
                </c:pt>
                <c:pt idx="23500">
                  <c:v>16.217506179183829</c:v>
                </c:pt>
                <c:pt idx="23501">
                  <c:v>15.756827282490326</c:v>
                </c:pt>
                <c:pt idx="23502">
                  <c:v>15.31866182232417</c:v>
                </c:pt>
                <c:pt idx="23503">
                  <c:v>14.6</c:v>
                </c:pt>
                <c:pt idx="23504">
                  <c:v>17.239452300537341</c:v>
                </c:pt>
                <c:pt idx="23505">
                  <c:v>19.798706178550162</c:v>
                </c:pt>
                <c:pt idx="23506">
                  <c:v>22.2</c:v>
                </c:pt>
                <c:pt idx="23507">
                  <c:v>24.370371667235396</c:v>
                </c:pt>
                <c:pt idx="23508">
                  <c:v>26.243875535408467</c:v>
                </c:pt>
                <c:pt idx="23509">
                  <c:v>27.763586137523468</c:v>
                </c:pt>
                <c:pt idx="23510">
                  <c:v>28.883327835945806</c:v>
                </c:pt>
                <c:pt idx="23511">
                  <c:v>29.569077845785564</c:v>
                </c:pt>
                <c:pt idx="23512">
                  <c:v>31.63</c:v>
                </c:pt>
                <c:pt idx="23513">
                  <c:v>31.244373711702178</c:v>
                </c:pt>
                <c:pt idx="23514">
                  <c:v>30.146202953491049</c:v>
                </c:pt>
                <c:pt idx="23515">
                  <c:v>28.502674268361545</c:v>
                </c:pt>
                <c:pt idx="23516">
                  <c:v>21.895168726394612</c:v>
                </c:pt>
                <c:pt idx="23517">
                  <c:v>20.719286311578372</c:v>
                </c:pt>
                <c:pt idx="23518">
                  <c:v>19.817</c:v>
                </c:pt>
                <c:pt idx="23519">
                  <c:v>19.056337452789222</c:v>
                </c:pt>
                <c:pt idx="23520">
                  <c:v>18.386180295566042</c:v>
                </c:pt>
                <c:pt idx="23521">
                  <c:v>17.760980961369803</c:v>
                </c:pt>
                <c:pt idx="23522">
                  <c:v>17.20756676861189</c:v>
                </c:pt>
                <c:pt idx="23523">
                  <c:v>16.692461397497972</c:v>
                </c:pt>
                <c:pt idx="23524">
                  <c:v>16.208663855833603</c:v>
                </c:pt>
                <c:pt idx="23525">
                  <c:v>15.751076763815895</c:v>
                </c:pt>
                <c:pt idx="23526">
                  <c:v>15.315852011436089</c:v>
                </c:pt>
                <c:pt idx="23527">
                  <c:v>14.9</c:v>
                </c:pt>
                <c:pt idx="23528">
                  <c:v>17.469993029470569</c:v>
                </c:pt>
                <c:pt idx="23529">
                  <c:v>19.961898121219896</c:v>
                </c:pt>
                <c:pt idx="23530">
                  <c:v>22.299999999999997</c:v>
                </c:pt>
                <c:pt idx="23531">
                  <c:v>24.41325662336078</c:v>
                </c:pt>
                <c:pt idx="23532">
                  <c:v>26.237457758160872</c:v>
                </c:pt>
                <c:pt idx="23533">
                  <c:v>27.717175976009692</c:v>
                </c:pt>
                <c:pt idx="23534">
                  <c:v>28.807450787631442</c:v>
                </c:pt>
                <c:pt idx="23535">
                  <c:v>29.475154744580678</c:v>
                </c:pt>
                <c:pt idx="23536">
                  <c:v>31.596</c:v>
                </c:pt>
                <c:pt idx="23537">
                  <c:v>31.212961807596795</c:v>
                </c:pt>
                <c:pt idx="23538">
                  <c:v>30.122161322930708</c:v>
                </c:pt>
                <c:pt idx="23539">
                  <c:v>28.489663031661131</c:v>
                </c:pt>
                <c:pt idx="23540">
                  <c:v>21.848221285277866</c:v>
                </c:pt>
                <c:pt idx="23541">
                  <c:v>20.680230698748986</c:v>
                </c:pt>
                <c:pt idx="23542">
                  <c:v>19.783999999999999</c:v>
                </c:pt>
                <c:pt idx="23543">
                  <c:v>19.028442570555736</c:v>
                </c:pt>
                <c:pt idx="23544">
                  <c:v>18.362783112374323</c:v>
                </c:pt>
                <c:pt idx="23545">
                  <c:v>17.515628580903307</c:v>
                </c:pt>
                <c:pt idx="23546">
                  <c:v>16.932300107455777</c:v>
                </c:pt>
                <c:pt idx="23547">
                  <c:v>16.389351202768133</c:v>
                </c:pt>
                <c:pt idx="23548">
                  <c:v>15.879402442635419</c:v>
                </c:pt>
                <c:pt idx="23549">
                  <c:v>15.397080913211347</c:v>
                </c:pt>
                <c:pt idx="23550">
                  <c:v>14.938330498540742</c:v>
                </c:pt>
                <c:pt idx="23551">
                  <c:v>14.9</c:v>
                </c:pt>
                <c:pt idx="23552">
                  <c:v>17.539452300537342</c:v>
                </c:pt>
                <c:pt idx="23553">
                  <c:v>20.098706178550167</c:v>
                </c:pt>
                <c:pt idx="23554">
                  <c:v>22.5</c:v>
                </c:pt>
                <c:pt idx="23555">
                  <c:v>24.670371667235397</c:v>
                </c:pt>
                <c:pt idx="23556">
                  <c:v>26.543875535408468</c:v>
                </c:pt>
                <c:pt idx="23557">
                  <c:v>28.063586137523465</c:v>
                </c:pt>
                <c:pt idx="23558">
                  <c:v>29.183327835945807</c:v>
                </c:pt>
                <c:pt idx="23559">
                  <c:v>29.869077845785561</c:v>
                </c:pt>
                <c:pt idx="23560">
                  <c:v>31.868000000000002</c:v>
                </c:pt>
                <c:pt idx="23561">
                  <c:v>31.464257040439868</c:v>
                </c:pt>
                <c:pt idx="23562">
                  <c:v>30.314494367413449</c:v>
                </c:pt>
                <c:pt idx="23563">
                  <c:v>28.59375292526444</c:v>
                </c:pt>
                <c:pt idx="23564">
                  <c:v>21.823800814211808</c:v>
                </c:pt>
                <c:pt idx="23565">
                  <c:v>20.592675601384066</c:v>
                </c:pt>
                <c:pt idx="23566">
                  <c:v>19.648</c:v>
                </c:pt>
                <c:pt idx="23567">
                  <c:v>18.851601628423612</c:v>
                </c:pt>
                <c:pt idx="23568">
                  <c:v>18.149960577908072</c:v>
                </c:pt>
                <c:pt idx="23569">
                  <c:v>16.725664294277991</c:v>
                </c:pt>
                <c:pt idx="23570">
                  <c:v>16.19842509712349</c:v>
                </c:pt>
                <c:pt idx="23571">
                  <c:v>15.707682817886582</c:v>
                </c:pt>
                <c:pt idx="23572">
                  <c:v>15.246767592382014</c:v>
                </c:pt>
                <c:pt idx="23573">
                  <c:v>14.810823133094873</c:v>
                </c:pt>
                <c:pt idx="23574">
                  <c:v>14.396183335219517</c:v>
                </c:pt>
                <c:pt idx="23575">
                  <c:v>14.5</c:v>
                </c:pt>
                <c:pt idx="23576">
                  <c:v>16.861615216270252</c:v>
                </c:pt>
                <c:pt idx="23577">
                  <c:v>19.151473949229093</c:v>
                </c:pt>
                <c:pt idx="23578">
                  <c:v>21.3</c:v>
                </c:pt>
                <c:pt idx="23579">
                  <c:v>23.241911491736936</c:v>
                </c:pt>
                <c:pt idx="23580">
                  <c:v>24.9182044264181</c:v>
                </c:pt>
                <c:pt idx="23581">
                  <c:v>26.277945491468365</c:v>
                </c:pt>
                <c:pt idx="23582">
                  <c:v>27.279819642688352</c:v>
                </c:pt>
                <c:pt idx="23583">
                  <c:v>27.893385440966028</c:v>
                </c:pt>
                <c:pt idx="23584">
                  <c:v>31.358000000000001</c:v>
                </c:pt>
                <c:pt idx="23585">
                  <c:v>30.993078478859111</c:v>
                </c:pt>
                <c:pt idx="23586">
                  <c:v>29.953869909008311</c:v>
                </c:pt>
                <c:pt idx="23587">
                  <c:v>28.39858437475824</c:v>
                </c:pt>
                <c:pt idx="23588">
                  <c:v>20.619589197460673</c:v>
                </c:pt>
                <c:pt idx="23589">
                  <c:v>19.506841408943291</c:v>
                </c:pt>
                <c:pt idx="23590">
                  <c:v>18.652999999999999</c:v>
                </c:pt>
                <c:pt idx="23591">
                  <c:v>17.933178394921342</c:v>
                </c:pt>
                <c:pt idx="23592">
                  <c:v>17.299002830032297</c:v>
                </c:pt>
                <c:pt idx="23593">
                  <c:v>15.984397625910731</c:v>
                </c:pt>
                <c:pt idx="23594">
                  <c:v>15.561858411169892</c:v>
                </c:pt>
                <c:pt idx="23595">
                  <c:v>15.168568499441019</c:v>
                </c:pt>
                <c:pt idx="23596">
                  <c:v>14.799182538575657</c:v>
                </c:pt>
                <c:pt idx="23597">
                  <c:v>14.449808610210786</c:v>
                </c:pt>
                <c:pt idx="23598">
                  <c:v>14.117508630353232</c:v>
                </c:pt>
                <c:pt idx="23599">
                  <c:v>14</c:v>
                </c:pt>
                <c:pt idx="23600">
                  <c:v>15.927494772102927</c:v>
                </c:pt>
                <c:pt idx="23601">
                  <c:v>17.796423590914923</c:v>
                </c:pt>
                <c:pt idx="23602">
                  <c:v>19.55</c:v>
                </c:pt>
                <c:pt idx="23603">
                  <c:v>21.134942467520588</c:v>
                </c:pt>
                <c:pt idx="23604">
                  <c:v>22.503093318620657</c:v>
                </c:pt>
                <c:pt idx="23605">
                  <c:v>23.61288198200727</c:v>
                </c:pt>
                <c:pt idx="23606">
                  <c:v>24.430588090723582</c:v>
                </c:pt>
                <c:pt idx="23607">
                  <c:v>24.931366058435511</c:v>
                </c:pt>
                <c:pt idx="23608">
                  <c:v>30.405999999999999</c:v>
                </c:pt>
                <c:pt idx="23609">
                  <c:v>30.113545163908363</c:v>
                </c:pt>
                <c:pt idx="23610">
                  <c:v>29.280704253318714</c:v>
                </c:pt>
                <c:pt idx="23611">
                  <c:v>28.034269747146674</c:v>
                </c:pt>
                <c:pt idx="23612">
                  <c:v>19.105060846191886</c:v>
                </c:pt>
                <c:pt idx="23613">
                  <c:v>18.213284249720513</c:v>
                </c:pt>
                <c:pt idx="23614">
                  <c:v>17.529000000000003</c:v>
                </c:pt>
                <c:pt idx="23615">
                  <c:v>16.952121692383773</c:v>
                </c:pt>
                <c:pt idx="23616">
                  <c:v>16.443881700664182</c:v>
                </c:pt>
                <c:pt idx="23617">
                  <c:v>17.122319056486429</c:v>
                </c:pt>
                <c:pt idx="23618">
                  <c:v>16.576383433900922</c:v>
                </c:pt>
                <c:pt idx="23619">
                  <c:v>16.068238946180429</c:v>
                </c:pt>
                <c:pt idx="23620">
                  <c:v>15.590979209133149</c:v>
                </c:pt>
                <c:pt idx="23621">
                  <c:v>15.139575726467031</c:v>
                </c:pt>
                <c:pt idx="23622">
                  <c:v>14.710232389659925</c:v>
                </c:pt>
                <c:pt idx="23623">
                  <c:v>13.8</c:v>
                </c:pt>
                <c:pt idx="23624">
                  <c:v>16.42208748277065</c:v>
                </c:pt>
                <c:pt idx="23625">
                  <c:v>18.964504164217598</c:v>
                </c:pt>
                <c:pt idx="23626">
                  <c:v>21.349999999999998</c:v>
                </c:pt>
                <c:pt idx="23627">
                  <c:v>23.506092906266744</c:v>
                </c:pt>
                <c:pt idx="23628">
                  <c:v>25.367271091096569</c:v>
                </c:pt>
                <c:pt idx="23629">
                  <c:v>26.876983597145021</c:v>
                </c:pt>
                <c:pt idx="23630">
                  <c:v>27.989358573867214</c:v>
                </c:pt>
                <c:pt idx="23631">
                  <c:v>28.670597070484341</c:v>
                </c:pt>
                <c:pt idx="23632">
                  <c:v>31.527999999999999</c:v>
                </c:pt>
                <c:pt idx="23633">
                  <c:v>31.150137999386025</c:v>
                </c:pt>
                <c:pt idx="23634">
                  <c:v>30.07407806181002</c:v>
                </c:pt>
                <c:pt idx="23635">
                  <c:v>28.463640558260305</c:v>
                </c:pt>
                <c:pt idx="23636">
                  <c:v>21.154326403044383</c:v>
                </c:pt>
                <c:pt idx="23637">
                  <c:v>20.002119473090215</c:v>
                </c:pt>
                <c:pt idx="23638">
                  <c:v>19.118000000000002</c:v>
                </c:pt>
                <c:pt idx="23639">
                  <c:v>18.372652806088766</c:v>
                </c:pt>
                <c:pt idx="23640">
                  <c:v>17.715988745990888</c:v>
                </c:pt>
                <c:pt idx="23641">
                  <c:v>18.370276200436809</c:v>
                </c:pt>
                <c:pt idx="23642">
                  <c:v>17.757033446299666</c:v>
                </c:pt>
                <c:pt idx="23643">
                  <c:v>17.186241008038291</c:v>
                </c:pt>
                <c:pt idx="23644">
                  <c:v>16.650141029437236</c:v>
                </c:pt>
                <c:pt idx="23645">
                  <c:v>16.143085062606801</c:v>
                </c:pt>
                <c:pt idx="23646">
                  <c:v>15.660808985645394</c:v>
                </c:pt>
                <c:pt idx="23647">
                  <c:v>14.3</c:v>
                </c:pt>
                <c:pt idx="23648">
                  <c:v>17.304113473637894</c:v>
                </c:pt>
                <c:pt idx="23649">
                  <c:v>20.216948479534068</c:v>
                </c:pt>
                <c:pt idx="23650">
                  <c:v>22.95</c:v>
                </c:pt>
                <c:pt idx="23651">
                  <c:v>25.42022564757713</c:v>
                </c:pt>
                <c:pt idx="23652">
                  <c:v>27.552568865958321</c:v>
                </c:pt>
                <c:pt idx="23653">
                  <c:v>29.282239485470789</c:v>
                </c:pt>
                <c:pt idx="23654">
                  <c:v>30.556682339596215</c:v>
                </c:pt>
                <c:pt idx="23655">
                  <c:v>31.337174127111201</c:v>
                </c:pt>
                <c:pt idx="23656">
                  <c:v>32.14</c:v>
                </c:pt>
                <c:pt idx="23657">
                  <c:v>31.715552273282935</c:v>
                </c:pt>
                <c:pt idx="23658">
                  <c:v>30.50682741189619</c:v>
                </c:pt>
                <c:pt idx="23659">
                  <c:v>28.697842818867741</c:v>
                </c:pt>
                <c:pt idx="23660">
                  <c:v>22.899380343145744</c:v>
                </c:pt>
                <c:pt idx="23661">
                  <c:v>21.605120504019148</c:v>
                </c:pt>
                <c:pt idx="23662">
                  <c:v>20.612000000000002</c:v>
                </c:pt>
                <c:pt idx="23663">
                  <c:v>19.77476068629149</c:v>
                </c:pt>
                <c:pt idx="23664">
                  <c:v>19.037138043441818</c:v>
                </c:pt>
                <c:pt idx="23665">
                  <c:v>17.29629762846162</c:v>
                </c:pt>
                <c:pt idx="23666">
                  <c:v>16.716708440100291</c:v>
                </c:pt>
                <c:pt idx="23667">
                  <c:v>16.177239977109362</c:v>
                </c:pt>
                <c:pt idx="23668">
                  <c:v>15.670560119285192</c:v>
                </c:pt>
                <c:pt idx="23669">
                  <c:v>15.191330394536918</c:v>
                </c:pt>
                <c:pt idx="23670">
                  <c:v>14.735520687652661</c:v>
                </c:pt>
                <c:pt idx="23671">
                  <c:v>15.2</c:v>
                </c:pt>
                <c:pt idx="23672">
                  <c:v>17.735263393937181</c:v>
                </c:pt>
                <c:pt idx="23673">
                  <c:v>20.193494092554765</c:v>
                </c:pt>
                <c:pt idx="23674">
                  <c:v>22.5</c:v>
                </c:pt>
                <c:pt idx="23675">
                  <c:v>24.584699101423475</c:v>
                </c:pt>
                <c:pt idx="23676">
                  <c:v>26.384248869537082</c:v>
                </c:pt>
                <c:pt idx="23677">
                  <c:v>27.843970895252802</c:v>
                </c:pt>
                <c:pt idx="23678">
                  <c:v>28.91951226347426</c:v>
                </c:pt>
                <c:pt idx="23679">
                  <c:v>29.578193193978237</c:v>
                </c:pt>
                <c:pt idx="23680">
                  <c:v>31.834</c:v>
                </c:pt>
                <c:pt idx="23681">
                  <c:v>31.432845136334482</c:v>
                </c:pt>
                <c:pt idx="23682">
                  <c:v>30.290452736853105</c:v>
                </c:pt>
                <c:pt idx="23683">
                  <c:v>28.580741688564025</c:v>
                </c:pt>
                <c:pt idx="23684">
                  <c:v>21.576853373095066</c:v>
                </c:pt>
                <c:pt idx="23685">
                  <c:v>20.353619988554684</c:v>
                </c:pt>
                <c:pt idx="23686">
                  <c:v>19.414999999999999</c:v>
                </c:pt>
                <c:pt idx="23687">
                  <c:v>18.62370674619013</c:v>
                </c:pt>
                <c:pt idx="23688">
                  <c:v>17.926563394716354</c:v>
                </c:pt>
                <c:pt idx="23689">
                  <c:v>16.931614295553434</c:v>
                </c:pt>
                <c:pt idx="23690">
                  <c:v>16.325850111588693</c:v>
                </c:pt>
                <c:pt idx="23691">
                  <c:v>15.762018556720752</c:v>
                </c:pt>
                <c:pt idx="23692">
                  <c:v>15.232456382736782</c:v>
                </c:pt>
                <c:pt idx="23693">
                  <c:v>14.73158402525794</c:v>
                </c:pt>
                <c:pt idx="23694">
                  <c:v>14.255189363869233</c:v>
                </c:pt>
                <c:pt idx="23695">
                  <c:v>14.3</c:v>
                </c:pt>
                <c:pt idx="23696">
                  <c:v>17.026276389370807</c:v>
                </c:pt>
                <c:pt idx="23697">
                  <c:v>19.669716250213</c:v>
                </c:pt>
                <c:pt idx="23698">
                  <c:v>22.15</c:v>
                </c:pt>
                <c:pt idx="23699">
                  <c:v>24.391765472078667</c:v>
                </c:pt>
                <c:pt idx="23700">
                  <c:v>26.326897756967956</c:v>
                </c:pt>
                <c:pt idx="23701">
                  <c:v>27.896598839415688</c:v>
                </c:pt>
                <c:pt idx="23702">
                  <c:v>29.053174146338762</c:v>
                </c:pt>
                <c:pt idx="23703">
                  <c:v>29.761481722291666</c:v>
                </c:pt>
                <c:pt idx="23704">
                  <c:v>32.072000000000003</c:v>
                </c:pt>
                <c:pt idx="23705">
                  <c:v>31.652728465072165</c:v>
                </c:pt>
                <c:pt idx="23706">
                  <c:v>30.458744150775502</c:v>
                </c:pt>
                <c:pt idx="23707">
                  <c:v>28.671820345466916</c:v>
                </c:pt>
                <c:pt idx="23708">
                  <c:v>21.40548546091226</c:v>
                </c:pt>
                <c:pt idx="23709">
                  <c:v>20.127009278360376</c:v>
                </c:pt>
                <c:pt idx="23710">
                  <c:v>19.146000000000001</c:v>
                </c:pt>
                <c:pt idx="23711">
                  <c:v>18.318970921824523</c:v>
                </c:pt>
                <c:pt idx="23712">
                  <c:v>17.590343677058385</c:v>
                </c:pt>
                <c:pt idx="23713">
                  <c:v>17.664326199161366</c:v>
                </c:pt>
                <c:pt idx="23714">
                  <c:v>17.129608431834463</c:v>
                </c:pt>
                <c:pt idx="23715">
                  <c:v>16.631905269204122</c:v>
                </c:pt>
                <c:pt idx="23716">
                  <c:v>16.164452239082468</c:v>
                </c:pt>
                <c:pt idx="23717">
                  <c:v>15.722324170443736</c:v>
                </c:pt>
                <c:pt idx="23718">
                  <c:v>15.301802956995681</c:v>
                </c:pt>
                <c:pt idx="23719">
                  <c:v>13.8</c:v>
                </c:pt>
                <c:pt idx="23720">
                  <c:v>16.474181936070728</c:v>
                </c:pt>
                <c:pt idx="23721">
                  <c:v>19.0671102072153</c:v>
                </c:pt>
                <c:pt idx="23722">
                  <c:v>21.5</c:v>
                </c:pt>
                <c:pt idx="23723">
                  <c:v>23.698929189172702</c:v>
                </c:pt>
                <c:pt idx="23724">
                  <c:v>25.597084424032261</c:v>
                </c:pt>
                <c:pt idx="23725">
                  <c:v>27.136791218280354</c:v>
                </c:pt>
                <c:pt idx="23726">
                  <c:v>28.271266360102988</c:v>
                </c:pt>
                <c:pt idx="23727">
                  <c:v>28.966039396388005</c:v>
                </c:pt>
                <c:pt idx="23728">
                  <c:v>31.425999999999998</c:v>
                </c:pt>
                <c:pt idx="23729">
                  <c:v>31.055902287069873</c:v>
                </c:pt>
                <c:pt idx="23730">
                  <c:v>30.001953170128992</c:v>
                </c:pt>
                <c:pt idx="23731">
                  <c:v>28.424606848159065</c:v>
                </c:pt>
                <c:pt idx="23732">
                  <c:v>21.613484079694157</c:v>
                </c:pt>
                <c:pt idx="23733">
                  <c:v>20.48495263460206</c:v>
                </c:pt>
                <c:pt idx="23734">
                  <c:v>19.619</c:v>
                </c:pt>
                <c:pt idx="23735">
                  <c:v>18.888968159388313</c:v>
                </c:pt>
                <c:pt idx="23736">
                  <c:v>18.245797196415733</c:v>
                </c:pt>
                <c:pt idx="23737">
                  <c:v>18.492952390670059</c:v>
                </c:pt>
                <c:pt idx="23738">
                  <c:v>17.89466677687772</c:v>
                </c:pt>
                <c:pt idx="23739">
                  <c:v>17.337796105403214</c:v>
                </c:pt>
                <c:pt idx="23740">
                  <c:v>16.814771736036327</c:v>
                </c:pt>
                <c:pt idx="23741">
                  <c:v>16.320082987909075</c:v>
                </c:pt>
                <c:pt idx="23742">
                  <c:v>15.849569742093069</c:v>
                </c:pt>
                <c:pt idx="23743">
                  <c:v>14.9</c:v>
                </c:pt>
                <c:pt idx="23744">
                  <c:v>17.76519493150435</c:v>
                </c:pt>
                <c:pt idx="23745">
                  <c:v>20.543332364873535</c:v>
                </c:pt>
                <c:pt idx="23746">
                  <c:v>23.15</c:v>
                </c:pt>
                <c:pt idx="23747">
                  <c:v>25.505995559827898</c:v>
                </c:pt>
                <c:pt idx="23748">
                  <c:v>27.539733311463138</c:v>
                </c:pt>
                <c:pt idx="23749">
                  <c:v>29.189419162443237</c:v>
                </c:pt>
                <c:pt idx="23750">
                  <c:v>30.404928242967486</c:v>
                </c:pt>
                <c:pt idx="23751">
                  <c:v>31.149327924701431</c:v>
                </c:pt>
                <c:pt idx="23752">
                  <c:v>32.003999999999998</c:v>
                </c:pt>
                <c:pt idx="23753">
                  <c:v>31.5899046568614</c:v>
                </c:pt>
                <c:pt idx="23754">
                  <c:v>30.410660889654817</c:v>
                </c:pt>
                <c:pt idx="23755">
                  <c:v>28.645797872066087</c:v>
                </c:pt>
                <c:pt idx="23756">
                  <c:v>22.911590578678776</c:v>
                </c:pt>
                <c:pt idx="23757">
                  <c:v>21.648898052701607</c:v>
                </c:pt>
                <c:pt idx="23758">
                  <c:v>20.68</c:v>
                </c:pt>
                <c:pt idx="23759">
                  <c:v>19.863181157357552</c:v>
                </c:pt>
                <c:pt idx="23760">
                  <c:v>19.143549310674945</c:v>
                </c:pt>
                <c:pt idx="23761">
                  <c:v>16.844254772412</c:v>
                </c:pt>
                <c:pt idx="23762">
                  <c:v>16.197358452499035</c:v>
                </c:pt>
                <c:pt idx="23763">
                  <c:v>15.595242038967223</c:v>
                </c:pt>
                <c:pt idx="23764">
                  <c:v>15.02972193958928</c:v>
                </c:pt>
                <c:pt idx="23765">
                  <c:v>14.494839730676688</c:v>
                </c:pt>
                <c:pt idx="23766">
                  <c:v>13.986097283638131</c:v>
                </c:pt>
                <c:pt idx="23767">
                  <c:v>15.4</c:v>
                </c:pt>
                <c:pt idx="23768">
                  <c:v>18.074181936070726</c:v>
                </c:pt>
                <c:pt idx="23769">
                  <c:v>20.667110207215298</c:v>
                </c:pt>
                <c:pt idx="23770">
                  <c:v>23.1</c:v>
                </c:pt>
                <c:pt idx="23771">
                  <c:v>25.298929189172704</c:v>
                </c:pt>
                <c:pt idx="23772">
                  <c:v>27.197084424032262</c:v>
                </c:pt>
                <c:pt idx="23773">
                  <c:v>28.736791218280356</c:v>
                </c:pt>
                <c:pt idx="23774">
                  <c:v>29.87126636010299</c:v>
                </c:pt>
                <c:pt idx="23775">
                  <c:v>30.566039396388007</c:v>
                </c:pt>
                <c:pt idx="23776">
                  <c:v>32.445999999999998</c:v>
                </c:pt>
                <c:pt idx="23777">
                  <c:v>31.998259410231391</c:v>
                </c:pt>
                <c:pt idx="23778">
                  <c:v>30.723202086939274</c:v>
                </c:pt>
                <c:pt idx="23779">
                  <c:v>28.814943949171457</c:v>
                </c:pt>
                <c:pt idx="23780">
                  <c:v>21.621907313196427</c:v>
                </c:pt>
                <c:pt idx="23781">
                  <c:v>20.25662101948361</c:v>
                </c:pt>
                <c:pt idx="23782">
                  <c:v>19.209</c:v>
                </c:pt>
                <c:pt idx="23783">
                  <c:v>18.325814626392852</c:v>
                </c:pt>
                <c:pt idx="23784">
                  <c:v>17.547712692167284</c:v>
                </c:pt>
                <c:pt idx="23785">
                  <c:v>17.838304771136556</c:v>
                </c:pt>
                <c:pt idx="23786">
                  <c:v>17.269933438033835</c:v>
                </c:pt>
                <c:pt idx="23787">
                  <c:v>16.740906300133052</c:v>
                </c:pt>
                <c:pt idx="23788">
                  <c:v>16.244033149234511</c:v>
                </c:pt>
                <c:pt idx="23789">
                  <c:v>15.774078838513622</c:v>
                </c:pt>
                <c:pt idx="23790">
                  <c:v>15.327091254988416</c:v>
                </c:pt>
                <c:pt idx="23791">
                  <c:v>13.5</c:v>
                </c:pt>
                <c:pt idx="23792">
                  <c:v>16.382559749271042</c:v>
                </c:pt>
                <c:pt idx="23793">
                  <c:v>19.177534379206101</c:v>
                </c:pt>
                <c:pt idx="23794">
                  <c:v>21.799999999999997</c:v>
                </c:pt>
                <c:pt idx="23795">
                  <c:v>24.170274320796551</c:v>
                </c:pt>
                <c:pt idx="23796">
                  <c:v>26.216337755775037</c:v>
                </c:pt>
                <c:pt idx="23797">
                  <c:v>27.876021702821681</c:v>
                </c:pt>
                <c:pt idx="23798">
                  <c:v>29.098897505046079</c:v>
                </c:pt>
                <c:pt idx="23799">
                  <c:v>29.847808700002656</c:v>
                </c:pt>
                <c:pt idx="23800">
                  <c:v>31.731999999999999</c:v>
                </c:pt>
                <c:pt idx="23801">
                  <c:v>31.33860942401833</c:v>
                </c:pt>
                <c:pt idx="23802">
                  <c:v>30.218327845172077</c:v>
                </c:pt>
                <c:pt idx="23803">
                  <c:v>28.541707978462785</c:v>
                </c:pt>
                <c:pt idx="23804">
                  <c:v>22.03601104974484</c:v>
                </c:pt>
                <c:pt idx="23805">
                  <c:v>20.836453150066525</c:v>
                </c:pt>
                <c:pt idx="23806">
                  <c:v>19.916</c:v>
                </c:pt>
                <c:pt idx="23807">
                  <c:v>19.140022099489677</c:v>
                </c:pt>
                <c:pt idx="23808">
                  <c:v>18.456371845141199</c:v>
                </c:pt>
                <c:pt idx="23809">
                  <c:v>17.305592867528624</c:v>
                </c:pt>
                <c:pt idx="23810">
                  <c:v>16.666175117788065</c:v>
                </c:pt>
                <c:pt idx="23811">
                  <c:v>16.071019587649683</c:v>
                </c:pt>
                <c:pt idx="23812">
                  <c:v>15.512037292888825</c:v>
                </c:pt>
                <c:pt idx="23813">
                  <c:v>14.983338693327823</c:v>
                </c:pt>
                <c:pt idx="23814">
                  <c:v>14.480477661861968</c:v>
                </c:pt>
                <c:pt idx="23815">
                  <c:v>14.9</c:v>
                </c:pt>
                <c:pt idx="23816">
                  <c:v>17.713100478204272</c:v>
                </c:pt>
                <c:pt idx="23817">
                  <c:v>20.440726321875836</c:v>
                </c:pt>
                <c:pt idx="23818">
                  <c:v>23</c:v>
                </c:pt>
                <c:pt idx="23819">
                  <c:v>25.313159276921937</c:v>
                </c:pt>
                <c:pt idx="23820">
                  <c:v>27.309919978527446</c:v>
                </c:pt>
                <c:pt idx="23821">
                  <c:v>28.929611541307906</c:v>
                </c:pt>
                <c:pt idx="23822">
                  <c:v>30.123020456731716</c:v>
                </c:pt>
                <c:pt idx="23823">
                  <c:v>30.853885598797774</c:v>
                </c:pt>
                <c:pt idx="23824">
                  <c:v>32.378</c:v>
                </c:pt>
                <c:pt idx="23825">
                  <c:v>31.935435602020622</c:v>
                </c:pt>
                <c:pt idx="23826">
                  <c:v>30.675118825818586</c:v>
                </c:pt>
                <c:pt idx="23827">
                  <c:v>28.788921475770632</c:v>
                </c:pt>
                <c:pt idx="23828">
                  <c:v>22.028012430962942</c:v>
                </c:pt>
                <c:pt idx="23829">
                  <c:v>20.678509793824844</c:v>
                </c:pt>
                <c:pt idx="23830">
                  <c:v>19.643000000000001</c:v>
                </c:pt>
                <c:pt idx="23831">
                  <c:v>18.770024861925883</c:v>
                </c:pt>
                <c:pt idx="23832">
                  <c:v>18.00091832578385</c:v>
                </c:pt>
                <c:pt idx="23833">
                  <c:v>18.544995246719679</c:v>
                </c:pt>
                <c:pt idx="23834">
                  <c:v>18.014016764478978</c:v>
                </c:pt>
                <c:pt idx="23835">
                  <c:v>17.519794043545353</c:v>
                </c:pt>
                <c:pt idx="23836">
                  <c:v>17.055609915732241</c:v>
                </c:pt>
                <c:pt idx="23837">
                  <c:v>16.616573651769304</c:v>
                </c:pt>
                <c:pt idx="23838">
                  <c:v>16.198993146107597</c:v>
                </c:pt>
                <c:pt idx="23839">
                  <c:v>14</c:v>
                </c:pt>
                <c:pt idx="23840">
                  <c:v>16.778370842670885</c:v>
                </c:pt>
                <c:pt idx="23841">
                  <c:v>19.472322293210699</c:v>
                </c:pt>
                <c:pt idx="23842">
                  <c:v>22</c:v>
                </c:pt>
                <c:pt idx="23843">
                  <c:v>24.284601754984628</c:v>
                </c:pt>
                <c:pt idx="23844">
                  <c:v>26.256711089903646</c:v>
                </c:pt>
                <c:pt idx="23845">
                  <c:v>27.856406460551018</c:v>
                </c:pt>
                <c:pt idx="23846">
                  <c:v>29.035081932574535</c:v>
                </c:pt>
                <c:pt idx="23847">
                  <c:v>29.75692404819533</c:v>
                </c:pt>
                <c:pt idx="23848">
                  <c:v>31.391999999999999</c:v>
                </c:pt>
                <c:pt idx="23849">
                  <c:v>31.024490382964494</c:v>
                </c:pt>
                <c:pt idx="23850">
                  <c:v>29.977911539568652</c:v>
                </c:pt>
                <c:pt idx="23851">
                  <c:v>28.411595611458655</c:v>
                </c:pt>
                <c:pt idx="23852">
                  <c:v>22.466536638577413</c:v>
                </c:pt>
                <c:pt idx="23853">
                  <c:v>21.345897021772675</c:v>
                </c:pt>
                <c:pt idx="23854">
                  <c:v>20.486000000000001</c:v>
                </c:pt>
                <c:pt idx="23855">
                  <c:v>19.761073277154829</c:v>
                </c:pt>
                <c:pt idx="23856">
                  <c:v>19.122400013224016</c:v>
                </c:pt>
                <c:pt idx="23857">
                  <c:v>17.876966676019933</c:v>
                </c:pt>
                <c:pt idx="23858">
                  <c:v>17.301116772744805</c:v>
                </c:pt>
                <c:pt idx="23859">
                  <c:v>16.765128751450593</c:v>
                </c:pt>
                <c:pt idx="23860">
                  <c:v>16.261717795934967</c:v>
                </c:pt>
                <c:pt idx="23861">
                  <c:v>15.785579875862485</c:v>
                </c:pt>
                <c:pt idx="23862">
                  <c:v>15.33271087676458</c:v>
                </c:pt>
                <c:pt idx="23863">
                  <c:v>15.8</c:v>
                </c:pt>
                <c:pt idx="23864">
                  <c:v>18.317898576170492</c:v>
                </c:pt>
                <c:pt idx="23865">
                  <c:v>20.759292078222195</c:v>
                </c:pt>
                <c:pt idx="23866">
                  <c:v>23.05</c:v>
                </c:pt>
                <c:pt idx="23867">
                  <c:v>25.120420340454821</c:v>
                </c:pt>
                <c:pt idx="23868">
                  <c:v>26.907644425225183</c:v>
                </c:pt>
                <c:pt idx="23869">
                  <c:v>28.35736835487436</c:v>
                </c:pt>
                <c:pt idx="23870">
                  <c:v>29.42554300139567</c:v>
                </c:pt>
                <c:pt idx="23871">
                  <c:v>30.079712418677019</c:v>
                </c:pt>
                <c:pt idx="23872">
                  <c:v>31.8</c:v>
                </c:pt>
                <c:pt idx="23873">
                  <c:v>31.401433232229099</c:v>
                </c:pt>
                <c:pt idx="23874">
                  <c:v>30.266411106292765</c:v>
                </c:pt>
                <c:pt idx="23875">
                  <c:v>28.567730451863611</c:v>
                </c:pt>
                <c:pt idx="23876">
                  <c:v>22.129905931978321</c:v>
                </c:pt>
                <c:pt idx="23877">
                  <c:v>20.914564375725298</c:v>
                </c:pt>
                <c:pt idx="23878">
                  <c:v>19.981999999999999</c:v>
                </c:pt>
                <c:pt idx="23879">
                  <c:v>19.195811863956642</c:v>
                </c:pt>
                <c:pt idx="23880">
                  <c:v>18.503166211524636</c:v>
                </c:pt>
                <c:pt idx="23881">
                  <c:v>18.934959533344994</c:v>
                </c:pt>
                <c:pt idx="23882">
                  <c:v>18.347891774811263</c:v>
                </c:pt>
                <c:pt idx="23883">
                  <c:v>17.801462428426902</c:v>
                </c:pt>
                <c:pt idx="23884">
                  <c:v>17.288244765985645</c:v>
                </c:pt>
                <c:pt idx="23885">
                  <c:v>16.802831431885778</c:v>
                </c:pt>
                <c:pt idx="23886">
                  <c:v>16.341140309428823</c:v>
                </c:pt>
                <c:pt idx="23887">
                  <c:v>14.9</c:v>
                </c:pt>
                <c:pt idx="23888">
                  <c:v>17.799924567037738</c:v>
                </c:pt>
                <c:pt idx="23889">
                  <c:v>20.611736393538671</c:v>
                </c:pt>
                <c:pt idx="23890">
                  <c:v>23.25</c:v>
                </c:pt>
                <c:pt idx="23891">
                  <c:v>25.634553081765208</c:v>
                </c:pt>
                <c:pt idx="23892">
                  <c:v>27.692942200086936</c:v>
                </c:pt>
                <c:pt idx="23893">
                  <c:v>29.362624243200127</c:v>
                </c:pt>
                <c:pt idx="23894">
                  <c:v>30.592866767124672</c:v>
                </c:pt>
                <c:pt idx="23895">
                  <c:v>31.346289475303877</c:v>
                </c:pt>
                <c:pt idx="23896">
                  <c:v>31.902000000000001</c:v>
                </c:pt>
                <c:pt idx="23897">
                  <c:v>31.495668944545251</c:v>
                </c:pt>
                <c:pt idx="23898">
                  <c:v>30.338535997973793</c:v>
                </c:pt>
                <c:pt idx="23899">
                  <c:v>28.606764161964851</c:v>
                </c:pt>
                <c:pt idx="23900">
                  <c:v>23.270748255328549</c:v>
                </c:pt>
                <c:pt idx="23901">
                  <c:v>22.031731214213451</c:v>
                </c:pt>
                <c:pt idx="23902">
                  <c:v>21.081</c:v>
                </c:pt>
                <c:pt idx="23903">
                  <c:v>20.279496510657097</c:v>
                </c:pt>
                <c:pt idx="23904">
                  <c:v>19.573357761099793</c:v>
                </c:pt>
                <c:pt idx="23905">
                  <c:v>18.286261915086936</c:v>
                </c:pt>
                <c:pt idx="23906">
                  <c:v>17.650583450432578</c:v>
                </c:pt>
                <c:pt idx="23907">
                  <c:v>17.058908361990913</c:v>
                </c:pt>
                <c:pt idx="23908">
                  <c:v>16.503194969538598</c:v>
                </c:pt>
                <c:pt idx="23909">
                  <c:v>15.977588174653391</c:v>
                </c:pt>
                <c:pt idx="23910">
                  <c:v>15.477667850973885</c:v>
                </c:pt>
                <c:pt idx="23911">
                  <c:v>15.9</c:v>
                </c:pt>
                <c:pt idx="23912">
                  <c:v>18.695735660437578</c:v>
                </c:pt>
                <c:pt idx="23913">
                  <c:v>21.406524307543268</c:v>
                </c:pt>
                <c:pt idx="23914">
                  <c:v>23.95</c:v>
                </c:pt>
                <c:pt idx="23915">
                  <c:v>26.248880515953282</c:v>
                </c:pt>
                <c:pt idx="23916">
                  <c:v>28.233315534215549</c:v>
                </c:pt>
                <c:pt idx="23917">
                  <c:v>29.843009000929463</c:v>
                </c:pt>
                <c:pt idx="23918">
                  <c:v>31.029051194653128</c:v>
                </c:pt>
                <c:pt idx="23919">
                  <c:v>31.755404823496551</c:v>
                </c:pt>
                <c:pt idx="23920">
                  <c:v>32.344000000000001</c:v>
                </c:pt>
                <c:pt idx="23921">
                  <c:v>31.904023697915239</c:v>
                </c:pt>
                <c:pt idx="23922">
                  <c:v>30.651077195258246</c:v>
                </c:pt>
                <c:pt idx="23923">
                  <c:v>28.775910239070221</c:v>
                </c:pt>
                <c:pt idx="23924">
                  <c:v>22.9810649898462</c:v>
                </c:pt>
                <c:pt idx="23925">
                  <c:v>21.639454180995457</c:v>
                </c:pt>
                <c:pt idx="23926">
                  <c:v>20.61</c:v>
                </c:pt>
                <c:pt idx="23927">
                  <c:v>19.742129979692397</c:v>
                </c:pt>
                <c:pt idx="23928">
                  <c:v>18.977521142592128</c:v>
                </c:pt>
                <c:pt idx="23929">
                  <c:v>17.734959533344995</c:v>
                </c:pt>
                <c:pt idx="23930">
                  <c:v>17.147891774811264</c:v>
                </c:pt>
                <c:pt idx="23931">
                  <c:v>16.601462428426899</c:v>
                </c:pt>
                <c:pt idx="23932">
                  <c:v>16.088244765985646</c:v>
                </c:pt>
                <c:pt idx="23933">
                  <c:v>15.602831431885779</c:v>
                </c:pt>
                <c:pt idx="23934">
                  <c:v>15.141140309428824</c:v>
                </c:pt>
                <c:pt idx="23935">
                  <c:v>15</c:v>
                </c:pt>
                <c:pt idx="23936">
                  <c:v>17.674181936070728</c:v>
                </c:pt>
                <c:pt idx="23937">
                  <c:v>20.267110207215296</c:v>
                </c:pt>
                <c:pt idx="23938">
                  <c:v>22.7</c:v>
                </c:pt>
                <c:pt idx="23939">
                  <c:v>24.898929189172705</c:v>
                </c:pt>
                <c:pt idx="23940">
                  <c:v>26.79708442403226</c:v>
                </c:pt>
                <c:pt idx="23941">
                  <c:v>28.336791218280354</c:v>
                </c:pt>
                <c:pt idx="23942">
                  <c:v>29.471266360102987</c:v>
                </c:pt>
                <c:pt idx="23943">
                  <c:v>30.166039396388001</c:v>
                </c:pt>
                <c:pt idx="23944">
                  <c:v>31.902000000000001</c:v>
                </c:pt>
                <c:pt idx="23945">
                  <c:v>31.495668944545251</c:v>
                </c:pt>
                <c:pt idx="23946">
                  <c:v>30.338535997973793</c:v>
                </c:pt>
                <c:pt idx="23947">
                  <c:v>28.606764161964851</c:v>
                </c:pt>
                <c:pt idx="23948">
                  <c:v>22.070748255328546</c:v>
                </c:pt>
                <c:pt idx="23949">
                  <c:v>20.831731214213448</c:v>
                </c:pt>
                <c:pt idx="23950">
                  <c:v>19.881</c:v>
                </c:pt>
                <c:pt idx="23951">
                  <c:v>19.079496510657094</c:v>
                </c:pt>
                <c:pt idx="23952">
                  <c:v>18.37335776109979</c:v>
                </c:pt>
                <c:pt idx="23953">
                  <c:v>17.863585724853689</c:v>
                </c:pt>
                <c:pt idx="23954">
                  <c:v>17.212950119854522</c:v>
                </c:pt>
                <c:pt idx="23955">
                  <c:v>16.607353264625992</c:v>
                </c:pt>
                <c:pt idx="23956">
                  <c:v>16.038564262939506</c:v>
                </c:pt>
                <c:pt idx="23957">
                  <c:v>15.50059024935112</c:v>
                </c:pt>
                <c:pt idx="23958">
                  <c:v>14.988907094526214</c:v>
                </c:pt>
                <c:pt idx="23959">
                  <c:v>14.7</c:v>
                </c:pt>
                <c:pt idx="23960">
                  <c:v>17.686748655871202</c:v>
                </c:pt>
                <c:pt idx="23961">
                  <c:v>20.582746465201502</c:v>
                </c:pt>
                <c:pt idx="23962">
                  <c:v>23.299999999999997</c:v>
                </c:pt>
                <c:pt idx="23963">
                  <c:v>25.755946886608474</c:v>
                </c:pt>
                <c:pt idx="23964">
                  <c:v>27.875964421646422</c:v>
                </c:pt>
                <c:pt idx="23965">
                  <c:v>29.595636945092345</c:v>
                </c:pt>
                <c:pt idx="23966">
                  <c:v>30.862713077517622</c:v>
                </c:pt>
                <c:pt idx="23967">
                  <c:v>31.638693351809977</c:v>
                </c:pt>
                <c:pt idx="23968">
                  <c:v>32.480000000000004</c:v>
                </c:pt>
                <c:pt idx="23969">
                  <c:v>32.029671314336774</c:v>
                </c:pt>
                <c:pt idx="23970">
                  <c:v>30.747243717499614</c:v>
                </c:pt>
                <c:pt idx="23971">
                  <c:v>28.827955185871872</c:v>
                </c:pt>
                <c:pt idx="23972">
                  <c:v>22.668854754313166</c:v>
                </c:pt>
                <c:pt idx="23973">
                  <c:v>21.295676632312997</c:v>
                </c:pt>
                <c:pt idx="23974">
                  <c:v>20.241999999999997</c:v>
                </c:pt>
                <c:pt idx="23975">
                  <c:v>19.353709508626338</c:v>
                </c:pt>
                <c:pt idx="23976">
                  <c:v>18.571109875359003</c:v>
                </c:pt>
                <c:pt idx="23977">
                  <c:v>17.67027620043681</c:v>
                </c:pt>
                <c:pt idx="23978">
                  <c:v>17.057033446299663</c:v>
                </c:pt>
                <c:pt idx="23979">
                  <c:v>16.486241008038292</c:v>
                </c:pt>
                <c:pt idx="23980">
                  <c:v>15.950141029437235</c:v>
                </c:pt>
                <c:pt idx="23981">
                  <c:v>15.443085062606803</c:v>
                </c:pt>
                <c:pt idx="23982">
                  <c:v>14.960808985645397</c:v>
                </c:pt>
                <c:pt idx="23983">
                  <c:v>14.5</c:v>
                </c:pt>
                <c:pt idx="23984">
                  <c:v>17.347830113737658</c:v>
                </c:pt>
                <c:pt idx="23985">
                  <c:v>20.109130350540966</c:v>
                </c:pt>
                <c:pt idx="23986">
                  <c:v>22.699999999999996</c:v>
                </c:pt>
                <c:pt idx="23987">
                  <c:v>25.041716798859241</c:v>
                </c:pt>
                <c:pt idx="23988">
                  <c:v>27.063128867151239</c:v>
                </c:pt>
                <c:pt idx="23989">
                  <c:v>28.702816622064791</c:v>
                </c:pt>
                <c:pt idx="23990">
                  <c:v>29.910958980888893</c:v>
                </c:pt>
                <c:pt idx="23991">
                  <c:v>30.65084714940021</c:v>
                </c:pt>
                <c:pt idx="23992">
                  <c:v>32.14</c:v>
                </c:pt>
                <c:pt idx="23993">
                  <c:v>31.715552273282935</c:v>
                </c:pt>
                <c:pt idx="23994">
                  <c:v>30.50682741189619</c:v>
                </c:pt>
                <c:pt idx="23995">
                  <c:v>28.697842818867741</c:v>
                </c:pt>
                <c:pt idx="23996">
                  <c:v>22.199380343145744</c:v>
                </c:pt>
                <c:pt idx="23997">
                  <c:v>20.905120504019145</c:v>
                </c:pt>
                <c:pt idx="23998">
                  <c:v>19.911999999999999</c:v>
                </c:pt>
                <c:pt idx="23999">
                  <c:v>19.074760686291491</c:v>
                </c:pt>
                <c:pt idx="24000">
                  <c:v>18.337138043441819</c:v>
                </c:pt>
                <c:pt idx="24001">
                  <c:v>17.496297628461619</c:v>
                </c:pt>
                <c:pt idx="24002">
                  <c:v>16.916708440100294</c:v>
                </c:pt>
                <c:pt idx="24003">
                  <c:v>16.377239977109362</c:v>
                </c:pt>
                <c:pt idx="24004">
                  <c:v>15.870560119285191</c:v>
                </c:pt>
                <c:pt idx="24005">
                  <c:v>15.391330394536917</c:v>
                </c:pt>
                <c:pt idx="24006">
                  <c:v>14.93552068765266</c:v>
                </c:pt>
                <c:pt idx="24007">
                  <c:v>14.5</c:v>
                </c:pt>
                <c:pt idx="24008">
                  <c:v>17.191546753837422</c:v>
                </c:pt>
                <c:pt idx="24009">
                  <c:v>19.801312221547864</c:v>
                </c:pt>
                <c:pt idx="24010">
                  <c:v>22.25</c:v>
                </c:pt>
                <c:pt idx="24011">
                  <c:v>24.46320795014136</c:v>
                </c:pt>
                <c:pt idx="24012">
                  <c:v>26.373688868344161</c:v>
                </c:pt>
                <c:pt idx="24013">
                  <c:v>27.923393758658797</c:v>
                </c:pt>
                <c:pt idx="24014">
                  <c:v>29.065235622181579</c:v>
                </c:pt>
                <c:pt idx="24015">
                  <c:v>29.764520171689224</c:v>
                </c:pt>
                <c:pt idx="24016">
                  <c:v>31.834</c:v>
                </c:pt>
                <c:pt idx="24017">
                  <c:v>31.432845136334482</c:v>
                </c:pt>
                <c:pt idx="24018">
                  <c:v>30.290452736853105</c:v>
                </c:pt>
                <c:pt idx="24019">
                  <c:v>28.580741688564025</c:v>
                </c:pt>
                <c:pt idx="24020">
                  <c:v>21.776853373095065</c:v>
                </c:pt>
                <c:pt idx="24021">
                  <c:v>20.553619988554679</c:v>
                </c:pt>
                <c:pt idx="24022">
                  <c:v>19.615000000000002</c:v>
                </c:pt>
                <c:pt idx="24023">
                  <c:v>18.823706746190126</c:v>
                </c:pt>
                <c:pt idx="24024">
                  <c:v>18.126563394716353</c:v>
                </c:pt>
                <c:pt idx="24025">
                  <c:v>17.254290485786683</c:v>
                </c:pt>
                <c:pt idx="24026">
                  <c:v>16.663483442166751</c:v>
                </c:pt>
                <c:pt idx="24027">
                  <c:v>16.11357365408567</c:v>
                </c:pt>
                <c:pt idx="24028">
                  <c:v>15.597087089335872</c:v>
                </c:pt>
                <c:pt idx="24029">
                  <c:v>15.108581950560211</c:v>
                </c:pt>
                <c:pt idx="24030">
                  <c:v>14.643950120316905</c:v>
                </c:pt>
                <c:pt idx="24031">
                  <c:v>14.5</c:v>
                </c:pt>
                <c:pt idx="24032">
                  <c:v>17.191546753837422</c:v>
                </c:pt>
                <c:pt idx="24033">
                  <c:v>19.801312221547864</c:v>
                </c:pt>
                <c:pt idx="24034">
                  <c:v>22.25</c:v>
                </c:pt>
                <c:pt idx="24035">
                  <c:v>24.46320795014136</c:v>
                </c:pt>
                <c:pt idx="24036">
                  <c:v>26.373688868344161</c:v>
                </c:pt>
                <c:pt idx="24037">
                  <c:v>27.923393758658797</c:v>
                </c:pt>
                <c:pt idx="24038">
                  <c:v>29.065235622181579</c:v>
                </c:pt>
                <c:pt idx="24039">
                  <c:v>29.764520171689224</c:v>
                </c:pt>
                <c:pt idx="24040">
                  <c:v>31.936</c:v>
                </c:pt>
                <c:pt idx="24041">
                  <c:v>31.527080848650634</c:v>
                </c:pt>
                <c:pt idx="24042">
                  <c:v>30.362577628534133</c:v>
                </c:pt>
                <c:pt idx="24043">
                  <c:v>28.619775398665261</c:v>
                </c:pt>
                <c:pt idx="24044">
                  <c:v>21.617695696445292</c:v>
                </c:pt>
                <c:pt idx="24045">
                  <c:v>20.370786827042835</c:v>
                </c:pt>
                <c:pt idx="24046">
                  <c:v>19.414000000000001</c:v>
                </c:pt>
                <c:pt idx="24047">
                  <c:v>18.607391392890584</c:v>
                </c:pt>
                <c:pt idx="24048">
                  <c:v>17.896754944291509</c:v>
                </c:pt>
                <c:pt idx="24049">
                  <c:v>17.708938105320186</c:v>
                </c:pt>
                <c:pt idx="24050">
                  <c:v>17.088216781010637</c:v>
                </c:pt>
                <c:pt idx="24051">
                  <c:v>16.510463459355833</c:v>
                </c:pt>
                <c:pt idx="24052">
                  <c:v>15.967825676137689</c:v>
                </c:pt>
                <c:pt idx="24053">
                  <c:v>15.454586099955666</c:v>
                </c:pt>
                <c:pt idx="24054">
                  <c:v>14.966428607421559</c:v>
                </c:pt>
                <c:pt idx="24055">
                  <c:v>14.2</c:v>
                </c:pt>
                <c:pt idx="24056">
                  <c:v>17.134654202571124</c:v>
                </c:pt>
                <c:pt idx="24057">
                  <c:v>19.980140422203803</c:v>
                </c:pt>
                <c:pt idx="24058">
                  <c:v>22.65</c:v>
                </c:pt>
                <c:pt idx="24059">
                  <c:v>25.063110603702512</c:v>
                </c:pt>
                <c:pt idx="24060">
                  <c:v>27.146151088710731</c:v>
                </c:pt>
                <c:pt idx="24061">
                  <c:v>28.835829323957014</c:v>
                </c:pt>
                <c:pt idx="24062">
                  <c:v>30.080805291281852</c:v>
                </c:pt>
                <c:pt idx="24063">
                  <c:v>30.843251025906316</c:v>
                </c:pt>
                <c:pt idx="24064">
                  <c:v>32.207999999999998</c:v>
                </c:pt>
                <c:pt idx="24065">
                  <c:v>31.778376081493704</c:v>
                </c:pt>
                <c:pt idx="24066">
                  <c:v>30.554910673016877</c:v>
                </c:pt>
                <c:pt idx="24067">
                  <c:v>28.723865292268567</c:v>
                </c:pt>
                <c:pt idx="24068">
                  <c:v>22.293275225379229</c:v>
                </c:pt>
                <c:pt idx="24069">
                  <c:v>20.983231729677915</c:v>
                </c:pt>
                <c:pt idx="24070">
                  <c:v>19.978000000000002</c:v>
                </c:pt>
                <c:pt idx="24071">
                  <c:v>19.130550450758459</c:v>
                </c:pt>
                <c:pt idx="24072">
                  <c:v>18.383932409825256</c:v>
                </c:pt>
                <c:pt idx="24073">
                  <c:v>18.241650008928119</c:v>
                </c:pt>
                <c:pt idx="24074">
                  <c:v>17.691975101256407</c:v>
                </c:pt>
                <c:pt idx="24075">
                  <c:v>17.180350171839201</c:v>
                </c:pt>
                <c:pt idx="24076">
                  <c:v>16.699821532483377</c:v>
                </c:pt>
                <c:pt idx="24077">
                  <c:v>16.245326245141463</c:v>
                </c:pt>
                <c:pt idx="24078">
                  <c:v>15.813042200548008</c:v>
                </c:pt>
                <c:pt idx="24079">
                  <c:v>14.5</c:v>
                </c:pt>
                <c:pt idx="24080">
                  <c:v>17.208911571604112</c:v>
                </c:pt>
                <c:pt idx="24081">
                  <c:v>19.835514235880431</c:v>
                </c:pt>
                <c:pt idx="24082">
                  <c:v>22.3</c:v>
                </c:pt>
                <c:pt idx="24083">
                  <c:v>24.527486711110015</c:v>
                </c:pt>
                <c:pt idx="24084">
                  <c:v>26.450293312656058</c:v>
                </c:pt>
                <c:pt idx="24085">
                  <c:v>28.009996299037244</c:v>
                </c:pt>
                <c:pt idx="24086">
                  <c:v>29.15920488426017</c:v>
                </c:pt>
                <c:pt idx="24087">
                  <c:v>29.863000946990446</c:v>
                </c:pt>
                <c:pt idx="24088">
                  <c:v>31.562000000000001</c:v>
                </c:pt>
                <c:pt idx="24089">
                  <c:v>31.181549903491412</c:v>
                </c:pt>
                <c:pt idx="24090">
                  <c:v>30.098119692370364</c:v>
                </c:pt>
                <c:pt idx="24091">
                  <c:v>28.47665179496072</c:v>
                </c:pt>
                <c:pt idx="24092">
                  <c:v>22.301273844161127</c:v>
                </c:pt>
                <c:pt idx="24093">
                  <c:v>21.141175085919599</c:v>
                </c:pt>
                <c:pt idx="24094">
                  <c:v>20.251000000000001</c:v>
                </c:pt>
                <c:pt idx="24095">
                  <c:v>19.50054768832225</c:v>
                </c:pt>
                <c:pt idx="24096">
                  <c:v>18.839385929182605</c:v>
                </c:pt>
                <c:pt idx="24097">
                  <c:v>18.870276200436809</c:v>
                </c:pt>
                <c:pt idx="24098">
                  <c:v>18.257033446299666</c:v>
                </c:pt>
                <c:pt idx="24099">
                  <c:v>17.686241008038291</c:v>
                </c:pt>
                <c:pt idx="24100">
                  <c:v>17.150141029437236</c:v>
                </c:pt>
                <c:pt idx="24101">
                  <c:v>16.643085062606801</c:v>
                </c:pt>
                <c:pt idx="24102">
                  <c:v>16.160808985645396</c:v>
                </c:pt>
                <c:pt idx="24103">
                  <c:v>15.4</c:v>
                </c:pt>
                <c:pt idx="24104">
                  <c:v>18.299924567037738</c:v>
                </c:pt>
                <c:pt idx="24105">
                  <c:v>21.111736393538671</c:v>
                </c:pt>
                <c:pt idx="24106">
                  <c:v>23.75</c:v>
                </c:pt>
                <c:pt idx="24107">
                  <c:v>26.134553081765208</c:v>
                </c:pt>
                <c:pt idx="24108">
                  <c:v>28.192942200086936</c:v>
                </c:pt>
                <c:pt idx="24109">
                  <c:v>29.862624243200127</c:v>
                </c:pt>
                <c:pt idx="24110">
                  <c:v>31.092866767124672</c:v>
                </c:pt>
                <c:pt idx="24111">
                  <c:v>31.846289475303877</c:v>
                </c:pt>
                <c:pt idx="24112">
                  <c:v>32.14</c:v>
                </c:pt>
                <c:pt idx="24113">
                  <c:v>31.715552273282935</c:v>
                </c:pt>
                <c:pt idx="24114">
                  <c:v>30.50682741189619</c:v>
                </c:pt>
                <c:pt idx="24115">
                  <c:v>28.697842818867741</c:v>
                </c:pt>
                <c:pt idx="24116">
                  <c:v>23.399380343145744</c:v>
                </c:pt>
                <c:pt idx="24117">
                  <c:v>22.105120504019148</c:v>
                </c:pt>
                <c:pt idx="24118">
                  <c:v>21.112000000000002</c:v>
                </c:pt>
                <c:pt idx="24119">
                  <c:v>20.27476068629149</c:v>
                </c:pt>
                <c:pt idx="24120">
                  <c:v>19.537138043441818</c:v>
                </c:pt>
                <c:pt idx="24121">
                  <c:v>17.979571439503815</c:v>
                </c:pt>
                <c:pt idx="24122">
                  <c:v>17.306500123987433</c:v>
                </c:pt>
                <c:pt idx="24123">
                  <c:v>16.680020618578613</c:v>
                </c:pt>
                <c:pt idx="24124">
                  <c:v>16.091618203040866</c:v>
                </c:pt>
                <c:pt idx="24125">
                  <c:v>15.53509336139771</c:v>
                </c:pt>
                <c:pt idx="24126">
                  <c:v>15.005765959854703</c:v>
                </c:pt>
                <c:pt idx="24127">
                  <c:v>15.7</c:v>
                </c:pt>
                <c:pt idx="24128">
                  <c:v>18.61728938480443</c:v>
                </c:pt>
                <c:pt idx="24129">
                  <c:v>21.445938407871232</c:v>
                </c:pt>
                <c:pt idx="24130">
                  <c:v>24.099999999999998</c:v>
                </c:pt>
                <c:pt idx="24131">
                  <c:v>26.498831842733857</c:v>
                </c:pt>
                <c:pt idx="24132">
                  <c:v>28.56954664439883</c:v>
                </c:pt>
                <c:pt idx="24133">
                  <c:v>30.249226783578568</c:v>
                </c:pt>
                <c:pt idx="24134">
                  <c:v>31.486836029203261</c:v>
                </c:pt>
                <c:pt idx="24135">
                  <c:v>32.244770250605093</c:v>
                </c:pt>
                <c:pt idx="24136">
                  <c:v>32.683999999999997</c:v>
                </c:pt>
                <c:pt idx="24137">
                  <c:v>32.218142738969078</c:v>
                </c:pt>
                <c:pt idx="24138">
                  <c:v>30.891493500861671</c:v>
                </c:pt>
                <c:pt idx="24139">
                  <c:v>28.906022606074352</c:v>
                </c:pt>
                <c:pt idx="24140">
                  <c:v>22.950539401013621</c:v>
                </c:pt>
                <c:pt idx="24141">
                  <c:v>21.530010309289306</c:v>
                </c:pt>
                <c:pt idx="24142">
                  <c:v>20.439999999999998</c:v>
                </c:pt>
                <c:pt idx="24143">
                  <c:v>19.521078802027244</c:v>
                </c:pt>
                <c:pt idx="24144">
                  <c:v>18.711492974509312</c:v>
                </c:pt>
                <c:pt idx="24145">
                  <c:v>18.131614295553433</c:v>
                </c:pt>
                <c:pt idx="24146">
                  <c:v>17.525850111588692</c:v>
                </c:pt>
                <c:pt idx="24147">
                  <c:v>16.96201855672075</c:v>
                </c:pt>
                <c:pt idx="24148">
                  <c:v>16.432456382736781</c:v>
                </c:pt>
                <c:pt idx="24149">
                  <c:v>15.931584025257939</c:v>
                </c:pt>
                <c:pt idx="24150">
                  <c:v>15.455189363869232</c:v>
                </c:pt>
                <c:pt idx="24151">
                  <c:v>14.5</c:v>
                </c:pt>
                <c:pt idx="24152">
                  <c:v>17.399924567037736</c:v>
                </c:pt>
                <c:pt idx="24153">
                  <c:v>20.211736393538668</c:v>
                </c:pt>
                <c:pt idx="24154">
                  <c:v>22.849999999999998</c:v>
                </c:pt>
                <c:pt idx="24155">
                  <c:v>25.234553081765206</c:v>
                </c:pt>
                <c:pt idx="24156">
                  <c:v>27.292942200086934</c:v>
                </c:pt>
                <c:pt idx="24157">
                  <c:v>28.962624243200125</c:v>
                </c:pt>
                <c:pt idx="24158">
                  <c:v>30.19286676712467</c:v>
                </c:pt>
                <c:pt idx="24159">
                  <c:v>30.946289475303875</c:v>
                </c:pt>
                <c:pt idx="24160">
                  <c:v>32.072000000000003</c:v>
                </c:pt>
                <c:pt idx="24161">
                  <c:v>31.652728465072165</c:v>
                </c:pt>
                <c:pt idx="24162">
                  <c:v>30.458744150775502</c:v>
                </c:pt>
                <c:pt idx="24163">
                  <c:v>28.671820345466916</c:v>
                </c:pt>
                <c:pt idx="24164">
                  <c:v>22.605485460912259</c:v>
                </c:pt>
                <c:pt idx="24165">
                  <c:v>21.327009278360375</c:v>
                </c:pt>
                <c:pt idx="24166">
                  <c:v>20.346</c:v>
                </c:pt>
                <c:pt idx="24167">
                  <c:v>19.518970921824522</c:v>
                </c:pt>
                <c:pt idx="24168">
                  <c:v>18.790343677058381</c:v>
                </c:pt>
                <c:pt idx="24169">
                  <c:v>18.250945247995119</c:v>
                </c:pt>
                <c:pt idx="24170">
                  <c:v>17.641441778944177</c:v>
                </c:pt>
                <c:pt idx="24171">
                  <c:v>17.074129782379522</c:v>
                </c:pt>
                <c:pt idx="24172">
                  <c:v>16.541298706087009</c:v>
                </c:pt>
                <c:pt idx="24173">
                  <c:v>16.037334543932371</c:v>
                </c:pt>
                <c:pt idx="24174">
                  <c:v>15.557999174757313</c:v>
                </c:pt>
                <c:pt idx="24175">
                  <c:v>15</c:v>
                </c:pt>
                <c:pt idx="24176">
                  <c:v>17.847830113737658</c:v>
                </c:pt>
                <c:pt idx="24177">
                  <c:v>20.609130350540966</c:v>
                </c:pt>
                <c:pt idx="24178">
                  <c:v>23.199999999999996</c:v>
                </c:pt>
                <c:pt idx="24179">
                  <c:v>25.541716798859241</c:v>
                </c:pt>
                <c:pt idx="24180">
                  <c:v>27.563128867151239</c:v>
                </c:pt>
                <c:pt idx="24181">
                  <c:v>29.202816622064791</c:v>
                </c:pt>
                <c:pt idx="24182">
                  <c:v>30.410958980888893</c:v>
                </c:pt>
                <c:pt idx="24183">
                  <c:v>31.15084714940021</c:v>
                </c:pt>
                <c:pt idx="24184">
                  <c:v>32.106000000000002</c:v>
                </c:pt>
                <c:pt idx="24185">
                  <c:v>31.684140369177552</c:v>
                </c:pt>
                <c:pt idx="24186">
                  <c:v>30.482785781335849</c:v>
                </c:pt>
                <c:pt idx="24187">
                  <c:v>28.68483158216733</c:v>
                </c:pt>
                <c:pt idx="24188">
                  <c:v>22.752432902029</c:v>
                </c:pt>
                <c:pt idx="24189">
                  <c:v>21.46606489118976</c:v>
                </c:pt>
                <c:pt idx="24190">
                  <c:v>20.478999999999999</c:v>
                </c:pt>
                <c:pt idx="24191">
                  <c:v>19.646865804058002</c:v>
                </c:pt>
                <c:pt idx="24192">
                  <c:v>18.913740860250101</c:v>
                </c:pt>
                <c:pt idx="24193">
                  <c:v>16.553550011479008</c:v>
                </c:pt>
                <c:pt idx="24194">
                  <c:v>15.846825130186808</c:v>
                </c:pt>
                <c:pt idx="24195">
                  <c:v>15.189021649507545</c:v>
                </c:pt>
                <c:pt idx="24196">
                  <c:v>14.571199113192911</c:v>
                </c:pt>
                <c:pt idx="24197">
                  <c:v>13.986848029467595</c:v>
                </c:pt>
                <c:pt idx="24198">
                  <c:v>13.431054257847437</c:v>
                </c:pt>
                <c:pt idx="24199">
                  <c:v>15.1</c:v>
                </c:pt>
                <c:pt idx="24200">
                  <c:v>17.999924567037738</c:v>
                </c:pt>
                <c:pt idx="24201">
                  <c:v>20.811736393538666</c:v>
                </c:pt>
                <c:pt idx="24202">
                  <c:v>23.45</c:v>
                </c:pt>
                <c:pt idx="24203">
                  <c:v>25.834553081765208</c:v>
                </c:pt>
                <c:pt idx="24204">
                  <c:v>27.892942200086935</c:v>
                </c:pt>
                <c:pt idx="24205">
                  <c:v>29.562624243200126</c:v>
                </c:pt>
                <c:pt idx="24206">
                  <c:v>30.792866767124671</c:v>
                </c:pt>
                <c:pt idx="24207">
                  <c:v>31.54628947530388</c:v>
                </c:pt>
                <c:pt idx="24208">
                  <c:v>32.989999999999995</c:v>
                </c:pt>
                <c:pt idx="24209">
                  <c:v>32.500849875917524</c:v>
                </c:pt>
                <c:pt idx="24210">
                  <c:v>31.107868175904756</c:v>
                </c:pt>
                <c:pt idx="24211">
                  <c:v>29.023123736378068</c:v>
                </c:pt>
                <c:pt idx="24212">
                  <c:v>21.773066371064306</c:v>
                </c:pt>
                <c:pt idx="24213">
                  <c:v>20.281510824753774</c:v>
                </c:pt>
                <c:pt idx="24214">
                  <c:v>19.137</c:v>
                </c:pt>
                <c:pt idx="24215">
                  <c:v>18.172132742128611</c:v>
                </c:pt>
                <c:pt idx="24216">
                  <c:v>17.32206762323478</c:v>
                </c:pt>
                <c:pt idx="24217">
                  <c:v>18.257635723578243</c:v>
                </c:pt>
                <c:pt idx="24218">
                  <c:v>17.685525105389321</c:v>
                </c:pt>
                <c:pt idx="24219">
                  <c:v>17.153017525791824</c:v>
                </c:pt>
                <c:pt idx="24220">
                  <c:v>16.652875472584739</c:v>
                </c:pt>
                <c:pt idx="24221">
                  <c:v>16.179829357188055</c:v>
                </c:pt>
                <c:pt idx="24222">
                  <c:v>15.729901065876499</c:v>
                </c:pt>
                <c:pt idx="24223">
                  <c:v>12.9</c:v>
                </c:pt>
                <c:pt idx="24224">
                  <c:v>15.973572744704668</c:v>
                </c:pt>
                <c:pt idx="24225">
                  <c:v>18.953756536864336</c:v>
                </c:pt>
                <c:pt idx="24226">
                  <c:v>21.75</c:v>
                </c:pt>
                <c:pt idx="24227">
                  <c:v>24.277340691451748</c:v>
                </c:pt>
                <c:pt idx="24228">
                  <c:v>26.458986643205911</c:v>
                </c:pt>
                <c:pt idx="24229">
                  <c:v>28.228649646984564</c:v>
                </c:pt>
                <c:pt idx="24230">
                  <c:v>29.532559387910581</c:v>
                </c:pt>
                <c:pt idx="24231">
                  <c:v>30.331097228316082</c:v>
                </c:pt>
                <c:pt idx="24232">
                  <c:v>31.766000000000002</c:v>
                </c:pt>
                <c:pt idx="24233">
                  <c:v>31.370021328123716</c:v>
                </c:pt>
                <c:pt idx="24234">
                  <c:v>30.242369475732421</c:v>
                </c:pt>
                <c:pt idx="24235">
                  <c:v>28.5547192151632</c:v>
                </c:pt>
                <c:pt idx="24236">
                  <c:v>22.482958490861581</c:v>
                </c:pt>
                <c:pt idx="24237">
                  <c:v>21.27550876289591</c:v>
                </c:pt>
                <c:pt idx="24238">
                  <c:v>20.349</c:v>
                </c:pt>
                <c:pt idx="24239">
                  <c:v>19.567916981723158</c:v>
                </c:pt>
                <c:pt idx="24240">
                  <c:v>18.879769028332916</c:v>
                </c:pt>
                <c:pt idx="24241">
                  <c:v>18.728269057761874</c:v>
                </c:pt>
                <c:pt idx="24242">
                  <c:v>18.103808448366124</c:v>
                </c:pt>
                <c:pt idx="24243">
                  <c:v>17.522574685014604</c:v>
                </c:pt>
                <c:pt idx="24244">
                  <c:v>16.976667999487915</c:v>
                </c:pt>
                <c:pt idx="24245">
                  <c:v>16.460336618630098</c:v>
                </c:pt>
                <c:pt idx="24246">
                  <c:v>15.969238418309642</c:v>
                </c:pt>
                <c:pt idx="24247">
                  <c:v>15.3</c:v>
                </c:pt>
                <c:pt idx="24248">
                  <c:v>18.234654202571125</c:v>
                </c:pt>
                <c:pt idx="24249">
                  <c:v>21.080140422203804</c:v>
                </c:pt>
                <c:pt idx="24250">
                  <c:v>23.75</c:v>
                </c:pt>
                <c:pt idx="24251">
                  <c:v>26.163110603702513</c:v>
                </c:pt>
                <c:pt idx="24252">
                  <c:v>28.246151088710732</c:v>
                </c:pt>
                <c:pt idx="24253">
                  <c:v>29.935829323957016</c:v>
                </c:pt>
                <c:pt idx="24254">
                  <c:v>31.180805291281853</c:v>
                </c:pt>
                <c:pt idx="24255">
                  <c:v>31.943251025906317</c:v>
                </c:pt>
                <c:pt idx="24256">
                  <c:v>32.242000000000004</c:v>
                </c:pt>
                <c:pt idx="24257">
                  <c:v>31.809787985599087</c:v>
                </c:pt>
                <c:pt idx="24258">
                  <c:v>30.578952303577218</c:v>
                </c:pt>
                <c:pt idx="24259">
                  <c:v>28.736876528968981</c:v>
                </c:pt>
                <c:pt idx="24260">
                  <c:v>23.340222666495976</c:v>
                </c:pt>
                <c:pt idx="24261">
                  <c:v>22.022287342507305</c:v>
                </c:pt>
                <c:pt idx="24262">
                  <c:v>21.011000000000003</c:v>
                </c:pt>
                <c:pt idx="24263">
                  <c:v>20.158445332991946</c:v>
                </c:pt>
                <c:pt idx="24264">
                  <c:v>19.407329593016975</c:v>
                </c:pt>
                <c:pt idx="24265">
                  <c:v>17.355030960094361</c:v>
                </c:pt>
                <c:pt idx="24266">
                  <c:v>16.880141754146692</c:v>
                </c:pt>
                <c:pt idx="24267">
                  <c:v>16.4381256586638</c:v>
                </c:pt>
                <c:pt idx="24268">
                  <c:v>16.022975065478835</c:v>
                </c:pt>
                <c:pt idx="24269">
                  <c:v>15.630315871652829</c:v>
                </c:pt>
                <c:pt idx="24270">
                  <c:v>15.256845982786373</c:v>
                </c:pt>
                <c:pt idx="24271">
                  <c:v>15.5</c:v>
                </c:pt>
                <c:pt idx="24272">
                  <c:v>17.601142949769859</c:v>
                </c:pt>
                <c:pt idx="24273">
                  <c:v>19.638443734240592</c:v>
                </c:pt>
                <c:pt idx="24274">
                  <c:v>21.55</c:v>
                </c:pt>
                <c:pt idx="24275">
                  <c:v>23.277730077207124</c:v>
                </c:pt>
                <c:pt idx="24276">
                  <c:v>24.769137761739636</c:v>
                </c:pt>
                <c:pt idx="24277">
                  <c:v>25.978907385791707</c:v>
                </c:pt>
                <c:pt idx="24278">
                  <c:v>26.870280711509494</c:v>
                </c:pt>
                <c:pt idx="24279">
                  <c:v>27.41617381144772</c:v>
                </c:pt>
                <c:pt idx="24280">
                  <c:v>30.882000000000001</c:v>
                </c:pt>
                <c:pt idx="24281">
                  <c:v>30.553311821383737</c:v>
                </c:pt>
                <c:pt idx="24282">
                  <c:v>29.617287081163514</c:v>
                </c:pt>
                <c:pt idx="24283">
                  <c:v>28.216427060952459</c:v>
                </c:pt>
                <c:pt idx="24284">
                  <c:v>20.86232502182628</c:v>
                </c:pt>
                <c:pt idx="24285">
                  <c:v>19.860062829331898</c:v>
                </c:pt>
                <c:pt idx="24286">
                  <c:v>19.091000000000001</c:v>
                </c:pt>
                <c:pt idx="24287">
                  <c:v>18.442650043652556</c:v>
                </c:pt>
                <c:pt idx="24288">
                  <c:v>17.871442265348239</c:v>
                </c:pt>
                <c:pt idx="24289">
                  <c:v>18.624923819970313</c:v>
                </c:pt>
                <c:pt idx="24290">
                  <c:v>17.981766785143549</c:v>
                </c:pt>
                <c:pt idx="24291">
                  <c:v>17.383130813308455</c:v>
                </c:pt>
                <c:pt idx="24292">
                  <c:v>16.820879616239054</c:v>
                </c:pt>
                <c:pt idx="24293">
                  <c:v>16.289089212002256</c:v>
                </c:pt>
                <c:pt idx="24294">
                  <c:v>15.78328747275005</c:v>
                </c:pt>
                <c:pt idx="24295">
                  <c:v>14.9</c:v>
                </c:pt>
                <c:pt idx="24296">
                  <c:v>17.956207926937974</c:v>
                </c:pt>
                <c:pt idx="24297">
                  <c:v>20.919554522531769</c:v>
                </c:pt>
                <c:pt idx="24298">
                  <c:v>23.7</c:v>
                </c:pt>
                <c:pt idx="24299">
                  <c:v>26.213061930483093</c:v>
                </c:pt>
                <c:pt idx="24300">
                  <c:v>28.382382198894014</c:v>
                </c:pt>
                <c:pt idx="24301">
                  <c:v>30.142047106606121</c:v>
                </c:pt>
                <c:pt idx="24302">
                  <c:v>31.438590125831986</c:v>
                </c:pt>
                <c:pt idx="24303">
                  <c:v>32.232616453014863</c:v>
                </c:pt>
                <c:pt idx="24304">
                  <c:v>32.411999999999999</c:v>
                </c:pt>
                <c:pt idx="24305">
                  <c:v>31.966847506126005</c:v>
                </c:pt>
                <c:pt idx="24306">
                  <c:v>30.69916045637893</c:v>
                </c:pt>
                <c:pt idx="24307">
                  <c:v>28.801932712471046</c:v>
                </c:pt>
                <c:pt idx="24308">
                  <c:v>23.374959872079685</c:v>
                </c:pt>
                <c:pt idx="24309">
                  <c:v>22.017565406654228</c:v>
                </c:pt>
                <c:pt idx="24310">
                  <c:v>20.975999999999999</c:v>
                </c:pt>
                <c:pt idx="24311">
                  <c:v>20.09791974415937</c:v>
                </c:pt>
                <c:pt idx="24312">
                  <c:v>19.324315508975566</c:v>
                </c:pt>
                <c:pt idx="24313">
                  <c:v>18.534959533344995</c:v>
                </c:pt>
                <c:pt idx="24314">
                  <c:v>17.947891774811261</c:v>
                </c:pt>
                <c:pt idx="24315">
                  <c:v>17.401462428426903</c:v>
                </c:pt>
                <c:pt idx="24316">
                  <c:v>16.888244765985647</c:v>
                </c:pt>
                <c:pt idx="24317">
                  <c:v>16.40283143188578</c:v>
                </c:pt>
                <c:pt idx="24318">
                  <c:v>15.941140309428825</c:v>
                </c:pt>
                <c:pt idx="24319">
                  <c:v>15.3</c:v>
                </c:pt>
                <c:pt idx="24320">
                  <c:v>18.061006024904191</c:v>
                </c:pt>
                <c:pt idx="24321">
                  <c:v>20.738120278878132</c:v>
                </c:pt>
                <c:pt idx="24322">
                  <c:v>23.25</c:v>
                </c:pt>
                <c:pt idx="24323">
                  <c:v>25.520322994015974</c:v>
                </c:pt>
                <c:pt idx="24324">
                  <c:v>27.48010664559175</c:v>
                </c:pt>
                <c:pt idx="24325">
                  <c:v>29.069803920172575</c:v>
                </c:pt>
                <c:pt idx="24326">
                  <c:v>30.241112670495941</c:v>
                </c:pt>
                <c:pt idx="24327">
                  <c:v>30.958443272894108</c:v>
                </c:pt>
                <c:pt idx="24328">
                  <c:v>31.902000000000001</c:v>
                </c:pt>
                <c:pt idx="24329">
                  <c:v>31.495668944545251</c:v>
                </c:pt>
                <c:pt idx="24330">
                  <c:v>30.338535997973793</c:v>
                </c:pt>
                <c:pt idx="24331">
                  <c:v>28.606764161964851</c:v>
                </c:pt>
                <c:pt idx="24332">
                  <c:v>22.870748255328547</c:v>
                </c:pt>
                <c:pt idx="24333">
                  <c:v>21.631731214213449</c:v>
                </c:pt>
                <c:pt idx="24334">
                  <c:v>20.680999999999997</c:v>
                </c:pt>
                <c:pt idx="24335">
                  <c:v>19.879496510657098</c:v>
                </c:pt>
                <c:pt idx="24336">
                  <c:v>19.173357761099791</c:v>
                </c:pt>
                <c:pt idx="24337">
                  <c:v>17.356895249270568</c:v>
                </c:pt>
                <c:pt idx="24338">
                  <c:v>16.668866793409379</c:v>
                </c:pt>
                <c:pt idx="24339">
                  <c:v>16.028465521213697</c:v>
                </c:pt>
                <c:pt idx="24340">
                  <c:v>15.426987496441777</c:v>
                </c:pt>
                <c:pt idx="24341">
                  <c:v>14.858095436095438</c:v>
                </c:pt>
                <c:pt idx="24342">
                  <c:v>14.31700520340703</c:v>
                </c:pt>
                <c:pt idx="24343">
                  <c:v>15.5</c:v>
                </c:pt>
                <c:pt idx="24344">
                  <c:v>18.399924567037736</c:v>
                </c:pt>
                <c:pt idx="24345">
                  <c:v>21.211736393538668</c:v>
                </c:pt>
                <c:pt idx="24346">
                  <c:v>23.85</c:v>
                </c:pt>
                <c:pt idx="24347">
                  <c:v>26.234553081765206</c:v>
                </c:pt>
                <c:pt idx="24348">
                  <c:v>28.292942200086934</c:v>
                </c:pt>
                <c:pt idx="24349">
                  <c:v>29.962624243200125</c:v>
                </c:pt>
                <c:pt idx="24350">
                  <c:v>31.19286676712467</c:v>
                </c:pt>
                <c:pt idx="24351">
                  <c:v>31.946289475303878</c:v>
                </c:pt>
                <c:pt idx="24352">
                  <c:v>32.82</c:v>
                </c:pt>
                <c:pt idx="24353">
                  <c:v>32.34379035539061</c:v>
                </c:pt>
                <c:pt idx="24354">
                  <c:v>30.987660023103043</c:v>
                </c:pt>
                <c:pt idx="24355">
                  <c:v>28.958067552876003</c:v>
                </c:pt>
                <c:pt idx="24356">
                  <c:v>22.438329165480596</c:v>
                </c:pt>
                <c:pt idx="24357">
                  <c:v>20.98623276060685</c:v>
                </c:pt>
                <c:pt idx="24358">
                  <c:v>19.872</c:v>
                </c:pt>
                <c:pt idx="24359">
                  <c:v>18.932658330961186</c:v>
                </c:pt>
                <c:pt idx="24360">
                  <c:v>18.105081707276188</c:v>
                </c:pt>
                <c:pt idx="24361">
                  <c:v>17.854290485786684</c:v>
                </c:pt>
                <c:pt idx="24362">
                  <c:v>17.263483442166752</c:v>
                </c:pt>
                <c:pt idx="24363">
                  <c:v>16.713573654085671</c:v>
                </c:pt>
                <c:pt idx="24364">
                  <c:v>16.197087089335874</c:v>
                </c:pt>
                <c:pt idx="24365">
                  <c:v>15.708581950560212</c:v>
                </c:pt>
                <c:pt idx="24366">
                  <c:v>15.243950120316907</c:v>
                </c:pt>
                <c:pt idx="24367">
                  <c:v>13.8</c:v>
                </c:pt>
                <c:pt idx="24368">
                  <c:v>16.717289384804431</c:v>
                </c:pt>
                <c:pt idx="24369">
                  <c:v>19.545938407871233</c:v>
                </c:pt>
                <c:pt idx="24370">
                  <c:v>22.2</c:v>
                </c:pt>
                <c:pt idx="24371">
                  <c:v>24.598831842733858</c:v>
                </c:pt>
                <c:pt idx="24372">
                  <c:v>26.669546644398832</c:v>
                </c:pt>
                <c:pt idx="24373">
                  <c:v>28.349226783578569</c:v>
                </c:pt>
                <c:pt idx="24374">
                  <c:v>29.586836029203262</c:v>
                </c:pt>
                <c:pt idx="24375">
                  <c:v>30.344770250605094</c:v>
                </c:pt>
                <c:pt idx="24376">
                  <c:v>31.936</c:v>
                </c:pt>
                <c:pt idx="24377">
                  <c:v>31.527080848650634</c:v>
                </c:pt>
                <c:pt idx="24378">
                  <c:v>30.362577628534133</c:v>
                </c:pt>
                <c:pt idx="24379">
                  <c:v>28.619775398665261</c:v>
                </c:pt>
                <c:pt idx="24380">
                  <c:v>22.217695696445293</c:v>
                </c:pt>
                <c:pt idx="24381">
                  <c:v>20.970786827042836</c:v>
                </c:pt>
                <c:pt idx="24382">
                  <c:v>20.014000000000003</c:v>
                </c:pt>
                <c:pt idx="24383">
                  <c:v>19.207391392890585</c:v>
                </c:pt>
                <c:pt idx="24384">
                  <c:v>18.49675494429151</c:v>
                </c:pt>
                <c:pt idx="24385">
                  <c:v>18.908938105320185</c:v>
                </c:pt>
                <c:pt idx="24386">
                  <c:v>18.288216781010632</c:v>
                </c:pt>
                <c:pt idx="24387">
                  <c:v>17.710463459355829</c:v>
                </c:pt>
                <c:pt idx="24388">
                  <c:v>17.167825676137689</c:v>
                </c:pt>
                <c:pt idx="24389">
                  <c:v>16.654586099955665</c:v>
                </c:pt>
                <c:pt idx="24390">
                  <c:v>16.166428607421558</c:v>
                </c:pt>
                <c:pt idx="24391">
                  <c:v>14.8</c:v>
                </c:pt>
                <c:pt idx="24392">
                  <c:v>17.838843109171279</c:v>
                </c:pt>
                <c:pt idx="24393">
                  <c:v>20.785352508199203</c:v>
                </c:pt>
                <c:pt idx="24394">
                  <c:v>23.549999999999997</c:v>
                </c:pt>
                <c:pt idx="24395">
                  <c:v>26.048783169514437</c:v>
                </c:pt>
                <c:pt idx="24396">
                  <c:v>28.205777754582115</c:v>
                </c:pt>
                <c:pt idx="24397">
                  <c:v>29.955444566227673</c:v>
                </c:pt>
                <c:pt idx="24398">
                  <c:v>31.244620863753394</c:v>
                </c:pt>
                <c:pt idx="24399">
                  <c:v>32.034135677713635</c:v>
                </c:pt>
                <c:pt idx="24400">
                  <c:v>32.207999999999998</c:v>
                </c:pt>
                <c:pt idx="24401">
                  <c:v>31.7783760814937</c:v>
                </c:pt>
                <c:pt idx="24402">
                  <c:v>30.554910673016874</c:v>
                </c:pt>
                <c:pt idx="24403">
                  <c:v>28.723865292268567</c:v>
                </c:pt>
                <c:pt idx="24404">
                  <c:v>23.493275225379229</c:v>
                </c:pt>
                <c:pt idx="24405">
                  <c:v>22.183231729677914</c:v>
                </c:pt>
                <c:pt idx="24406">
                  <c:v>21.177999999999997</c:v>
                </c:pt>
                <c:pt idx="24407">
                  <c:v>20.330550450758459</c:v>
                </c:pt>
                <c:pt idx="24408">
                  <c:v>19.583932409825255</c:v>
                </c:pt>
                <c:pt idx="24409">
                  <c:v>18.553550011479004</c:v>
                </c:pt>
                <c:pt idx="24410">
                  <c:v>17.846825130186808</c:v>
                </c:pt>
                <c:pt idx="24411">
                  <c:v>17.189021649507545</c:v>
                </c:pt>
                <c:pt idx="24412">
                  <c:v>16.571199113192911</c:v>
                </c:pt>
                <c:pt idx="24413">
                  <c:v>15.986848029467595</c:v>
                </c:pt>
                <c:pt idx="24414">
                  <c:v>15.431054257847439</c:v>
                </c:pt>
                <c:pt idx="24415">
                  <c:v>15.7</c:v>
                </c:pt>
                <c:pt idx="24416">
                  <c:v>18.843032015771438</c:v>
                </c:pt>
                <c:pt idx="24417">
                  <c:v>21.890564594194601</c:v>
                </c:pt>
                <c:pt idx="24418">
                  <c:v>24.749999999999996</c:v>
                </c:pt>
                <c:pt idx="24419">
                  <c:v>27.334455735326358</c:v>
                </c:pt>
                <c:pt idx="24420">
                  <c:v>29.5654044204535</c:v>
                </c:pt>
                <c:pt idx="24421">
                  <c:v>31.375059808498335</c:v>
                </c:pt>
                <c:pt idx="24422">
                  <c:v>32.708436436224943</c:v>
                </c:pt>
                <c:pt idx="24423">
                  <c:v>33.525020329520963</c:v>
                </c:pt>
                <c:pt idx="24424">
                  <c:v>32.99</c:v>
                </c:pt>
                <c:pt idx="24425">
                  <c:v>32.500849875917531</c:v>
                </c:pt>
                <c:pt idx="24426">
                  <c:v>31.107868175904756</c:v>
                </c:pt>
                <c:pt idx="24427">
                  <c:v>29.023123736378068</c:v>
                </c:pt>
                <c:pt idx="24428">
                  <c:v>23.773066371064299</c:v>
                </c:pt>
                <c:pt idx="24429">
                  <c:v>22.28151082475377</c:v>
                </c:pt>
                <c:pt idx="24430">
                  <c:v>21.136999999999997</c:v>
                </c:pt>
                <c:pt idx="24431">
                  <c:v>20.172132742128607</c:v>
                </c:pt>
                <c:pt idx="24432">
                  <c:v>19.32206762323478</c:v>
                </c:pt>
                <c:pt idx="24433">
                  <c:v>17.728269057761871</c:v>
                </c:pt>
                <c:pt idx="24434">
                  <c:v>17.10380844836612</c:v>
                </c:pt>
                <c:pt idx="24435">
                  <c:v>16.522574685014604</c:v>
                </c:pt>
                <c:pt idx="24436">
                  <c:v>15.976667999487915</c:v>
                </c:pt>
                <c:pt idx="24437">
                  <c:v>15.460336618630096</c:v>
                </c:pt>
                <c:pt idx="24438">
                  <c:v>14.96923841830964</c:v>
                </c:pt>
                <c:pt idx="24439">
                  <c:v>14.9</c:v>
                </c:pt>
                <c:pt idx="24440">
                  <c:v>17.730465295970966</c:v>
                </c:pt>
                <c:pt idx="24441">
                  <c:v>20.4749283362084</c:v>
                </c:pt>
                <c:pt idx="24442">
                  <c:v>23.049999999999997</c:v>
                </c:pt>
                <c:pt idx="24443">
                  <c:v>25.377438037890588</c:v>
                </c:pt>
                <c:pt idx="24444">
                  <c:v>27.38652442283934</c:v>
                </c:pt>
                <c:pt idx="24445">
                  <c:v>29.016214081686346</c:v>
                </c:pt>
                <c:pt idx="24446">
                  <c:v>30.216989718810304</c:v>
                </c:pt>
                <c:pt idx="24447">
                  <c:v>30.952366374098986</c:v>
                </c:pt>
                <c:pt idx="24448">
                  <c:v>32.242000000000004</c:v>
                </c:pt>
                <c:pt idx="24449">
                  <c:v>31.809787985599087</c:v>
                </c:pt>
                <c:pt idx="24450">
                  <c:v>30.578952303577218</c:v>
                </c:pt>
                <c:pt idx="24451">
                  <c:v>28.736876528968981</c:v>
                </c:pt>
                <c:pt idx="24452">
                  <c:v>22.340222666495972</c:v>
                </c:pt>
                <c:pt idx="24453">
                  <c:v>21.022287342507301</c:v>
                </c:pt>
                <c:pt idx="24454">
                  <c:v>20.010999999999999</c:v>
                </c:pt>
                <c:pt idx="24455">
                  <c:v>19.158445332991946</c:v>
                </c:pt>
                <c:pt idx="24456">
                  <c:v>18.407329593016975</c:v>
                </c:pt>
                <c:pt idx="24457">
                  <c:v>17.276226201712255</c:v>
                </c:pt>
                <c:pt idx="24458">
                  <c:v>16.584458460764864</c:v>
                </c:pt>
                <c:pt idx="24459">
                  <c:v>15.940576746872463</c:v>
                </c:pt>
                <c:pt idx="24460">
                  <c:v>15.335829819792004</c:v>
                </c:pt>
                <c:pt idx="24461">
                  <c:v>14.763845954769867</c:v>
                </c:pt>
                <c:pt idx="24462">
                  <c:v>14.21981501429511</c:v>
                </c:pt>
                <c:pt idx="24463">
                  <c:v>14.5</c:v>
                </c:pt>
                <c:pt idx="24464">
                  <c:v>17.573572744704666</c:v>
                </c:pt>
                <c:pt idx="24465">
                  <c:v>20.553756536864338</c:v>
                </c:pt>
                <c:pt idx="24466">
                  <c:v>23.35</c:v>
                </c:pt>
                <c:pt idx="24467">
                  <c:v>25.877340691451746</c:v>
                </c:pt>
                <c:pt idx="24468">
                  <c:v>28.058986643205913</c:v>
                </c:pt>
                <c:pt idx="24469">
                  <c:v>29.828649646984566</c:v>
                </c:pt>
                <c:pt idx="24470">
                  <c:v>31.132559387910579</c:v>
                </c:pt>
                <c:pt idx="24471">
                  <c:v>31.931097228316084</c:v>
                </c:pt>
                <c:pt idx="24472">
                  <c:v>32.853999999999999</c:v>
                </c:pt>
                <c:pt idx="24473">
                  <c:v>32.375202259495993</c:v>
                </c:pt>
                <c:pt idx="24474">
                  <c:v>31.011701653663387</c:v>
                </c:pt>
                <c:pt idx="24475">
                  <c:v>28.971078789576417</c:v>
                </c:pt>
                <c:pt idx="24476">
                  <c:v>22.385276606597333</c:v>
                </c:pt>
                <c:pt idx="24477">
                  <c:v>20.925288373436231</c:v>
                </c:pt>
                <c:pt idx="24478">
                  <c:v>19.805</c:v>
                </c:pt>
                <c:pt idx="24479">
                  <c:v>18.86055321319467</c:v>
                </c:pt>
                <c:pt idx="24480">
                  <c:v>18.028478890467905</c:v>
                </c:pt>
                <c:pt idx="24481">
                  <c:v>17.71823334438719</c:v>
                </c:pt>
                <c:pt idx="24482">
                  <c:v>17.037683458698403</c:v>
                </c:pt>
                <c:pt idx="24483">
                  <c:v>16.404243069896154</c:v>
                </c:pt>
                <c:pt idx="24484">
                  <c:v>15.809302849741321</c:v>
                </c:pt>
                <c:pt idx="24485">
                  <c:v>15.246594398746572</c:v>
                </c:pt>
                <c:pt idx="24486">
                  <c:v>14.711385581630864</c:v>
                </c:pt>
                <c:pt idx="24487">
                  <c:v>13.7</c:v>
                </c:pt>
                <c:pt idx="24488">
                  <c:v>16.947220922371596</c:v>
                </c:pt>
                <c:pt idx="24489">
                  <c:v>20.095776680190003</c:v>
                </c:pt>
                <c:pt idx="24490">
                  <c:v>23.049999999999997</c:v>
                </c:pt>
                <c:pt idx="24491">
                  <c:v>25.720128301138281</c:v>
                </c:pt>
                <c:pt idx="24492">
                  <c:v>28.025031086324887</c:v>
                </c:pt>
                <c:pt idx="24493">
                  <c:v>29.894675050768999</c:v>
                </c:pt>
                <c:pt idx="24494">
                  <c:v>31.272252008696483</c:v>
                </c:pt>
                <c:pt idx="24495">
                  <c:v>32.115904981328285</c:v>
                </c:pt>
                <c:pt idx="24496">
                  <c:v>32.752000000000002</c:v>
                </c:pt>
                <c:pt idx="24497">
                  <c:v>32.280966547179844</c:v>
                </c:pt>
                <c:pt idx="24498">
                  <c:v>30.939576761982359</c:v>
                </c:pt>
                <c:pt idx="24499">
                  <c:v>28.932045079475177</c:v>
                </c:pt>
                <c:pt idx="24500">
                  <c:v>22.744434283247106</c:v>
                </c:pt>
                <c:pt idx="24501">
                  <c:v>21.308121534948075</c:v>
                </c:pt>
                <c:pt idx="24502">
                  <c:v>20.205999999999996</c:v>
                </c:pt>
                <c:pt idx="24503">
                  <c:v>19.276868566494212</c:v>
                </c:pt>
                <c:pt idx="24504">
                  <c:v>18.458287340892749</c:v>
                </c:pt>
                <c:pt idx="24505">
                  <c:v>16.979571439503815</c:v>
                </c:pt>
                <c:pt idx="24506">
                  <c:v>16.306500123987433</c:v>
                </c:pt>
                <c:pt idx="24507">
                  <c:v>15.680020618578613</c:v>
                </c:pt>
                <c:pt idx="24508">
                  <c:v>15.091618203040868</c:v>
                </c:pt>
                <c:pt idx="24509">
                  <c:v>14.53509336139771</c:v>
                </c:pt>
                <c:pt idx="24510">
                  <c:v>14.005765959854703</c:v>
                </c:pt>
                <c:pt idx="24511">
                  <c:v>14.2</c:v>
                </c:pt>
                <c:pt idx="24512">
                  <c:v>17.204113473637893</c:v>
                </c:pt>
                <c:pt idx="24513">
                  <c:v>20.116948479534067</c:v>
                </c:pt>
                <c:pt idx="24514">
                  <c:v>22.849999999999998</c:v>
                </c:pt>
                <c:pt idx="24515">
                  <c:v>25.320225647577129</c:v>
                </c:pt>
                <c:pt idx="24516">
                  <c:v>27.45256886595832</c:v>
                </c:pt>
                <c:pt idx="24517">
                  <c:v>29.182239485470788</c:v>
                </c:pt>
                <c:pt idx="24518">
                  <c:v>30.456682339596213</c:v>
                </c:pt>
                <c:pt idx="24519">
                  <c:v>31.237174127111199</c:v>
                </c:pt>
                <c:pt idx="24520">
                  <c:v>32.683999999999997</c:v>
                </c:pt>
                <c:pt idx="24521">
                  <c:v>32.218142738969078</c:v>
                </c:pt>
                <c:pt idx="24522">
                  <c:v>30.891493500861671</c:v>
                </c:pt>
                <c:pt idx="24523">
                  <c:v>28.906022606074352</c:v>
                </c:pt>
                <c:pt idx="24524">
                  <c:v>21.950539401013621</c:v>
                </c:pt>
                <c:pt idx="24525">
                  <c:v>20.530010309289306</c:v>
                </c:pt>
                <c:pt idx="24526">
                  <c:v>19.439999999999998</c:v>
                </c:pt>
                <c:pt idx="24527">
                  <c:v>18.521078802027244</c:v>
                </c:pt>
                <c:pt idx="24528">
                  <c:v>17.711492974509312</c:v>
                </c:pt>
                <c:pt idx="24529">
                  <c:v>18.622319056486429</c:v>
                </c:pt>
                <c:pt idx="24530">
                  <c:v>18.076383433900922</c:v>
                </c:pt>
                <c:pt idx="24531">
                  <c:v>17.568238946180429</c:v>
                </c:pt>
                <c:pt idx="24532">
                  <c:v>17.090979209133149</c:v>
                </c:pt>
                <c:pt idx="24533">
                  <c:v>16.639575726467029</c:v>
                </c:pt>
                <c:pt idx="24534">
                  <c:v>16.210232389659925</c:v>
                </c:pt>
                <c:pt idx="24535">
                  <c:v>13.5</c:v>
                </c:pt>
                <c:pt idx="24536">
                  <c:v>16.434654202571121</c:v>
                </c:pt>
                <c:pt idx="24537">
                  <c:v>19.2801404222038</c:v>
                </c:pt>
                <c:pt idx="24538">
                  <c:v>21.949999999999996</c:v>
                </c:pt>
                <c:pt idx="24539">
                  <c:v>24.363110603702513</c:v>
                </c:pt>
                <c:pt idx="24540">
                  <c:v>26.446151088710728</c:v>
                </c:pt>
                <c:pt idx="24541">
                  <c:v>28.135829323957012</c:v>
                </c:pt>
                <c:pt idx="24542">
                  <c:v>29.380805291281849</c:v>
                </c:pt>
                <c:pt idx="24543">
                  <c:v>30.143251025906313</c:v>
                </c:pt>
                <c:pt idx="24544">
                  <c:v>31.527999999999999</c:v>
                </c:pt>
                <c:pt idx="24545">
                  <c:v>31.150137999386025</c:v>
                </c:pt>
                <c:pt idx="24546">
                  <c:v>30.07407806181002</c:v>
                </c:pt>
                <c:pt idx="24547">
                  <c:v>28.463640558260305</c:v>
                </c:pt>
                <c:pt idx="24548">
                  <c:v>22.654326403044383</c:v>
                </c:pt>
                <c:pt idx="24549">
                  <c:v>21.502119473090215</c:v>
                </c:pt>
                <c:pt idx="24550">
                  <c:v>20.618000000000002</c:v>
                </c:pt>
                <c:pt idx="24551">
                  <c:v>19.872652806088766</c:v>
                </c:pt>
                <c:pt idx="24552">
                  <c:v>19.215988745990888</c:v>
                </c:pt>
                <c:pt idx="24553">
                  <c:v>17.886261915086937</c:v>
                </c:pt>
                <c:pt idx="24554">
                  <c:v>17.250583450432579</c:v>
                </c:pt>
                <c:pt idx="24555">
                  <c:v>16.65890836199091</c:v>
                </c:pt>
                <c:pt idx="24556">
                  <c:v>16.103194969538599</c:v>
                </c:pt>
                <c:pt idx="24557">
                  <c:v>15.577588174653393</c:v>
                </c:pt>
                <c:pt idx="24558">
                  <c:v>15.077667850973885</c:v>
                </c:pt>
                <c:pt idx="24559">
                  <c:v>15.8</c:v>
                </c:pt>
                <c:pt idx="24560">
                  <c:v>18.543641207137501</c:v>
                </c:pt>
                <c:pt idx="24561">
                  <c:v>21.203918264545567</c:v>
                </c:pt>
                <c:pt idx="24562">
                  <c:v>23.7</c:v>
                </c:pt>
                <c:pt idx="24563">
                  <c:v>25.956044233047322</c:v>
                </c:pt>
                <c:pt idx="24564">
                  <c:v>27.903502201279856</c:v>
                </c:pt>
                <c:pt idx="24565">
                  <c:v>29.483201379794131</c:v>
                </c:pt>
                <c:pt idx="24566">
                  <c:v>30.647143408417353</c:v>
                </c:pt>
                <c:pt idx="24567">
                  <c:v>31.359962497592889</c:v>
                </c:pt>
                <c:pt idx="24568">
                  <c:v>32.344000000000001</c:v>
                </c:pt>
                <c:pt idx="24569">
                  <c:v>31.904023697915239</c:v>
                </c:pt>
                <c:pt idx="24570">
                  <c:v>30.651077195258246</c:v>
                </c:pt>
                <c:pt idx="24571">
                  <c:v>28.775910239070221</c:v>
                </c:pt>
                <c:pt idx="24572">
                  <c:v>22.581064989846197</c:v>
                </c:pt>
                <c:pt idx="24573">
                  <c:v>21.239454180995455</c:v>
                </c:pt>
                <c:pt idx="24574">
                  <c:v>20.21</c:v>
                </c:pt>
                <c:pt idx="24575">
                  <c:v>19.342129979692398</c:v>
                </c:pt>
                <c:pt idx="24576">
                  <c:v>18.577521142592129</c:v>
                </c:pt>
                <c:pt idx="24577">
                  <c:v>18.190347627186174</c:v>
                </c:pt>
                <c:pt idx="24578">
                  <c:v>17.689283425635089</c:v>
                </c:pt>
                <c:pt idx="24579">
                  <c:v>17.222904238275191</c:v>
                </c:pt>
                <c:pt idx="24580">
                  <c:v>16.784871328930425</c:v>
                </c:pt>
                <c:pt idx="24581">
                  <c:v>16.370569502373851</c:v>
                </c:pt>
                <c:pt idx="24582">
                  <c:v>15.976514659002945</c:v>
                </c:pt>
                <c:pt idx="24583">
                  <c:v>14.6</c:v>
                </c:pt>
                <c:pt idx="24584">
                  <c:v>17.100533758403795</c:v>
                </c:pt>
                <c:pt idx="24585">
                  <c:v>19.525090063889628</c:v>
                </c:pt>
                <c:pt idx="24586">
                  <c:v>21.799999999999997</c:v>
                </c:pt>
                <c:pt idx="24587">
                  <c:v>23.856141579486163</c:v>
                </c:pt>
                <c:pt idx="24588">
                  <c:v>25.631039980913283</c:v>
                </c:pt>
                <c:pt idx="24589">
                  <c:v>27.070765814495914</c:v>
                </c:pt>
                <c:pt idx="24590">
                  <c:v>28.13157373931708</c:v>
                </c:pt>
                <c:pt idx="24591">
                  <c:v>28.781231643375797</c:v>
                </c:pt>
                <c:pt idx="24592">
                  <c:v>31.12</c:v>
                </c:pt>
                <c:pt idx="24593">
                  <c:v>30.773195150121424</c:v>
                </c:pt>
                <c:pt idx="24594">
                  <c:v>29.785578495085911</c:v>
                </c:pt>
                <c:pt idx="24595">
                  <c:v>28.307505717855349</c:v>
                </c:pt>
                <c:pt idx="24596">
                  <c:v>21.890957109643473</c:v>
                </c:pt>
                <c:pt idx="24597">
                  <c:v>20.833452119137593</c:v>
                </c:pt>
                <c:pt idx="24598">
                  <c:v>20.021999999999998</c:v>
                </c:pt>
                <c:pt idx="24599">
                  <c:v>19.337914219286951</c:v>
                </c:pt>
                <c:pt idx="24600">
                  <c:v>18.735222547690267</c:v>
                </c:pt>
                <c:pt idx="24601">
                  <c:v>18.224923819970314</c:v>
                </c:pt>
                <c:pt idx="24602">
                  <c:v>17.58176678514355</c:v>
                </c:pt>
                <c:pt idx="24603">
                  <c:v>16.983130813308453</c:v>
                </c:pt>
                <c:pt idx="24604">
                  <c:v>16.420879616239052</c:v>
                </c:pt>
                <c:pt idx="24605">
                  <c:v>15.889089212002256</c:v>
                </c:pt>
                <c:pt idx="24606">
                  <c:v>15.38328747275005</c:v>
                </c:pt>
                <c:pt idx="24607">
                  <c:v>15.6</c:v>
                </c:pt>
                <c:pt idx="24608">
                  <c:v>18.46519493150435</c:v>
                </c:pt>
                <c:pt idx="24609">
                  <c:v>21.243332364873535</c:v>
                </c:pt>
                <c:pt idx="24610">
                  <c:v>23.849999999999998</c:v>
                </c:pt>
                <c:pt idx="24611">
                  <c:v>26.205995559827898</c:v>
                </c:pt>
                <c:pt idx="24612">
                  <c:v>28.239733311463137</c:v>
                </c:pt>
                <c:pt idx="24613">
                  <c:v>29.889419162443236</c:v>
                </c:pt>
                <c:pt idx="24614">
                  <c:v>31.104928242967489</c:v>
                </c:pt>
                <c:pt idx="24615">
                  <c:v>31.849327924701434</c:v>
                </c:pt>
                <c:pt idx="24616">
                  <c:v>32.412000000000006</c:v>
                </c:pt>
                <c:pt idx="24617">
                  <c:v>31.966847506126008</c:v>
                </c:pt>
                <c:pt idx="24618">
                  <c:v>30.699160456378934</c:v>
                </c:pt>
                <c:pt idx="24619">
                  <c:v>28.801932712471046</c:v>
                </c:pt>
                <c:pt idx="24620">
                  <c:v>22.974959872079683</c:v>
                </c:pt>
                <c:pt idx="24621">
                  <c:v>21.617565406654226</c:v>
                </c:pt>
                <c:pt idx="24622">
                  <c:v>20.576000000000001</c:v>
                </c:pt>
                <c:pt idx="24623">
                  <c:v>19.697919744159368</c:v>
                </c:pt>
                <c:pt idx="24624">
                  <c:v>18.924315508975567</c:v>
                </c:pt>
                <c:pt idx="24625">
                  <c:v>18.171016674744486</c:v>
                </c:pt>
                <c:pt idx="24626">
                  <c:v>17.673691758279606</c:v>
                </c:pt>
                <c:pt idx="24627">
                  <c:v>17.210793012616421</c:v>
                </c:pt>
                <c:pt idx="24628">
                  <c:v>16.776029005580199</c:v>
                </c:pt>
                <c:pt idx="24629">
                  <c:v>16.364818983699418</c:v>
                </c:pt>
                <c:pt idx="24630">
                  <c:v>15.973704848114863</c:v>
                </c:pt>
                <c:pt idx="24631">
                  <c:v>14.9</c:v>
                </c:pt>
                <c:pt idx="24632">
                  <c:v>17.331074487337023</c:v>
                </c:pt>
                <c:pt idx="24633">
                  <c:v>19.688282006559362</c:v>
                </c:pt>
                <c:pt idx="24634">
                  <c:v>21.9</c:v>
                </c:pt>
                <c:pt idx="24635">
                  <c:v>23.899026535611547</c:v>
                </c:pt>
                <c:pt idx="24636">
                  <c:v>25.624622203665691</c:v>
                </c:pt>
                <c:pt idx="24637">
                  <c:v>27.024355652982138</c:v>
                </c:pt>
                <c:pt idx="24638">
                  <c:v>28.055696691002716</c:v>
                </c:pt>
                <c:pt idx="24639">
                  <c:v>28.687308542170911</c:v>
                </c:pt>
                <c:pt idx="24640">
                  <c:v>31.085999999999999</c:v>
                </c:pt>
                <c:pt idx="24641">
                  <c:v>30.741783246016038</c:v>
                </c:pt>
                <c:pt idx="24642">
                  <c:v>29.761536864525567</c:v>
                </c:pt>
                <c:pt idx="24643">
                  <c:v>28.294494481154935</c:v>
                </c:pt>
                <c:pt idx="24644">
                  <c:v>21.844009668526731</c:v>
                </c:pt>
                <c:pt idx="24645">
                  <c:v>20.79439650630821</c:v>
                </c:pt>
                <c:pt idx="24646">
                  <c:v>19.989000000000001</c:v>
                </c:pt>
                <c:pt idx="24647">
                  <c:v>19.310019337053465</c:v>
                </c:pt>
                <c:pt idx="24648">
                  <c:v>18.711825364498548</c:v>
                </c:pt>
                <c:pt idx="24649">
                  <c:v>19.524923819970311</c:v>
                </c:pt>
                <c:pt idx="24650">
                  <c:v>18.881766785143547</c:v>
                </c:pt>
                <c:pt idx="24651">
                  <c:v>18.283130813308453</c:v>
                </c:pt>
                <c:pt idx="24652">
                  <c:v>17.720879616239053</c:v>
                </c:pt>
                <c:pt idx="24653">
                  <c:v>17.189089212002255</c:v>
                </c:pt>
                <c:pt idx="24654">
                  <c:v>16.683287472750049</c:v>
                </c:pt>
                <c:pt idx="24655">
                  <c:v>15.6</c:v>
                </c:pt>
                <c:pt idx="24656">
                  <c:v>18.690937562471358</c:v>
                </c:pt>
                <c:pt idx="24657">
                  <c:v>21.6879585511969</c:v>
                </c:pt>
                <c:pt idx="24658">
                  <c:v>24.499999999999996</c:v>
                </c:pt>
                <c:pt idx="24659">
                  <c:v>27.041619452420399</c:v>
                </c:pt>
                <c:pt idx="24660">
                  <c:v>29.235591087517804</c:v>
                </c:pt>
                <c:pt idx="24661">
                  <c:v>31.015252187363004</c:v>
                </c:pt>
                <c:pt idx="24662">
                  <c:v>32.326528649989164</c:v>
                </c:pt>
                <c:pt idx="24663">
                  <c:v>33.129578003617297</c:v>
                </c:pt>
                <c:pt idx="24664">
                  <c:v>32.411999999999999</c:v>
                </c:pt>
                <c:pt idx="24665">
                  <c:v>31.966847506126005</c:v>
                </c:pt>
                <c:pt idx="24666">
                  <c:v>30.69916045637893</c:v>
                </c:pt>
                <c:pt idx="24667">
                  <c:v>28.801932712471046</c:v>
                </c:pt>
                <c:pt idx="24668">
                  <c:v>24.274959872079684</c:v>
                </c:pt>
                <c:pt idx="24669">
                  <c:v>22.917565406654226</c:v>
                </c:pt>
                <c:pt idx="24670">
                  <c:v>21.875999999999998</c:v>
                </c:pt>
                <c:pt idx="24671">
                  <c:v>20.997919744159368</c:v>
                </c:pt>
                <c:pt idx="24672">
                  <c:v>20.224315508975565</c:v>
                </c:pt>
                <c:pt idx="24673">
                  <c:v>19.311542868804068</c:v>
                </c:pt>
                <c:pt idx="24674">
                  <c:v>18.593600132253265</c:v>
                </c:pt>
                <c:pt idx="24675">
                  <c:v>17.925355326483853</c:v>
                </c:pt>
                <c:pt idx="24676">
                  <c:v>17.297726083243592</c:v>
                </c:pt>
                <c:pt idx="24677">
                  <c:v>16.704099585490891</c:v>
                </c:pt>
                <c:pt idx="24678">
                  <c:v>16.139483690511682</c:v>
                </c:pt>
                <c:pt idx="24679">
                  <c:v>16.2</c:v>
                </c:pt>
                <c:pt idx="24680">
                  <c:v>19.429856104604902</c:v>
                </c:pt>
                <c:pt idx="24681">
                  <c:v>22.561574665857435</c:v>
                </c:pt>
                <c:pt idx="24682">
                  <c:v>25.499999999999996</c:v>
                </c:pt>
                <c:pt idx="24683">
                  <c:v>28.155849540169626</c:v>
                </c:pt>
                <c:pt idx="24684">
                  <c:v>30.44842664201299</c:v>
                </c:pt>
                <c:pt idx="24685">
                  <c:v>32.308072510390559</c:v>
                </c:pt>
                <c:pt idx="24686">
                  <c:v>33.678282746617896</c:v>
                </c:pt>
                <c:pt idx="24687">
                  <c:v>34.517424206027066</c:v>
                </c:pt>
                <c:pt idx="24688">
                  <c:v>33.091999999999999</c:v>
                </c:pt>
                <c:pt idx="24689">
                  <c:v>32.59508558823368</c:v>
                </c:pt>
                <c:pt idx="24690">
                  <c:v>31.179993067585784</c:v>
                </c:pt>
                <c:pt idx="24691">
                  <c:v>29.062157446479308</c:v>
                </c:pt>
                <c:pt idx="24692">
                  <c:v>24.61390869441453</c:v>
                </c:pt>
                <c:pt idx="24693">
                  <c:v>23.098677663241926</c:v>
                </c:pt>
                <c:pt idx="24694">
                  <c:v>21.936</c:v>
                </c:pt>
                <c:pt idx="24695">
                  <c:v>20.955817388829061</c:v>
                </c:pt>
                <c:pt idx="24696">
                  <c:v>20.092259172809932</c:v>
                </c:pt>
                <c:pt idx="24697">
                  <c:v>18.676226201712254</c:v>
                </c:pt>
                <c:pt idx="24698">
                  <c:v>17.984458460764863</c:v>
                </c:pt>
                <c:pt idx="24699">
                  <c:v>17.340576746872465</c:v>
                </c:pt>
                <c:pt idx="24700">
                  <c:v>16.735829819792002</c:v>
                </c:pt>
                <c:pt idx="24701">
                  <c:v>16.163845954769869</c:v>
                </c:pt>
                <c:pt idx="24702">
                  <c:v>15.61981501429511</c:v>
                </c:pt>
                <c:pt idx="24703">
                  <c:v>15.6</c:v>
                </c:pt>
                <c:pt idx="24704">
                  <c:v>18.725667198004746</c:v>
                </c:pt>
                <c:pt idx="24705">
                  <c:v>21.756362579862035</c:v>
                </c:pt>
                <c:pt idx="24706">
                  <c:v>24.599999999999998</c:v>
                </c:pt>
                <c:pt idx="24707">
                  <c:v>27.170176974357709</c:v>
                </c:pt>
                <c:pt idx="24708">
                  <c:v>29.388799976141605</c:v>
                </c:pt>
                <c:pt idx="24709">
                  <c:v>31.188457268119894</c:v>
                </c:pt>
                <c:pt idx="24710">
                  <c:v>32.514467174146347</c:v>
                </c:pt>
                <c:pt idx="24711">
                  <c:v>33.326539554219742</c:v>
                </c:pt>
                <c:pt idx="24712">
                  <c:v>32.853999999999999</c:v>
                </c:pt>
                <c:pt idx="24713">
                  <c:v>32.375202259495993</c:v>
                </c:pt>
                <c:pt idx="24714">
                  <c:v>31.011701653663383</c:v>
                </c:pt>
                <c:pt idx="24715">
                  <c:v>28.971078789576417</c:v>
                </c:pt>
                <c:pt idx="24716">
                  <c:v>23.785276606597336</c:v>
                </c:pt>
                <c:pt idx="24717">
                  <c:v>22.325288373436234</c:v>
                </c:pt>
                <c:pt idx="24718">
                  <c:v>21.205000000000002</c:v>
                </c:pt>
                <c:pt idx="24719">
                  <c:v>20.260553213194669</c:v>
                </c:pt>
                <c:pt idx="24720">
                  <c:v>19.428478890467908</c:v>
                </c:pt>
                <c:pt idx="24721">
                  <c:v>18.370276200436809</c:v>
                </c:pt>
                <c:pt idx="24722">
                  <c:v>17.757033446299666</c:v>
                </c:pt>
                <c:pt idx="24723">
                  <c:v>17.186241008038291</c:v>
                </c:pt>
                <c:pt idx="24724">
                  <c:v>16.650141029437236</c:v>
                </c:pt>
                <c:pt idx="24725">
                  <c:v>16.143085062606801</c:v>
                </c:pt>
                <c:pt idx="24726">
                  <c:v>15.660808985645394</c:v>
                </c:pt>
                <c:pt idx="24727">
                  <c:v>15.1</c:v>
                </c:pt>
                <c:pt idx="24728">
                  <c:v>17.96519493150435</c:v>
                </c:pt>
                <c:pt idx="24729">
                  <c:v>20.743332364873535</c:v>
                </c:pt>
                <c:pt idx="24730">
                  <c:v>23.349999999999998</c:v>
                </c:pt>
                <c:pt idx="24731">
                  <c:v>25.705995559827898</c:v>
                </c:pt>
                <c:pt idx="24732">
                  <c:v>27.739733311463137</c:v>
                </c:pt>
                <c:pt idx="24733">
                  <c:v>29.389419162443236</c:v>
                </c:pt>
                <c:pt idx="24734">
                  <c:v>30.604928242967489</c:v>
                </c:pt>
                <c:pt idx="24735">
                  <c:v>31.349327924701434</c:v>
                </c:pt>
                <c:pt idx="24736">
                  <c:v>32.14</c:v>
                </c:pt>
                <c:pt idx="24737">
                  <c:v>31.715552273282935</c:v>
                </c:pt>
                <c:pt idx="24738">
                  <c:v>30.50682741189619</c:v>
                </c:pt>
                <c:pt idx="24739">
                  <c:v>28.697842818867741</c:v>
                </c:pt>
                <c:pt idx="24740">
                  <c:v>22.899380343145744</c:v>
                </c:pt>
                <c:pt idx="24741">
                  <c:v>21.605120504019148</c:v>
                </c:pt>
                <c:pt idx="24742">
                  <c:v>20.612000000000002</c:v>
                </c:pt>
                <c:pt idx="24743">
                  <c:v>19.77476068629149</c:v>
                </c:pt>
                <c:pt idx="24744">
                  <c:v>19.037138043441818</c:v>
                </c:pt>
                <c:pt idx="24745">
                  <c:v>20.041650008928116</c:v>
                </c:pt>
                <c:pt idx="24746">
                  <c:v>19.491975101256404</c:v>
                </c:pt>
                <c:pt idx="24747">
                  <c:v>18.980350171839198</c:v>
                </c:pt>
                <c:pt idx="24748">
                  <c:v>18.499821532483374</c:v>
                </c:pt>
                <c:pt idx="24749">
                  <c:v>18.04532624514146</c:v>
                </c:pt>
                <c:pt idx="24750">
                  <c:v>17.613042200548009</c:v>
                </c:pt>
                <c:pt idx="24751">
                  <c:v>15.2</c:v>
                </c:pt>
                <c:pt idx="24752">
                  <c:v>18.099924567037736</c:v>
                </c:pt>
                <c:pt idx="24753">
                  <c:v>20.911736393538668</c:v>
                </c:pt>
                <c:pt idx="24754">
                  <c:v>23.549999999999997</c:v>
                </c:pt>
                <c:pt idx="24755">
                  <c:v>25.934553081765202</c:v>
                </c:pt>
                <c:pt idx="24756">
                  <c:v>27.992942200086929</c:v>
                </c:pt>
                <c:pt idx="24757">
                  <c:v>29.662624243200121</c:v>
                </c:pt>
                <c:pt idx="24758">
                  <c:v>30.892866767124666</c:v>
                </c:pt>
                <c:pt idx="24759">
                  <c:v>31.646289475303874</c:v>
                </c:pt>
                <c:pt idx="24760">
                  <c:v>31.562000000000001</c:v>
                </c:pt>
                <c:pt idx="24761">
                  <c:v>31.181549903491412</c:v>
                </c:pt>
                <c:pt idx="24762">
                  <c:v>30.098119692370364</c:v>
                </c:pt>
                <c:pt idx="24763">
                  <c:v>28.47665179496072</c:v>
                </c:pt>
                <c:pt idx="24764">
                  <c:v>24.101273844161124</c:v>
                </c:pt>
                <c:pt idx="24765">
                  <c:v>22.9411750859196</c:v>
                </c:pt>
                <c:pt idx="24766">
                  <c:v>22.050999999999998</c:v>
                </c:pt>
                <c:pt idx="24767">
                  <c:v>21.300547688322247</c:v>
                </c:pt>
                <c:pt idx="24768">
                  <c:v>20.639385929182605</c:v>
                </c:pt>
                <c:pt idx="24769">
                  <c:v>18.871016674744489</c:v>
                </c:pt>
                <c:pt idx="24770">
                  <c:v>18.373691758279605</c:v>
                </c:pt>
                <c:pt idx="24771">
                  <c:v>17.910793012616423</c:v>
                </c:pt>
                <c:pt idx="24772">
                  <c:v>17.476029005580198</c:v>
                </c:pt>
                <c:pt idx="24773">
                  <c:v>17.064818983699418</c:v>
                </c:pt>
                <c:pt idx="24774">
                  <c:v>16.673704848114866</c:v>
                </c:pt>
                <c:pt idx="24775">
                  <c:v>17.2</c:v>
                </c:pt>
                <c:pt idx="24776">
                  <c:v>19.353237403069937</c:v>
                </c:pt>
                <c:pt idx="24777">
                  <c:v>21.441049777238291</c:v>
                </c:pt>
                <c:pt idx="24778">
                  <c:v>23.4</c:v>
                </c:pt>
                <c:pt idx="24779">
                  <c:v>25.170566360113089</c:v>
                </c:pt>
                <c:pt idx="24780">
                  <c:v>26.69895109467533</c:v>
                </c:pt>
                <c:pt idx="24781">
                  <c:v>27.93871500692704</c:v>
                </c:pt>
                <c:pt idx="24782">
                  <c:v>28.852188497745264</c:v>
                </c:pt>
                <c:pt idx="24783">
                  <c:v>29.41161613735138</c:v>
                </c:pt>
                <c:pt idx="24784">
                  <c:v>31.085999999999999</c:v>
                </c:pt>
                <c:pt idx="24785">
                  <c:v>30.741783246016038</c:v>
                </c:pt>
                <c:pt idx="24786">
                  <c:v>29.761536864525567</c:v>
                </c:pt>
                <c:pt idx="24787">
                  <c:v>28.294494481154935</c:v>
                </c:pt>
                <c:pt idx="24788">
                  <c:v>22.544009668526733</c:v>
                </c:pt>
                <c:pt idx="24789">
                  <c:v>21.494396506308213</c:v>
                </c:pt>
                <c:pt idx="24790">
                  <c:v>20.689</c:v>
                </c:pt>
                <c:pt idx="24791">
                  <c:v>20.010019337053468</c:v>
                </c:pt>
                <c:pt idx="24792">
                  <c:v>19.411825364498551</c:v>
                </c:pt>
                <c:pt idx="24793">
                  <c:v>19.822319056486428</c:v>
                </c:pt>
                <c:pt idx="24794">
                  <c:v>19.276383433900921</c:v>
                </c:pt>
                <c:pt idx="24795">
                  <c:v>18.768238946180432</c:v>
                </c:pt>
                <c:pt idx="24796">
                  <c:v>18.290979209133148</c:v>
                </c:pt>
                <c:pt idx="24797">
                  <c:v>17.839575726467032</c:v>
                </c:pt>
                <c:pt idx="24798">
                  <c:v>17.410232389659924</c:v>
                </c:pt>
                <c:pt idx="24799">
                  <c:v>16.3</c:v>
                </c:pt>
                <c:pt idx="24800">
                  <c:v>18.956817118304034</c:v>
                </c:pt>
                <c:pt idx="24801">
                  <c:v>21.532908192882733</c:v>
                </c:pt>
                <c:pt idx="24802">
                  <c:v>23.95</c:v>
                </c:pt>
                <c:pt idx="24803">
                  <c:v>26.134650428204054</c:v>
                </c:pt>
                <c:pt idx="24804">
                  <c:v>28.020479979720363</c:v>
                </c:pt>
                <c:pt idx="24805">
                  <c:v>29.550188677901915</c:v>
                </c:pt>
                <c:pt idx="24806">
                  <c:v>30.677297098024397</c:v>
                </c:pt>
                <c:pt idx="24807">
                  <c:v>31.367558621086786</c:v>
                </c:pt>
                <c:pt idx="24808">
                  <c:v>31.527999999999999</c:v>
                </c:pt>
                <c:pt idx="24809">
                  <c:v>31.150137999386025</c:v>
                </c:pt>
                <c:pt idx="24810">
                  <c:v>30.07407806181002</c:v>
                </c:pt>
                <c:pt idx="24811">
                  <c:v>28.463640558260305</c:v>
                </c:pt>
                <c:pt idx="24812">
                  <c:v>23.854326403044386</c:v>
                </c:pt>
                <c:pt idx="24813">
                  <c:v>22.702119473090217</c:v>
                </c:pt>
                <c:pt idx="24814">
                  <c:v>21.818000000000001</c:v>
                </c:pt>
                <c:pt idx="24815">
                  <c:v>21.072652806088769</c:v>
                </c:pt>
                <c:pt idx="24816">
                  <c:v>20.415988745990887</c:v>
                </c:pt>
                <c:pt idx="24817">
                  <c:v>19.507073816143979</c:v>
                </c:pt>
                <c:pt idx="24818">
                  <c:v>19.099491741747947</c:v>
                </c:pt>
                <c:pt idx="24819">
                  <c:v>18.720123596805937</c:v>
                </c:pt>
                <c:pt idx="24820">
                  <c:v>18.363813245174747</c:v>
                </c:pt>
                <c:pt idx="24821">
                  <c:v>18.026806535513057</c:v>
                </c:pt>
                <c:pt idx="24822">
                  <c:v>17.706269386800905</c:v>
                </c:pt>
                <c:pt idx="24823">
                  <c:v>17</c:v>
                </c:pt>
                <c:pt idx="24824">
                  <c:v>18.962224407636313</c:v>
                </c:pt>
                <c:pt idx="24825">
                  <c:v>20.864827619580055</c:v>
                </c:pt>
                <c:pt idx="24826">
                  <c:v>22.65</c:v>
                </c:pt>
                <c:pt idx="24827">
                  <c:v>24.263499989457895</c:v>
                </c:pt>
                <c:pt idx="24828">
                  <c:v>25.656302207244451</c:v>
                </c:pt>
                <c:pt idx="24829">
                  <c:v>26.786087062764157</c:v>
                </c:pt>
                <c:pt idx="24830">
                  <c:v>27.618526614880764</c:v>
                </c:pt>
                <c:pt idx="24831">
                  <c:v>28.128327609037953</c:v>
                </c:pt>
                <c:pt idx="24832">
                  <c:v>30.27</c:v>
                </c:pt>
                <c:pt idx="24833">
                  <c:v>29.987897547486828</c:v>
                </c:pt>
                <c:pt idx="24834">
                  <c:v>29.184537731077345</c:v>
                </c:pt>
                <c:pt idx="24835">
                  <c:v>27.982224800345023</c:v>
                </c:pt>
                <c:pt idx="24836">
                  <c:v>22.517271081724918</c:v>
                </c:pt>
                <c:pt idx="24837">
                  <c:v>21.657061798402971</c:v>
                </c:pt>
                <c:pt idx="24838">
                  <c:v>20.997</c:v>
                </c:pt>
                <c:pt idx="24839">
                  <c:v>20.440542163449834</c:v>
                </c:pt>
                <c:pt idx="24840">
                  <c:v>19.950292967897305</c:v>
                </c:pt>
                <c:pt idx="24841">
                  <c:v>19.981052388119167</c:v>
                </c:pt>
                <c:pt idx="24842">
                  <c:v>19.53981674794732</c:v>
                </c:pt>
                <c:pt idx="24843">
                  <c:v>19.129124627734868</c:v>
                </c:pt>
                <c:pt idx="24844">
                  <c:v>18.74339415532679</c:v>
                </c:pt>
                <c:pt idx="24845">
                  <c:v>18.378561203582944</c:v>
                </c:pt>
                <c:pt idx="24846">
                  <c:v>18.03155768479364</c:v>
                </c:pt>
                <c:pt idx="24847">
                  <c:v>17.399999999999999</c:v>
                </c:pt>
                <c:pt idx="24848">
                  <c:v>19.501142949769857</c:v>
                </c:pt>
                <c:pt idx="24849">
                  <c:v>21.538443734240591</c:v>
                </c:pt>
                <c:pt idx="24850">
                  <c:v>23.45</c:v>
                </c:pt>
                <c:pt idx="24851">
                  <c:v>25.177730077207123</c:v>
                </c:pt>
                <c:pt idx="24852">
                  <c:v>26.669137761739634</c:v>
                </c:pt>
                <c:pt idx="24853">
                  <c:v>27.878907385791706</c:v>
                </c:pt>
                <c:pt idx="24854">
                  <c:v>28.770280711509493</c:v>
                </c:pt>
                <c:pt idx="24855">
                  <c:v>29.316173811447719</c:v>
                </c:pt>
                <c:pt idx="24856">
                  <c:v>30.576000000000001</c:v>
                </c:pt>
                <c:pt idx="24857">
                  <c:v>30.270604684435284</c:v>
                </c:pt>
                <c:pt idx="24858">
                  <c:v>29.40091240612043</c:v>
                </c:pt>
                <c:pt idx="24859">
                  <c:v>28.099325930648742</c:v>
                </c:pt>
                <c:pt idx="24860">
                  <c:v>23.239798051775598</c:v>
                </c:pt>
                <c:pt idx="24861">
                  <c:v>22.308562313867434</c:v>
                </c:pt>
                <c:pt idx="24862">
                  <c:v>21.594000000000001</c:v>
                </c:pt>
                <c:pt idx="24863">
                  <c:v>20.991596103551196</c:v>
                </c:pt>
                <c:pt idx="24864">
                  <c:v>20.460867616622771</c:v>
                </c:pt>
                <c:pt idx="24865">
                  <c:v>17.557635723578244</c:v>
                </c:pt>
                <c:pt idx="24866">
                  <c:v>16.985525105389321</c:v>
                </c:pt>
                <c:pt idx="24867">
                  <c:v>16.453017525791822</c:v>
                </c:pt>
                <c:pt idx="24868">
                  <c:v>15.952875472584738</c:v>
                </c:pt>
                <c:pt idx="24869">
                  <c:v>15.479829357188054</c:v>
                </c:pt>
                <c:pt idx="24870">
                  <c:v>15.029901065876498</c:v>
                </c:pt>
                <c:pt idx="24871">
                  <c:v>17.7</c:v>
                </c:pt>
                <c:pt idx="24872">
                  <c:v>19.818507767536548</c:v>
                </c:pt>
                <c:pt idx="24873">
                  <c:v>21.872645748573156</c:v>
                </c:pt>
                <c:pt idx="24874">
                  <c:v>23.799999999999997</c:v>
                </c:pt>
                <c:pt idx="24875">
                  <c:v>25.542008838175779</c:v>
                </c:pt>
                <c:pt idx="24876">
                  <c:v>27.045742206051528</c:v>
                </c:pt>
                <c:pt idx="24877">
                  <c:v>28.26550992617015</c:v>
                </c:pt>
                <c:pt idx="24878">
                  <c:v>29.164249973588078</c:v>
                </c:pt>
                <c:pt idx="24879">
                  <c:v>29.714654586748935</c:v>
                </c:pt>
                <c:pt idx="24880">
                  <c:v>31.765999999999998</c:v>
                </c:pt>
                <c:pt idx="24881">
                  <c:v>31.370021328123713</c:v>
                </c:pt>
                <c:pt idx="24882">
                  <c:v>30.242369475732421</c:v>
                </c:pt>
                <c:pt idx="24883">
                  <c:v>28.554719215163196</c:v>
                </c:pt>
                <c:pt idx="24884">
                  <c:v>21.782958490861581</c:v>
                </c:pt>
                <c:pt idx="24885">
                  <c:v>20.575508762895911</c:v>
                </c:pt>
                <c:pt idx="24886">
                  <c:v>19.649000000000001</c:v>
                </c:pt>
                <c:pt idx="24887">
                  <c:v>18.867916981723159</c:v>
                </c:pt>
                <c:pt idx="24888">
                  <c:v>18.179769028332917</c:v>
                </c:pt>
                <c:pt idx="24889">
                  <c:v>18.131614295553433</c:v>
                </c:pt>
                <c:pt idx="24890">
                  <c:v>17.525850111588692</c:v>
                </c:pt>
                <c:pt idx="24891">
                  <c:v>16.96201855672075</c:v>
                </c:pt>
                <c:pt idx="24892">
                  <c:v>16.432456382736781</c:v>
                </c:pt>
                <c:pt idx="24893">
                  <c:v>15.931584025257939</c:v>
                </c:pt>
                <c:pt idx="24894">
                  <c:v>15.455189363869232</c:v>
                </c:pt>
                <c:pt idx="24895">
                  <c:v>14.6</c:v>
                </c:pt>
                <c:pt idx="24896">
                  <c:v>17.482559749271044</c:v>
                </c:pt>
                <c:pt idx="24897">
                  <c:v>20.277534379206102</c:v>
                </c:pt>
                <c:pt idx="24898">
                  <c:v>22.9</c:v>
                </c:pt>
                <c:pt idx="24899">
                  <c:v>25.270274320796553</c:v>
                </c:pt>
                <c:pt idx="24900">
                  <c:v>27.316337755775038</c:v>
                </c:pt>
                <c:pt idx="24901">
                  <c:v>28.976021702821683</c:v>
                </c:pt>
                <c:pt idx="24902">
                  <c:v>30.198897505046077</c:v>
                </c:pt>
                <c:pt idx="24903">
                  <c:v>30.947808700002653</c:v>
                </c:pt>
                <c:pt idx="24904">
                  <c:v>32.072000000000003</c:v>
                </c:pt>
                <c:pt idx="24905">
                  <c:v>31.652728465072165</c:v>
                </c:pt>
                <c:pt idx="24906">
                  <c:v>30.458744150775502</c:v>
                </c:pt>
                <c:pt idx="24907">
                  <c:v>28.671820345466916</c:v>
                </c:pt>
                <c:pt idx="24908">
                  <c:v>22.605485460912259</c:v>
                </c:pt>
                <c:pt idx="24909">
                  <c:v>21.327009278360375</c:v>
                </c:pt>
                <c:pt idx="24910">
                  <c:v>20.346</c:v>
                </c:pt>
                <c:pt idx="24911">
                  <c:v>19.518970921824522</c:v>
                </c:pt>
                <c:pt idx="24912">
                  <c:v>18.790343677058381</c:v>
                </c:pt>
                <c:pt idx="24913">
                  <c:v>18.760980961369803</c:v>
                </c:pt>
                <c:pt idx="24914">
                  <c:v>18.20756676861189</c:v>
                </c:pt>
                <c:pt idx="24915">
                  <c:v>17.692461397497972</c:v>
                </c:pt>
                <c:pt idx="24916">
                  <c:v>17.208663855833603</c:v>
                </c:pt>
                <c:pt idx="24917">
                  <c:v>16.751076763815895</c:v>
                </c:pt>
                <c:pt idx="24918">
                  <c:v>16.315852011436089</c:v>
                </c:pt>
                <c:pt idx="24919">
                  <c:v>15</c:v>
                </c:pt>
                <c:pt idx="24920">
                  <c:v>17.726276389370806</c:v>
                </c:pt>
                <c:pt idx="24921">
                  <c:v>20.369716250212999</c:v>
                </c:pt>
                <c:pt idx="24922">
                  <c:v>22.849999999999998</c:v>
                </c:pt>
                <c:pt idx="24923">
                  <c:v>25.091765472078666</c:v>
                </c:pt>
                <c:pt idx="24924">
                  <c:v>27.026897756967955</c:v>
                </c:pt>
                <c:pt idx="24925">
                  <c:v>28.596598839415684</c:v>
                </c:pt>
                <c:pt idx="24926">
                  <c:v>29.753174146338758</c:v>
                </c:pt>
                <c:pt idx="24927">
                  <c:v>30.461481722291666</c:v>
                </c:pt>
                <c:pt idx="24928">
                  <c:v>31.596</c:v>
                </c:pt>
                <c:pt idx="24929">
                  <c:v>31.212961807596795</c:v>
                </c:pt>
                <c:pt idx="24930">
                  <c:v>30.122161322930708</c:v>
                </c:pt>
                <c:pt idx="24931">
                  <c:v>28.489663031661131</c:v>
                </c:pt>
                <c:pt idx="24932">
                  <c:v>22.848221285277866</c:v>
                </c:pt>
                <c:pt idx="24933">
                  <c:v>21.680230698748986</c:v>
                </c:pt>
                <c:pt idx="24934">
                  <c:v>20.783999999999999</c:v>
                </c:pt>
                <c:pt idx="24935">
                  <c:v>20.028442570555736</c:v>
                </c:pt>
                <c:pt idx="24936">
                  <c:v>19.362783112374323</c:v>
                </c:pt>
                <c:pt idx="24937">
                  <c:v>18.706333341836302</c:v>
                </c:pt>
                <c:pt idx="24938">
                  <c:v>18.182833429768007</c:v>
                </c:pt>
                <c:pt idx="24939">
                  <c:v>17.695571592227811</c:v>
                </c:pt>
                <c:pt idx="24940">
                  <c:v>17.237925269031788</c:v>
                </c:pt>
                <c:pt idx="24941">
                  <c:v>16.805072614420439</c:v>
                </c:pt>
                <c:pt idx="24942">
                  <c:v>16.393373524331437</c:v>
                </c:pt>
                <c:pt idx="24943">
                  <c:v>15.9</c:v>
                </c:pt>
                <c:pt idx="24944">
                  <c:v>18.348439305103717</c:v>
                </c:pt>
                <c:pt idx="24945">
                  <c:v>20.72248402089193</c:v>
                </c:pt>
                <c:pt idx="24946">
                  <c:v>22.95</c:v>
                </c:pt>
                <c:pt idx="24947">
                  <c:v>24.963305296580202</c:v>
                </c:pt>
                <c:pt idx="24948">
                  <c:v>26.701226647977592</c:v>
                </c:pt>
                <c:pt idx="24949">
                  <c:v>28.110958193360585</c:v>
                </c:pt>
                <c:pt idx="24950">
                  <c:v>29.149665953081307</c:v>
                </c:pt>
                <c:pt idx="24951">
                  <c:v>29.785789317472133</c:v>
                </c:pt>
                <c:pt idx="24952">
                  <c:v>31.324000000000002</c:v>
                </c:pt>
                <c:pt idx="24953">
                  <c:v>30.961666574753728</c:v>
                </c:pt>
                <c:pt idx="24954">
                  <c:v>29.929828278447967</c:v>
                </c:pt>
                <c:pt idx="24955">
                  <c:v>28.385573138057829</c:v>
                </c:pt>
                <c:pt idx="24956">
                  <c:v>22.572641756343927</c:v>
                </c:pt>
                <c:pt idx="24957">
                  <c:v>21.467785796113905</c:v>
                </c:pt>
                <c:pt idx="24958">
                  <c:v>20.619999999999997</c:v>
                </c:pt>
                <c:pt idx="24959">
                  <c:v>19.905283512687859</c:v>
                </c:pt>
                <c:pt idx="24960">
                  <c:v>19.275605646840578</c:v>
                </c:pt>
                <c:pt idx="24961">
                  <c:v>18.760980961369803</c:v>
                </c:pt>
                <c:pt idx="24962">
                  <c:v>18.20756676861189</c:v>
                </c:pt>
                <c:pt idx="24963">
                  <c:v>17.692461397497972</c:v>
                </c:pt>
                <c:pt idx="24964">
                  <c:v>17.208663855833603</c:v>
                </c:pt>
                <c:pt idx="24965">
                  <c:v>16.751076763815895</c:v>
                </c:pt>
                <c:pt idx="24966">
                  <c:v>16.315852011436089</c:v>
                </c:pt>
                <c:pt idx="24967">
                  <c:v>16</c:v>
                </c:pt>
                <c:pt idx="24968">
                  <c:v>18.552628211703876</c:v>
                </c:pt>
                <c:pt idx="24969">
                  <c:v>21.02769610688733</c:v>
                </c:pt>
                <c:pt idx="24970">
                  <c:v>23.349999999999998</c:v>
                </c:pt>
                <c:pt idx="24971">
                  <c:v>25.448977862392127</c:v>
                </c:pt>
                <c:pt idx="24972">
                  <c:v>27.260853313848976</c:v>
                </c:pt>
                <c:pt idx="24973">
                  <c:v>28.730573435631246</c:v>
                </c:pt>
                <c:pt idx="24974">
                  <c:v>29.813481525552852</c:v>
                </c:pt>
                <c:pt idx="24975">
                  <c:v>30.476673969279457</c:v>
                </c:pt>
                <c:pt idx="24976">
                  <c:v>31.596</c:v>
                </c:pt>
                <c:pt idx="24977">
                  <c:v>31.212961807596795</c:v>
                </c:pt>
                <c:pt idx="24978">
                  <c:v>30.122161322930708</c:v>
                </c:pt>
                <c:pt idx="24979">
                  <c:v>28.489663031661131</c:v>
                </c:pt>
                <c:pt idx="24980">
                  <c:v>22.848221285277866</c:v>
                </c:pt>
                <c:pt idx="24981">
                  <c:v>21.680230698748986</c:v>
                </c:pt>
                <c:pt idx="24982">
                  <c:v>20.783999999999999</c:v>
                </c:pt>
                <c:pt idx="24983">
                  <c:v>20.028442570555736</c:v>
                </c:pt>
                <c:pt idx="24984">
                  <c:v>19.362783112374323</c:v>
                </c:pt>
                <c:pt idx="24985">
                  <c:v>17.890347627186173</c:v>
                </c:pt>
                <c:pt idx="24986">
                  <c:v>17.389283425635092</c:v>
                </c:pt>
                <c:pt idx="24987">
                  <c:v>16.922904238275191</c:v>
                </c:pt>
                <c:pt idx="24988">
                  <c:v>16.484871328930424</c:v>
                </c:pt>
                <c:pt idx="24989">
                  <c:v>16.07056950237385</c:v>
                </c:pt>
                <c:pt idx="24990">
                  <c:v>15.676514659002946</c:v>
                </c:pt>
                <c:pt idx="24991">
                  <c:v>15.9</c:v>
                </c:pt>
                <c:pt idx="24992">
                  <c:v>18.122696674136709</c:v>
                </c:pt>
                <c:pt idx="24993">
                  <c:v>20.277857834568557</c:v>
                </c:pt>
                <c:pt idx="24994">
                  <c:v>22.299999999999997</c:v>
                </c:pt>
                <c:pt idx="24995">
                  <c:v>24.127681403987701</c:v>
                </c:pt>
                <c:pt idx="24996">
                  <c:v>25.705368871922918</c:v>
                </c:pt>
                <c:pt idx="24997">
                  <c:v>26.985125168440813</c:v>
                </c:pt>
                <c:pt idx="24998">
                  <c:v>27.928065546059628</c:v>
                </c:pt>
                <c:pt idx="24999">
                  <c:v>28.50553923855626</c:v>
                </c:pt>
                <c:pt idx="25000">
                  <c:v>31.12</c:v>
                </c:pt>
                <c:pt idx="25001">
                  <c:v>30.773195150121424</c:v>
                </c:pt>
                <c:pt idx="25002">
                  <c:v>29.785578495085911</c:v>
                </c:pt>
                <c:pt idx="25003">
                  <c:v>28.307505717855349</c:v>
                </c:pt>
                <c:pt idx="25004">
                  <c:v>21.590957109643472</c:v>
                </c:pt>
                <c:pt idx="25005">
                  <c:v>20.533452119137593</c:v>
                </c:pt>
                <c:pt idx="25006">
                  <c:v>19.722000000000001</c:v>
                </c:pt>
                <c:pt idx="25007">
                  <c:v>19.03791421928695</c:v>
                </c:pt>
                <c:pt idx="25008">
                  <c:v>18.435222547690266</c:v>
                </c:pt>
                <c:pt idx="25009">
                  <c:v>18.865066673469041</c:v>
                </c:pt>
                <c:pt idx="25010">
                  <c:v>18.446266743814405</c:v>
                </c:pt>
                <c:pt idx="25011">
                  <c:v>18.056457273782247</c:v>
                </c:pt>
                <c:pt idx="25012">
                  <c:v>17.690340215225426</c:v>
                </c:pt>
                <c:pt idx="25013">
                  <c:v>17.34405809153635</c:v>
                </c:pt>
                <c:pt idx="25014">
                  <c:v>17.014698819465146</c:v>
                </c:pt>
                <c:pt idx="25015">
                  <c:v>15.3</c:v>
                </c:pt>
                <c:pt idx="25016">
                  <c:v>17.487967038603323</c:v>
                </c:pt>
                <c:pt idx="25017">
                  <c:v>19.609453805903428</c:v>
                </c:pt>
                <c:pt idx="25018">
                  <c:v>21.599999999999998</c:v>
                </c:pt>
                <c:pt idx="25019">
                  <c:v>23.399123882050393</c:v>
                </c:pt>
                <c:pt idx="25020">
                  <c:v>24.952159983299122</c:v>
                </c:pt>
                <c:pt idx="25021">
                  <c:v>26.211920087683925</c:v>
                </c:pt>
                <c:pt idx="25022">
                  <c:v>27.140127021902444</c:v>
                </c:pt>
                <c:pt idx="25023">
                  <c:v>27.70857768795382</c:v>
                </c:pt>
                <c:pt idx="25024">
                  <c:v>30.372</c:v>
                </c:pt>
                <c:pt idx="25025">
                  <c:v>30.08213325980298</c:v>
                </c:pt>
                <c:pt idx="25026">
                  <c:v>29.256662622758373</c:v>
                </c:pt>
                <c:pt idx="25027">
                  <c:v>28.021258510446263</c:v>
                </c:pt>
                <c:pt idx="25028">
                  <c:v>21.958113405075142</c:v>
                </c:pt>
                <c:pt idx="25029">
                  <c:v>21.074228636891124</c:v>
                </c:pt>
                <c:pt idx="25030">
                  <c:v>20.396000000000001</c:v>
                </c:pt>
                <c:pt idx="25031">
                  <c:v>19.824226810150286</c:v>
                </c:pt>
                <c:pt idx="25032">
                  <c:v>19.320484517472462</c:v>
                </c:pt>
                <c:pt idx="25033">
                  <c:v>19.822319056486428</c:v>
                </c:pt>
                <c:pt idx="25034">
                  <c:v>19.276383433900921</c:v>
                </c:pt>
                <c:pt idx="25035">
                  <c:v>18.768238946180432</c:v>
                </c:pt>
                <c:pt idx="25036">
                  <c:v>18.290979209133148</c:v>
                </c:pt>
                <c:pt idx="25037">
                  <c:v>17.839575726467032</c:v>
                </c:pt>
                <c:pt idx="25038">
                  <c:v>17.410232389659924</c:v>
                </c:pt>
                <c:pt idx="25039">
                  <c:v>16.7</c:v>
                </c:pt>
                <c:pt idx="25040">
                  <c:v>19.28735784723726</c:v>
                </c:pt>
                <c:pt idx="25041">
                  <c:v>21.796100135552464</c:v>
                </c:pt>
                <c:pt idx="25042">
                  <c:v>24.15</c:v>
                </c:pt>
                <c:pt idx="25043">
                  <c:v>26.277535384329436</c:v>
                </c:pt>
                <c:pt idx="25044">
                  <c:v>28.114062202472773</c:v>
                </c:pt>
                <c:pt idx="25045">
                  <c:v>29.603778516388136</c:v>
                </c:pt>
                <c:pt idx="25046">
                  <c:v>30.701420049710038</c:v>
                </c:pt>
                <c:pt idx="25047">
                  <c:v>31.373635519881901</c:v>
                </c:pt>
                <c:pt idx="25048">
                  <c:v>31.527999999999999</c:v>
                </c:pt>
                <c:pt idx="25049">
                  <c:v>31.150137999386025</c:v>
                </c:pt>
                <c:pt idx="25050">
                  <c:v>30.07407806181002</c:v>
                </c:pt>
                <c:pt idx="25051">
                  <c:v>28.463640558260305</c:v>
                </c:pt>
                <c:pt idx="25052">
                  <c:v>23.854326403044386</c:v>
                </c:pt>
                <c:pt idx="25053">
                  <c:v>22.702119473090217</c:v>
                </c:pt>
                <c:pt idx="25054">
                  <c:v>21.818000000000001</c:v>
                </c:pt>
                <c:pt idx="25055">
                  <c:v>21.072652806088769</c:v>
                </c:pt>
                <c:pt idx="25056">
                  <c:v>20.415988745990887</c:v>
                </c:pt>
                <c:pt idx="25057">
                  <c:v>18.812283343111744</c:v>
                </c:pt>
                <c:pt idx="25058">
                  <c:v>18.210258444233205</c:v>
                </c:pt>
                <c:pt idx="25059">
                  <c:v>17.649907331061982</c:v>
                </c:pt>
                <c:pt idx="25060">
                  <c:v>17.123614059386554</c:v>
                </c:pt>
                <c:pt idx="25061">
                  <c:v>16.625833506583504</c:v>
                </c:pt>
                <c:pt idx="25062">
                  <c:v>16.152379552981152</c:v>
                </c:pt>
                <c:pt idx="25063">
                  <c:v>17</c:v>
                </c:pt>
                <c:pt idx="25064">
                  <c:v>19.56999302947057</c:v>
                </c:pt>
                <c:pt idx="25065">
                  <c:v>22.061898121219897</c:v>
                </c:pt>
                <c:pt idx="25066">
                  <c:v>24.4</c:v>
                </c:pt>
                <c:pt idx="25067">
                  <c:v>26.513256623360782</c:v>
                </c:pt>
                <c:pt idx="25068">
                  <c:v>28.337457758160873</c:v>
                </c:pt>
                <c:pt idx="25069">
                  <c:v>29.817175976009693</c:v>
                </c:pt>
                <c:pt idx="25070">
                  <c:v>30.907450787631443</c:v>
                </c:pt>
                <c:pt idx="25071">
                  <c:v>31.575154744580679</c:v>
                </c:pt>
                <c:pt idx="25072">
                  <c:v>32.037999999999997</c:v>
                </c:pt>
                <c:pt idx="25073">
                  <c:v>31.621316560966783</c:v>
                </c:pt>
                <c:pt idx="25074">
                  <c:v>30.434702520215161</c:v>
                </c:pt>
                <c:pt idx="25075">
                  <c:v>28.658809108766501</c:v>
                </c:pt>
                <c:pt idx="25076">
                  <c:v>23.25853801979552</c:v>
                </c:pt>
                <c:pt idx="25077">
                  <c:v>21.987953665530991</c:v>
                </c:pt>
                <c:pt idx="25078">
                  <c:v>21.012999999999998</c:v>
                </c:pt>
                <c:pt idx="25079">
                  <c:v>20.191076039591035</c:v>
                </c:pt>
                <c:pt idx="25080">
                  <c:v>19.466946493866665</c:v>
                </c:pt>
                <c:pt idx="25081">
                  <c:v>19.18365715160305</c:v>
                </c:pt>
                <c:pt idx="25082">
                  <c:v>18.64520009918995</c:v>
                </c:pt>
                <c:pt idx="25083">
                  <c:v>18.144016494862889</c:v>
                </c:pt>
                <c:pt idx="25084">
                  <c:v>17.673294562432694</c:v>
                </c:pt>
                <c:pt idx="25085">
                  <c:v>17.228074689118166</c:v>
                </c:pt>
                <c:pt idx="25086">
                  <c:v>16.804612767883761</c:v>
                </c:pt>
                <c:pt idx="25087">
                  <c:v>15.7</c:v>
                </c:pt>
                <c:pt idx="25088">
                  <c:v>18.322087482770648</c:v>
                </c:pt>
                <c:pt idx="25089">
                  <c:v>20.864504164217596</c:v>
                </c:pt>
                <c:pt idx="25090">
                  <c:v>23.25</c:v>
                </c:pt>
                <c:pt idx="25091">
                  <c:v>25.406092906266743</c:v>
                </c:pt>
                <c:pt idx="25092">
                  <c:v>27.267271091096568</c:v>
                </c:pt>
                <c:pt idx="25093">
                  <c:v>28.776983597145023</c:v>
                </c:pt>
                <c:pt idx="25094">
                  <c:v>29.889358573867217</c:v>
                </c:pt>
                <c:pt idx="25095">
                  <c:v>30.570597070484339</c:v>
                </c:pt>
                <c:pt idx="25096">
                  <c:v>31.46</c:v>
                </c:pt>
                <c:pt idx="25097">
                  <c:v>31.08731419117526</c:v>
                </c:pt>
                <c:pt idx="25098">
                  <c:v>30.025994800689336</c:v>
                </c:pt>
                <c:pt idx="25099">
                  <c:v>28.43761808485948</c:v>
                </c:pt>
                <c:pt idx="25100">
                  <c:v>23.160431520810899</c:v>
                </c:pt>
                <c:pt idx="25101">
                  <c:v>22.024008247431446</c:v>
                </c:pt>
                <c:pt idx="25102">
                  <c:v>21.152000000000001</c:v>
                </c:pt>
                <c:pt idx="25103">
                  <c:v>20.416863041621795</c:v>
                </c:pt>
                <c:pt idx="25104">
                  <c:v>19.769194379607452</c:v>
                </c:pt>
                <c:pt idx="25105">
                  <c:v>19.29629762846162</c:v>
                </c:pt>
                <c:pt idx="25106">
                  <c:v>18.716708440100291</c:v>
                </c:pt>
                <c:pt idx="25107">
                  <c:v>18.177239977109362</c:v>
                </c:pt>
                <c:pt idx="25108">
                  <c:v>17.670560119285192</c:v>
                </c:pt>
                <c:pt idx="25109">
                  <c:v>17.191330394536919</c:v>
                </c:pt>
                <c:pt idx="25110">
                  <c:v>16.735520687652659</c:v>
                </c:pt>
                <c:pt idx="25111">
                  <c:v>16.399999999999999</c:v>
                </c:pt>
                <c:pt idx="25112">
                  <c:v>19.074181936070726</c:v>
                </c:pt>
                <c:pt idx="25113">
                  <c:v>21.667110207215298</c:v>
                </c:pt>
                <c:pt idx="25114">
                  <c:v>24.099999999999998</c:v>
                </c:pt>
                <c:pt idx="25115">
                  <c:v>26.298929189172704</c:v>
                </c:pt>
                <c:pt idx="25116">
                  <c:v>28.197084424032262</c:v>
                </c:pt>
                <c:pt idx="25117">
                  <c:v>29.736791218280352</c:v>
                </c:pt>
                <c:pt idx="25118">
                  <c:v>30.87126636010299</c:v>
                </c:pt>
                <c:pt idx="25119">
                  <c:v>31.566039396388007</c:v>
                </c:pt>
                <c:pt idx="25120">
                  <c:v>31.834</c:v>
                </c:pt>
                <c:pt idx="25121">
                  <c:v>31.432845136334482</c:v>
                </c:pt>
                <c:pt idx="25122">
                  <c:v>30.290452736853105</c:v>
                </c:pt>
                <c:pt idx="25123">
                  <c:v>28.580741688564025</c:v>
                </c:pt>
                <c:pt idx="25124">
                  <c:v>23.576853373095066</c:v>
                </c:pt>
                <c:pt idx="25125">
                  <c:v>22.353619988554684</c:v>
                </c:pt>
                <c:pt idx="25126">
                  <c:v>21.414999999999999</c:v>
                </c:pt>
                <c:pt idx="25127">
                  <c:v>20.62370674619013</c:v>
                </c:pt>
                <c:pt idx="25128">
                  <c:v>19.926563394716354</c:v>
                </c:pt>
                <c:pt idx="25129">
                  <c:v>19.908938105320185</c:v>
                </c:pt>
                <c:pt idx="25130">
                  <c:v>19.288216781010632</c:v>
                </c:pt>
                <c:pt idx="25131">
                  <c:v>18.710463459355829</c:v>
                </c:pt>
                <c:pt idx="25132">
                  <c:v>18.167825676137689</c:v>
                </c:pt>
                <c:pt idx="25133">
                  <c:v>17.654586099955665</c:v>
                </c:pt>
                <c:pt idx="25134">
                  <c:v>17.166428607421558</c:v>
                </c:pt>
                <c:pt idx="25135">
                  <c:v>16.3</c:v>
                </c:pt>
                <c:pt idx="25136">
                  <c:v>19.252019020337816</c:v>
                </c:pt>
                <c:pt idx="25137">
                  <c:v>22.114342436536369</c:v>
                </c:pt>
                <c:pt idx="25138">
                  <c:v>24.799999999999997</c:v>
                </c:pt>
                <c:pt idx="25139">
                  <c:v>27.227389364671165</c:v>
                </c:pt>
                <c:pt idx="25140">
                  <c:v>29.322755533022622</c:v>
                </c:pt>
                <c:pt idx="25141">
                  <c:v>31.022431864335452</c:v>
                </c:pt>
                <c:pt idx="25142">
                  <c:v>32.274774553360437</c:v>
                </c:pt>
                <c:pt idx="25143">
                  <c:v>33.041731801207533</c:v>
                </c:pt>
                <c:pt idx="25144">
                  <c:v>32.207999999999998</c:v>
                </c:pt>
                <c:pt idx="25145">
                  <c:v>31.7783760814937</c:v>
                </c:pt>
                <c:pt idx="25146">
                  <c:v>30.554910673016874</c:v>
                </c:pt>
                <c:pt idx="25147">
                  <c:v>28.723865292268567</c:v>
                </c:pt>
                <c:pt idx="25148">
                  <c:v>24.493275225379229</c:v>
                </c:pt>
                <c:pt idx="25149">
                  <c:v>23.183231729677914</c:v>
                </c:pt>
                <c:pt idx="25150">
                  <c:v>22.177999999999997</c:v>
                </c:pt>
                <c:pt idx="25151">
                  <c:v>21.330550450758459</c:v>
                </c:pt>
                <c:pt idx="25152">
                  <c:v>20.583932409825255</c:v>
                </c:pt>
                <c:pt idx="25153">
                  <c:v>19.732354769861111</c:v>
                </c:pt>
                <c:pt idx="25154">
                  <c:v>19.242508423568633</c:v>
                </c:pt>
                <c:pt idx="25155">
                  <c:v>18.78657056129888</c:v>
                </c:pt>
                <c:pt idx="25156">
                  <c:v>18.358344358879741</c:v>
                </c:pt>
                <c:pt idx="25157">
                  <c:v>17.953317946350555</c:v>
                </c:pt>
                <c:pt idx="25158">
                  <c:v>17.568085226338699</c:v>
                </c:pt>
                <c:pt idx="25159">
                  <c:v>16.7</c:v>
                </c:pt>
                <c:pt idx="25160">
                  <c:v>19.061615216270251</c:v>
                </c:pt>
                <c:pt idx="25161">
                  <c:v>21.351473949229096</c:v>
                </c:pt>
                <c:pt idx="25162">
                  <c:v>23.5</c:v>
                </c:pt>
                <c:pt idx="25163">
                  <c:v>25.441911491736935</c:v>
                </c:pt>
                <c:pt idx="25164">
                  <c:v>27.118204426418103</c:v>
                </c:pt>
                <c:pt idx="25165">
                  <c:v>28.477945491468365</c:v>
                </c:pt>
                <c:pt idx="25166">
                  <c:v>29.479819642688355</c:v>
                </c:pt>
                <c:pt idx="25167">
                  <c:v>30.093385440966031</c:v>
                </c:pt>
                <c:pt idx="25168">
                  <c:v>31.018000000000001</c:v>
                </c:pt>
                <c:pt idx="25169">
                  <c:v>30.678959437805272</c:v>
                </c:pt>
                <c:pt idx="25170">
                  <c:v>29.713453603404883</c:v>
                </c:pt>
                <c:pt idx="25171">
                  <c:v>28.268472007754109</c:v>
                </c:pt>
                <c:pt idx="25172">
                  <c:v>23.350114786293247</c:v>
                </c:pt>
                <c:pt idx="25173">
                  <c:v>22.316285280649439</c:v>
                </c:pt>
                <c:pt idx="25174">
                  <c:v>21.523</c:v>
                </c:pt>
                <c:pt idx="25175">
                  <c:v>20.854229572586494</c:v>
                </c:pt>
                <c:pt idx="25176">
                  <c:v>20.265030998115112</c:v>
                </c:pt>
                <c:pt idx="25177">
                  <c:v>20.315628580903308</c:v>
                </c:pt>
                <c:pt idx="25178">
                  <c:v>19.732300107455778</c:v>
                </c:pt>
                <c:pt idx="25179">
                  <c:v>19.18935120276813</c:v>
                </c:pt>
                <c:pt idx="25180">
                  <c:v>18.679402442635421</c:v>
                </c:pt>
                <c:pt idx="25181">
                  <c:v>18.197080913211348</c:v>
                </c:pt>
                <c:pt idx="25182">
                  <c:v>17.738330498540741</c:v>
                </c:pt>
                <c:pt idx="25183">
                  <c:v>17.2</c:v>
                </c:pt>
                <c:pt idx="25184">
                  <c:v>19.926276389370805</c:v>
                </c:pt>
                <c:pt idx="25185">
                  <c:v>22.569716250212998</c:v>
                </c:pt>
                <c:pt idx="25186">
                  <c:v>25.049999999999997</c:v>
                </c:pt>
                <c:pt idx="25187">
                  <c:v>27.291765472078666</c:v>
                </c:pt>
                <c:pt idx="25188">
                  <c:v>29.226897756967954</c:v>
                </c:pt>
                <c:pt idx="25189">
                  <c:v>30.796598839415687</c:v>
                </c:pt>
                <c:pt idx="25190">
                  <c:v>31.95317414633876</c:v>
                </c:pt>
                <c:pt idx="25191">
                  <c:v>32.661481722291668</c:v>
                </c:pt>
                <c:pt idx="25192">
                  <c:v>31.867999999999999</c:v>
                </c:pt>
                <c:pt idx="25193">
                  <c:v>31.464257040439865</c:v>
                </c:pt>
                <c:pt idx="25194">
                  <c:v>30.314494367413449</c:v>
                </c:pt>
                <c:pt idx="25195">
                  <c:v>28.593752925264436</c:v>
                </c:pt>
                <c:pt idx="25196">
                  <c:v>24.623800814211805</c:v>
                </c:pt>
                <c:pt idx="25197">
                  <c:v>23.392675601384067</c:v>
                </c:pt>
                <c:pt idx="25198">
                  <c:v>22.448</c:v>
                </c:pt>
                <c:pt idx="25199">
                  <c:v>21.651601628423613</c:v>
                </c:pt>
                <c:pt idx="25200">
                  <c:v>20.949960577908072</c:v>
                </c:pt>
                <c:pt idx="25201">
                  <c:v>19.505592867528623</c:v>
                </c:pt>
                <c:pt idx="25202">
                  <c:v>18.86617511778806</c:v>
                </c:pt>
                <c:pt idx="25203">
                  <c:v>18.271019587649683</c:v>
                </c:pt>
                <c:pt idx="25204">
                  <c:v>17.712037292888823</c:v>
                </c:pt>
                <c:pt idx="25205">
                  <c:v>17.183338693327823</c:v>
                </c:pt>
                <c:pt idx="25206">
                  <c:v>16.680477661861964</c:v>
                </c:pt>
                <c:pt idx="25207">
                  <c:v>17.3</c:v>
                </c:pt>
                <c:pt idx="25208">
                  <c:v>20.078370842670886</c:v>
                </c:pt>
                <c:pt idx="25209">
                  <c:v>22.772322293210699</c:v>
                </c:pt>
                <c:pt idx="25210">
                  <c:v>25.299999999999997</c:v>
                </c:pt>
                <c:pt idx="25211">
                  <c:v>27.584601754984625</c:v>
                </c:pt>
                <c:pt idx="25212">
                  <c:v>29.556711089903644</c:v>
                </c:pt>
                <c:pt idx="25213">
                  <c:v>31.156406460551015</c:v>
                </c:pt>
                <c:pt idx="25214">
                  <c:v>32.335081932574532</c:v>
                </c:pt>
                <c:pt idx="25215">
                  <c:v>33.056924048195327</c:v>
                </c:pt>
                <c:pt idx="25216">
                  <c:v>32.378</c:v>
                </c:pt>
                <c:pt idx="25217">
                  <c:v>31.935435602020622</c:v>
                </c:pt>
                <c:pt idx="25218">
                  <c:v>30.675118825818586</c:v>
                </c:pt>
                <c:pt idx="25219">
                  <c:v>28.788921475770632</c:v>
                </c:pt>
                <c:pt idx="25220">
                  <c:v>24.228012430962938</c:v>
                </c:pt>
                <c:pt idx="25221">
                  <c:v>22.87850979382484</c:v>
                </c:pt>
                <c:pt idx="25222">
                  <c:v>21.842999999999996</c:v>
                </c:pt>
                <c:pt idx="25223">
                  <c:v>20.970024861925882</c:v>
                </c:pt>
                <c:pt idx="25224">
                  <c:v>20.200918325783846</c:v>
                </c:pt>
                <c:pt idx="25225">
                  <c:v>20.199642866253178</c:v>
                </c:pt>
                <c:pt idx="25226">
                  <c:v>19.638750103322863</c:v>
                </c:pt>
                <c:pt idx="25227">
                  <c:v>19.116683848815512</c:v>
                </c:pt>
                <c:pt idx="25228">
                  <c:v>18.626348502534057</c:v>
                </c:pt>
                <c:pt idx="25229">
                  <c:v>18.162577801164758</c:v>
                </c:pt>
                <c:pt idx="25230">
                  <c:v>17.721471633212253</c:v>
                </c:pt>
                <c:pt idx="25231">
                  <c:v>16.2</c:v>
                </c:pt>
                <c:pt idx="25232">
                  <c:v>18.995735660437578</c:v>
                </c:pt>
                <c:pt idx="25233">
                  <c:v>21.706524307543265</c:v>
                </c:pt>
                <c:pt idx="25234">
                  <c:v>24.249999999999996</c:v>
                </c:pt>
                <c:pt idx="25235">
                  <c:v>26.548880515953279</c:v>
                </c:pt>
                <c:pt idx="25236">
                  <c:v>28.533315534215543</c:v>
                </c:pt>
                <c:pt idx="25237">
                  <c:v>30.14300900092946</c:v>
                </c:pt>
                <c:pt idx="25238">
                  <c:v>31.329051194653122</c:v>
                </c:pt>
                <c:pt idx="25239">
                  <c:v>32.055404823496545</c:v>
                </c:pt>
                <c:pt idx="25240">
                  <c:v>31.663999999999998</c:v>
                </c:pt>
                <c:pt idx="25241">
                  <c:v>31.27578561580756</c:v>
                </c:pt>
                <c:pt idx="25242">
                  <c:v>30.170244584051392</c:v>
                </c:pt>
                <c:pt idx="25243">
                  <c:v>28.515685505061956</c:v>
                </c:pt>
                <c:pt idx="25244">
                  <c:v>24.342116167511353</c:v>
                </c:pt>
                <c:pt idx="25245">
                  <c:v>23.158341924407758</c:v>
                </c:pt>
                <c:pt idx="25246">
                  <c:v>22.25</c:v>
                </c:pt>
                <c:pt idx="25247">
                  <c:v>21.484232335022703</c:v>
                </c:pt>
                <c:pt idx="25248">
                  <c:v>20.809577478757763</c:v>
                </c:pt>
                <c:pt idx="25249">
                  <c:v>19.247600010203563</c:v>
                </c:pt>
                <c:pt idx="25250">
                  <c:v>18.619400115721604</c:v>
                </c:pt>
                <c:pt idx="25251">
                  <c:v>18.034685910673375</c:v>
                </c:pt>
                <c:pt idx="25252">
                  <c:v>17.485510322838145</c:v>
                </c:pt>
                <c:pt idx="25253">
                  <c:v>16.966087137304527</c:v>
                </c:pt>
                <c:pt idx="25254">
                  <c:v>16.472048229197725</c:v>
                </c:pt>
                <c:pt idx="25255">
                  <c:v>17.3</c:v>
                </c:pt>
                <c:pt idx="25256">
                  <c:v>19.991546753837419</c:v>
                </c:pt>
                <c:pt idx="25257">
                  <c:v>22.601312221547865</c:v>
                </c:pt>
                <c:pt idx="25258">
                  <c:v>25.049999999999997</c:v>
                </c:pt>
                <c:pt idx="25259">
                  <c:v>27.263207950141357</c:v>
                </c:pt>
                <c:pt idx="25260">
                  <c:v>29.173688868344158</c:v>
                </c:pt>
                <c:pt idx="25261">
                  <c:v>30.723393758658794</c:v>
                </c:pt>
                <c:pt idx="25262">
                  <c:v>31.865235622181576</c:v>
                </c:pt>
                <c:pt idx="25263">
                  <c:v>32.564520171689225</c:v>
                </c:pt>
                <c:pt idx="25264">
                  <c:v>32.275999999999996</c:v>
                </c:pt>
                <c:pt idx="25265">
                  <c:v>31.84119988970447</c:v>
                </c:pt>
                <c:pt idx="25266">
                  <c:v>30.602993934137558</c:v>
                </c:pt>
                <c:pt idx="25267">
                  <c:v>28.749887765669392</c:v>
                </c:pt>
                <c:pt idx="25268">
                  <c:v>23.887170107612711</c:v>
                </c:pt>
                <c:pt idx="25269">
                  <c:v>22.561342955336684</c:v>
                </c:pt>
                <c:pt idx="25270">
                  <c:v>21.543999999999997</c:v>
                </c:pt>
                <c:pt idx="25271">
                  <c:v>20.686340215225428</c:v>
                </c:pt>
                <c:pt idx="25272">
                  <c:v>19.930726776208694</c:v>
                </c:pt>
                <c:pt idx="25273">
                  <c:v>20.031614295553432</c:v>
                </c:pt>
                <c:pt idx="25274">
                  <c:v>19.425850111588691</c:v>
                </c:pt>
                <c:pt idx="25275">
                  <c:v>18.862018556720749</c:v>
                </c:pt>
                <c:pt idx="25276">
                  <c:v>18.33245638273678</c:v>
                </c:pt>
                <c:pt idx="25277">
                  <c:v>17.831584025257939</c:v>
                </c:pt>
                <c:pt idx="25278">
                  <c:v>17.355189363869229</c:v>
                </c:pt>
                <c:pt idx="25279">
                  <c:v>16</c:v>
                </c:pt>
                <c:pt idx="25280">
                  <c:v>18.969383838104509</c:v>
                </c:pt>
                <c:pt idx="25281">
                  <c:v>21.848544450868935</c:v>
                </c:pt>
                <c:pt idx="25282">
                  <c:v>24.549999999999997</c:v>
                </c:pt>
                <c:pt idx="25283">
                  <c:v>26.991668125639823</c:v>
                </c:pt>
                <c:pt idx="25284">
                  <c:v>29.099359977334526</c:v>
                </c:pt>
                <c:pt idx="25285">
                  <c:v>30.809034404713902</c:v>
                </c:pt>
                <c:pt idx="25286">
                  <c:v>32.068743815439035</c:v>
                </c:pt>
                <c:pt idx="25287">
                  <c:v>32.840212576508762</c:v>
                </c:pt>
                <c:pt idx="25288">
                  <c:v>32.072000000000003</c:v>
                </c:pt>
                <c:pt idx="25289">
                  <c:v>31.652728465072169</c:v>
                </c:pt>
                <c:pt idx="25290">
                  <c:v>30.458744150775505</c:v>
                </c:pt>
                <c:pt idx="25291">
                  <c:v>28.671820345466916</c:v>
                </c:pt>
                <c:pt idx="25292">
                  <c:v>24.505485460912258</c:v>
                </c:pt>
                <c:pt idx="25293">
                  <c:v>23.227009278360374</c:v>
                </c:pt>
                <c:pt idx="25294">
                  <c:v>22.245999999999999</c:v>
                </c:pt>
                <c:pt idx="25295">
                  <c:v>21.418970921824521</c:v>
                </c:pt>
                <c:pt idx="25296">
                  <c:v>20.69034367705838</c:v>
                </c:pt>
                <c:pt idx="25297">
                  <c:v>19.177707150327606</c:v>
                </c:pt>
                <c:pt idx="25298">
                  <c:v>18.717775084724749</c:v>
                </c:pt>
                <c:pt idx="25299">
                  <c:v>18.289680756028719</c:v>
                </c:pt>
                <c:pt idx="25300">
                  <c:v>17.887605772077926</c:v>
                </c:pt>
                <c:pt idx="25301">
                  <c:v>17.507313796955103</c:v>
                </c:pt>
                <c:pt idx="25302">
                  <c:v>17.145606739234047</c:v>
                </c:pt>
                <c:pt idx="25303">
                  <c:v>16.899999999999999</c:v>
                </c:pt>
                <c:pt idx="25304">
                  <c:v>19.018507767536548</c:v>
                </c:pt>
                <c:pt idx="25305">
                  <c:v>21.072645748573159</c:v>
                </c:pt>
                <c:pt idx="25306">
                  <c:v>23</c:v>
                </c:pt>
                <c:pt idx="25307">
                  <c:v>24.742008838175778</c:v>
                </c:pt>
                <c:pt idx="25308">
                  <c:v>26.245742206051531</c:v>
                </c:pt>
                <c:pt idx="25309">
                  <c:v>27.465509926170149</c:v>
                </c:pt>
                <c:pt idx="25310">
                  <c:v>28.36424997358808</c:v>
                </c:pt>
                <c:pt idx="25311">
                  <c:v>28.914654586748938</c:v>
                </c:pt>
                <c:pt idx="25312">
                  <c:v>30.746000000000002</c:v>
                </c:pt>
                <c:pt idx="25313">
                  <c:v>30.427664204962202</c:v>
                </c:pt>
                <c:pt idx="25314">
                  <c:v>29.521120558922142</c:v>
                </c:pt>
                <c:pt idx="25315">
                  <c:v>28.164382114150808</c:v>
                </c:pt>
                <c:pt idx="25316">
                  <c:v>22.574535257359308</c:v>
                </c:pt>
                <c:pt idx="25317">
                  <c:v>21.603840378014361</c:v>
                </c:pt>
                <c:pt idx="25318">
                  <c:v>20.859000000000002</c:v>
                </c:pt>
                <c:pt idx="25319">
                  <c:v>20.231070514718617</c:v>
                </c:pt>
                <c:pt idx="25320">
                  <c:v>19.677853532581366</c:v>
                </c:pt>
                <c:pt idx="25321">
                  <c:v>18.383657151603053</c:v>
                </c:pt>
                <c:pt idx="25322">
                  <c:v>17.845200099189949</c:v>
                </c:pt>
                <c:pt idx="25323">
                  <c:v>17.344016494862892</c:v>
                </c:pt>
                <c:pt idx="25324">
                  <c:v>16.873294562432694</c:v>
                </c:pt>
                <c:pt idx="25325">
                  <c:v>16.428074689118169</c:v>
                </c:pt>
                <c:pt idx="25326">
                  <c:v>16.004612767883764</c:v>
                </c:pt>
                <c:pt idx="25327">
                  <c:v>16.8</c:v>
                </c:pt>
                <c:pt idx="25328">
                  <c:v>19.09215594520348</c:v>
                </c:pt>
                <c:pt idx="25329">
                  <c:v>21.314665891898827</c:v>
                </c:pt>
                <c:pt idx="25330">
                  <c:v>23.4</c:v>
                </c:pt>
                <c:pt idx="25331">
                  <c:v>25.28479644786232</c:v>
                </c:pt>
                <c:pt idx="25332">
                  <c:v>26.911786649170509</c:v>
                </c:pt>
                <c:pt idx="25333">
                  <c:v>28.231535329954589</c:v>
                </c:pt>
                <c:pt idx="25334">
                  <c:v>29.203942594373991</c:v>
                </c:pt>
                <c:pt idx="25335">
                  <c:v>29.799462339761146</c:v>
                </c:pt>
                <c:pt idx="25336">
                  <c:v>31.46</c:v>
                </c:pt>
                <c:pt idx="25337">
                  <c:v>31.08731419117526</c:v>
                </c:pt>
                <c:pt idx="25338">
                  <c:v>30.025994800689336</c:v>
                </c:pt>
                <c:pt idx="25339">
                  <c:v>28.43761808485948</c:v>
                </c:pt>
                <c:pt idx="25340">
                  <c:v>22.360431520810899</c:v>
                </c:pt>
                <c:pt idx="25341">
                  <c:v>21.224008247431446</c:v>
                </c:pt>
                <c:pt idx="25342">
                  <c:v>20.352</c:v>
                </c:pt>
                <c:pt idx="25343">
                  <c:v>19.616863041621798</c:v>
                </c:pt>
                <c:pt idx="25344">
                  <c:v>18.969194379607451</c:v>
                </c:pt>
                <c:pt idx="25345">
                  <c:v>19.708938105320186</c:v>
                </c:pt>
                <c:pt idx="25346">
                  <c:v>19.088216781010637</c:v>
                </c:pt>
                <c:pt idx="25347">
                  <c:v>18.510463459355833</c:v>
                </c:pt>
                <c:pt idx="25348">
                  <c:v>17.967825676137689</c:v>
                </c:pt>
                <c:pt idx="25349">
                  <c:v>17.454586099955666</c:v>
                </c:pt>
                <c:pt idx="25350">
                  <c:v>16.966428607421559</c:v>
                </c:pt>
                <c:pt idx="25351">
                  <c:v>15.6</c:v>
                </c:pt>
                <c:pt idx="25352">
                  <c:v>18.63884310917128</c:v>
                </c:pt>
                <c:pt idx="25353">
                  <c:v>21.5853525081992</c:v>
                </c:pt>
                <c:pt idx="25354">
                  <c:v>24.349999999999998</c:v>
                </c:pt>
                <c:pt idx="25355">
                  <c:v>26.848783169514437</c:v>
                </c:pt>
                <c:pt idx="25356">
                  <c:v>29.005777754582112</c:v>
                </c:pt>
                <c:pt idx="25357">
                  <c:v>30.755444566227673</c:v>
                </c:pt>
                <c:pt idx="25358">
                  <c:v>32.044620863753394</c:v>
                </c:pt>
                <c:pt idx="25359">
                  <c:v>32.83413567771364</c:v>
                </c:pt>
                <c:pt idx="25360">
                  <c:v>32.207999999999998</c:v>
                </c:pt>
                <c:pt idx="25361">
                  <c:v>31.778376081493704</c:v>
                </c:pt>
                <c:pt idx="25362">
                  <c:v>30.554910673016877</c:v>
                </c:pt>
                <c:pt idx="25363">
                  <c:v>28.723865292268567</c:v>
                </c:pt>
                <c:pt idx="25364">
                  <c:v>24.293275225379229</c:v>
                </c:pt>
                <c:pt idx="25365">
                  <c:v>22.983231729677915</c:v>
                </c:pt>
                <c:pt idx="25366">
                  <c:v>21.978000000000002</c:v>
                </c:pt>
                <c:pt idx="25367">
                  <c:v>21.130550450758459</c:v>
                </c:pt>
                <c:pt idx="25368">
                  <c:v>20.383932409825256</c:v>
                </c:pt>
                <c:pt idx="25369">
                  <c:v>19.883657151603053</c:v>
                </c:pt>
                <c:pt idx="25370">
                  <c:v>19.345200099189949</c:v>
                </c:pt>
                <c:pt idx="25371">
                  <c:v>18.844016494862892</c:v>
                </c:pt>
                <c:pt idx="25372">
                  <c:v>18.373294562432697</c:v>
                </c:pt>
                <c:pt idx="25373">
                  <c:v>17.928074689118169</c:v>
                </c:pt>
                <c:pt idx="25374">
                  <c:v>17.504612767883764</c:v>
                </c:pt>
                <c:pt idx="25375">
                  <c:v>16.5</c:v>
                </c:pt>
                <c:pt idx="25376">
                  <c:v>19.104722665003955</c:v>
                </c:pt>
                <c:pt idx="25377">
                  <c:v>21.630302149885033</c:v>
                </c:pt>
                <c:pt idx="25378">
                  <c:v>24</c:v>
                </c:pt>
                <c:pt idx="25379">
                  <c:v>26.141814145298088</c:v>
                </c:pt>
                <c:pt idx="25380">
                  <c:v>27.990666646784668</c:v>
                </c:pt>
                <c:pt idx="25381">
                  <c:v>29.49038105676658</c:v>
                </c:pt>
                <c:pt idx="25382">
                  <c:v>30.595389311788622</c:v>
                </c:pt>
                <c:pt idx="25383">
                  <c:v>31.272116295183121</c:v>
                </c:pt>
                <c:pt idx="25384">
                  <c:v>31.46</c:v>
                </c:pt>
                <c:pt idx="25385">
                  <c:v>31.08731419117526</c:v>
                </c:pt>
                <c:pt idx="25386">
                  <c:v>30.025994800689336</c:v>
                </c:pt>
                <c:pt idx="25387">
                  <c:v>28.43761808485948</c:v>
                </c:pt>
                <c:pt idx="25388">
                  <c:v>23.860431520810899</c:v>
                </c:pt>
                <c:pt idx="25389">
                  <c:v>22.724008247431446</c:v>
                </c:pt>
                <c:pt idx="25390">
                  <c:v>21.852</c:v>
                </c:pt>
                <c:pt idx="25391">
                  <c:v>21.116863041621798</c:v>
                </c:pt>
                <c:pt idx="25392">
                  <c:v>20.469194379607451</c:v>
                </c:pt>
                <c:pt idx="25393">
                  <c:v>19.693692864977734</c:v>
                </c:pt>
                <c:pt idx="25394">
                  <c:v>19.211325088857663</c:v>
                </c:pt>
                <c:pt idx="25395">
                  <c:v>18.762348109981339</c:v>
                </c:pt>
                <c:pt idx="25396">
                  <c:v>18.340659712179288</c:v>
                </c:pt>
                <c:pt idx="25397">
                  <c:v>17.941816909001691</c:v>
                </c:pt>
                <c:pt idx="25398">
                  <c:v>17.562465604562536</c:v>
                </c:pt>
                <c:pt idx="25399">
                  <c:v>17.100000000000001</c:v>
                </c:pt>
                <c:pt idx="25400">
                  <c:v>19.357426309670096</c:v>
                </c:pt>
                <c:pt idx="25401">
                  <c:v>21.546261863233696</c:v>
                </c:pt>
                <c:pt idx="25402">
                  <c:v>23.6</c:v>
                </c:pt>
                <c:pt idx="25403">
                  <c:v>25.456238925925014</c:v>
                </c:pt>
                <c:pt idx="25404">
                  <c:v>27.058577760546715</c:v>
                </c:pt>
                <c:pt idx="25405">
                  <c:v>28.358330249197703</c:v>
                </c:pt>
                <c:pt idx="25406">
                  <c:v>29.31600407021681</c:v>
                </c:pt>
                <c:pt idx="25407">
                  <c:v>29.902500789158708</c:v>
                </c:pt>
                <c:pt idx="25408">
                  <c:v>30.950000000000003</c:v>
                </c:pt>
                <c:pt idx="25409">
                  <c:v>30.616135629594506</c:v>
                </c:pt>
                <c:pt idx="25410">
                  <c:v>29.665370342284199</c:v>
                </c:pt>
                <c:pt idx="25411">
                  <c:v>28.242449534353284</c:v>
                </c:pt>
                <c:pt idx="25412">
                  <c:v>23.256219904059762</c:v>
                </c:pt>
                <c:pt idx="25413">
                  <c:v>22.238174054990669</c:v>
                </c:pt>
                <c:pt idx="25414">
                  <c:v>21.457000000000001</c:v>
                </c:pt>
                <c:pt idx="25415">
                  <c:v>20.798439808119525</c:v>
                </c:pt>
                <c:pt idx="25416">
                  <c:v>20.218236631731674</c:v>
                </c:pt>
                <c:pt idx="25417">
                  <c:v>20.564326199161364</c:v>
                </c:pt>
                <c:pt idx="25418">
                  <c:v>20.029608431834465</c:v>
                </c:pt>
                <c:pt idx="25419">
                  <c:v>19.53190526920412</c:v>
                </c:pt>
                <c:pt idx="25420">
                  <c:v>19.06445223908247</c:v>
                </c:pt>
                <c:pt idx="25421">
                  <c:v>18.622324170443736</c:v>
                </c:pt>
                <c:pt idx="25422">
                  <c:v>18.201802956995682</c:v>
                </c:pt>
                <c:pt idx="25423">
                  <c:v>17.2</c:v>
                </c:pt>
                <c:pt idx="25424">
                  <c:v>19.78735784723726</c:v>
                </c:pt>
                <c:pt idx="25425">
                  <c:v>22.296100135552464</c:v>
                </c:pt>
                <c:pt idx="25426">
                  <c:v>24.65</c:v>
                </c:pt>
                <c:pt idx="25427">
                  <c:v>26.777535384329436</c:v>
                </c:pt>
                <c:pt idx="25428">
                  <c:v>28.614062202472773</c:v>
                </c:pt>
                <c:pt idx="25429">
                  <c:v>30.103778516388136</c:v>
                </c:pt>
                <c:pt idx="25430">
                  <c:v>31.201420049710038</c:v>
                </c:pt>
                <c:pt idx="25431">
                  <c:v>31.873635519881901</c:v>
                </c:pt>
                <c:pt idx="25432">
                  <c:v>31.426000000000002</c:v>
                </c:pt>
                <c:pt idx="25433">
                  <c:v>31.055902287069877</c:v>
                </c:pt>
                <c:pt idx="25434">
                  <c:v>30.001953170128996</c:v>
                </c:pt>
                <c:pt idx="25435">
                  <c:v>28.424606848159069</c:v>
                </c:pt>
                <c:pt idx="25436">
                  <c:v>24.513484079694155</c:v>
                </c:pt>
                <c:pt idx="25437">
                  <c:v>23.384952634602062</c:v>
                </c:pt>
                <c:pt idx="25438">
                  <c:v>22.518999999999998</c:v>
                </c:pt>
                <c:pt idx="25439">
                  <c:v>21.788968159388311</c:v>
                </c:pt>
                <c:pt idx="25440">
                  <c:v>21.145797196415732</c:v>
                </c:pt>
                <c:pt idx="25441">
                  <c:v>19.445735721027354</c:v>
                </c:pt>
                <c:pt idx="25442">
                  <c:v>19.03067507645892</c:v>
                </c:pt>
                <c:pt idx="25443">
                  <c:v>18.644346048123481</c:v>
                </c:pt>
                <c:pt idx="25444">
                  <c:v>18.281497891875205</c:v>
                </c:pt>
                <c:pt idx="25445">
                  <c:v>17.938307572861923</c:v>
                </c:pt>
                <c:pt idx="25446">
                  <c:v>17.611889008577066</c:v>
                </c:pt>
                <c:pt idx="25447">
                  <c:v>17.8</c:v>
                </c:pt>
                <c:pt idx="25448">
                  <c:v>19.640670683269462</c:v>
                </c:pt>
                <c:pt idx="25449">
                  <c:v>21.425413519252089</c:v>
                </c:pt>
                <c:pt idx="25450">
                  <c:v>23.099999999999998</c:v>
                </c:pt>
                <c:pt idx="25451">
                  <c:v>24.613548662677317</c:v>
                </c:pt>
                <c:pt idx="25452">
                  <c:v>25.920071097061168</c:v>
                </c:pt>
                <c:pt idx="25453">
                  <c:v>26.979869280115047</c:v>
                </c:pt>
                <c:pt idx="25454">
                  <c:v>27.760741780330626</c:v>
                </c:pt>
                <c:pt idx="25455">
                  <c:v>28.238962181929402</c:v>
                </c:pt>
                <c:pt idx="25456">
                  <c:v>30.338000000000001</c:v>
                </c:pt>
                <c:pt idx="25457">
                  <c:v>30.050721355697597</c:v>
                </c:pt>
                <c:pt idx="25458">
                  <c:v>29.232620992198029</c:v>
                </c:pt>
                <c:pt idx="25459">
                  <c:v>28.008247273745848</c:v>
                </c:pt>
                <c:pt idx="25460">
                  <c:v>22.511165963958398</c:v>
                </c:pt>
                <c:pt idx="25461">
                  <c:v>21.635173024061739</c:v>
                </c:pt>
                <c:pt idx="25462">
                  <c:v>20.963000000000001</c:v>
                </c:pt>
                <c:pt idx="25463">
                  <c:v>20.396331927916801</c:v>
                </c:pt>
                <c:pt idx="25464">
                  <c:v>19.897087334280744</c:v>
                </c:pt>
                <c:pt idx="25465">
                  <c:v>20.258376197885916</c:v>
                </c:pt>
                <c:pt idx="25466">
                  <c:v>19.80218341736926</c:v>
                </c:pt>
                <c:pt idx="25467">
                  <c:v>19.377569530369946</c:v>
                </c:pt>
                <c:pt idx="25468">
                  <c:v>18.978763448727697</c:v>
                </c:pt>
                <c:pt idx="25469">
                  <c:v>18.601563278280668</c:v>
                </c:pt>
                <c:pt idx="25470">
                  <c:v>18.242796928345964</c:v>
                </c:pt>
                <c:pt idx="25471">
                  <c:v>17.3</c:v>
                </c:pt>
                <c:pt idx="25472">
                  <c:v>19.522696674136711</c:v>
                </c:pt>
                <c:pt idx="25473">
                  <c:v>21.67785783456856</c:v>
                </c:pt>
                <c:pt idx="25474">
                  <c:v>23.7</c:v>
                </c:pt>
                <c:pt idx="25475">
                  <c:v>25.527681403987703</c:v>
                </c:pt>
                <c:pt idx="25476">
                  <c:v>27.10536887192292</c:v>
                </c:pt>
                <c:pt idx="25477">
                  <c:v>28.385125168440815</c:v>
                </c:pt>
                <c:pt idx="25478">
                  <c:v>29.328065546059626</c:v>
                </c:pt>
                <c:pt idx="25479">
                  <c:v>29.905539238556266</c:v>
                </c:pt>
                <c:pt idx="25480">
                  <c:v>30.712000000000003</c:v>
                </c:pt>
                <c:pt idx="25481">
                  <c:v>30.396252300856819</c:v>
                </c:pt>
                <c:pt idx="25482">
                  <c:v>29.497078928361802</c:v>
                </c:pt>
                <c:pt idx="25483">
                  <c:v>28.151370877450393</c:v>
                </c:pt>
                <c:pt idx="25484">
                  <c:v>23.627587816242563</c:v>
                </c:pt>
                <c:pt idx="25485">
                  <c:v>22.664784765184972</c:v>
                </c:pt>
                <c:pt idx="25486">
                  <c:v>21.925999999999998</c:v>
                </c:pt>
                <c:pt idx="25487">
                  <c:v>21.303175632485132</c:v>
                </c:pt>
                <c:pt idx="25488">
                  <c:v>20.754456349389645</c:v>
                </c:pt>
                <c:pt idx="25489">
                  <c:v>20.515628580903307</c:v>
                </c:pt>
                <c:pt idx="25490">
                  <c:v>19.932300107455777</c:v>
                </c:pt>
                <c:pt idx="25491">
                  <c:v>19.389351202768133</c:v>
                </c:pt>
                <c:pt idx="25492">
                  <c:v>18.879402442635417</c:v>
                </c:pt>
                <c:pt idx="25493">
                  <c:v>18.397080913211347</c:v>
                </c:pt>
                <c:pt idx="25494">
                  <c:v>17.938330498540743</c:v>
                </c:pt>
                <c:pt idx="25495">
                  <c:v>17.899999999999999</c:v>
                </c:pt>
                <c:pt idx="25496">
                  <c:v>20.539452300537342</c:v>
                </c:pt>
                <c:pt idx="25497">
                  <c:v>23.098706178550163</c:v>
                </c:pt>
                <c:pt idx="25498">
                  <c:v>25.5</c:v>
                </c:pt>
                <c:pt idx="25499">
                  <c:v>27.670371667235397</c:v>
                </c:pt>
                <c:pt idx="25500">
                  <c:v>29.543875535408468</c:v>
                </c:pt>
                <c:pt idx="25501">
                  <c:v>31.063586137523465</c:v>
                </c:pt>
                <c:pt idx="25502">
                  <c:v>32.183327835945803</c:v>
                </c:pt>
                <c:pt idx="25503">
                  <c:v>32.869077845785561</c:v>
                </c:pt>
                <c:pt idx="25504">
                  <c:v>31.868000000000002</c:v>
                </c:pt>
                <c:pt idx="25505">
                  <c:v>31.464257040439868</c:v>
                </c:pt>
                <c:pt idx="25506">
                  <c:v>30.314494367413449</c:v>
                </c:pt>
                <c:pt idx="25507">
                  <c:v>28.59375292526444</c:v>
                </c:pt>
                <c:pt idx="25508">
                  <c:v>24.823800814211808</c:v>
                </c:pt>
                <c:pt idx="25509">
                  <c:v>23.592675601384066</c:v>
                </c:pt>
                <c:pt idx="25510">
                  <c:v>22.648</c:v>
                </c:pt>
                <c:pt idx="25511">
                  <c:v>21.851601628423612</c:v>
                </c:pt>
                <c:pt idx="25512">
                  <c:v>21.149960577908072</c:v>
                </c:pt>
                <c:pt idx="25513">
                  <c:v>20.228269057761874</c:v>
                </c:pt>
                <c:pt idx="25514">
                  <c:v>19.603808448366124</c:v>
                </c:pt>
                <c:pt idx="25515">
                  <c:v>19.022574685014604</c:v>
                </c:pt>
                <c:pt idx="25516">
                  <c:v>18.476667999487915</c:v>
                </c:pt>
                <c:pt idx="25517">
                  <c:v>17.960336618630098</c:v>
                </c:pt>
                <c:pt idx="25518">
                  <c:v>17.469238418309644</c:v>
                </c:pt>
                <c:pt idx="25519">
                  <c:v>17.5</c:v>
                </c:pt>
                <c:pt idx="25520">
                  <c:v>20.313100478204273</c:v>
                </c:pt>
                <c:pt idx="25521">
                  <c:v>23.040726321875834</c:v>
                </c:pt>
                <c:pt idx="25522">
                  <c:v>25.6</c:v>
                </c:pt>
                <c:pt idx="25523">
                  <c:v>27.913159276921938</c:v>
                </c:pt>
                <c:pt idx="25524">
                  <c:v>29.909919978527448</c:v>
                </c:pt>
                <c:pt idx="25525">
                  <c:v>31.529611541307908</c:v>
                </c:pt>
                <c:pt idx="25526">
                  <c:v>32.723020456731717</c:v>
                </c:pt>
                <c:pt idx="25527">
                  <c:v>33.453885598797768</c:v>
                </c:pt>
                <c:pt idx="25528">
                  <c:v>32.242000000000004</c:v>
                </c:pt>
                <c:pt idx="25529">
                  <c:v>31.809787985599087</c:v>
                </c:pt>
                <c:pt idx="25530">
                  <c:v>30.578952303577218</c:v>
                </c:pt>
                <c:pt idx="25531">
                  <c:v>28.736876528968981</c:v>
                </c:pt>
                <c:pt idx="25532">
                  <c:v>24.840222666495976</c:v>
                </c:pt>
                <c:pt idx="25533">
                  <c:v>23.522287342507305</c:v>
                </c:pt>
                <c:pt idx="25534">
                  <c:v>22.511000000000003</c:v>
                </c:pt>
                <c:pt idx="25535">
                  <c:v>21.658445332991946</c:v>
                </c:pt>
                <c:pt idx="25536">
                  <c:v>20.907329593016975</c:v>
                </c:pt>
                <c:pt idx="25537">
                  <c:v>21.018973818694867</c:v>
                </c:pt>
                <c:pt idx="25538">
                  <c:v>20.454341770678351</c:v>
                </c:pt>
                <c:pt idx="25539">
                  <c:v>19.928795074474284</c:v>
                </c:pt>
                <c:pt idx="25540">
                  <c:v>19.435190825884284</c:v>
                </c:pt>
                <c:pt idx="25541">
                  <c:v>18.968328319839191</c:v>
                </c:pt>
                <c:pt idx="25542">
                  <c:v>18.524281444100335</c:v>
                </c:pt>
                <c:pt idx="25543">
                  <c:v>17</c:v>
                </c:pt>
                <c:pt idx="25544">
                  <c:v>19.813100478204273</c:v>
                </c:pt>
                <c:pt idx="25545">
                  <c:v>22.540726321875834</c:v>
                </c:pt>
                <c:pt idx="25546">
                  <c:v>25.1</c:v>
                </c:pt>
                <c:pt idx="25547">
                  <c:v>27.413159276921938</c:v>
                </c:pt>
                <c:pt idx="25548">
                  <c:v>29.409919978527448</c:v>
                </c:pt>
                <c:pt idx="25549">
                  <c:v>31.029611541307908</c:v>
                </c:pt>
                <c:pt idx="25550">
                  <c:v>32.223020456731717</c:v>
                </c:pt>
                <c:pt idx="25551">
                  <c:v>32.953885598797768</c:v>
                </c:pt>
                <c:pt idx="25552">
                  <c:v>31.698</c:v>
                </c:pt>
                <c:pt idx="25553">
                  <c:v>31.307197519912947</c:v>
                </c:pt>
                <c:pt idx="25554">
                  <c:v>30.194286214611736</c:v>
                </c:pt>
                <c:pt idx="25555">
                  <c:v>28.528696741762371</c:v>
                </c:pt>
                <c:pt idx="25556">
                  <c:v>25.189063608628096</c:v>
                </c:pt>
                <c:pt idx="25557">
                  <c:v>23.997397537237141</c:v>
                </c:pt>
                <c:pt idx="25558">
                  <c:v>23.083000000000002</c:v>
                </c:pt>
                <c:pt idx="25559">
                  <c:v>22.31212721725619</c:v>
                </c:pt>
                <c:pt idx="25560">
                  <c:v>21.632974661949483</c:v>
                </c:pt>
                <c:pt idx="25561">
                  <c:v>23.120454767310221</c:v>
                </c:pt>
                <c:pt idx="25562">
                  <c:v>22.787658394638232</c:v>
                </c:pt>
                <c:pt idx="25563">
                  <c:v>22.477899083630536</c:v>
                </c:pt>
                <c:pt idx="25564">
                  <c:v>22.186966778170206</c:v>
                </c:pt>
                <c:pt idx="25565">
                  <c:v>21.911796162024423</c:v>
                </c:pt>
                <c:pt idx="25566">
                  <c:v>21.650073169039267</c:v>
                </c:pt>
                <c:pt idx="25567">
                  <c:v>18.100000000000001</c:v>
                </c:pt>
                <c:pt idx="25568">
                  <c:v>20.218507767536551</c:v>
                </c:pt>
                <c:pt idx="25569">
                  <c:v>22.272645748573161</c:v>
                </c:pt>
                <c:pt idx="25570">
                  <c:v>24.2</c:v>
                </c:pt>
                <c:pt idx="25571">
                  <c:v>25.942008838175781</c:v>
                </c:pt>
                <c:pt idx="25572">
                  <c:v>27.445742206051534</c:v>
                </c:pt>
                <c:pt idx="25573">
                  <c:v>28.665509926170152</c:v>
                </c:pt>
                <c:pt idx="25574">
                  <c:v>29.564249973588083</c:v>
                </c:pt>
                <c:pt idx="25575">
                  <c:v>30.114654586748941</c:v>
                </c:pt>
                <c:pt idx="25576">
                  <c:v>29.59</c:v>
                </c:pt>
                <c:pt idx="25577">
                  <c:v>29.359659465379153</c:v>
                </c:pt>
                <c:pt idx="25578">
                  <c:v>28.703705119870492</c:v>
                </c:pt>
                <c:pt idx="25579">
                  <c:v>27.722000066336761</c:v>
                </c:pt>
                <c:pt idx="25580">
                  <c:v>25.57832225939007</c:v>
                </c:pt>
                <c:pt idx="25581">
                  <c:v>24.875949541815267</c:v>
                </c:pt>
                <c:pt idx="25582">
                  <c:v>24.337</c:v>
                </c:pt>
                <c:pt idx="25583">
                  <c:v>23.882644518780136</c:v>
                </c:pt>
                <c:pt idx="25584">
                  <c:v>23.482349304062936</c:v>
                </c:pt>
                <c:pt idx="25585">
                  <c:v>20.149080958818914</c:v>
                </c:pt>
                <c:pt idx="25586">
                  <c:v>19.752716739681489</c:v>
                </c:pt>
                <c:pt idx="25587">
                  <c:v>19.383789919829628</c:v>
                </c:pt>
                <c:pt idx="25588">
                  <c:v>19.037286275124067</c:v>
                </c:pt>
                <c:pt idx="25589">
                  <c:v>18.709554979489763</c:v>
                </c:pt>
                <c:pt idx="25590">
                  <c:v>18.397839954136657</c:v>
                </c:pt>
                <c:pt idx="25591">
                  <c:v>21.4</c:v>
                </c:pt>
                <c:pt idx="25592">
                  <c:v>22.667631696968591</c:v>
                </c:pt>
                <c:pt idx="25593">
                  <c:v>23.89674704627738</c:v>
                </c:pt>
                <c:pt idx="25594">
                  <c:v>25.049999999999997</c:v>
                </c:pt>
                <c:pt idx="25595">
                  <c:v>26.092349550711734</c:v>
                </c:pt>
                <c:pt idx="25596">
                  <c:v>26.992124434768538</c:v>
                </c:pt>
                <c:pt idx="25597">
                  <c:v>27.721985447626402</c:v>
                </c:pt>
                <c:pt idx="25598">
                  <c:v>28.259756131737131</c:v>
                </c:pt>
                <c:pt idx="25599">
                  <c:v>28.589096596989119</c:v>
                </c:pt>
                <c:pt idx="25600">
                  <c:v>30.167999999999999</c:v>
                </c:pt>
                <c:pt idx="25601">
                  <c:v>29.893661835170676</c:v>
                </c:pt>
                <c:pt idx="25602">
                  <c:v>29.112412839396317</c:v>
                </c:pt>
                <c:pt idx="25603">
                  <c:v>27.943191090243783</c:v>
                </c:pt>
                <c:pt idx="25604">
                  <c:v>23.076428758374689</c:v>
                </c:pt>
                <c:pt idx="25605">
                  <c:v>22.239894959914814</c:v>
                </c:pt>
                <c:pt idx="25606">
                  <c:v>21.597999999999999</c:v>
                </c:pt>
                <c:pt idx="25607">
                  <c:v>21.056857516749378</c:v>
                </c:pt>
                <c:pt idx="25608">
                  <c:v>20.580101418322151</c:v>
                </c:pt>
                <c:pt idx="25609">
                  <c:v>20.949821433126591</c:v>
                </c:pt>
                <c:pt idx="25610">
                  <c:v>20.669375051661433</c:v>
                </c:pt>
                <c:pt idx="25611">
                  <c:v>20.408341924407758</c:v>
                </c:pt>
                <c:pt idx="25612">
                  <c:v>20.16317425126703</c:v>
                </c:pt>
                <c:pt idx="25613">
                  <c:v>19.931288900582381</c:v>
                </c:pt>
                <c:pt idx="25614">
                  <c:v>19.710735816606125</c:v>
                </c:pt>
                <c:pt idx="25615">
                  <c:v>18.100000000000001</c:v>
                </c:pt>
                <c:pt idx="25616">
                  <c:v>19.645468781235682</c:v>
                </c:pt>
                <c:pt idx="25617">
                  <c:v>21.143979275598454</c:v>
                </c:pt>
                <c:pt idx="25618">
                  <c:v>22.55</c:v>
                </c:pt>
                <c:pt idx="25619">
                  <c:v>23.8208097262102</c:v>
                </c:pt>
                <c:pt idx="25620">
                  <c:v>24.917795543758906</c:v>
                </c:pt>
                <c:pt idx="25621">
                  <c:v>25.807626093681503</c:v>
                </c:pt>
                <c:pt idx="25622">
                  <c:v>26.463264324994583</c:v>
                </c:pt>
                <c:pt idx="25623">
                  <c:v>26.864789001808653</c:v>
                </c:pt>
                <c:pt idx="25624">
                  <c:v>29.114000000000001</c:v>
                </c:pt>
                <c:pt idx="25625">
                  <c:v>28.919892807903782</c:v>
                </c:pt>
                <c:pt idx="25626">
                  <c:v>28.367122292025698</c:v>
                </c:pt>
                <c:pt idx="25627">
                  <c:v>27.53984275253098</c:v>
                </c:pt>
                <c:pt idx="25628">
                  <c:v>23.021058083755676</c:v>
                </c:pt>
                <c:pt idx="25629">
                  <c:v>22.429170962203877</c:v>
                </c:pt>
                <c:pt idx="25630">
                  <c:v>21.975000000000001</c:v>
                </c:pt>
                <c:pt idx="25631">
                  <c:v>21.592116167511353</c:v>
                </c:pt>
                <c:pt idx="25632">
                  <c:v>21.254788739378881</c:v>
                </c:pt>
                <c:pt idx="25633">
                  <c:v>19.590347627186173</c:v>
                </c:pt>
                <c:pt idx="25634">
                  <c:v>19.089283425635092</c:v>
                </c:pt>
                <c:pt idx="25635">
                  <c:v>18.62290423827519</c:v>
                </c:pt>
                <c:pt idx="25636">
                  <c:v>18.184871328930424</c:v>
                </c:pt>
                <c:pt idx="25637">
                  <c:v>17.770569502373853</c:v>
                </c:pt>
                <c:pt idx="25638">
                  <c:v>17.376514659002943</c:v>
                </c:pt>
                <c:pt idx="25639">
                  <c:v>19.5</c:v>
                </c:pt>
                <c:pt idx="25640">
                  <c:v>21.39276513656954</c:v>
                </c:pt>
                <c:pt idx="25641">
                  <c:v>23.228019562249788</c:v>
                </c:pt>
                <c:pt idx="25642">
                  <c:v>24.95</c:v>
                </c:pt>
                <c:pt idx="25643">
                  <c:v>26.506384945583278</c:v>
                </c:pt>
                <c:pt idx="25644">
                  <c:v>27.849884429996859</c:v>
                </c:pt>
                <c:pt idx="25645">
                  <c:v>28.93967690125038</c:v>
                </c:pt>
                <c:pt idx="25646">
                  <c:v>29.742649566566399</c:v>
                </c:pt>
                <c:pt idx="25647">
                  <c:v>30.234404507833066</c:v>
                </c:pt>
                <c:pt idx="25648">
                  <c:v>31.12</c:v>
                </c:pt>
                <c:pt idx="25649">
                  <c:v>30.773195150121424</c:v>
                </c:pt>
                <c:pt idx="25650">
                  <c:v>29.785578495085911</c:v>
                </c:pt>
                <c:pt idx="25651">
                  <c:v>28.307505717855349</c:v>
                </c:pt>
                <c:pt idx="25652">
                  <c:v>23.290957109643472</c:v>
                </c:pt>
                <c:pt idx="25653">
                  <c:v>22.233452119137596</c:v>
                </c:pt>
                <c:pt idx="25654">
                  <c:v>21.421999999999997</c:v>
                </c:pt>
                <c:pt idx="25655">
                  <c:v>20.737914219286949</c:v>
                </c:pt>
                <c:pt idx="25656">
                  <c:v>20.135222547690265</c:v>
                </c:pt>
                <c:pt idx="25657">
                  <c:v>19.663585724853689</c:v>
                </c:pt>
                <c:pt idx="25658">
                  <c:v>19.012950119854523</c:v>
                </c:pt>
                <c:pt idx="25659">
                  <c:v>18.407353264625996</c:v>
                </c:pt>
                <c:pt idx="25660">
                  <c:v>17.838564262939506</c:v>
                </c:pt>
                <c:pt idx="25661">
                  <c:v>17.300590249351117</c:v>
                </c:pt>
                <c:pt idx="25662">
                  <c:v>16.788907094526213</c:v>
                </c:pt>
                <c:pt idx="25663">
                  <c:v>17</c:v>
                </c:pt>
                <c:pt idx="25664">
                  <c:v>19.899924567037736</c:v>
                </c:pt>
                <c:pt idx="25665">
                  <c:v>22.711736393538668</c:v>
                </c:pt>
                <c:pt idx="25666">
                  <c:v>25.35</c:v>
                </c:pt>
                <c:pt idx="25667">
                  <c:v>27.734553081765206</c:v>
                </c:pt>
                <c:pt idx="25668">
                  <c:v>29.792942200086934</c:v>
                </c:pt>
                <c:pt idx="25669">
                  <c:v>31.462624243200125</c:v>
                </c:pt>
                <c:pt idx="25670">
                  <c:v>32.69286676712467</c:v>
                </c:pt>
                <c:pt idx="25671">
                  <c:v>33.446289475303878</c:v>
                </c:pt>
                <c:pt idx="25672">
                  <c:v>32.480000000000004</c:v>
                </c:pt>
                <c:pt idx="25673">
                  <c:v>32.029671314336774</c:v>
                </c:pt>
                <c:pt idx="25674">
                  <c:v>30.747243717499614</c:v>
                </c:pt>
                <c:pt idx="25675">
                  <c:v>28.827955185871872</c:v>
                </c:pt>
                <c:pt idx="25676">
                  <c:v>24.46885475431317</c:v>
                </c:pt>
                <c:pt idx="25677">
                  <c:v>23.095676632312998</c:v>
                </c:pt>
                <c:pt idx="25678">
                  <c:v>22.042000000000002</c:v>
                </c:pt>
                <c:pt idx="25679">
                  <c:v>21.153709508626338</c:v>
                </c:pt>
                <c:pt idx="25680">
                  <c:v>20.371109875359004</c:v>
                </c:pt>
                <c:pt idx="25681">
                  <c:v>18.631614295553433</c:v>
                </c:pt>
                <c:pt idx="25682">
                  <c:v>18.025850111588692</c:v>
                </c:pt>
                <c:pt idx="25683">
                  <c:v>17.46201855672075</c:v>
                </c:pt>
                <c:pt idx="25684">
                  <c:v>16.932456382736781</c:v>
                </c:pt>
                <c:pt idx="25685">
                  <c:v>16.431584025257941</c:v>
                </c:pt>
                <c:pt idx="25686">
                  <c:v>15.955189363869232</c:v>
                </c:pt>
                <c:pt idx="25687">
                  <c:v>16.3</c:v>
                </c:pt>
                <c:pt idx="25688">
                  <c:v>18.974181936070728</c:v>
                </c:pt>
                <c:pt idx="25689">
                  <c:v>21.5671102072153</c:v>
                </c:pt>
                <c:pt idx="25690">
                  <c:v>24</c:v>
                </c:pt>
                <c:pt idx="25691">
                  <c:v>26.198929189172702</c:v>
                </c:pt>
                <c:pt idx="25692">
                  <c:v>28.097084424032261</c:v>
                </c:pt>
                <c:pt idx="25693">
                  <c:v>29.636791218280354</c:v>
                </c:pt>
                <c:pt idx="25694">
                  <c:v>30.771266360102988</c:v>
                </c:pt>
                <c:pt idx="25695">
                  <c:v>31.466039396388005</c:v>
                </c:pt>
                <c:pt idx="25696">
                  <c:v>32.072000000000003</c:v>
                </c:pt>
                <c:pt idx="25697">
                  <c:v>31.652728465072165</c:v>
                </c:pt>
                <c:pt idx="25698">
                  <c:v>30.458744150775502</c:v>
                </c:pt>
                <c:pt idx="25699">
                  <c:v>28.671820345466916</c:v>
                </c:pt>
                <c:pt idx="25700">
                  <c:v>23.105485460912259</c:v>
                </c:pt>
                <c:pt idx="25701">
                  <c:v>21.827009278360375</c:v>
                </c:pt>
                <c:pt idx="25702">
                  <c:v>20.846</c:v>
                </c:pt>
                <c:pt idx="25703">
                  <c:v>20.018970921824522</c:v>
                </c:pt>
                <c:pt idx="25704">
                  <c:v>19.290343677058381</c:v>
                </c:pt>
                <c:pt idx="25705">
                  <c:v>19.408938105320185</c:v>
                </c:pt>
                <c:pt idx="25706">
                  <c:v>18.788216781010632</c:v>
                </c:pt>
                <c:pt idx="25707">
                  <c:v>18.210463459355829</c:v>
                </c:pt>
                <c:pt idx="25708">
                  <c:v>17.667825676137689</c:v>
                </c:pt>
                <c:pt idx="25709">
                  <c:v>17.154586099955665</c:v>
                </c:pt>
                <c:pt idx="25710">
                  <c:v>16.666428607421558</c:v>
                </c:pt>
                <c:pt idx="25711">
                  <c:v>15.5</c:v>
                </c:pt>
                <c:pt idx="25712">
                  <c:v>18.504113473637894</c:v>
                </c:pt>
                <c:pt idx="25713">
                  <c:v>21.416948479534067</c:v>
                </c:pt>
                <c:pt idx="25714">
                  <c:v>24.15</c:v>
                </c:pt>
                <c:pt idx="25715">
                  <c:v>26.620225647577129</c:v>
                </c:pt>
                <c:pt idx="25716">
                  <c:v>28.752568865958317</c:v>
                </c:pt>
                <c:pt idx="25717">
                  <c:v>30.482239485470785</c:v>
                </c:pt>
                <c:pt idx="25718">
                  <c:v>31.75668233959621</c:v>
                </c:pt>
                <c:pt idx="25719">
                  <c:v>32.5371741271112</c:v>
                </c:pt>
                <c:pt idx="25720">
                  <c:v>32.207999999999998</c:v>
                </c:pt>
                <c:pt idx="25721">
                  <c:v>31.7783760814937</c:v>
                </c:pt>
                <c:pt idx="25722">
                  <c:v>30.554910673016874</c:v>
                </c:pt>
                <c:pt idx="25723">
                  <c:v>28.723865292268567</c:v>
                </c:pt>
                <c:pt idx="25724">
                  <c:v>23.993275225379229</c:v>
                </c:pt>
                <c:pt idx="25725">
                  <c:v>22.683231729677914</c:v>
                </c:pt>
                <c:pt idx="25726">
                  <c:v>21.677999999999997</c:v>
                </c:pt>
                <c:pt idx="25727">
                  <c:v>20.830550450758459</c:v>
                </c:pt>
                <c:pt idx="25728">
                  <c:v>20.083932409825255</c:v>
                </c:pt>
                <c:pt idx="25729">
                  <c:v>20.518233344387191</c:v>
                </c:pt>
                <c:pt idx="25730">
                  <c:v>19.837683458698407</c:v>
                </c:pt>
                <c:pt idx="25731">
                  <c:v>19.204243069896155</c:v>
                </c:pt>
                <c:pt idx="25732">
                  <c:v>18.609302849741322</c:v>
                </c:pt>
                <c:pt idx="25733">
                  <c:v>18.046594398746574</c:v>
                </c:pt>
                <c:pt idx="25734">
                  <c:v>17.511385581630869</c:v>
                </c:pt>
                <c:pt idx="25735">
                  <c:v>16.2</c:v>
                </c:pt>
                <c:pt idx="25736">
                  <c:v>19.499315375671678</c:v>
                </c:pt>
                <c:pt idx="25737">
                  <c:v>22.698382723187706</c:v>
                </c:pt>
                <c:pt idx="25738">
                  <c:v>25.7</c:v>
                </c:pt>
                <c:pt idx="25739">
                  <c:v>28.412964584044246</c:v>
                </c:pt>
                <c:pt idx="25740">
                  <c:v>30.754844419260586</c:v>
                </c:pt>
                <c:pt idx="25741">
                  <c:v>32.654482671904333</c:v>
                </c:pt>
                <c:pt idx="25742">
                  <c:v>34.054159794932261</c:v>
                </c:pt>
                <c:pt idx="25743">
                  <c:v>34.911347307231956</c:v>
                </c:pt>
                <c:pt idx="25744">
                  <c:v>32.752000000000002</c:v>
                </c:pt>
                <c:pt idx="25745">
                  <c:v>32.280966547179844</c:v>
                </c:pt>
                <c:pt idx="25746">
                  <c:v>30.939576761982359</c:v>
                </c:pt>
                <c:pt idx="25747">
                  <c:v>28.932045079475177</c:v>
                </c:pt>
                <c:pt idx="25748">
                  <c:v>25.544434283247107</c:v>
                </c:pt>
                <c:pt idx="25749">
                  <c:v>24.108121534948076</c:v>
                </c:pt>
                <c:pt idx="25750">
                  <c:v>23.006</c:v>
                </c:pt>
                <c:pt idx="25751">
                  <c:v>22.076868566494216</c:v>
                </c:pt>
                <c:pt idx="25752">
                  <c:v>21.25828734089275</c:v>
                </c:pt>
                <c:pt idx="25753">
                  <c:v>21.019714293002544</c:v>
                </c:pt>
                <c:pt idx="25754">
                  <c:v>20.571000082658291</c:v>
                </c:pt>
                <c:pt idx="25755">
                  <c:v>20.153347079052409</c:v>
                </c:pt>
                <c:pt idx="25756">
                  <c:v>19.761078802027246</c:v>
                </c:pt>
                <c:pt idx="25757">
                  <c:v>19.390062240931805</c:v>
                </c:pt>
                <c:pt idx="25758">
                  <c:v>19.037177306569802</c:v>
                </c:pt>
                <c:pt idx="25759">
                  <c:v>17</c:v>
                </c:pt>
                <c:pt idx="25760">
                  <c:v>19.378980034036946</c:v>
                </c:pt>
                <c:pt idx="25761">
                  <c:v>21.68567596356166</c:v>
                </c:pt>
                <c:pt idx="25762">
                  <c:v>23.849999999999998</c:v>
                </c:pt>
                <c:pt idx="25763">
                  <c:v>25.806190252705587</c:v>
                </c:pt>
                <c:pt idx="25764">
                  <c:v>27.494808870729997</c:v>
                </c:pt>
                <c:pt idx="25765">
                  <c:v>28.864548031846809</c:v>
                </c:pt>
                <c:pt idx="25766">
                  <c:v>29.873788904766943</c:v>
                </c:pt>
                <c:pt idx="25767">
                  <c:v>30.491866216267248</c:v>
                </c:pt>
                <c:pt idx="25768">
                  <c:v>30.644000000000002</c:v>
                </c:pt>
                <c:pt idx="25769">
                  <c:v>30.33342849264605</c:v>
                </c:pt>
                <c:pt idx="25770">
                  <c:v>29.448995667241114</c:v>
                </c:pt>
                <c:pt idx="25771">
                  <c:v>28.125348404049568</c:v>
                </c:pt>
                <c:pt idx="25772">
                  <c:v>24.333692934009079</c:v>
                </c:pt>
                <c:pt idx="25773">
                  <c:v>23.386673539526203</c:v>
                </c:pt>
                <c:pt idx="25774">
                  <c:v>22.66</c:v>
                </c:pt>
                <c:pt idx="25775">
                  <c:v>22.047385868018161</c:v>
                </c:pt>
                <c:pt idx="25776">
                  <c:v>21.507661983006209</c:v>
                </c:pt>
                <c:pt idx="25777">
                  <c:v>22.467671436952926</c:v>
                </c:pt>
                <c:pt idx="25778">
                  <c:v>21.951650095057033</c:v>
                </c:pt>
                <c:pt idx="25779">
                  <c:v>21.47134914091027</c:v>
                </c:pt>
                <c:pt idx="25780">
                  <c:v>21.020240622331333</c:v>
                </c:pt>
                <c:pt idx="25781">
                  <c:v>20.593571577071579</c:v>
                </c:pt>
                <c:pt idx="25782">
                  <c:v>20.187753902555272</c:v>
                </c:pt>
                <c:pt idx="25783">
                  <c:v>18.7</c:v>
                </c:pt>
                <c:pt idx="25784">
                  <c:v>21.28735784723726</c:v>
                </c:pt>
                <c:pt idx="25785">
                  <c:v>23.796100135552464</c:v>
                </c:pt>
                <c:pt idx="25786">
                  <c:v>26.15</c:v>
                </c:pt>
                <c:pt idx="25787">
                  <c:v>28.277535384329436</c:v>
                </c:pt>
                <c:pt idx="25788">
                  <c:v>30.114062202472773</c:v>
                </c:pt>
                <c:pt idx="25789">
                  <c:v>31.603778516388136</c:v>
                </c:pt>
                <c:pt idx="25790">
                  <c:v>32.701420049710038</c:v>
                </c:pt>
                <c:pt idx="25791">
                  <c:v>33.373635519881901</c:v>
                </c:pt>
                <c:pt idx="25792">
                  <c:v>31.256</c:v>
                </c:pt>
                <c:pt idx="25793">
                  <c:v>30.898842766542955</c:v>
                </c:pt>
                <c:pt idx="25794">
                  <c:v>29.881745017327283</c:v>
                </c:pt>
                <c:pt idx="25795">
                  <c:v>28.359550664657</c:v>
                </c:pt>
                <c:pt idx="25796">
                  <c:v>26.278746874110446</c:v>
                </c:pt>
                <c:pt idx="25797">
                  <c:v>25.189674570455136</c:v>
                </c:pt>
                <c:pt idx="25798">
                  <c:v>24.353999999999999</c:v>
                </c:pt>
                <c:pt idx="25799">
                  <c:v>23.649493748220891</c:v>
                </c:pt>
                <c:pt idx="25800">
                  <c:v>23.028811280457141</c:v>
                </c:pt>
                <c:pt idx="25801">
                  <c:v>23.023059530794104</c:v>
                </c:pt>
                <c:pt idx="25802">
                  <c:v>22.593041745880861</c:v>
                </c:pt>
                <c:pt idx="25803">
                  <c:v>22.192790950758557</c:v>
                </c:pt>
                <c:pt idx="25804">
                  <c:v>21.816867185276109</c:v>
                </c:pt>
                <c:pt idx="25805">
                  <c:v>21.461309647559649</c:v>
                </c:pt>
                <c:pt idx="25806">
                  <c:v>21.123128252129394</c:v>
                </c:pt>
                <c:pt idx="25807">
                  <c:v>19.8</c:v>
                </c:pt>
                <c:pt idx="25808">
                  <c:v>21.970602220836629</c:v>
                </c:pt>
                <c:pt idx="25809">
                  <c:v>24.075251791570857</c:v>
                </c:pt>
                <c:pt idx="25810">
                  <c:v>26.049999999999997</c:v>
                </c:pt>
                <c:pt idx="25811">
                  <c:v>27.834845121081742</c:v>
                </c:pt>
                <c:pt idx="25812">
                  <c:v>29.375555538987221</c:v>
                </c:pt>
                <c:pt idx="25813">
                  <c:v>30.625317547305478</c:v>
                </c:pt>
                <c:pt idx="25814">
                  <c:v>31.546157759823849</c:v>
                </c:pt>
                <c:pt idx="25815">
                  <c:v>32.110096912652594</c:v>
                </c:pt>
                <c:pt idx="25816">
                  <c:v>30.474</c:v>
                </c:pt>
                <c:pt idx="25817">
                  <c:v>30.176368972119132</c:v>
                </c:pt>
                <c:pt idx="25818">
                  <c:v>29.328787514439401</c:v>
                </c:pt>
                <c:pt idx="25819">
                  <c:v>28.060292220547502</c:v>
                </c:pt>
                <c:pt idx="25820">
                  <c:v>26.198955728425368</c:v>
                </c:pt>
                <c:pt idx="25821">
                  <c:v>25.291395475379279</c:v>
                </c:pt>
                <c:pt idx="25822">
                  <c:v>24.594999999999999</c:v>
                </c:pt>
                <c:pt idx="25823">
                  <c:v>24.007911456850739</c:v>
                </c:pt>
                <c:pt idx="25824">
                  <c:v>23.490676067047616</c:v>
                </c:pt>
                <c:pt idx="25825">
                  <c:v>20.967671436952926</c:v>
                </c:pt>
                <c:pt idx="25826">
                  <c:v>20.451650095057033</c:v>
                </c:pt>
                <c:pt idx="25827">
                  <c:v>19.97134914091027</c:v>
                </c:pt>
                <c:pt idx="25828">
                  <c:v>19.520240622331333</c:v>
                </c:pt>
                <c:pt idx="25829">
                  <c:v>19.093571577071579</c:v>
                </c:pt>
                <c:pt idx="25830">
                  <c:v>18.687753902555272</c:v>
                </c:pt>
                <c:pt idx="25831">
                  <c:v>20.8</c:v>
                </c:pt>
                <c:pt idx="25832">
                  <c:v>22.762224407636314</c:v>
                </c:pt>
                <c:pt idx="25833">
                  <c:v>24.664827619580059</c:v>
                </c:pt>
                <c:pt idx="25834">
                  <c:v>26.45</c:v>
                </c:pt>
                <c:pt idx="25835">
                  <c:v>28.063499989457895</c:v>
                </c:pt>
                <c:pt idx="25836">
                  <c:v>29.456302207244455</c:v>
                </c:pt>
                <c:pt idx="25837">
                  <c:v>30.586087062764157</c:v>
                </c:pt>
                <c:pt idx="25838">
                  <c:v>31.418526614880765</c:v>
                </c:pt>
                <c:pt idx="25839">
                  <c:v>31.92832760903795</c:v>
                </c:pt>
                <c:pt idx="25840">
                  <c:v>31.256</c:v>
                </c:pt>
                <c:pt idx="25841">
                  <c:v>30.898842766542955</c:v>
                </c:pt>
                <c:pt idx="25842">
                  <c:v>29.881745017327283</c:v>
                </c:pt>
                <c:pt idx="25843">
                  <c:v>28.359550664657</c:v>
                </c:pt>
                <c:pt idx="25844">
                  <c:v>24.778746874110446</c:v>
                </c:pt>
                <c:pt idx="25845">
                  <c:v>23.689674570455136</c:v>
                </c:pt>
                <c:pt idx="25846">
                  <c:v>22.853999999999999</c:v>
                </c:pt>
                <c:pt idx="25847">
                  <c:v>22.149493748220891</c:v>
                </c:pt>
                <c:pt idx="25848">
                  <c:v>21.528811280457141</c:v>
                </c:pt>
                <c:pt idx="25849">
                  <c:v>20.367671436952925</c:v>
                </c:pt>
                <c:pt idx="25850">
                  <c:v>19.851650095057032</c:v>
                </c:pt>
                <c:pt idx="25851">
                  <c:v>19.371349140910269</c:v>
                </c:pt>
                <c:pt idx="25852">
                  <c:v>18.920240622331331</c:v>
                </c:pt>
                <c:pt idx="25853">
                  <c:v>18.493571577071577</c:v>
                </c:pt>
                <c:pt idx="25854">
                  <c:v>18.087753902555271</c:v>
                </c:pt>
                <c:pt idx="25855">
                  <c:v>18.3</c:v>
                </c:pt>
                <c:pt idx="25856">
                  <c:v>20.59215594520348</c:v>
                </c:pt>
                <c:pt idx="25857">
                  <c:v>22.814665891898827</c:v>
                </c:pt>
                <c:pt idx="25858">
                  <c:v>24.9</c:v>
                </c:pt>
                <c:pt idx="25859">
                  <c:v>26.78479644786232</c:v>
                </c:pt>
                <c:pt idx="25860">
                  <c:v>28.411786649170509</c:v>
                </c:pt>
                <c:pt idx="25861">
                  <c:v>29.731535329954589</c:v>
                </c:pt>
                <c:pt idx="25862">
                  <c:v>30.703942594373991</c:v>
                </c:pt>
                <c:pt idx="25863">
                  <c:v>31.299462339761146</c:v>
                </c:pt>
                <c:pt idx="25864">
                  <c:v>31.256</c:v>
                </c:pt>
                <c:pt idx="25865">
                  <c:v>30.898842766542955</c:v>
                </c:pt>
                <c:pt idx="25866">
                  <c:v>29.881745017327283</c:v>
                </c:pt>
                <c:pt idx="25867">
                  <c:v>28.359550664657</c:v>
                </c:pt>
                <c:pt idx="25868">
                  <c:v>24.178746874110445</c:v>
                </c:pt>
                <c:pt idx="25869">
                  <c:v>23.089674570455134</c:v>
                </c:pt>
                <c:pt idx="25870">
                  <c:v>22.253999999999998</c:v>
                </c:pt>
                <c:pt idx="25871">
                  <c:v>21.54949374822089</c:v>
                </c:pt>
                <c:pt idx="25872">
                  <c:v>20.92881128045714</c:v>
                </c:pt>
                <c:pt idx="25873">
                  <c:v>21.30298810404474</c:v>
                </c:pt>
                <c:pt idx="25874">
                  <c:v>20.760791766545434</c:v>
                </c:pt>
                <c:pt idx="25875">
                  <c:v>20.256127720521661</c:v>
                </c:pt>
                <c:pt idx="25876">
                  <c:v>19.782136885782922</c:v>
                </c:pt>
                <c:pt idx="25877">
                  <c:v>19.3338252077926</c:v>
                </c:pt>
                <c:pt idx="25878">
                  <c:v>18.907422578771843</c:v>
                </c:pt>
                <c:pt idx="25879">
                  <c:v>17.7</c:v>
                </c:pt>
                <c:pt idx="25880">
                  <c:v>20.356817118304033</c:v>
                </c:pt>
                <c:pt idx="25881">
                  <c:v>22.932908192882731</c:v>
                </c:pt>
                <c:pt idx="25882">
                  <c:v>25.349999999999998</c:v>
                </c:pt>
                <c:pt idx="25883">
                  <c:v>27.534650428204053</c:v>
                </c:pt>
                <c:pt idx="25884">
                  <c:v>29.420479979720362</c:v>
                </c:pt>
                <c:pt idx="25885">
                  <c:v>30.950188677901913</c:v>
                </c:pt>
                <c:pt idx="25886">
                  <c:v>32.077297098024395</c:v>
                </c:pt>
                <c:pt idx="25887">
                  <c:v>32.767558621086785</c:v>
                </c:pt>
                <c:pt idx="25888">
                  <c:v>31.494</c:v>
                </c:pt>
                <c:pt idx="25889">
                  <c:v>31.118726095280643</c:v>
                </c:pt>
                <c:pt idx="25890">
                  <c:v>30.05003643124968</c:v>
                </c:pt>
                <c:pt idx="25891">
                  <c:v>28.450629321559894</c:v>
                </c:pt>
                <c:pt idx="25892">
                  <c:v>25.30737896192764</c:v>
                </c:pt>
                <c:pt idx="25893">
                  <c:v>24.163063860260831</c:v>
                </c:pt>
                <c:pt idx="25894">
                  <c:v>23.285</c:v>
                </c:pt>
                <c:pt idx="25895">
                  <c:v>22.544757923855279</c:v>
                </c:pt>
                <c:pt idx="25896">
                  <c:v>21.892591562799169</c:v>
                </c:pt>
                <c:pt idx="25897">
                  <c:v>20.228269057761874</c:v>
                </c:pt>
                <c:pt idx="25898">
                  <c:v>19.603808448366124</c:v>
                </c:pt>
                <c:pt idx="25899">
                  <c:v>19.022574685014604</c:v>
                </c:pt>
                <c:pt idx="25900">
                  <c:v>18.476667999487915</c:v>
                </c:pt>
                <c:pt idx="25901">
                  <c:v>17.960336618630098</c:v>
                </c:pt>
                <c:pt idx="25902">
                  <c:v>17.469238418309644</c:v>
                </c:pt>
                <c:pt idx="25903">
                  <c:v>18.5</c:v>
                </c:pt>
                <c:pt idx="25904">
                  <c:v>21.139452300537343</c:v>
                </c:pt>
                <c:pt idx="25905">
                  <c:v>23.698706178550164</c:v>
                </c:pt>
                <c:pt idx="25906">
                  <c:v>26.1</c:v>
                </c:pt>
                <c:pt idx="25907">
                  <c:v>28.270371667235398</c:v>
                </c:pt>
                <c:pt idx="25908">
                  <c:v>30.143875535408469</c:v>
                </c:pt>
                <c:pt idx="25909">
                  <c:v>31.663586137523467</c:v>
                </c:pt>
                <c:pt idx="25910">
                  <c:v>32.783327835945812</c:v>
                </c:pt>
                <c:pt idx="25911">
                  <c:v>33.469077845785563</c:v>
                </c:pt>
                <c:pt idx="25912">
                  <c:v>32.242000000000004</c:v>
                </c:pt>
                <c:pt idx="25913">
                  <c:v>31.809787985599087</c:v>
                </c:pt>
                <c:pt idx="25914">
                  <c:v>30.578952303577218</c:v>
                </c:pt>
                <c:pt idx="25915">
                  <c:v>28.736876528968981</c:v>
                </c:pt>
                <c:pt idx="25916">
                  <c:v>24.840222666495976</c:v>
                </c:pt>
                <c:pt idx="25917">
                  <c:v>23.522287342507305</c:v>
                </c:pt>
                <c:pt idx="25918">
                  <c:v>22.511000000000003</c:v>
                </c:pt>
                <c:pt idx="25919">
                  <c:v>21.658445332991946</c:v>
                </c:pt>
                <c:pt idx="25920">
                  <c:v>20.907329593016975</c:v>
                </c:pt>
                <c:pt idx="25921">
                  <c:v>23.267671436952924</c:v>
                </c:pt>
                <c:pt idx="25922">
                  <c:v>22.751650095057034</c:v>
                </c:pt>
                <c:pt idx="25923">
                  <c:v>22.271349140910271</c:v>
                </c:pt>
                <c:pt idx="25924">
                  <c:v>21.820240622331333</c:v>
                </c:pt>
                <c:pt idx="25925">
                  <c:v>21.393571577071576</c:v>
                </c:pt>
                <c:pt idx="25926">
                  <c:v>20.987753902555273</c:v>
                </c:pt>
                <c:pt idx="25927">
                  <c:v>17</c:v>
                </c:pt>
                <c:pt idx="25928">
                  <c:v>20.021478291404588</c:v>
                </c:pt>
                <c:pt idx="25929">
                  <c:v>22.951150493866635</c:v>
                </c:pt>
                <c:pt idx="25930">
                  <c:v>25.699999999999996</c:v>
                </c:pt>
                <c:pt idx="25931">
                  <c:v>28.184504408545784</c:v>
                </c:pt>
                <c:pt idx="25932">
                  <c:v>30.329173310270214</c:v>
                </c:pt>
                <c:pt idx="25933">
                  <c:v>32.068842025849229</c:v>
                </c:pt>
                <c:pt idx="25934">
                  <c:v>33.350651601674805</c:v>
                </c:pt>
                <c:pt idx="25935">
                  <c:v>34.135654902412419</c:v>
                </c:pt>
                <c:pt idx="25936">
                  <c:v>31.256</c:v>
                </c:pt>
                <c:pt idx="25937">
                  <c:v>30.898842766542955</c:v>
                </c:pt>
                <c:pt idx="25938">
                  <c:v>29.881745017327283</c:v>
                </c:pt>
                <c:pt idx="25939">
                  <c:v>28.359550664657</c:v>
                </c:pt>
                <c:pt idx="25940">
                  <c:v>27.078746874110443</c:v>
                </c:pt>
                <c:pt idx="25941">
                  <c:v>25.989674570455136</c:v>
                </c:pt>
                <c:pt idx="25942">
                  <c:v>25.154</c:v>
                </c:pt>
                <c:pt idx="25943">
                  <c:v>24.449493748220888</c:v>
                </c:pt>
                <c:pt idx="25944">
                  <c:v>23.828811280457142</c:v>
                </c:pt>
                <c:pt idx="25945">
                  <c:v>20.544995246719679</c:v>
                </c:pt>
                <c:pt idx="25946">
                  <c:v>20.014016764478978</c:v>
                </c:pt>
                <c:pt idx="25947">
                  <c:v>19.519794043545353</c:v>
                </c:pt>
                <c:pt idx="25948">
                  <c:v>19.055609915732241</c:v>
                </c:pt>
                <c:pt idx="25949">
                  <c:v>18.616573651769304</c:v>
                </c:pt>
                <c:pt idx="25950">
                  <c:v>18.198993146107597</c:v>
                </c:pt>
                <c:pt idx="25951">
                  <c:v>20.6</c:v>
                </c:pt>
                <c:pt idx="25952">
                  <c:v>22.579589225403009</c:v>
                </c:pt>
                <c:pt idx="25953">
                  <c:v>24.499029633912624</c:v>
                </c:pt>
                <c:pt idx="25954">
                  <c:v>26.3</c:v>
                </c:pt>
                <c:pt idx="25955">
                  <c:v>27.927778750426548</c:v>
                </c:pt>
                <c:pt idx="25956">
                  <c:v>29.33290665155635</c:v>
                </c:pt>
                <c:pt idx="25957">
                  <c:v>30.472689603142598</c:v>
                </c:pt>
                <c:pt idx="25958">
                  <c:v>31.312495876959353</c:v>
                </c:pt>
                <c:pt idx="25959">
                  <c:v>31.826808384339174</c:v>
                </c:pt>
                <c:pt idx="25960">
                  <c:v>31.391999999999999</c:v>
                </c:pt>
                <c:pt idx="25961">
                  <c:v>31.024490382964494</c:v>
                </c:pt>
                <c:pt idx="25962">
                  <c:v>29.977911539568652</c:v>
                </c:pt>
                <c:pt idx="25963">
                  <c:v>28.411595611458655</c:v>
                </c:pt>
                <c:pt idx="25964">
                  <c:v>24.466536638577413</c:v>
                </c:pt>
                <c:pt idx="25965">
                  <c:v>23.345897021772675</c:v>
                </c:pt>
                <c:pt idx="25966">
                  <c:v>22.486000000000001</c:v>
                </c:pt>
                <c:pt idx="25967">
                  <c:v>21.761073277154829</c:v>
                </c:pt>
                <c:pt idx="25968">
                  <c:v>21.122400013224016</c:v>
                </c:pt>
                <c:pt idx="25969">
                  <c:v>20.384397625910729</c:v>
                </c:pt>
                <c:pt idx="25970">
                  <c:v>19.961858411169892</c:v>
                </c:pt>
                <c:pt idx="25971">
                  <c:v>19.568568499441017</c:v>
                </c:pt>
                <c:pt idx="25972">
                  <c:v>19.199182538575656</c:v>
                </c:pt>
                <c:pt idx="25973">
                  <c:v>18.849808610210786</c:v>
                </c:pt>
                <c:pt idx="25974">
                  <c:v>18.51750863035323</c:v>
                </c:pt>
                <c:pt idx="25975">
                  <c:v>17.8</c:v>
                </c:pt>
                <c:pt idx="25976">
                  <c:v>19.831683678703087</c:v>
                </c:pt>
                <c:pt idx="25977">
                  <c:v>21.801635676910323</c:v>
                </c:pt>
                <c:pt idx="25978">
                  <c:v>23.65</c:v>
                </c:pt>
                <c:pt idx="25979">
                  <c:v>25.320615033332508</c:v>
                </c:pt>
                <c:pt idx="25980">
                  <c:v>26.762719984492044</c:v>
                </c:pt>
                <c:pt idx="25981">
                  <c:v>27.932497224277931</c:v>
                </c:pt>
                <c:pt idx="25982">
                  <c:v>28.794403663195126</c:v>
                </c:pt>
                <c:pt idx="25983">
                  <c:v>29.322250710242834</c:v>
                </c:pt>
                <c:pt idx="25984">
                  <c:v>30.405999999999999</c:v>
                </c:pt>
                <c:pt idx="25985">
                  <c:v>30.113545163908363</c:v>
                </c:pt>
                <c:pt idx="25986">
                  <c:v>29.280704253318714</c:v>
                </c:pt>
                <c:pt idx="25987">
                  <c:v>28.034269747146674</c:v>
                </c:pt>
                <c:pt idx="25988">
                  <c:v>23.505060846191885</c:v>
                </c:pt>
                <c:pt idx="25989">
                  <c:v>22.613284249720511</c:v>
                </c:pt>
                <c:pt idx="25990">
                  <c:v>21.929000000000002</c:v>
                </c:pt>
                <c:pt idx="25991">
                  <c:v>21.352121692383772</c:v>
                </c:pt>
                <c:pt idx="25992">
                  <c:v>20.843881700664181</c:v>
                </c:pt>
                <c:pt idx="25993">
                  <c:v>20.522319056486428</c:v>
                </c:pt>
                <c:pt idx="25994">
                  <c:v>19.976383433900921</c:v>
                </c:pt>
                <c:pt idx="25995">
                  <c:v>19.468238946180428</c:v>
                </c:pt>
                <c:pt idx="25996">
                  <c:v>18.990979209133148</c:v>
                </c:pt>
                <c:pt idx="25997">
                  <c:v>18.539575726467028</c:v>
                </c:pt>
                <c:pt idx="25998">
                  <c:v>18.110232389659924</c:v>
                </c:pt>
                <c:pt idx="25999">
                  <c:v>18.2</c:v>
                </c:pt>
                <c:pt idx="26000">
                  <c:v>20.648439305103718</c:v>
                </c:pt>
                <c:pt idx="26001">
                  <c:v>23.022484020891927</c:v>
                </c:pt>
                <c:pt idx="26002">
                  <c:v>25.249999999999996</c:v>
                </c:pt>
                <c:pt idx="26003">
                  <c:v>27.263305296580199</c:v>
                </c:pt>
                <c:pt idx="26004">
                  <c:v>29.001226647977589</c:v>
                </c:pt>
                <c:pt idx="26005">
                  <c:v>30.410958193360582</c:v>
                </c:pt>
                <c:pt idx="26006">
                  <c:v>31.449665953081304</c:v>
                </c:pt>
                <c:pt idx="26007">
                  <c:v>32.085789317472134</c:v>
                </c:pt>
                <c:pt idx="26008">
                  <c:v>31.527999999999999</c:v>
                </c:pt>
                <c:pt idx="26009">
                  <c:v>31.150137999386025</c:v>
                </c:pt>
                <c:pt idx="26010">
                  <c:v>30.07407806181002</c:v>
                </c:pt>
                <c:pt idx="26011">
                  <c:v>28.463640558260305</c:v>
                </c:pt>
                <c:pt idx="26012">
                  <c:v>24.554326403044382</c:v>
                </c:pt>
                <c:pt idx="26013">
                  <c:v>23.402119473090213</c:v>
                </c:pt>
                <c:pt idx="26014">
                  <c:v>22.518000000000001</c:v>
                </c:pt>
                <c:pt idx="26015">
                  <c:v>21.772652806088765</c:v>
                </c:pt>
                <c:pt idx="26016">
                  <c:v>21.115988745990887</c:v>
                </c:pt>
                <c:pt idx="26017">
                  <c:v>20.818233344387192</c:v>
                </c:pt>
                <c:pt idx="26018">
                  <c:v>20.137683458698405</c:v>
                </c:pt>
                <c:pt idx="26019">
                  <c:v>19.504243069896155</c:v>
                </c:pt>
                <c:pt idx="26020">
                  <c:v>18.909302849741323</c:v>
                </c:pt>
                <c:pt idx="26021">
                  <c:v>18.346594398746575</c:v>
                </c:pt>
                <c:pt idx="26022">
                  <c:v>17.811385581630866</c:v>
                </c:pt>
                <c:pt idx="26023">
                  <c:v>17.7</c:v>
                </c:pt>
                <c:pt idx="26024">
                  <c:v>20.79093756247136</c:v>
                </c:pt>
                <c:pt idx="26025">
                  <c:v>23.787958551196901</c:v>
                </c:pt>
                <c:pt idx="26026">
                  <c:v>26.599999999999998</c:v>
                </c:pt>
                <c:pt idx="26027">
                  <c:v>29.1416194524204</c:v>
                </c:pt>
                <c:pt idx="26028">
                  <c:v>31.335591087517809</c:v>
                </c:pt>
                <c:pt idx="26029">
                  <c:v>33.115252187363005</c:v>
                </c:pt>
                <c:pt idx="26030">
                  <c:v>34.426528649989166</c:v>
                </c:pt>
                <c:pt idx="26031">
                  <c:v>35.229578003617306</c:v>
                </c:pt>
                <c:pt idx="26032">
                  <c:v>32.752000000000002</c:v>
                </c:pt>
                <c:pt idx="26033">
                  <c:v>32.280966547179844</c:v>
                </c:pt>
                <c:pt idx="26034">
                  <c:v>30.939576761982359</c:v>
                </c:pt>
                <c:pt idx="26035">
                  <c:v>28.932045079475177</c:v>
                </c:pt>
                <c:pt idx="26036">
                  <c:v>25.844434283247107</c:v>
                </c:pt>
                <c:pt idx="26037">
                  <c:v>24.408121534948076</c:v>
                </c:pt>
                <c:pt idx="26038">
                  <c:v>23.305999999999997</c:v>
                </c:pt>
                <c:pt idx="26039">
                  <c:v>22.376868566494213</c:v>
                </c:pt>
                <c:pt idx="26040">
                  <c:v>21.55828734089275</c:v>
                </c:pt>
                <c:pt idx="26041">
                  <c:v>21.008938105320187</c:v>
                </c:pt>
                <c:pt idx="26042">
                  <c:v>20.388216781010634</c:v>
                </c:pt>
                <c:pt idx="26043">
                  <c:v>19.81046345935583</c:v>
                </c:pt>
                <c:pt idx="26044">
                  <c:v>19.26782567613769</c:v>
                </c:pt>
                <c:pt idx="26045">
                  <c:v>18.754586099955667</c:v>
                </c:pt>
                <c:pt idx="26046">
                  <c:v>18.26642860742156</c:v>
                </c:pt>
                <c:pt idx="26047">
                  <c:v>17.3</c:v>
                </c:pt>
                <c:pt idx="26048">
                  <c:v>20.26938383810451</c:v>
                </c:pt>
                <c:pt idx="26049">
                  <c:v>23.148544450868936</c:v>
                </c:pt>
                <c:pt idx="26050">
                  <c:v>25.849999999999998</c:v>
                </c:pt>
                <c:pt idx="26051">
                  <c:v>28.29166812563982</c:v>
                </c:pt>
                <c:pt idx="26052">
                  <c:v>30.399359977334523</c:v>
                </c:pt>
                <c:pt idx="26053">
                  <c:v>32.109034404713896</c:v>
                </c:pt>
                <c:pt idx="26054">
                  <c:v>33.368743815439032</c:v>
                </c:pt>
                <c:pt idx="26055">
                  <c:v>34.140212576508759</c:v>
                </c:pt>
                <c:pt idx="26056">
                  <c:v>32.207999999999998</c:v>
                </c:pt>
                <c:pt idx="26057">
                  <c:v>31.7783760814937</c:v>
                </c:pt>
                <c:pt idx="26058">
                  <c:v>30.554910673016874</c:v>
                </c:pt>
                <c:pt idx="26059">
                  <c:v>28.723865292268567</c:v>
                </c:pt>
                <c:pt idx="26060">
                  <c:v>25.59327522537923</c:v>
                </c:pt>
                <c:pt idx="26061">
                  <c:v>24.283231729677915</c:v>
                </c:pt>
                <c:pt idx="26062">
                  <c:v>23.277999999999999</c:v>
                </c:pt>
                <c:pt idx="26063">
                  <c:v>22.43055045075846</c:v>
                </c:pt>
                <c:pt idx="26064">
                  <c:v>21.683932409825257</c:v>
                </c:pt>
                <c:pt idx="26065">
                  <c:v>22.057635723578244</c:v>
                </c:pt>
                <c:pt idx="26066">
                  <c:v>21.485525105389321</c:v>
                </c:pt>
                <c:pt idx="26067">
                  <c:v>20.953017525791822</c:v>
                </c:pt>
                <c:pt idx="26068">
                  <c:v>20.45287547258474</c:v>
                </c:pt>
                <c:pt idx="26069">
                  <c:v>19.979829357188052</c:v>
                </c:pt>
                <c:pt idx="26070">
                  <c:v>19.529901065876501</c:v>
                </c:pt>
                <c:pt idx="26071">
                  <c:v>17.8</c:v>
                </c:pt>
                <c:pt idx="26072">
                  <c:v>20.682559749271043</c:v>
                </c:pt>
                <c:pt idx="26073">
                  <c:v>23.477534379206102</c:v>
                </c:pt>
                <c:pt idx="26074">
                  <c:v>26.099999999999998</c:v>
                </c:pt>
                <c:pt idx="26075">
                  <c:v>28.470274320796548</c:v>
                </c:pt>
                <c:pt idx="26076">
                  <c:v>30.516337755775034</c:v>
                </c:pt>
                <c:pt idx="26077">
                  <c:v>32.176021702821679</c:v>
                </c:pt>
                <c:pt idx="26078">
                  <c:v>33.398897505046079</c:v>
                </c:pt>
                <c:pt idx="26079">
                  <c:v>34.147808700002656</c:v>
                </c:pt>
                <c:pt idx="26080">
                  <c:v>31.765999999999998</c:v>
                </c:pt>
                <c:pt idx="26081">
                  <c:v>31.370021328123713</c:v>
                </c:pt>
                <c:pt idx="26082">
                  <c:v>30.242369475732421</c:v>
                </c:pt>
                <c:pt idx="26083">
                  <c:v>28.554719215163196</c:v>
                </c:pt>
                <c:pt idx="26084">
                  <c:v>26.282958490861581</c:v>
                </c:pt>
                <c:pt idx="26085">
                  <c:v>25.075508762895911</c:v>
                </c:pt>
                <c:pt idx="26086">
                  <c:v>24.149000000000001</c:v>
                </c:pt>
                <c:pt idx="26087">
                  <c:v>23.367916981723159</c:v>
                </c:pt>
                <c:pt idx="26088">
                  <c:v>22.679769028332917</c:v>
                </c:pt>
                <c:pt idx="26089">
                  <c:v>22.157635723578242</c:v>
                </c:pt>
                <c:pt idx="26090">
                  <c:v>21.585525105389319</c:v>
                </c:pt>
                <c:pt idx="26091">
                  <c:v>21.053017525791823</c:v>
                </c:pt>
                <c:pt idx="26092">
                  <c:v>20.552875472584738</c:v>
                </c:pt>
                <c:pt idx="26093">
                  <c:v>20.079829357188054</c:v>
                </c:pt>
                <c:pt idx="26094">
                  <c:v>19.629901065876496</c:v>
                </c:pt>
                <c:pt idx="26095">
                  <c:v>19.100000000000001</c:v>
                </c:pt>
                <c:pt idx="26096">
                  <c:v>21.774181936070729</c:v>
                </c:pt>
                <c:pt idx="26097">
                  <c:v>24.367110207215298</c:v>
                </c:pt>
                <c:pt idx="26098">
                  <c:v>26.8</c:v>
                </c:pt>
                <c:pt idx="26099">
                  <c:v>28.998929189172706</c:v>
                </c:pt>
                <c:pt idx="26100">
                  <c:v>30.897084424032261</c:v>
                </c:pt>
                <c:pt idx="26101">
                  <c:v>32.436791218280355</c:v>
                </c:pt>
                <c:pt idx="26102">
                  <c:v>33.571266360102989</c:v>
                </c:pt>
                <c:pt idx="26103">
                  <c:v>34.266039396388003</c:v>
                </c:pt>
                <c:pt idx="26104">
                  <c:v>31.766000000000002</c:v>
                </c:pt>
                <c:pt idx="26105">
                  <c:v>31.370021328123716</c:v>
                </c:pt>
                <c:pt idx="26106">
                  <c:v>30.242369475732421</c:v>
                </c:pt>
                <c:pt idx="26107">
                  <c:v>28.5547192151632</c:v>
                </c:pt>
                <c:pt idx="26108">
                  <c:v>26.382958490861579</c:v>
                </c:pt>
                <c:pt idx="26109">
                  <c:v>25.175508762895909</c:v>
                </c:pt>
                <c:pt idx="26110">
                  <c:v>24.248999999999999</c:v>
                </c:pt>
                <c:pt idx="26111">
                  <c:v>23.467916981723157</c:v>
                </c:pt>
                <c:pt idx="26112">
                  <c:v>22.779769028332915</c:v>
                </c:pt>
                <c:pt idx="26113">
                  <c:v>21.316369055210984</c:v>
                </c:pt>
                <c:pt idx="26114">
                  <c:v>20.848958419435718</c:v>
                </c:pt>
                <c:pt idx="26115">
                  <c:v>20.413903207346259</c:v>
                </c:pt>
                <c:pt idx="26116">
                  <c:v>20.00529041877838</c:v>
                </c:pt>
                <c:pt idx="26117">
                  <c:v>19.618814834303965</c:v>
                </c:pt>
                <c:pt idx="26118">
                  <c:v>19.251226361010211</c:v>
                </c:pt>
                <c:pt idx="26119">
                  <c:v>19.2</c:v>
                </c:pt>
                <c:pt idx="26120">
                  <c:v>21.318507767536548</c:v>
                </c:pt>
                <c:pt idx="26121">
                  <c:v>23.372645748573156</c:v>
                </c:pt>
                <c:pt idx="26122">
                  <c:v>25.299999999999997</c:v>
                </c:pt>
                <c:pt idx="26123">
                  <c:v>27.042008838175779</c:v>
                </c:pt>
                <c:pt idx="26124">
                  <c:v>28.545742206051528</c:v>
                </c:pt>
                <c:pt idx="26125">
                  <c:v>29.76550992617015</c:v>
                </c:pt>
                <c:pt idx="26126">
                  <c:v>30.664249973588078</c:v>
                </c:pt>
                <c:pt idx="26127">
                  <c:v>31.214654586748935</c:v>
                </c:pt>
                <c:pt idx="26128">
                  <c:v>30.814</c:v>
                </c:pt>
                <c:pt idx="26129">
                  <c:v>30.490488013172968</c:v>
                </c:pt>
                <c:pt idx="26130">
                  <c:v>29.569203820042826</c:v>
                </c:pt>
                <c:pt idx="26131">
                  <c:v>28.190404587551633</c:v>
                </c:pt>
                <c:pt idx="26132">
                  <c:v>24.768430139592791</c:v>
                </c:pt>
                <c:pt idx="26133">
                  <c:v>23.781951603673129</c:v>
                </c:pt>
                <c:pt idx="26134">
                  <c:v>23.024999999999999</c:v>
                </c:pt>
                <c:pt idx="26135">
                  <c:v>22.386860279185587</c:v>
                </c:pt>
                <c:pt idx="26136">
                  <c:v>21.824647898964798</c:v>
                </c:pt>
                <c:pt idx="26137">
                  <c:v>21.029750006377228</c:v>
                </c:pt>
                <c:pt idx="26138">
                  <c:v>20.637125072326004</c:v>
                </c:pt>
                <c:pt idx="26139">
                  <c:v>20.271678694170859</c:v>
                </c:pt>
                <c:pt idx="26140">
                  <c:v>19.92844395177384</c:v>
                </c:pt>
                <c:pt idx="26141">
                  <c:v>19.603804460815333</c:v>
                </c:pt>
                <c:pt idx="26142">
                  <c:v>19.295030143248578</c:v>
                </c:pt>
                <c:pt idx="26143">
                  <c:v>18.899999999999999</c:v>
                </c:pt>
                <c:pt idx="26144">
                  <c:v>20.74067068326946</c:v>
                </c:pt>
                <c:pt idx="26145">
                  <c:v>22.525413519252087</c:v>
                </c:pt>
                <c:pt idx="26146">
                  <c:v>24.2</c:v>
                </c:pt>
                <c:pt idx="26147">
                  <c:v>25.713548662677315</c:v>
                </c:pt>
                <c:pt idx="26148">
                  <c:v>27.020071097061166</c:v>
                </c:pt>
                <c:pt idx="26149">
                  <c:v>28.079869280115048</c:v>
                </c:pt>
                <c:pt idx="26150">
                  <c:v>28.860741780330628</c:v>
                </c:pt>
                <c:pt idx="26151">
                  <c:v>29.338962181929404</c:v>
                </c:pt>
                <c:pt idx="26152">
                  <c:v>30.134</c:v>
                </c:pt>
                <c:pt idx="26153">
                  <c:v>29.862249931065293</c:v>
                </c:pt>
                <c:pt idx="26154">
                  <c:v>29.088371208835976</c:v>
                </c:pt>
                <c:pt idx="26155">
                  <c:v>27.930179853543372</c:v>
                </c:pt>
                <c:pt idx="26156">
                  <c:v>23.929481317257945</c:v>
                </c:pt>
                <c:pt idx="26157">
                  <c:v>23.100839347085429</c:v>
                </c:pt>
                <c:pt idx="26158">
                  <c:v>22.465</c:v>
                </c:pt>
                <c:pt idx="26159">
                  <c:v>21.928962634515894</c:v>
                </c:pt>
                <c:pt idx="26160">
                  <c:v>21.456704235130434</c:v>
                </c:pt>
                <c:pt idx="26161">
                  <c:v>21.861721435677481</c:v>
                </c:pt>
                <c:pt idx="26162">
                  <c:v>21.424225080591832</c:v>
                </c:pt>
                <c:pt idx="26163">
                  <c:v>21.017013402076099</c:v>
                </c:pt>
                <c:pt idx="26164">
                  <c:v>20.634551831976566</c:v>
                </c:pt>
                <c:pt idx="26165">
                  <c:v>20.272810684908514</c:v>
                </c:pt>
                <c:pt idx="26166">
                  <c:v>19.928747873905557</c:v>
                </c:pt>
                <c:pt idx="26167">
                  <c:v>19</c:v>
                </c:pt>
                <c:pt idx="26168">
                  <c:v>21.135872585303243</c:v>
                </c:pt>
                <c:pt idx="26169">
                  <c:v>23.206847762905724</c:v>
                </c:pt>
                <c:pt idx="26170">
                  <c:v>25.15</c:v>
                </c:pt>
                <c:pt idx="26171">
                  <c:v>26.906287599144434</c:v>
                </c:pt>
                <c:pt idx="26172">
                  <c:v>28.42234665036343</c:v>
                </c:pt>
                <c:pt idx="26173">
                  <c:v>29.652112466548594</c:v>
                </c:pt>
                <c:pt idx="26174">
                  <c:v>30.558219235666673</c:v>
                </c:pt>
                <c:pt idx="26175">
                  <c:v>31.113135362050159</c:v>
                </c:pt>
                <c:pt idx="26176">
                  <c:v>30.542000000000002</c:v>
                </c:pt>
                <c:pt idx="26177">
                  <c:v>30.239192780329901</c:v>
                </c:pt>
                <c:pt idx="26178">
                  <c:v>29.376870775560086</c:v>
                </c:pt>
                <c:pt idx="26179">
                  <c:v>28.086314693948328</c:v>
                </c:pt>
                <c:pt idx="26180">
                  <c:v>25.092850610658854</c:v>
                </c:pt>
                <c:pt idx="26181">
                  <c:v>24.169506701038049</c:v>
                </c:pt>
                <c:pt idx="26182">
                  <c:v>23.460999999999999</c:v>
                </c:pt>
                <c:pt idx="26183">
                  <c:v>22.863701221317712</c:v>
                </c:pt>
                <c:pt idx="26184">
                  <c:v>22.337470433431054</c:v>
                </c:pt>
                <c:pt idx="26185">
                  <c:v>22.593692864977736</c:v>
                </c:pt>
                <c:pt idx="26186">
                  <c:v>22.111325088857665</c:v>
                </c:pt>
                <c:pt idx="26187">
                  <c:v>21.662348109981341</c:v>
                </c:pt>
                <c:pt idx="26188">
                  <c:v>21.240659712179291</c:v>
                </c:pt>
                <c:pt idx="26189">
                  <c:v>20.841816909001693</c:v>
                </c:pt>
                <c:pt idx="26190">
                  <c:v>20.462465604562539</c:v>
                </c:pt>
                <c:pt idx="26191">
                  <c:v>19.600000000000001</c:v>
                </c:pt>
                <c:pt idx="26192">
                  <c:v>21.926885580736869</c:v>
                </c:pt>
                <c:pt idx="26193">
                  <c:v>24.183069920563963</c:v>
                </c:pt>
                <c:pt idx="26194">
                  <c:v>26.3</c:v>
                </c:pt>
                <c:pt idx="26195">
                  <c:v>28.213353969799627</c:v>
                </c:pt>
                <c:pt idx="26196">
                  <c:v>29.864995537794307</c:v>
                </c:pt>
                <c:pt idx="26197">
                  <c:v>31.204740410711477</c:v>
                </c:pt>
                <c:pt idx="26198">
                  <c:v>32.191881118531171</c:v>
                </c:pt>
                <c:pt idx="26199">
                  <c:v>32.796423890363585</c:v>
                </c:pt>
                <c:pt idx="26200">
                  <c:v>30.95</c:v>
                </c:pt>
                <c:pt idx="26201">
                  <c:v>30.616135629594503</c:v>
                </c:pt>
                <c:pt idx="26202">
                  <c:v>29.665370342284199</c:v>
                </c:pt>
                <c:pt idx="26203">
                  <c:v>28.242449534353284</c:v>
                </c:pt>
                <c:pt idx="26204">
                  <c:v>26.156219904059764</c:v>
                </c:pt>
                <c:pt idx="26205">
                  <c:v>25.138174054990671</c:v>
                </c:pt>
                <c:pt idx="26206">
                  <c:v>24.356999999999999</c:v>
                </c:pt>
                <c:pt idx="26207">
                  <c:v>23.698439808119527</c:v>
                </c:pt>
                <c:pt idx="26208">
                  <c:v>23.118236631731676</c:v>
                </c:pt>
                <c:pt idx="26209">
                  <c:v>21.360980961369805</c:v>
                </c:pt>
                <c:pt idx="26210">
                  <c:v>20.807566768611892</c:v>
                </c:pt>
                <c:pt idx="26211">
                  <c:v>20.29246139749797</c:v>
                </c:pt>
                <c:pt idx="26212">
                  <c:v>19.808663855833601</c:v>
                </c:pt>
                <c:pt idx="26213">
                  <c:v>19.351076763815897</c:v>
                </c:pt>
                <c:pt idx="26214">
                  <c:v>18.915852011436087</c:v>
                </c:pt>
                <c:pt idx="26215">
                  <c:v>20.100000000000001</c:v>
                </c:pt>
                <c:pt idx="26216">
                  <c:v>22.392155945203481</c:v>
                </c:pt>
                <c:pt idx="26217">
                  <c:v>24.614665891898827</c:v>
                </c:pt>
                <c:pt idx="26218">
                  <c:v>26.7</c:v>
                </c:pt>
                <c:pt idx="26219">
                  <c:v>28.584796447862317</c:v>
                </c:pt>
                <c:pt idx="26220">
                  <c:v>30.211786649170506</c:v>
                </c:pt>
                <c:pt idx="26221">
                  <c:v>31.531535329954586</c:v>
                </c:pt>
                <c:pt idx="26222">
                  <c:v>32.503942594373989</c:v>
                </c:pt>
                <c:pt idx="26223">
                  <c:v>33.099462339761146</c:v>
                </c:pt>
                <c:pt idx="26224">
                  <c:v>31.596</c:v>
                </c:pt>
                <c:pt idx="26225">
                  <c:v>31.212961807596795</c:v>
                </c:pt>
                <c:pt idx="26226">
                  <c:v>30.122161322930708</c:v>
                </c:pt>
                <c:pt idx="26227">
                  <c:v>28.489663031661131</c:v>
                </c:pt>
                <c:pt idx="26228">
                  <c:v>25.448221285277867</c:v>
                </c:pt>
                <c:pt idx="26229">
                  <c:v>24.280230698748984</c:v>
                </c:pt>
                <c:pt idx="26230">
                  <c:v>23.384</c:v>
                </c:pt>
                <c:pt idx="26231">
                  <c:v>22.628442570555734</c:v>
                </c:pt>
                <c:pt idx="26232">
                  <c:v>21.962783112374325</c:v>
                </c:pt>
                <c:pt idx="26233">
                  <c:v>20.290347627186172</c:v>
                </c:pt>
                <c:pt idx="26234">
                  <c:v>19.789283425635091</c:v>
                </c:pt>
                <c:pt idx="26235">
                  <c:v>19.322904238275189</c:v>
                </c:pt>
                <c:pt idx="26236">
                  <c:v>18.884871328930423</c:v>
                </c:pt>
                <c:pt idx="26237">
                  <c:v>18.470569502373849</c:v>
                </c:pt>
                <c:pt idx="26238">
                  <c:v>18.076514659002946</c:v>
                </c:pt>
                <c:pt idx="26239">
                  <c:v>18.5</c:v>
                </c:pt>
                <c:pt idx="26240">
                  <c:v>20.687967038603322</c:v>
                </c:pt>
                <c:pt idx="26241">
                  <c:v>22.809453805903427</c:v>
                </c:pt>
                <c:pt idx="26242">
                  <c:v>24.8</c:v>
                </c:pt>
                <c:pt idx="26243">
                  <c:v>26.599123882050396</c:v>
                </c:pt>
                <c:pt idx="26244">
                  <c:v>28.152159983299125</c:v>
                </c:pt>
                <c:pt idx="26245">
                  <c:v>29.411920087683928</c:v>
                </c:pt>
                <c:pt idx="26246">
                  <c:v>30.340127021902447</c:v>
                </c:pt>
                <c:pt idx="26247">
                  <c:v>30.908577687953823</c:v>
                </c:pt>
                <c:pt idx="26248">
                  <c:v>31.12</c:v>
                </c:pt>
                <c:pt idx="26249">
                  <c:v>30.773195150121424</c:v>
                </c:pt>
                <c:pt idx="26250">
                  <c:v>29.785578495085911</c:v>
                </c:pt>
                <c:pt idx="26251">
                  <c:v>28.307505717855349</c:v>
                </c:pt>
                <c:pt idx="26252">
                  <c:v>23.990957109643475</c:v>
                </c:pt>
                <c:pt idx="26253">
                  <c:v>22.933452119137595</c:v>
                </c:pt>
                <c:pt idx="26254">
                  <c:v>22.122</c:v>
                </c:pt>
                <c:pt idx="26255">
                  <c:v>21.437914219286949</c:v>
                </c:pt>
                <c:pt idx="26256">
                  <c:v>20.835222547690268</c:v>
                </c:pt>
                <c:pt idx="26257">
                  <c:v>20.834959533344996</c:v>
                </c:pt>
                <c:pt idx="26258">
                  <c:v>20.247891774811265</c:v>
                </c:pt>
                <c:pt idx="26259">
                  <c:v>19.7014624284269</c:v>
                </c:pt>
                <c:pt idx="26260">
                  <c:v>19.188244765985647</c:v>
                </c:pt>
                <c:pt idx="26261">
                  <c:v>18.70283143188578</c:v>
                </c:pt>
                <c:pt idx="26262">
                  <c:v>18.241140309428825</c:v>
                </c:pt>
                <c:pt idx="26263">
                  <c:v>17.7</c:v>
                </c:pt>
                <c:pt idx="26264">
                  <c:v>20.4436412071375</c:v>
                </c:pt>
                <c:pt idx="26265">
                  <c:v>23.103918264545566</c:v>
                </c:pt>
                <c:pt idx="26266">
                  <c:v>25.599999999999998</c:v>
                </c:pt>
                <c:pt idx="26267">
                  <c:v>27.856044233047321</c:v>
                </c:pt>
                <c:pt idx="26268">
                  <c:v>29.803502201279855</c:v>
                </c:pt>
                <c:pt idx="26269">
                  <c:v>31.38320137979413</c:v>
                </c:pt>
                <c:pt idx="26270">
                  <c:v>32.547143408417355</c:v>
                </c:pt>
                <c:pt idx="26271">
                  <c:v>33.259962497592888</c:v>
                </c:pt>
                <c:pt idx="26272">
                  <c:v>31.902000000000001</c:v>
                </c:pt>
                <c:pt idx="26273">
                  <c:v>31.495668944545251</c:v>
                </c:pt>
                <c:pt idx="26274">
                  <c:v>30.338535997973793</c:v>
                </c:pt>
                <c:pt idx="26275">
                  <c:v>28.606764161964851</c:v>
                </c:pt>
                <c:pt idx="26276">
                  <c:v>25.170748255328547</c:v>
                </c:pt>
                <c:pt idx="26277">
                  <c:v>23.93173121421345</c:v>
                </c:pt>
                <c:pt idx="26278">
                  <c:v>22.981000000000002</c:v>
                </c:pt>
                <c:pt idx="26279">
                  <c:v>22.179496510657096</c:v>
                </c:pt>
                <c:pt idx="26280">
                  <c:v>21.473357761099791</c:v>
                </c:pt>
                <c:pt idx="26281">
                  <c:v>21.067671436952924</c:v>
                </c:pt>
                <c:pt idx="26282">
                  <c:v>20.551650095057035</c:v>
                </c:pt>
                <c:pt idx="26283">
                  <c:v>20.071349140910268</c:v>
                </c:pt>
                <c:pt idx="26284">
                  <c:v>19.62024062233133</c:v>
                </c:pt>
                <c:pt idx="26285">
                  <c:v>19.193571577071573</c:v>
                </c:pt>
                <c:pt idx="26286">
                  <c:v>18.78775390255527</c:v>
                </c:pt>
                <c:pt idx="26287">
                  <c:v>17.8</c:v>
                </c:pt>
                <c:pt idx="26288">
                  <c:v>20.300533758403798</c:v>
                </c:pt>
                <c:pt idx="26289">
                  <c:v>22.725090063889631</c:v>
                </c:pt>
                <c:pt idx="26290">
                  <c:v>25</c:v>
                </c:pt>
                <c:pt idx="26291">
                  <c:v>27.056141579486166</c:v>
                </c:pt>
                <c:pt idx="26292">
                  <c:v>28.831039980913285</c:v>
                </c:pt>
                <c:pt idx="26293">
                  <c:v>30.270765814495917</c:v>
                </c:pt>
                <c:pt idx="26294">
                  <c:v>31.331573739317083</c:v>
                </c:pt>
                <c:pt idx="26295">
                  <c:v>31.9812316433758</c:v>
                </c:pt>
                <c:pt idx="26296">
                  <c:v>31.256</c:v>
                </c:pt>
                <c:pt idx="26297">
                  <c:v>30.898842766542955</c:v>
                </c:pt>
                <c:pt idx="26298">
                  <c:v>29.881745017327283</c:v>
                </c:pt>
                <c:pt idx="26299">
                  <c:v>28.359550664657</c:v>
                </c:pt>
                <c:pt idx="26300">
                  <c:v>24.878746874110444</c:v>
                </c:pt>
                <c:pt idx="26301">
                  <c:v>23.789674570455137</c:v>
                </c:pt>
                <c:pt idx="26302">
                  <c:v>22.954000000000001</c:v>
                </c:pt>
                <c:pt idx="26303">
                  <c:v>22.249493748220889</c:v>
                </c:pt>
                <c:pt idx="26304">
                  <c:v>21.628811280457139</c:v>
                </c:pt>
                <c:pt idx="26305">
                  <c:v>22.42900953206955</c:v>
                </c:pt>
                <c:pt idx="26306">
                  <c:v>21.920466760346063</c:v>
                </c:pt>
                <c:pt idx="26307">
                  <c:v>21.447126689592729</c:v>
                </c:pt>
                <c:pt idx="26308">
                  <c:v>21.002555975630877</c:v>
                </c:pt>
                <c:pt idx="26309">
                  <c:v>20.582070539722714</c:v>
                </c:pt>
                <c:pt idx="26310">
                  <c:v>20.18213428077911</c:v>
                </c:pt>
                <c:pt idx="26311">
                  <c:v>18.399999999999999</c:v>
                </c:pt>
                <c:pt idx="26312">
                  <c:v>21.004722665003953</c:v>
                </c:pt>
                <c:pt idx="26313">
                  <c:v>23.530302149885031</c:v>
                </c:pt>
                <c:pt idx="26314">
                  <c:v>25.9</c:v>
                </c:pt>
                <c:pt idx="26315">
                  <c:v>28.041814145298087</c:v>
                </c:pt>
                <c:pt idx="26316">
                  <c:v>29.890666646784666</c:v>
                </c:pt>
                <c:pt idx="26317">
                  <c:v>31.390381056766579</c:v>
                </c:pt>
                <c:pt idx="26318">
                  <c:v>32.495389311788621</c:v>
                </c:pt>
                <c:pt idx="26319">
                  <c:v>33.172116295183116</c:v>
                </c:pt>
                <c:pt idx="26320">
                  <c:v>31.187999999999999</c:v>
                </c:pt>
                <c:pt idx="26321">
                  <c:v>30.83601895833219</c:v>
                </c:pt>
                <c:pt idx="26322">
                  <c:v>29.833661756206595</c:v>
                </c:pt>
                <c:pt idx="26323">
                  <c:v>28.333528191256175</c:v>
                </c:pt>
                <c:pt idx="26324">
                  <c:v>26.184851991876961</c:v>
                </c:pt>
                <c:pt idx="26325">
                  <c:v>25.111563344796366</c:v>
                </c:pt>
                <c:pt idx="26326">
                  <c:v>24.288</c:v>
                </c:pt>
                <c:pt idx="26327">
                  <c:v>23.593703983753919</c:v>
                </c:pt>
                <c:pt idx="26328">
                  <c:v>22.982016914073704</c:v>
                </c:pt>
                <c:pt idx="26329">
                  <c:v>22.322319056486428</c:v>
                </c:pt>
                <c:pt idx="26330">
                  <c:v>21.776383433900921</c:v>
                </c:pt>
                <c:pt idx="26331">
                  <c:v>21.268238946180432</c:v>
                </c:pt>
                <c:pt idx="26332">
                  <c:v>20.790979209133148</c:v>
                </c:pt>
                <c:pt idx="26333">
                  <c:v>20.339575726467032</c:v>
                </c:pt>
                <c:pt idx="26334">
                  <c:v>19.910232389659924</c:v>
                </c:pt>
                <c:pt idx="26335">
                  <c:v>19.8</c:v>
                </c:pt>
                <c:pt idx="26336">
                  <c:v>22.283168940637104</c:v>
                </c:pt>
                <c:pt idx="26337">
                  <c:v>24.690888049557064</c:v>
                </c:pt>
                <c:pt idx="26338">
                  <c:v>26.95</c:v>
                </c:pt>
                <c:pt idx="26339">
                  <c:v>28.991862818517511</c:v>
                </c:pt>
                <c:pt idx="26340">
                  <c:v>30.754435536601385</c:v>
                </c:pt>
                <c:pt idx="26341">
                  <c:v>32.184163274117473</c:v>
                </c:pt>
                <c:pt idx="26342">
                  <c:v>33.237604477238492</c:v>
                </c:pt>
                <c:pt idx="26343">
                  <c:v>33.882750868074574</c:v>
                </c:pt>
                <c:pt idx="26344">
                  <c:v>31.527999999999999</c:v>
                </c:pt>
                <c:pt idx="26345">
                  <c:v>31.150137999386025</c:v>
                </c:pt>
                <c:pt idx="26346">
                  <c:v>30.07407806181002</c:v>
                </c:pt>
                <c:pt idx="26347">
                  <c:v>28.463640558260305</c:v>
                </c:pt>
                <c:pt idx="26348">
                  <c:v>26.354326403044386</c:v>
                </c:pt>
                <c:pt idx="26349">
                  <c:v>25.202119473090217</c:v>
                </c:pt>
                <c:pt idx="26350">
                  <c:v>24.318000000000001</c:v>
                </c:pt>
                <c:pt idx="26351">
                  <c:v>23.572652806088769</c:v>
                </c:pt>
                <c:pt idx="26352">
                  <c:v>22.915988745990887</c:v>
                </c:pt>
                <c:pt idx="26353">
                  <c:v>22.341650008928116</c:v>
                </c:pt>
                <c:pt idx="26354">
                  <c:v>21.791975101256405</c:v>
                </c:pt>
                <c:pt idx="26355">
                  <c:v>21.280350171839203</c:v>
                </c:pt>
                <c:pt idx="26356">
                  <c:v>20.799821532483378</c:v>
                </c:pt>
                <c:pt idx="26357">
                  <c:v>20.345326245141464</c:v>
                </c:pt>
                <c:pt idx="26358">
                  <c:v>19.913042200548006</c:v>
                </c:pt>
                <c:pt idx="26359">
                  <c:v>19.5</c:v>
                </c:pt>
                <c:pt idx="26360">
                  <c:v>22.052628211703876</c:v>
                </c:pt>
                <c:pt idx="26361">
                  <c:v>24.52769610688733</c:v>
                </c:pt>
                <c:pt idx="26362">
                  <c:v>26.85</c:v>
                </c:pt>
                <c:pt idx="26363">
                  <c:v>28.948977862392127</c:v>
                </c:pt>
                <c:pt idx="26364">
                  <c:v>30.76085331384898</c:v>
                </c:pt>
                <c:pt idx="26365">
                  <c:v>32.23057343563125</c:v>
                </c:pt>
                <c:pt idx="26366">
                  <c:v>33.313481525552859</c:v>
                </c:pt>
                <c:pt idx="26367">
                  <c:v>33.97667396927946</c:v>
                </c:pt>
                <c:pt idx="26368">
                  <c:v>31.562000000000001</c:v>
                </c:pt>
                <c:pt idx="26369">
                  <c:v>31.181549903491412</c:v>
                </c:pt>
                <c:pt idx="26370">
                  <c:v>30.098119692370364</c:v>
                </c:pt>
                <c:pt idx="26371">
                  <c:v>28.47665179496072</c:v>
                </c:pt>
                <c:pt idx="26372">
                  <c:v>26.401273844161125</c:v>
                </c:pt>
                <c:pt idx="26373">
                  <c:v>25.2411750859196</c:v>
                </c:pt>
                <c:pt idx="26374">
                  <c:v>24.350999999999999</c:v>
                </c:pt>
                <c:pt idx="26375">
                  <c:v>23.600547688322251</c:v>
                </c:pt>
                <c:pt idx="26376">
                  <c:v>22.939385929182606</c:v>
                </c:pt>
                <c:pt idx="26377">
                  <c:v>22.613023817419425</c:v>
                </c:pt>
                <c:pt idx="26378">
                  <c:v>22.126916756213149</c:v>
                </c:pt>
                <c:pt idx="26379">
                  <c:v>21.674459335640112</c:v>
                </c:pt>
                <c:pt idx="26380">
                  <c:v>21.249502035529517</c:v>
                </c:pt>
                <c:pt idx="26381">
                  <c:v>20.847567427676125</c:v>
                </c:pt>
                <c:pt idx="26382">
                  <c:v>20.46527541545062</c:v>
                </c:pt>
                <c:pt idx="26383">
                  <c:v>19.5</c:v>
                </c:pt>
                <c:pt idx="26384">
                  <c:v>21.861615216270252</c:v>
                </c:pt>
                <c:pt idx="26385">
                  <c:v>24.151473949229093</c:v>
                </c:pt>
                <c:pt idx="26386">
                  <c:v>26.3</c:v>
                </c:pt>
                <c:pt idx="26387">
                  <c:v>28.241911491736936</c:v>
                </c:pt>
                <c:pt idx="26388">
                  <c:v>29.9182044264181</c:v>
                </c:pt>
                <c:pt idx="26389">
                  <c:v>31.277945491468365</c:v>
                </c:pt>
                <c:pt idx="26390">
                  <c:v>32.279819642688352</c:v>
                </c:pt>
                <c:pt idx="26391">
                  <c:v>32.893385440966028</c:v>
                </c:pt>
                <c:pt idx="26392">
                  <c:v>30.984000000000002</c:v>
                </c:pt>
                <c:pt idx="26393">
                  <c:v>30.647547533699889</c:v>
                </c:pt>
                <c:pt idx="26394">
                  <c:v>29.689411972844542</c:v>
                </c:pt>
                <c:pt idx="26395">
                  <c:v>28.255460771053698</c:v>
                </c:pt>
                <c:pt idx="26396">
                  <c:v>26.203167345176507</c:v>
                </c:pt>
                <c:pt idx="26397">
                  <c:v>25.177229667820054</c:v>
                </c:pt>
                <c:pt idx="26398">
                  <c:v>24.39</c:v>
                </c:pt>
                <c:pt idx="26399">
                  <c:v>23.726334690353013</c:v>
                </c:pt>
                <c:pt idx="26400">
                  <c:v>23.141633814923395</c:v>
                </c:pt>
                <c:pt idx="26401">
                  <c:v>23.632354769861113</c:v>
                </c:pt>
                <c:pt idx="26402">
                  <c:v>23.142508423568636</c:v>
                </c:pt>
                <c:pt idx="26403">
                  <c:v>22.686570561298879</c:v>
                </c:pt>
                <c:pt idx="26404">
                  <c:v>22.258344358879746</c:v>
                </c:pt>
                <c:pt idx="26405">
                  <c:v>21.853317946350558</c:v>
                </c:pt>
                <c:pt idx="26406">
                  <c:v>21.468085226338701</c:v>
                </c:pt>
                <c:pt idx="26407">
                  <c:v>20.100000000000001</c:v>
                </c:pt>
                <c:pt idx="26408">
                  <c:v>22.54843930510372</c:v>
                </c:pt>
                <c:pt idx="26409">
                  <c:v>24.922484020891929</c:v>
                </c:pt>
                <c:pt idx="26410">
                  <c:v>27.150000000000002</c:v>
                </c:pt>
                <c:pt idx="26411">
                  <c:v>29.163305296580205</c:v>
                </c:pt>
                <c:pt idx="26412">
                  <c:v>30.901226647977595</c:v>
                </c:pt>
                <c:pt idx="26413">
                  <c:v>32.310958193360591</c:v>
                </c:pt>
                <c:pt idx="26414">
                  <c:v>33.349665953081313</c:v>
                </c:pt>
                <c:pt idx="26415">
                  <c:v>33.98578931747214</c:v>
                </c:pt>
                <c:pt idx="26416">
                  <c:v>31.018000000000001</c:v>
                </c:pt>
                <c:pt idx="26417">
                  <c:v>30.678959437805272</c:v>
                </c:pt>
                <c:pt idx="26418">
                  <c:v>29.713453603404883</c:v>
                </c:pt>
                <c:pt idx="26419">
                  <c:v>28.268472007754109</c:v>
                </c:pt>
                <c:pt idx="26420">
                  <c:v>27.250114786293249</c:v>
                </c:pt>
                <c:pt idx="26421">
                  <c:v>26.216285280649441</c:v>
                </c:pt>
                <c:pt idx="26422">
                  <c:v>25.423000000000002</c:v>
                </c:pt>
                <c:pt idx="26423">
                  <c:v>24.754229572586496</c:v>
                </c:pt>
                <c:pt idx="26424">
                  <c:v>24.165030998115114</c:v>
                </c:pt>
                <c:pt idx="26425">
                  <c:v>23.355030960094357</c:v>
                </c:pt>
                <c:pt idx="26426">
                  <c:v>22.880141754146692</c:v>
                </c:pt>
                <c:pt idx="26427">
                  <c:v>22.4381256586638</c:v>
                </c:pt>
                <c:pt idx="26428">
                  <c:v>22.022975065478832</c:v>
                </c:pt>
                <c:pt idx="26429">
                  <c:v>21.630315871652826</c:v>
                </c:pt>
                <c:pt idx="26430">
                  <c:v>21.256845982786373</c:v>
                </c:pt>
                <c:pt idx="26431">
                  <c:v>21.1</c:v>
                </c:pt>
                <c:pt idx="26432">
                  <c:v>23.270602220836629</c:v>
                </c:pt>
                <c:pt idx="26433">
                  <c:v>25.375251791570861</c:v>
                </c:pt>
                <c:pt idx="26434">
                  <c:v>27.35</c:v>
                </c:pt>
                <c:pt idx="26435">
                  <c:v>29.134845121081742</c:v>
                </c:pt>
                <c:pt idx="26436">
                  <c:v>30.675555538987226</c:v>
                </c:pt>
                <c:pt idx="26437">
                  <c:v>31.925317547305482</c:v>
                </c:pt>
                <c:pt idx="26438">
                  <c:v>32.846157759823853</c:v>
                </c:pt>
                <c:pt idx="26439">
                  <c:v>33.410096912652605</c:v>
                </c:pt>
                <c:pt idx="26440">
                  <c:v>30.882000000000001</c:v>
                </c:pt>
                <c:pt idx="26441">
                  <c:v>30.553311821383737</c:v>
                </c:pt>
                <c:pt idx="26442">
                  <c:v>29.617287081163514</c:v>
                </c:pt>
                <c:pt idx="26443">
                  <c:v>28.216427060952459</c:v>
                </c:pt>
                <c:pt idx="26444">
                  <c:v>26.86232502182628</c:v>
                </c:pt>
                <c:pt idx="26445">
                  <c:v>25.860062829331898</c:v>
                </c:pt>
                <c:pt idx="26446">
                  <c:v>25.091000000000001</c:v>
                </c:pt>
                <c:pt idx="26447">
                  <c:v>24.442650043652556</c:v>
                </c:pt>
                <c:pt idx="26448">
                  <c:v>23.871442265348236</c:v>
                </c:pt>
                <c:pt idx="26449">
                  <c:v>23.278447624635284</c:v>
                </c:pt>
                <c:pt idx="26450">
                  <c:v>22.934433396704691</c:v>
                </c:pt>
                <c:pt idx="26451">
                  <c:v>22.614232760606846</c:v>
                </c:pt>
                <c:pt idx="26452">
                  <c:v>22.313493748220889</c:v>
                </c:pt>
                <c:pt idx="26453">
                  <c:v>22.029047718047718</c:v>
                </c:pt>
                <c:pt idx="26454">
                  <c:v>21.758502601703515</c:v>
                </c:pt>
                <c:pt idx="26455">
                  <c:v>20.9</c:v>
                </c:pt>
                <c:pt idx="26456">
                  <c:v>22.601752141135915</c:v>
                </c:pt>
                <c:pt idx="26457">
                  <c:v>24.251797404591553</c:v>
                </c:pt>
                <c:pt idx="26458">
                  <c:v>25.799999999999997</c:v>
                </c:pt>
                <c:pt idx="26459">
                  <c:v>27.199318574928085</c:v>
                </c:pt>
                <c:pt idx="26460">
                  <c:v>28.407235542565985</c:v>
                </c:pt>
                <c:pt idx="26461">
                  <c:v>29.387048957087497</c:v>
                </c:pt>
                <c:pt idx="26462">
                  <c:v>30.108987683701901</c:v>
                </c:pt>
                <c:pt idx="26463">
                  <c:v>30.551115979519636</c:v>
                </c:pt>
                <c:pt idx="26464">
                  <c:v>29.692</c:v>
                </c:pt>
                <c:pt idx="26465">
                  <c:v>29.453895177695305</c:v>
                </c:pt>
                <c:pt idx="26466">
                  <c:v>28.77583001155152</c:v>
                </c:pt>
                <c:pt idx="26467">
                  <c:v>27.761033776438001</c:v>
                </c:pt>
                <c:pt idx="26468">
                  <c:v>25.819164582740296</c:v>
                </c:pt>
                <c:pt idx="26469">
                  <c:v>25.093116380303425</c:v>
                </c:pt>
                <c:pt idx="26470">
                  <c:v>24.536000000000001</c:v>
                </c:pt>
                <c:pt idx="26471">
                  <c:v>24.066329165480592</c:v>
                </c:pt>
                <c:pt idx="26472">
                  <c:v>23.652540853638094</c:v>
                </c:pt>
                <c:pt idx="26473">
                  <c:v>23.89443333928541</c:v>
                </c:pt>
                <c:pt idx="26474">
                  <c:v>23.527983400837606</c:v>
                </c:pt>
                <c:pt idx="26475">
                  <c:v>23.186900114559467</c:v>
                </c:pt>
                <c:pt idx="26476">
                  <c:v>22.86654768832225</c:v>
                </c:pt>
                <c:pt idx="26477">
                  <c:v>22.563550830094307</c:v>
                </c:pt>
                <c:pt idx="26478">
                  <c:v>22.275361467032006</c:v>
                </c:pt>
                <c:pt idx="26479">
                  <c:v>21.5</c:v>
                </c:pt>
                <c:pt idx="26480">
                  <c:v>23.288576229969383</c:v>
                </c:pt>
                <c:pt idx="26481">
                  <c:v>25.022807476254389</c:v>
                </c:pt>
                <c:pt idx="26482">
                  <c:v>26.65</c:v>
                </c:pt>
                <c:pt idx="26483">
                  <c:v>28.120712379771355</c:v>
                </c:pt>
                <c:pt idx="26484">
                  <c:v>29.390257764125472</c:v>
                </c:pt>
                <c:pt idx="26485">
                  <c:v>30.420061658979719</c:v>
                </c:pt>
                <c:pt idx="26486">
                  <c:v>31.178833994094859</c:v>
                </c:pt>
                <c:pt idx="26487">
                  <c:v>31.643519856025744</c:v>
                </c:pt>
                <c:pt idx="26488">
                  <c:v>29.896000000000001</c:v>
                </c:pt>
                <c:pt idx="26489">
                  <c:v>29.642366602327609</c:v>
                </c:pt>
                <c:pt idx="26490">
                  <c:v>28.920079794913576</c:v>
                </c:pt>
                <c:pt idx="26491">
                  <c:v>27.839101196640481</c:v>
                </c:pt>
                <c:pt idx="26492">
                  <c:v>26.600849229440751</c:v>
                </c:pt>
                <c:pt idx="26493">
                  <c:v>25.827450057279734</c:v>
                </c:pt>
                <c:pt idx="26494">
                  <c:v>25.234000000000002</c:v>
                </c:pt>
                <c:pt idx="26495">
                  <c:v>24.733698458881499</c:v>
                </c:pt>
                <c:pt idx="26496">
                  <c:v>24.292923952788403</c:v>
                </c:pt>
                <c:pt idx="26497">
                  <c:v>23.868411911260601</c:v>
                </c:pt>
                <c:pt idx="26498">
                  <c:v>23.468308407036979</c:v>
                </c:pt>
                <c:pt idx="26499">
                  <c:v>23.095901145488398</c:v>
                </c:pt>
                <c:pt idx="26500">
                  <c:v>22.746128598474293</c:v>
                </c:pt>
                <c:pt idx="26501">
                  <c:v>22.415305498164194</c:v>
                </c:pt>
                <c:pt idx="26502">
                  <c:v>22.100649765024741</c:v>
                </c:pt>
                <c:pt idx="26503">
                  <c:v>22</c:v>
                </c:pt>
                <c:pt idx="26504">
                  <c:v>23.823305865502768</c:v>
                </c:pt>
                <c:pt idx="26505">
                  <c:v>25.591211504919521</c:v>
                </c:pt>
                <c:pt idx="26506">
                  <c:v>27.25</c:v>
                </c:pt>
                <c:pt idx="26507">
                  <c:v>28.749269901708661</c:v>
                </c:pt>
                <c:pt idx="26508">
                  <c:v>30.043466652749267</c:v>
                </c:pt>
                <c:pt idx="26509">
                  <c:v>31.093266739736606</c:v>
                </c:pt>
                <c:pt idx="26510">
                  <c:v>31.866772518252038</c:v>
                </c:pt>
                <c:pt idx="26511">
                  <c:v>32.340481406628186</c:v>
                </c:pt>
                <c:pt idx="26512">
                  <c:v>30.201999999999998</c:v>
                </c:pt>
                <c:pt idx="26513">
                  <c:v>29.925073739276058</c:v>
                </c:pt>
                <c:pt idx="26514">
                  <c:v>29.136454469956661</c:v>
                </c:pt>
                <c:pt idx="26515">
                  <c:v>27.956202326944197</c:v>
                </c:pt>
                <c:pt idx="26516">
                  <c:v>26.823376199491435</c:v>
                </c:pt>
                <c:pt idx="26517">
                  <c:v>25.9789505727442</c:v>
                </c:pt>
                <c:pt idx="26518">
                  <c:v>25.331000000000003</c:v>
                </c:pt>
                <c:pt idx="26519">
                  <c:v>24.784752398982864</c:v>
                </c:pt>
                <c:pt idx="26520">
                  <c:v>24.303498601513873</c:v>
                </c:pt>
                <c:pt idx="26521">
                  <c:v>21.090347627186173</c:v>
                </c:pt>
                <c:pt idx="26522">
                  <c:v>20.589283425635092</c:v>
                </c:pt>
                <c:pt idx="26523">
                  <c:v>20.12290423827519</c:v>
                </c:pt>
                <c:pt idx="26524">
                  <c:v>19.684871328930424</c:v>
                </c:pt>
                <c:pt idx="26525">
                  <c:v>19.270569502373853</c:v>
                </c:pt>
                <c:pt idx="26526">
                  <c:v>18.876514659002943</c:v>
                </c:pt>
                <c:pt idx="26527">
                  <c:v>21.8</c:v>
                </c:pt>
                <c:pt idx="26528">
                  <c:v>23.553846594435996</c:v>
                </c:pt>
                <c:pt idx="26529">
                  <c:v>25.254403447589254</c:v>
                </c:pt>
                <c:pt idx="26530">
                  <c:v>26.849999999999998</c:v>
                </c:pt>
                <c:pt idx="26531">
                  <c:v>28.292154857834046</c:v>
                </c:pt>
                <c:pt idx="26532">
                  <c:v>29.537048875501675</c:v>
                </c:pt>
                <c:pt idx="26533">
                  <c:v>30.54685657822283</c:v>
                </c:pt>
                <c:pt idx="26534">
                  <c:v>31.290895469937674</c:v>
                </c:pt>
                <c:pt idx="26535">
                  <c:v>31.746558305423299</c:v>
                </c:pt>
                <c:pt idx="26536">
                  <c:v>31.12</c:v>
                </c:pt>
                <c:pt idx="26537">
                  <c:v>30.773195150121424</c:v>
                </c:pt>
                <c:pt idx="26538">
                  <c:v>29.785578495085911</c:v>
                </c:pt>
                <c:pt idx="26539">
                  <c:v>28.307505717855349</c:v>
                </c:pt>
                <c:pt idx="26540">
                  <c:v>24.790957109643472</c:v>
                </c:pt>
                <c:pt idx="26541">
                  <c:v>23.733452119137596</c:v>
                </c:pt>
                <c:pt idx="26542">
                  <c:v>22.921999999999997</c:v>
                </c:pt>
                <c:pt idx="26543">
                  <c:v>22.237914219286949</c:v>
                </c:pt>
                <c:pt idx="26544">
                  <c:v>21.635222547690265</c:v>
                </c:pt>
                <c:pt idx="26545">
                  <c:v>22.144995246719674</c:v>
                </c:pt>
                <c:pt idx="26546">
                  <c:v>21.614016764478976</c:v>
                </c:pt>
                <c:pt idx="26547">
                  <c:v>21.119794043545348</c:v>
                </c:pt>
                <c:pt idx="26548">
                  <c:v>20.655609915732239</c:v>
                </c:pt>
                <c:pt idx="26549">
                  <c:v>20.216573651769302</c:v>
                </c:pt>
                <c:pt idx="26550">
                  <c:v>19.798993146107598</c:v>
                </c:pt>
                <c:pt idx="26551">
                  <c:v>18.5</c:v>
                </c:pt>
                <c:pt idx="26552">
                  <c:v>21.122087482770649</c:v>
                </c:pt>
                <c:pt idx="26553">
                  <c:v>23.664504164217597</c:v>
                </c:pt>
                <c:pt idx="26554">
                  <c:v>26.05</c:v>
                </c:pt>
                <c:pt idx="26555">
                  <c:v>28.206092906266743</c:v>
                </c:pt>
                <c:pt idx="26556">
                  <c:v>30.067271091096568</c:v>
                </c:pt>
                <c:pt idx="26557">
                  <c:v>31.576983597145023</c:v>
                </c:pt>
                <c:pt idx="26558">
                  <c:v>32.689358573867217</c:v>
                </c:pt>
                <c:pt idx="26559">
                  <c:v>33.370597070484344</c:v>
                </c:pt>
                <c:pt idx="26560">
                  <c:v>31.392000000000003</c:v>
                </c:pt>
                <c:pt idx="26561">
                  <c:v>31.024490382964494</c:v>
                </c:pt>
                <c:pt idx="26562">
                  <c:v>29.977911539568655</c:v>
                </c:pt>
                <c:pt idx="26563">
                  <c:v>28.411595611458655</c:v>
                </c:pt>
                <c:pt idx="26564">
                  <c:v>26.066536638577411</c:v>
                </c:pt>
                <c:pt idx="26565">
                  <c:v>24.945897021772673</c:v>
                </c:pt>
                <c:pt idx="26566">
                  <c:v>24.085999999999999</c:v>
                </c:pt>
                <c:pt idx="26567">
                  <c:v>23.361073277154826</c:v>
                </c:pt>
                <c:pt idx="26568">
                  <c:v>22.722400013224011</c:v>
                </c:pt>
                <c:pt idx="26569">
                  <c:v>22.364326199161365</c:v>
                </c:pt>
                <c:pt idx="26570">
                  <c:v>21.829608431834465</c:v>
                </c:pt>
                <c:pt idx="26571">
                  <c:v>21.331905269204121</c:v>
                </c:pt>
                <c:pt idx="26572">
                  <c:v>20.864452239082468</c:v>
                </c:pt>
                <c:pt idx="26573">
                  <c:v>20.422324170443737</c:v>
                </c:pt>
                <c:pt idx="26574">
                  <c:v>20.001802956995682</c:v>
                </c:pt>
                <c:pt idx="26575">
                  <c:v>19.399999999999999</c:v>
                </c:pt>
                <c:pt idx="26576">
                  <c:v>21.917898576170487</c:v>
                </c:pt>
                <c:pt idx="26577">
                  <c:v>24.359292078222197</c:v>
                </c:pt>
                <c:pt idx="26578">
                  <c:v>26.65</c:v>
                </c:pt>
                <c:pt idx="26579">
                  <c:v>28.720420340454815</c:v>
                </c:pt>
                <c:pt idx="26580">
                  <c:v>30.50764442522518</c:v>
                </c:pt>
                <c:pt idx="26581">
                  <c:v>31.957368354874358</c:v>
                </c:pt>
                <c:pt idx="26582">
                  <c:v>33.025543001395668</c:v>
                </c:pt>
                <c:pt idx="26583">
                  <c:v>33.679712418677013</c:v>
                </c:pt>
                <c:pt idx="26584">
                  <c:v>31.425999999999998</c:v>
                </c:pt>
                <c:pt idx="26585">
                  <c:v>31.055902287069873</c:v>
                </c:pt>
                <c:pt idx="26586">
                  <c:v>30.001953170128992</c:v>
                </c:pt>
                <c:pt idx="26587">
                  <c:v>28.424606848159065</c:v>
                </c:pt>
                <c:pt idx="26588">
                  <c:v>26.313484079694156</c:v>
                </c:pt>
                <c:pt idx="26589">
                  <c:v>25.184952634602062</c:v>
                </c:pt>
                <c:pt idx="26590">
                  <c:v>24.319000000000003</c:v>
                </c:pt>
                <c:pt idx="26591">
                  <c:v>23.588968159388312</c:v>
                </c:pt>
                <c:pt idx="26592">
                  <c:v>22.945797196415732</c:v>
                </c:pt>
                <c:pt idx="26593">
                  <c:v>23.097038102769297</c:v>
                </c:pt>
                <c:pt idx="26594">
                  <c:v>22.633366752080235</c:v>
                </c:pt>
                <c:pt idx="26595">
                  <c:v>22.201791981687489</c:v>
                </c:pt>
                <c:pt idx="26596">
                  <c:v>21.796448095428154</c:v>
                </c:pt>
                <c:pt idx="26597">
                  <c:v>21.413064315629533</c:v>
                </c:pt>
                <c:pt idx="26598">
                  <c:v>21.048416550122127</c:v>
                </c:pt>
                <c:pt idx="26599">
                  <c:v>19.600000000000001</c:v>
                </c:pt>
                <c:pt idx="26600">
                  <c:v>21.944250398503563</c:v>
                </c:pt>
                <c:pt idx="26601">
                  <c:v>24.21727193489653</c:v>
                </c:pt>
                <c:pt idx="26602">
                  <c:v>26.35</c:v>
                </c:pt>
                <c:pt idx="26603">
                  <c:v>28.277632730768282</c:v>
                </c:pt>
                <c:pt idx="26604">
                  <c:v>29.941599982106204</c:v>
                </c:pt>
                <c:pt idx="26605">
                  <c:v>31.291342951089923</c:v>
                </c:pt>
                <c:pt idx="26606">
                  <c:v>32.285850380609766</c:v>
                </c:pt>
                <c:pt idx="26607">
                  <c:v>32.894904665664811</c:v>
                </c:pt>
                <c:pt idx="26608">
                  <c:v>30.78</c:v>
                </c:pt>
                <c:pt idx="26609">
                  <c:v>30.459076109067585</c:v>
                </c:pt>
                <c:pt idx="26610">
                  <c:v>29.545162189482486</c:v>
                </c:pt>
                <c:pt idx="26611">
                  <c:v>28.177393350851219</c:v>
                </c:pt>
                <c:pt idx="26612">
                  <c:v>26.521482698476053</c:v>
                </c:pt>
                <c:pt idx="26613">
                  <c:v>25.542895990843746</c:v>
                </c:pt>
                <c:pt idx="26614">
                  <c:v>24.792000000000002</c:v>
                </c:pt>
                <c:pt idx="26615">
                  <c:v>24.158965396952102</c:v>
                </c:pt>
                <c:pt idx="26616">
                  <c:v>23.601250715773084</c:v>
                </c:pt>
                <c:pt idx="26617">
                  <c:v>21.79295239067006</c:v>
                </c:pt>
                <c:pt idx="26618">
                  <c:v>21.194666776877721</c:v>
                </c:pt>
                <c:pt idx="26619">
                  <c:v>20.637796105403211</c:v>
                </c:pt>
                <c:pt idx="26620">
                  <c:v>20.114771736036325</c:v>
                </c:pt>
                <c:pt idx="26621">
                  <c:v>19.620082987909072</c:v>
                </c:pt>
                <c:pt idx="26622">
                  <c:v>19.149569742093068</c:v>
                </c:pt>
                <c:pt idx="26623">
                  <c:v>20.7</c:v>
                </c:pt>
                <c:pt idx="26624">
                  <c:v>23.131074487337024</c:v>
                </c:pt>
                <c:pt idx="26625">
                  <c:v>25.488282006559363</c:v>
                </c:pt>
                <c:pt idx="26626">
                  <c:v>27.7</c:v>
                </c:pt>
                <c:pt idx="26627">
                  <c:v>29.699026535611551</c:v>
                </c:pt>
                <c:pt idx="26628">
                  <c:v>31.424622203665692</c:v>
                </c:pt>
                <c:pt idx="26629">
                  <c:v>32.824355652982142</c:v>
                </c:pt>
                <c:pt idx="26630">
                  <c:v>33.85569669100272</c:v>
                </c:pt>
                <c:pt idx="26631">
                  <c:v>34.487308542170915</c:v>
                </c:pt>
                <c:pt idx="26632">
                  <c:v>32.004000000000005</c:v>
                </c:pt>
                <c:pt idx="26633">
                  <c:v>31.5899046568614</c:v>
                </c:pt>
                <c:pt idx="26634">
                  <c:v>30.410660889654821</c:v>
                </c:pt>
                <c:pt idx="26635">
                  <c:v>28.64579787206609</c:v>
                </c:pt>
                <c:pt idx="26636">
                  <c:v>26.211590578678777</c:v>
                </c:pt>
                <c:pt idx="26637">
                  <c:v>24.948898052701608</c:v>
                </c:pt>
                <c:pt idx="26638">
                  <c:v>23.98</c:v>
                </c:pt>
                <c:pt idx="26639">
                  <c:v>23.163181157357553</c:v>
                </c:pt>
                <c:pt idx="26640">
                  <c:v>22.443549310674946</c:v>
                </c:pt>
                <c:pt idx="26641">
                  <c:v>21.608938105320185</c:v>
                </c:pt>
                <c:pt idx="26642">
                  <c:v>20.988216781010635</c:v>
                </c:pt>
                <c:pt idx="26643">
                  <c:v>20.410463459355832</c:v>
                </c:pt>
                <c:pt idx="26644">
                  <c:v>19.867825676137688</c:v>
                </c:pt>
                <c:pt idx="26645">
                  <c:v>19.354586099955664</c:v>
                </c:pt>
                <c:pt idx="26646">
                  <c:v>18.866428607421557</c:v>
                </c:pt>
                <c:pt idx="26647">
                  <c:v>18.7</c:v>
                </c:pt>
                <c:pt idx="26648">
                  <c:v>21.530465295970963</c:v>
                </c:pt>
                <c:pt idx="26649">
                  <c:v>24.274928336208401</c:v>
                </c:pt>
                <c:pt idx="26650">
                  <c:v>26.849999999999998</c:v>
                </c:pt>
                <c:pt idx="26651">
                  <c:v>29.177438037890589</c:v>
                </c:pt>
                <c:pt idx="26652">
                  <c:v>31.186524422839341</c:v>
                </c:pt>
                <c:pt idx="26653">
                  <c:v>32.816214081686347</c:v>
                </c:pt>
                <c:pt idx="26654">
                  <c:v>34.016989718810308</c:v>
                </c:pt>
                <c:pt idx="26655">
                  <c:v>34.75236637409899</c:v>
                </c:pt>
                <c:pt idx="26656">
                  <c:v>32.207999999999998</c:v>
                </c:pt>
                <c:pt idx="26657">
                  <c:v>31.778376081493704</c:v>
                </c:pt>
                <c:pt idx="26658">
                  <c:v>30.554910673016877</c:v>
                </c:pt>
                <c:pt idx="26659">
                  <c:v>28.723865292268567</c:v>
                </c:pt>
                <c:pt idx="26660">
                  <c:v>26.193275225379228</c:v>
                </c:pt>
                <c:pt idx="26661">
                  <c:v>24.883231729677913</c:v>
                </c:pt>
                <c:pt idx="26662">
                  <c:v>23.878</c:v>
                </c:pt>
                <c:pt idx="26663">
                  <c:v>23.030550450758458</c:v>
                </c:pt>
                <c:pt idx="26664">
                  <c:v>22.283932409825255</c:v>
                </c:pt>
                <c:pt idx="26665">
                  <c:v>23.09629762846162</c:v>
                </c:pt>
                <c:pt idx="26666">
                  <c:v>22.516708440100295</c:v>
                </c:pt>
                <c:pt idx="26667">
                  <c:v>21.977239977109363</c:v>
                </c:pt>
                <c:pt idx="26668">
                  <c:v>21.470560119285192</c:v>
                </c:pt>
                <c:pt idx="26669">
                  <c:v>20.991330394536917</c:v>
                </c:pt>
                <c:pt idx="26670">
                  <c:v>20.535520687652664</c:v>
                </c:pt>
                <c:pt idx="26671">
                  <c:v>18.399999999999999</c:v>
                </c:pt>
                <c:pt idx="26672">
                  <c:v>21.386748655871202</c:v>
                </c:pt>
                <c:pt idx="26673">
                  <c:v>24.282746465201502</c:v>
                </c:pt>
                <c:pt idx="26674">
                  <c:v>27</c:v>
                </c:pt>
                <c:pt idx="26675">
                  <c:v>29.455946886608476</c:v>
                </c:pt>
                <c:pt idx="26676">
                  <c:v>31.575964421646425</c:v>
                </c:pt>
                <c:pt idx="26677">
                  <c:v>33.295636945092348</c:v>
                </c:pt>
                <c:pt idx="26678">
                  <c:v>34.562713077517628</c:v>
                </c:pt>
                <c:pt idx="26679">
                  <c:v>35.33869335180998</c:v>
                </c:pt>
                <c:pt idx="26680">
                  <c:v>31.834</c:v>
                </c:pt>
                <c:pt idx="26681">
                  <c:v>31.432845136334482</c:v>
                </c:pt>
                <c:pt idx="26682">
                  <c:v>30.290452736853105</c:v>
                </c:pt>
                <c:pt idx="26683">
                  <c:v>28.580741688564025</c:v>
                </c:pt>
                <c:pt idx="26684">
                  <c:v>27.376853373095067</c:v>
                </c:pt>
                <c:pt idx="26685">
                  <c:v>26.153619988554681</c:v>
                </c:pt>
                <c:pt idx="26686">
                  <c:v>25.215000000000003</c:v>
                </c:pt>
                <c:pt idx="26687">
                  <c:v>24.423706746190128</c:v>
                </c:pt>
                <c:pt idx="26688">
                  <c:v>23.726563394716354</c:v>
                </c:pt>
                <c:pt idx="26689">
                  <c:v>21.482916677295378</c:v>
                </c:pt>
                <c:pt idx="26690">
                  <c:v>20.828541787210007</c:v>
                </c:pt>
                <c:pt idx="26691">
                  <c:v>20.219464490284764</c:v>
                </c:pt>
                <c:pt idx="26692">
                  <c:v>19.647406586289733</c:v>
                </c:pt>
                <c:pt idx="26693">
                  <c:v>19.106340768025554</c:v>
                </c:pt>
                <c:pt idx="26694">
                  <c:v>18.591716905414295</c:v>
                </c:pt>
                <c:pt idx="26695">
                  <c:v>20.100000000000001</c:v>
                </c:pt>
                <c:pt idx="26696">
                  <c:v>22.791546753837423</c:v>
                </c:pt>
                <c:pt idx="26697">
                  <c:v>25.401312221547865</c:v>
                </c:pt>
                <c:pt idx="26698">
                  <c:v>27.85</c:v>
                </c:pt>
                <c:pt idx="26699">
                  <c:v>30.063207950141361</c:v>
                </c:pt>
                <c:pt idx="26700">
                  <c:v>31.973688868344162</c:v>
                </c:pt>
                <c:pt idx="26701">
                  <c:v>33.523393758658798</c:v>
                </c:pt>
                <c:pt idx="26702">
                  <c:v>34.665235622181584</c:v>
                </c:pt>
                <c:pt idx="26703">
                  <c:v>35.364520171689222</c:v>
                </c:pt>
                <c:pt idx="26704">
                  <c:v>32.513999999999996</c:v>
                </c:pt>
                <c:pt idx="26705">
                  <c:v>32.061083218442157</c:v>
                </c:pt>
                <c:pt idx="26706">
                  <c:v>30.771285348059958</c:v>
                </c:pt>
                <c:pt idx="26707">
                  <c:v>28.840966422572286</c:v>
                </c:pt>
                <c:pt idx="26708">
                  <c:v>26.315802195429914</c:v>
                </c:pt>
                <c:pt idx="26709">
                  <c:v>24.934732245142385</c:v>
                </c:pt>
                <c:pt idx="26710">
                  <c:v>23.875</c:v>
                </c:pt>
                <c:pt idx="26711">
                  <c:v>22.981604390859822</c:v>
                </c:pt>
                <c:pt idx="26712">
                  <c:v>22.194507058550723</c:v>
                </c:pt>
                <c:pt idx="26713">
                  <c:v>23.260980961369803</c:v>
                </c:pt>
                <c:pt idx="26714">
                  <c:v>22.70756676861189</c:v>
                </c:pt>
                <c:pt idx="26715">
                  <c:v>22.192461397497972</c:v>
                </c:pt>
                <c:pt idx="26716">
                  <c:v>21.708663855833603</c:v>
                </c:pt>
                <c:pt idx="26717">
                  <c:v>21.251076763815895</c:v>
                </c:pt>
                <c:pt idx="26718">
                  <c:v>20.815852011436085</c:v>
                </c:pt>
                <c:pt idx="26719">
                  <c:v>18.100000000000001</c:v>
                </c:pt>
                <c:pt idx="26720">
                  <c:v>21.06938383810451</c:v>
                </c:pt>
                <c:pt idx="26721">
                  <c:v>23.948544450868937</c:v>
                </c:pt>
                <c:pt idx="26722">
                  <c:v>26.65</c:v>
                </c:pt>
                <c:pt idx="26723">
                  <c:v>29.091668125639824</c:v>
                </c:pt>
                <c:pt idx="26724">
                  <c:v>31.199359977334527</c:v>
                </c:pt>
                <c:pt idx="26725">
                  <c:v>32.909034404713907</c:v>
                </c:pt>
                <c:pt idx="26726">
                  <c:v>34.168743815439036</c:v>
                </c:pt>
                <c:pt idx="26727">
                  <c:v>34.940212576508756</c:v>
                </c:pt>
                <c:pt idx="26728">
                  <c:v>31.596000000000004</c:v>
                </c:pt>
                <c:pt idx="26729">
                  <c:v>31.212961807596798</c:v>
                </c:pt>
                <c:pt idx="26730">
                  <c:v>30.122161322930708</c:v>
                </c:pt>
                <c:pt idx="26731">
                  <c:v>28.489663031661134</c:v>
                </c:pt>
                <c:pt idx="26732">
                  <c:v>27.348221285277866</c:v>
                </c:pt>
                <c:pt idx="26733">
                  <c:v>26.180230698748986</c:v>
                </c:pt>
                <c:pt idx="26734">
                  <c:v>25.283999999999999</c:v>
                </c:pt>
                <c:pt idx="26735">
                  <c:v>24.528442570555733</c:v>
                </c:pt>
                <c:pt idx="26736">
                  <c:v>23.862783112374323</c:v>
                </c:pt>
                <c:pt idx="26737">
                  <c:v>24.513023817419423</c:v>
                </c:pt>
                <c:pt idx="26738">
                  <c:v>24.026916756213147</c:v>
                </c:pt>
                <c:pt idx="26739">
                  <c:v>23.57445933564011</c:v>
                </c:pt>
                <c:pt idx="26740">
                  <c:v>23.149502035529515</c:v>
                </c:pt>
                <c:pt idx="26741">
                  <c:v>22.747567427676124</c:v>
                </c:pt>
                <c:pt idx="26742">
                  <c:v>22.365275415450618</c:v>
                </c:pt>
                <c:pt idx="26743">
                  <c:v>20.399999999999999</c:v>
                </c:pt>
                <c:pt idx="26744">
                  <c:v>22.935263393937181</c:v>
                </c:pt>
                <c:pt idx="26745">
                  <c:v>25.393494092554761</c:v>
                </c:pt>
                <c:pt idx="26746">
                  <c:v>27.7</c:v>
                </c:pt>
                <c:pt idx="26747">
                  <c:v>29.78469910142347</c:v>
                </c:pt>
                <c:pt idx="26748">
                  <c:v>31.584248869537078</c:v>
                </c:pt>
                <c:pt idx="26749">
                  <c:v>33.043970895252805</c:v>
                </c:pt>
                <c:pt idx="26750">
                  <c:v>34.119512263474263</c:v>
                </c:pt>
                <c:pt idx="26751">
                  <c:v>34.77819319397824</c:v>
                </c:pt>
                <c:pt idx="26752">
                  <c:v>30.984000000000002</c:v>
                </c:pt>
                <c:pt idx="26753">
                  <c:v>30.647547533699889</c:v>
                </c:pt>
                <c:pt idx="26754">
                  <c:v>29.689411972844542</c:v>
                </c:pt>
                <c:pt idx="26755">
                  <c:v>28.255460771053698</c:v>
                </c:pt>
                <c:pt idx="26756">
                  <c:v>28.103167345176505</c:v>
                </c:pt>
                <c:pt idx="26757">
                  <c:v>27.077229667820053</c:v>
                </c:pt>
                <c:pt idx="26758">
                  <c:v>26.29</c:v>
                </c:pt>
                <c:pt idx="26759">
                  <c:v>25.626334690353012</c:v>
                </c:pt>
                <c:pt idx="26760">
                  <c:v>25.041633814923394</c:v>
                </c:pt>
                <c:pt idx="26761">
                  <c:v>21.109678579627861</c:v>
                </c:pt>
                <c:pt idx="26762">
                  <c:v>20.604875092990575</c:v>
                </c:pt>
                <c:pt idx="26763">
                  <c:v>20.135015463933961</c:v>
                </c:pt>
                <c:pt idx="26764">
                  <c:v>19.69371365228065</c:v>
                </c:pt>
                <c:pt idx="26765">
                  <c:v>19.276320021048281</c:v>
                </c:pt>
                <c:pt idx="26766">
                  <c:v>18.879324469891024</c:v>
                </c:pt>
                <c:pt idx="26767">
                  <c:v>22</c:v>
                </c:pt>
                <c:pt idx="26768">
                  <c:v>23.736481776669304</c:v>
                </c:pt>
                <c:pt idx="26769">
                  <c:v>25.420201433256686</c:v>
                </c:pt>
                <c:pt idx="26770">
                  <c:v>27</c:v>
                </c:pt>
                <c:pt idx="26771">
                  <c:v>28.427876096865393</c:v>
                </c:pt>
                <c:pt idx="26772">
                  <c:v>29.660444431189781</c:v>
                </c:pt>
                <c:pt idx="26773">
                  <c:v>30.660254037844386</c:v>
                </c:pt>
                <c:pt idx="26774">
                  <c:v>31.396926207859082</c:v>
                </c:pt>
                <c:pt idx="26775">
                  <c:v>31.84807753012208</c:v>
                </c:pt>
                <c:pt idx="26776">
                  <c:v>31.154</c:v>
                </c:pt>
                <c:pt idx="26777">
                  <c:v>30.804607054226807</c:v>
                </c:pt>
                <c:pt idx="26778">
                  <c:v>29.809620125646255</c:v>
                </c:pt>
                <c:pt idx="26779">
                  <c:v>28.320516954555764</c:v>
                </c:pt>
                <c:pt idx="26780">
                  <c:v>24.837904550760218</c:v>
                </c:pt>
                <c:pt idx="26781">
                  <c:v>23.772507731966979</c:v>
                </c:pt>
                <c:pt idx="26782">
                  <c:v>22.954999999999998</c:v>
                </c:pt>
                <c:pt idx="26783">
                  <c:v>22.265809101520432</c:v>
                </c:pt>
                <c:pt idx="26784">
                  <c:v>21.658619730881984</c:v>
                </c:pt>
                <c:pt idx="26785">
                  <c:v>21.886261915086937</c:v>
                </c:pt>
                <c:pt idx="26786">
                  <c:v>21.250583450432579</c:v>
                </c:pt>
                <c:pt idx="26787">
                  <c:v>20.658908361990914</c:v>
                </c:pt>
                <c:pt idx="26788">
                  <c:v>20.103194969538599</c:v>
                </c:pt>
                <c:pt idx="26789">
                  <c:v>19.577588174653393</c:v>
                </c:pt>
                <c:pt idx="26790">
                  <c:v>19.077667850973889</c:v>
                </c:pt>
                <c:pt idx="26791">
                  <c:v>18.5</c:v>
                </c:pt>
                <c:pt idx="26792">
                  <c:v>21.469383838104509</c:v>
                </c:pt>
                <c:pt idx="26793">
                  <c:v>24.348544450868935</c:v>
                </c:pt>
                <c:pt idx="26794">
                  <c:v>27.049999999999997</c:v>
                </c:pt>
                <c:pt idx="26795">
                  <c:v>29.491668125639823</c:v>
                </c:pt>
                <c:pt idx="26796">
                  <c:v>31.599359977334526</c:v>
                </c:pt>
                <c:pt idx="26797">
                  <c:v>33.309034404713898</c:v>
                </c:pt>
                <c:pt idx="26798">
                  <c:v>34.568743815439035</c:v>
                </c:pt>
                <c:pt idx="26799">
                  <c:v>35.340212576508762</c:v>
                </c:pt>
                <c:pt idx="26800">
                  <c:v>32.344000000000001</c:v>
                </c:pt>
                <c:pt idx="26801">
                  <c:v>31.904023697915239</c:v>
                </c:pt>
                <c:pt idx="26802">
                  <c:v>30.651077195258246</c:v>
                </c:pt>
                <c:pt idx="26803">
                  <c:v>28.775910239070221</c:v>
                </c:pt>
                <c:pt idx="26804">
                  <c:v>26.581064989846201</c:v>
                </c:pt>
                <c:pt idx="26805">
                  <c:v>25.239454180995459</c:v>
                </c:pt>
                <c:pt idx="26806">
                  <c:v>24.21</c:v>
                </c:pt>
                <c:pt idx="26807">
                  <c:v>23.342129979692398</c:v>
                </c:pt>
                <c:pt idx="26808">
                  <c:v>22.577521142592129</c:v>
                </c:pt>
                <c:pt idx="26809">
                  <c:v>19.886261915086937</c:v>
                </c:pt>
                <c:pt idx="26810">
                  <c:v>19.250583450432579</c:v>
                </c:pt>
                <c:pt idx="26811">
                  <c:v>18.658908361990914</c:v>
                </c:pt>
                <c:pt idx="26812">
                  <c:v>18.103194969538599</c:v>
                </c:pt>
                <c:pt idx="26813">
                  <c:v>17.577588174653393</c:v>
                </c:pt>
                <c:pt idx="26814">
                  <c:v>17.077667850973889</c:v>
                </c:pt>
                <c:pt idx="26815">
                  <c:v>18.600000000000001</c:v>
                </c:pt>
                <c:pt idx="26816">
                  <c:v>21.204722665003956</c:v>
                </c:pt>
                <c:pt idx="26817">
                  <c:v>23.730302149885034</c:v>
                </c:pt>
                <c:pt idx="26818">
                  <c:v>26.1</c:v>
                </c:pt>
                <c:pt idx="26819">
                  <c:v>28.24181414529809</c:v>
                </c:pt>
                <c:pt idx="26820">
                  <c:v>30.090666646784669</c:v>
                </c:pt>
                <c:pt idx="26821">
                  <c:v>31.590381056766581</c:v>
                </c:pt>
                <c:pt idx="26822">
                  <c:v>32.695389311788624</c:v>
                </c:pt>
                <c:pt idx="26823">
                  <c:v>33.372116295183119</c:v>
                </c:pt>
                <c:pt idx="26824">
                  <c:v>32.344000000000001</c:v>
                </c:pt>
                <c:pt idx="26825">
                  <c:v>31.904023697915239</c:v>
                </c:pt>
                <c:pt idx="26826">
                  <c:v>30.651077195258246</c:v>
                </c:pt>
                <c:pt idx="26827">
                  <c:v>28.775910239070221</c:v>
                </c:pt>
                <c:pt idx="26828">
                  <c:v>24.581064989846201</c:v>
                </c:pt>
                <c:pt idx="26829">
                  <c:v>23.239454180995459</c:v>
                </c:pt>
                <c:pt idx="26830">
                  <c:v>22.21</c:v>
                </c:pt>
                <c:pt idx="26831">
                  <c:v>21.342129979692398</c:v>
                </c:pt>
                <c:pt idx="26832">
                  <c:v>20.577521142592129</c:v>
                </c:pt>
                <c:pt idx="26833">
                  <c:v>20.628269057761873</c:v>
                </c:pt>
                <c:pt idx="26834">
                  <c:v>20.003808448366122</c:v>
                </c:pt>
                <c:pt idx="26835">
                  <c:v>19.422574685014602</c:v>
                </c:pt>
                <c:pt idx="26836">
                  <c:v>18.876667999487914</c:v>
                </c:pt>
                <c:pt idx="26837">
                  <c:v>18.360336618630097</c:v>
                </c:pt>
                <c:pt idx="26838">
                  <c:v>17.869238418309642</c:v>
                </c:pt>
                <c:pt idx="26839">
                  <c:v>16.600000000000001</c:v>
                </c:pt>
                <c:pt idx="26840">
                  <c:v>19.638843109171283</c:v>
                </c:pt>
                <c:pt idx="26841">
                  <c:v>22.585352508199204</c:v>
                </c:pt>
                <c:pt idx="26842">
                  <c:v>25.35</c:v>
                </c:pt>
                <c:pt idx="26843">
                  <c:v>27.848783169514441</c:v>
                </c:pt>
                <c:pt idx="26844">
                  <c:v>30.005777754582116</c:v>
                </c:pt>
                <c:pt idx="26845">
                  <c:v>31.755444566227677</c:v>
                </c:pt>
                <c:pt idx="26846">
                  <c:v>33.044620863753394</c:v>
                </c:pt>
                <c:pt idx="26847">
                  <c:v>33.834135677713647</c:v>
                </c:pt>
                <c:pt idx="26848">
                  <c:v>32.242000000000004</c:v>
                </c:pt>
                <c:pt idx="26849">
                  <c:v>31.809787985599087</c:v>
                </c:pt>
                <c:pt idx="26850">
                  <c:v>30.578952303577218</c:v>
                </c:pt>
                <c:pt idx="26851">
                  <c:v>28.736876528968981</c:v>
                </c:pt>
                <c:pt idx="26852">
                  <c:v>25.240222666495974</c:v>
                </c:pt>
                <c:pt idx="26853">
                  <c:v>23.922287342507303</c:v>
                </c:pt>
                <c:pt idx="26854">
                  <c:v>22.911000000000001</c:v>
                </c:pt>
                <c:pt idx="26855">
                  <c:v>22.058445332991944</c:v>
                </c:pt>
                <c:pt idx="26856">
                  <c:v>21.307329593016973</c:v>
                </c:pt>
                <c:pt idx="26857">
                  <c:v>20.382916677295377</c:v>
                </c:pt>
                <c:pt idx="26858">
                  <c:v>19.728541787210006</c:v>
                </c:pt>
                <c:pt idx="26859">
                  <c:v>19.119464490284763</c:v>
                </c:pt>
                <c:pt idx="26860">
                  <c:v>18.547406586289732</c:v>
                </c:pt>
                <c:pt idx="26861">
                  <c:v>18.006340768025552</c:v>
                </c:pt>
                <c:pt idx="26862">
                  <c:v>17.491716905414293</c:v>
                </c:pt>
                <c:pt idx="26863">
                  <c:v>17.399999999999999</c:v>
                </c:pt>
                <c:pt idx="26864">
                  <c:v>20.369383838104508</c:v>
                </c:pt>
                <c:pt idx="26865">
                  <c:v>23.248544450868934</c:v>
                </c:pt>
                <c:pt idx="26866">
                  <c:v>25.949999999999996</c:v>
                </c:pt>
                <c:pt idx="26867">
                  <c:v>28.391668125639821</c:v>
                </c:pt>
                <c:pt idx="26868">
                  <c:v>30.499359977334525</c:v>
                </c:pt>
                <c:pt idx="26869">
                  <c:v>32.209034404713904</c:v>
                </c:pt>
                <c:pt idx="26870">
                  <c:v>33.468743815439034</c:v>
                </c:pt>
                <c:pt idx="26871">
                  <c:v>34.240212576508753</c:v>
                </c:pt>
                <c:pt idx="26872">
                  <c:v>32.513999999999996</c:v>
                </c:pt>
                <c:pt idx="26873">
                  <c:v>32.061083218442157</c:v>
                </c:pt>
                <c:pt idx="26874">
                  <c:v>30.771285348059958</c:v>
                </c:pt>
                <c:pt idx="26875">
                  <c:v>28.840966422572286</c:v>
                </c:pt>
                <c:pt idx="26876">
                  <c:v>25.215802195429912</c:v>
                </c:pt>
                <c:pt idx="26877">
                  <c:v>23.834732245142384</c:v>
                </c:pt>
                <c:pt idx="26878">
                  <c:v>22.774999999999999</c:v>
                </c:pt>
                <c:pt idx="26879">
                  <c:v>21.88160439085982</c:v>
                </c:pt>
                <c:pt idx="26880">
                  <c:v>21.094507058550722</c:v>
                </c:pt>
                <c:pt idx="26881">
                  <c:v>21.390347627186173</c:v>
                </c:pt>
                <c:pt idx="26882">
                  <c:v>20.889283425635092</c:v>
                </c:pt>
                <c:pt idx="26883">
                  <c:v>20.422904238275191</c:v>
                </c:pt>
                <c:pt idx="26884">
                  <c:v>19.984871328930424</c:v>
                </c:pt>
                <c:pt idx="26885">
                  <c:v>19.57056950237385</c:v>
                </c:pt>
                <c:pt idx="26886">
                  <c:v>19.176514659002947</c:v>
                </c:pt>
                <c:pt idx="26887">
                  <c:v>17</c:v>
                </c:pt>
                <c:pt idx="26888">
                  <c:v>19.639452300537343</c:v>
                </c:pt>
                <c:pt idx="26889">
                  <c:v>22.198706178550164</c:v>
                </c:pt>
                <c:pt idx="26890">
                  <c:v>24.6</c:v>
                </c:pt>
                <c:pt idx="26891">
                  <c:v>26.770371667235398</c:v>
                </c:pt>
                <c:pt idx="26892">
                  <c:v>28.643875535408469</c:v>
                </c:pt>
                <c:pt idx="26893">
                  <c:v>30.163586137523467</c:v>
                </c:pt>
                <c:pt idx="26894">
                  <c:v>31.283327835945808</c:v>
                </c:pt>
                <c:pt idx="26895">
                  <c:v>31.969077845785563</c:v>
                </c:pt>
                <c:pt idx="26896">
                  <c:v>31.12</c:v>
                </c:pt>
                <c:pt idx="26897">
                  <c:v>30.773195150121424</c:v>
                </c:pt>
                <c:pt idx="26898">
                  <c:v>29.785578495085911</c:v>
                </c:pt>
                <c:pt idx="26899">
                  <c:v>28.307505717855349</c:v>
                </c:pt>
                <c:pt idx="26900">
                  <c:v>25.090957109643476</c:v>
                </c:pt>
                <c:pt idx="26901">
                  <c:v>24.033452119137596</c:v>
                </c:pt>
                <c:pt idx="26902">
                  <c:v>23.222000000000001</c:v>
                </c:pt>
                <c:pt idx="26903">
                  <c:v>22.53791421928695</c:v>
                </c:pt>
                <c:pt idx="26904">
                  <c:v>21.93522254769027</c:v>
                </c:pt>
                <c:pt idx="26905">
                  <c:v>22.43235476986111</c:v>
                </c:pt>
                <c:pt idx="26906">
                  <c:v>21.942508423568633</c:v>
                </c:pt>
                <c:pt idx="26907">
                  <c:v>21.486570561298876</c:v>
                </c:pt>
                <c:pt idx="26908">
                  <c:v>21.058344358879744</c:v>
                </c:pt>
                <c:pt idx="26909">
                  <c:v>20.653317946350555</c:v>
                </c:pt>
                <c:pt idx="26910">
                  <c:v>20.268085226338698</c:v>
                </c:pt>
                <c:pt idx="26911">
                  <c:v>18.8</c:v>
                </c:pt>
                <c:pt idx="26912">
                  <c:v>21.26580412287041</c:v>
                </c:pt>
                <c:pt idx="26913">
                  <c:v>23.656686035224496</c:v>
                </c:pt>
                <c:pt idx="26914">
                  <c:v>25.9</c:v>
                </c:pt>
                <c:pt idx="26915">
                  <c:v>27.927584057548856</c:v>
                </c:pt>
                <c:pt idx="26916">
                  <c:v>29.677831092289487</c:v>
                </c:pt>
                <c:pt idx="26917">
                  <c:v>31.09756073373903</c:v>
                </c:pt>
                <c:pt idx="26918">
                  <c:v>32.143635215159897</c:v>
                </c:pt>
                <c:pt idx="26919">
                  <c:v>32.784270092773355</c:v>
                </c:pt>
                <c:pt idx="26920">
                  <c:v>31.018000000000001</c:v>
                </c:pt>
                <c:pt idx="26921">
                  <c:v>30.678959437805272</c:v>
                </c:pt>
                <c:pt idx="26922">
                  <c:v>29.713453603404883</c:v>
                </c:pt>
                <c:pt idx="26923">
                  <c:v>28.268472007754109</c:v>
                </c:pt>
                <c:pt idx="26924">
                  <c:v>26.050114786293246</c:v>
                </c:pt>
                <c:pt idx="26925">
                  <c:v>25.016285280649438</c:v>
                </c:pt>
                <c:pt idx="26926">
                  <c:v>24.222999999999999</c:v>
                </c:pt>
                <c:pt idx="26927">
                  <c:v>23.554229572586493</c:v>
                </c:pt>
                <c:pt idx="26928">
                  <c:v>22.965030998115111</c:v>
                </c:pt>
                <c:pt idx="26929">
                  <c:v>21.984397625910731</c:v>
                </c:pt>
                <c:pt idx="26930">
                  <c:v>21.561858411169894</c:v>
                </c:pt>
                <c:pt idx="26931">
                  <c:v>21.168568499441019</c:v>
                </c:pt>
                <c:pt idx="26932">
                  <c:v>20.799182538575657</c:v>
                </c:pt>
                <c:pt idx="26933">
                  <c:v>20.449808610210788</c:v>
                </c:pt>
                <c:pt idx="26934">
                  <c:v>20.117508630353232</c:v>
                </c:pt>
                <c:pt idx="26935">
                  <c:v>19.899999999999999</c:v>
                </c:pt>
                <c:pt idx="26936">
                  <c:v>21.844859589869618</c:v>
                </c:pt>
                <c:pt idx="26937">
                  <c:v>23.730625605247489</c:v>
                </c:pt>
                <c:pt idx="26938">
                  <c:v>25.5</c:v>
                </c:pt>
                <c:pt idx="26939">
                  <c:v>27.099221228489242</c:v>
                </c:pt>
                <c:pt idx="26940">
                  <c:v>28.479697762932553</c:v>
                </c:pt>
                <c:pt idx="26941">
                  <c:v>29.599484522385715</c:v>
                </c:pt>
                <c:pt idx="26942">
                  <c:v>30.424557352802175</c:v>
                </c:pt>
                <c:pt idx="26943">
                  <c:v>30.929846833736732</c:v>
                </c:pt>
                <c:pt idx="26944">
                  <c:v>30.405999999999999</c:v>
                </c:pt>
                <c:pt idx="26945">
                  <c:v>30.113545163908363</c:v>
                </c:pt>
                <c:pt idx="26946">
                  <c:v>29.280704253318714</c:v>
                </c:pt>
                <c:pt idx="26947">
                  <c:v>28.034269747146674</c:v>
                </c:pt>
                <c:pt idx="26948">
                  <c:v>25.105060846191886</c:v>
                </c:pt>
                <c:pt idx="26949">
                  <c:v>24.213284249720513</c:v>
                </c:pt>
                <c:pt idx="26950">
                  <c:v>23.529000000000003</c:v>
                </c:pt>
                <c:pt idx="26951">
                  <c:v>22.952121692383773</c:v>
                </c:pt>
                <c:pt idx="26952">
                  <c:v>22.443881700664182</c:v>
                </c:pt>
                <c:pt idx="26953">
                  <c:v>22.941650008928118</c:v>
                </c:pt>
                <c:pt idx="26954">
                  <c:v>22.391975101256406</c:v>
                </c:pt>
                <c:pt idx="26955">
                  <c:v>21.880350171839201</c:v>
                </c:pt>
                <c:pt idx="26956">
                  <c:v>21.399821532483376</c:v>
                </c:pt>
                <c:pt idx="26957">
                  <c:v>20.945326245141466</c:v>
                </c:pt>
                <c:pt idx="26958">
                  <c:v>20.513042200548007</c:v>
                </c:pt>
                <c:pt idx="26959">
                  <c:v>19.8</c:v>
                </c:pt>
                <c:pt idx="26960">
                  <c:v>22.404722665003955</c:v>
                </c:pt>
                <c:pt idx="26961">
                  <c:v>24.93030214988503</c:v>
                </c:pt>
                <c:pt idx="26962">
                  <c:v>27.299999999999997</c:v>
                </c:pt>
                <c:pt idx="26963">
                  <c:v>29.441814145298089</c:v>
                </c:pt>
                <c:pt idx="26964">
                  <c:v>31.290666646784668</c:v>
                </c:pt>
                <c:pt idx="26965">
                  <c:v>32.790381056766577</c:v>
                </c:pt>
                <c:pt idx="26966">
                  <c:v>33.89538931178862</c:v>
                </c:pt>
                <c:pt idx="26967">
                  <c:v>34.572116295183122</c:v>
                </c:pt>
                <c:pt idx="26968">
                  <c:v>31.561999999999998</c:v>
                </c:pt>
                <c:pt idx="26969">
                  <c:v>31.181549903491408</c:v>
                </c:pt>
                <c:pt idx="26970">
                  <c:v>30.098119692370364</c:v>
                </c:pt>
                <c:pt idx="26971">
                  <c:v>28.47665179496072</c:v>
                </c:pt>
                <c:pt idx="26972">
                  <c:v>27.001273844161126</c:v>
                </c:pt>
                <c:pt idx="26973">
                  <c:v>25.841175085919602</c:v>
                </c:pt>
                <c:pt idx="26974">
                  <c:v>24.951000000000001</c:v>
                </c:pt>
                <c:pt idx="26975">
                  <c:v>24.200547688322253</c:v>
                </c:pt>
                <c:pt idx="26976">
                  <c:v>23.539385929182608</c:v>
                </c:pt>
                <c:pt idx="26977">
                  <c:v>23.632354769861113</c:v>
                </c:pt>
                <c:pt idx="26978">
                  <c:v>23.142508423568636</c:v>
                </c:pt>
                <c:pt idx="26979">
                  <c:v>22.686570561298879</c:v>
                </c:pt>
                <c:pt idx="26980">
                  <c:v>22.258344358879746</c:v>
                </c:pt>
                <c:pt idx="26981">
                  <c:v>21.853317946350558</c:v>
                </c:pt>
                <c:pt idx="26982">
                  <c:v>21.468085226338701</c:v>
                </c:pt>
                <c:pt idx="26983">
                  <c:v>20.100000000000001</c:v>
                </c:pt>
                <c:pt idx="26984">
                  <c:v>22.54843930510372</c:v>
                </c:pt>
                <c:pt idx="26985">
                  <c:v>24.922484020891929</c:v>
                </c:pt>
                <c:pt idx="26986">
                  <c:v>27.150000000000002</c:v>
                </c:pt>
                <c:pt idx="26987">
                  <c:v>29.163305296580205</c:v>
                </c:pt>
                <c:pt idx="26988">
                  <c:v>30.901226647977595</c:v>
                </c:pt>
                <c:pt idx="26989">
                  <c:v>32.310958193360591</c:v>
                </c:pt>
                <c:pt idx="26990">
                  <c:v>33.349665953081313</c:v>
                </c:pt>
                <c:pt idx="26991">
                  <c:v>33.98578931747214</c:v>
                </c:pt>
                <c:pt idx="26992">
                  <c:v>31.018000000000001</c:v>
                </c:pt>
                <c:pt idx="26993">
                  <c:v>30.678959437805272</c:v>
                </c:pt>
                <c:pt idx="26994">
                  <c:v>29.713453603404883</c:v>
                </c:pt>
                <c:pt idx="26995">
                  <c:v>28.268472007754109</c:v>
                </c:pt>
                <c:pt idx="26996">
                  <c:v>27.250114786293249</c:v>
                </c:pt>
                <c:pt idx="26997">
                  <c:v>26.216285280649441</c:v>
                </c:pt>
                <c:pt idx="26998">
                  <c:v>25.423000000000002</c:v>
                </c:pt>
                <c:pt idx="26999">
                  <c:v>24.754229572586496</c:v>
                </c:pt>
                <c:pt idx="27000">
                  <c:v>24.165030998115114</c:v>
                </c:pt>
                <c:pt idx="27001">
                  <c:v>24.087002389394613</c:v>
                </c:pt>
                <c:pt idx="27002">
                  <c:v>23.567241762412518</c:v>
                </c:pt>
                <c:pt idx="27003">
                  <c:v>23.083460366569039</c:v>
                </c:pt>
                <c:pt idx="27004">
                  <c:v>22.62908294568156</c:v>
                </c:pt>
                <c:pt idx="27005">
                  <c:v>22.199322095746009</c:v>
                </c:pt>
                <c:pt idx="27006">
                  <c:v>21.790563713443355</c:v>
                </c:pt>
                <c:pt idx="27007">
                  <c:v>21.1</c:v>
                </c:pt>
                <c:pt idx="27008">
                  <c:v>23.565804122870411</c:v>
                </c:pt>
                <c:pt idx="27009">
                  <c:v>25.956686035224497</c:v>
                </c:pt>
                <c:pt idx="27010">
                  <c:v>28.2</c:v>
                </c:pt>
                <c:pt idx="27011">
                  <c:v>30.227584057548857</c:v>
                </c:pt>
                <c:pt idx="27012">
                  <c:v>31.977831092289485</c:v>
                </c:pt>
                <c:pt idx="27013">
                  <c:v>33.397560733739027</c:v>
                </c:pt>
                <c:pt idx="27014">
                  <c:v>34.443635215159894</c:v>
                </c:pt>
                <c:pt idx="27015">
                  <c:v>35.084270092773352</c:v>
                </c:pt>
                <c:pt idx="27016">
                  <c:v>31.29</c:v>
                </c:pt>
                <c:pt idx="27017">
                  <c:v>30.930254670648338</c:v>
                </c:pt>
                <c:pt idx="27018">
                  <c:v>29.905786647887624</c:v>
                </c:pt>
                <c:pt idx="27019">
                  <c:v>28.372561901357415</c:v>
                </c:pt>
                <c:pt idx="27020">
                  <c:v>27.925694315227183</c:v>
                </c:pt>
                <c:pt idx="27021">
                  <c:v>26.82873018328452</c:v>
                </c:pt>
                <c:pt idx="27022">
                  <c:v>25.986999999999998</c:v>
                </c:pt>
                <c:pt idx="27023">
                  <c:v>25.277388630454372</c:v>
                </c:pt>
                <c:pt idx="27024">
                  <c:v>24.652208463648858</c:v>
                </c:pt>
                <c:pt idx="27025">
                  <c:v>24.835700007652669</c:v>
                </c:pt>
                <c:pt idx="27026">
                  <c:v>24.364550086791205</c:v>
                </c:pt>
                <c:pt idx="27027">
                  <c:v>23.92601443300503</c:v>
                </c:pt>
                <c:pt idx="27028">
                  <c:v>23.514132742128606</c:v>
                </c:pt>
                <c:pt idx="27029">
                  <c:v>23.124565352978394</c:v>
                </c:pt>
                <c:pt idx="27030">
                  <c:v>22.754036171898292</c:v>
                </c:pt>
                <c:pt idx="27031">
                  <c:v>21.4</c:v>
                </c:pt>
                <c:pt idx="27032">
                  <c:v>23.761615216270251</c:v>
                </c:pt>
                <c:pt idx="27033">
                  <c:v>26.051473949229091</c:v>
                </c:pt>
                <c:pt idx="27034">
                  <c:v>28.2</c:v>
                </c:pt>
                <c:pt idx="27035">
                  <c:v>30.141911491736934</c:v>
                </c:pt>
                <c:pt idx="27036">
                  <c:v>31.818204426418099</c:v>
                </c:pt>
                <c:pt idx="27037">
                  <c:v>33.177945491468364</c:v>
                </c:pt>
                <c:pt idx="27038">
                  <c:v>34.179819642688351</c:v>
                </c:pt>
                <c:pt idx="27039">
                  <c:v>34.793385440966027</c:v>
                </c:pt>
                <c:pt idx="27040">
                  <c:v>30.847999999999999</c:v>
                </c:pt>
                <c:pt idx="27041">
                  <c:v>30.521899917278351</c:v>
                </c:pt>
                <c:pt idx="27042">
                  <c:v>29.59324545060317</c:v>
                </c:pt>
                <c:pt idx="27043">
                  <c:v>28.203415824252044</c:v>
                </c:pt>
                <c:pt idx="27044">
                  <c:v>28.315377580709537</c:v>
                </c:pt>
                <c:pt idx="27045">
                  <c:v>27.321007216502515</c:v>
                </c:pt>
                <c:pt idx="27046">
                  <c:v>26.558</c:v>
                </c:pt>
                <c:pt idx="27047">
                  <c:v>25.914755161419073</c:v>
                </c:pt>
                <c:pt idx="27048">
                  <c:v>25.348045082156517</c:v>
                </c:pt>
                <c:pt idx="27049">
                  <c:v>22.457635723578242</c:v>
                </c:pt>
                <c:pt idx="27050">
                  <c:v>21.88552510538932</c:v>
                </c:pt>
                <c:pt idx="27051">
                  <c:v>21.35301752579182</c:v>
                </c:pt>
                <c:pt idx="27052">
                  <c:v>20.852875472584739</c:v>
                </c:pt>
                <c:pt idx="27053">
                  <c:v>20.379829357188051</c:v>
                </c:pt>
                <c:pt idx="27054">
                  <c:v>19.9299010658765</c:v>
                </c:pt>
                <c:pt idx="27055">
                  <c:v>22.4</c:v>
                </c:pt>
                <c:pt idx="27056">
                  <c:v>24.553237403069936</c:v>
                </c:pt>
                <c:pt idx="27057">
                  <c:v>26.64104977723829</c:v>
                </c:pt>
                <c:pt idx="27058">
                  <c:v>28.599999999999998</c:v>
                </c:pt>
                <c:pt idx="27059">
                  <c:v>30.370566360113084</c:v>
                </c:pt>
                <c:pt idx="27060">
                  <c:v>31.898951094675326</c:v>
                </c:pt>
                <c:pt idx="27061">
                  <c:v>33.138715006927036</c:v>
                </c:pt>
                <c:pt idx="27062">
                  <c:v>34.052188497745263</c:v>
                </c:pt>
                <c:pt idx="27063">
                  <c:v>34.611616137351376</c:v>
                </c:pt>
                <c:pt idx="27064">
                  <c:v>31.765999999999998</c:v>
                </c:pt>
                <c:pt idx="27065">
                  <c:v>31.370021328123713</c:v>
                </c:pt>
                <c:pt idx="27066">
                  <c:v>30.242369475732421</c:v>
                </c:pt>
                <c:pt idx="27067">
                  <c:v>28.554719215163196</c:v>
                </c:pt>
                <c:pt idx="27068">
                  <c:v>26.68295849086158</c:v>
                </c:pt>
                <c:pt idx="27069">
                  <c:v>25.47550876289591</c:v>
                </c:pt>
                <c:pt idx="27070">
                  <c:v>24.548999999999999</c:v>
                </c:pt>
                <c:pt idx="27071">
                  <c:v>23.767916981723157</c:v>
                </c:pt>
                <c:pt idx="27072">
                  <c:v>23.079769028332915</c:v>
                </c:pt>
                <c:pt idx="27073">
                  <c:v>22.858376197885917</c:v>
                </c:pt>
                <c:pt idx="27074">
                  <c:v>22.402183417369262</c:v>
                </c:pt>
                <c:pt idx="27075">
                  <c:v>21.977569530369948</c:v>
                </c:pt>
                <c:pt idx="27076">
                  <c:v>21.578763448727699</c:v>
                </c:pt>
                <c:pt idx="27077">
                  <c:v>21.20156327828067</c:v>
                </c:pt>
                <c:pt idx="27078">
                  <c:v>20.842796928345965</c:v>
                </c:pt>
                <c:pt idx="27079">
                  <c:v>19.5</c:v>
                </c:pt>
                <c:pt idx="27080">
                  <c:v>21.792155945203483</c:v>
                </c:pt>
                <c:pt idx="27081">
                  <c:v>24.014665891898829</c:v>
                </c:pt>
                <c:pt idx="27082">
                  <c:v>26.1</c:v>
                </c:pt>
                <c:pt idx="27083">
                  <c:v>27.984796447862323</c:v>
                </c:pt>
                <c:pt idx="27084">
                  <c:v>29.611786649170512</c:v>
                </c:pt>
                <c:pt idx="27085">
                  <c:v>30.931535329954592</c:v>
                </c:pt>
                <c:pt idx="27086">
                  <c:v>31.903942594373994</c:v>
                </c:pt>
                <c:pt idx="27087">
                  <c:v>32.499462339761152</c:v>
                </c:pt>
                <c:pt idx="27088">
                  <c:v>30.712000000000003</c:v>
                </c:pt>
                <c:pt idx="27089">
                  <c:v>30.396252300856819</c:v>
                </c:pt>
                <c:pt idx="27090">
                  <c:v>29.497078928361802</c:v>
                </c:pt>
                <c:pt idx="27091">
                  <c:v>28.151370877450393</c:v>
                </c:pt>
                <c:pt idx="27092">
                  <c:v>26.227587816242565</c:v>
                </c:pt>
                <c:pt idx="27093">
                  <c:v>25.264784765184974</c:v>
                </c:pt>
                <c:pt idx="27094">
                  <c:v>24.526</c:v>
                </c:pt>
                <c:pt idx="27095">
                  <c:v>23.903175632485134</c:v>
                </c:pt>
                <c:pt idx="27096">
                  <c:v>23.354456349389647</c:v>
                </c:pt>
                <c:pt idx="27097">
                  <c:v>23.655030960094358</c:v>
                </c:pt>
                <c:pt idx="27098">
                  <c:v>23.180141754146689</c:v>
                </c:pt>
                <c:pt idx="27099">
                  <c:v>22.738125658663797</c:v>
                </c:pt>
                <c:pt idx="27100">
                  <c:v>22.322975065478833</c:v>
                </c:pt>
                <c:pt idx="27101">
                  <c:v>21.930315871652827</c:v>
                </c:pt>
                <c:pt idx="27102">
                  <c:v>21.556845982786371</c:v>
                </c:pt>
                <c:pt idx="27103">
                  <c:v>20.5</c:v>
                </c:pt>
                <c:pt idx="27104">
                  <c:v>22.826885580736867</c:v>
                </c:pt>
                <c:pt idx="27105">
                  <c:v>25.083069920563961</c:v>
                </c:pt>
                <c:pt idx="27106">
                  <c:v>27.2</c:v>
                </c:pt>
                <c:pt idx="27107">
                  <c:v>29.113353969799626</c:v>
                </c:pt>
                <c:pt idx="27108">
                  <c:v>30.764995537794306</c:v>
                </c:pt>
                <c:pt idx="27109">
                  <c:v>32.104740410711472</c:v>
                </c:pt>
                <c:pt idx="27110">
                  <c:v>33.09188111853117</c:v>
                </c:pt>
                <c:pt idx="27111">
                  <c:v>33.69642389036359</c:v>
                </c:pt>
                <c:pt idx="27112">
                  <c:v>30.882000000000001</c:v>
                </c:pt>
                <c:pt idx="27113">
                  <c:v>30.553311821383737</c:v>
                </c:pt>
                <c:pt idx="27114">
                  <c:v>29.617287081163514</c:v>
                </c:pt>
                <c:pt idx="27115">
                  <c:v>28.216427060952459</c:v>
                </c:pt>
                <c:pt idx="27116">
                  <c:v>27.162325021826277</c:v>
                </c:pt>
                <c:pt idx="27117">
                  <c:v>26.160062829331899</c:v>
                </c:pt>
                <c:pt idx="27118">
                  <c:v>25.390999999999998</c:v>
                </c:pt>
                <c:pt idx="27119">
                  <c:v>24.742650043652553</c:v>
                </c:pt>
                <c:pt idx="27120">
                  <c:v>24.171442265348237</c:v>
                </c:pt>
                <c:pt idx="27121">
                  <c:v>24.784397625910728</c:v>
                </c:pt>
                <c:pt idx="27122">
                  <c:v>24.361858411169891</c:v>
                </c:pt>
                <c:pt idx="27123">
                  <c:v>23.96856849944102</c:v>
                </c:pt>
                <c:pt idx="27124">
                  <c:v>23.599182538575658</c:v>
                </c:pt>
                <c:pt idx="27125">
                  <c:v>23.249808610210785</c:v>
                </c:pt>
                <c:pt idx="27126">
                  <c:v>22.917508630353232</c:v>
                </c:pt>
                <c:pt idx="27127">
                  <c:v>21.2</c:v>
                </c:pt>
                <c:pt idx="27128">
                  <c:v>23.405331856370015</c:v>
                </c:pt>
                <c:pt idx="27129">
                  <c:v>25.54365582023599</c:v>
                </c:pt>
                <c:pt idx="27130">
                  <c:v>27.549999999999997</c:v>
                </c:pt>
                <c:pt idx="27131">
                  <c:v>29.363402643019047</c:v>
                </c:pt>
                <c:pt idx="27132">
                  <c:v>30.928764427611021</c:v>
                </c:pt>
                <c:pt idx="27133">
                  <c:v>32.198522628062371</c:v>
                </c:pt>
                <c:pt idx="27134">
                  <c:v>33.134096283981037</c:v>
                </c:pt>
                <c:pt idx="27135">
                  <c:v>33.707058463255038</c:v>
                </c:pt>
                <c:pt idx="27136">
                  <c:v>30.405999999999999</c:v>
                </c:pt>
                <c:pt idx="27137">
                  <c:v>30.113545163908363</c:v>
                </c:pt>
                <c:pt idx="27138">
                  <c:v>29.280704253318714</c:v>
                </c:pt>
                <c:pt idx="27139">
                  <c:v>28.034269747146674</c:v>
                </c:pt>
                <c:pt idx="27140">
                  <c:v>27.905060846191887</c:v>
                </c:pt>
                <c:pt idx="27141">
                  <c:v>27.01328424972051</c:v>
                </c:pt>
                <c:pt idx="27142">
                  <c:v>26.329000000000001</c:v>
                </c:pt>
                <c:pt idx="27143">
                  <c:v>25.752121692383771</c:v>
                </c:pt>
                <c:pt idx="27144">
                  <c:v>25.243881700664183</c:v>
                </c:pt>
                <c:pt idx="27145">
                  <c:v>24.739045245444231</c:v>
                </c:pt>
                <c:pt idx="27146">
                  <c:v>24.286591750013777</c:v>
                </c:pt>
                <c:pt idx="27147">
                  <c:v>23.865458304711176</c:v>
                </c:pt>
                <c:pt idx="27148">
                  <c:v>23.469921125377471</c:v>
                </c:pt>
                <c:pt idx="27149">
                  <c:v>23.095812759606236</c:v>
                </c:pt>
                <c:pt idx="27150">
                  <c:v>22.739987117457883</c:v>
                </c:pt>
                <c:pt idx="27151">
                  <c:v>22.6</c:v>
                </c:pt>
                <c:pt idx="27152">
                  <c:v>24.666413314236472</c:v>
                </c:pt>
                <c:pt idx="27153">
                  <c:v>26.670039705575459</c:v>
                </c:pt>
                <c:pt idx="27154">
                  <c:v>28.55</c:v>
                </c:pt>
                <c:pt idx="27155">
                  <c:v>30.249172555269816</c:v>
                </c:pt>
                <c:pt idx="27156">
                  <c:v>31.715928873115839</c:v>
                </c:pt>
                <c:pt idx="27157">
                  <c:v>32.905702305034822</c:v>
                </c:pt>
                <c:pt idx="27158">
                  <c:v>33.782342187352313</c:v>
                </c:pt>
                <c:pt idx="27159">
                  <c:v>34.319212260845276</c:v>
                </c:pt>
                <c:pt idx="27160">
                  <c:v>30.678000000000001</c:v>
                </c:pt>
                <c:pt idx="27161">
                  <c:v>30.364840396751433</c:v>
                </c:pt>
                <c:pt idx="27162">
                  <c:v>29.473037297801458</c:v>
                </c:pt>
                <c:pt idx="27163">
                  <c:v>28.138359640749979</c:v>
                </c:pt>
                <c:pt idx="27164">
                  <c:v>28.080640375125824</c:v>
                </c:pt>
                <c:pt idx="27165">
                  <c:v>27.125729152355589</c:v>
                </c:pt>
                <c:pt idx="27166">
                  <c:v>26.393000000000001</c:v>
                </c:pt>
                <c:pt idx="27167">
                  <c:v>25.775280750251646</c:v>
                </c:pt>
                <c:pt idx="27168">
                  <c:v>25.231059166197927</c:v>
                </c:pt>
                <c:pt idx="27169">
                  <c:v>24.68774286370229</c:v>
                </c:pt>
                <c:pt idx="27170">
                  <c:v>24.283900074392463</c:v>
                </c:pt>
                <c:pt idx="27171">
                  <c:v>23.908012371147169</c:v>
                </c:pt>
                <c:pt idx="27172">
                  <c:v>23.55497092182452</c:v>
                </c:pt>
                <c:pt idx="27173">
                  <c:v>23.221056016838627</c:v>
                </c:pt>
                <c:pt idx="27174">
                  <c:v>22.903459575912823</c:v>
                </c:pt>
                <c:pt idx="27175">
                  <c:v>22.4</c:v>
                </c:pt>
                <c:pt idx="27176">
                  <c:v>24.310129954336233</c:v>
                </c:pt>
                <c:pt idx="27177">
                  <c:v>26.162221576582354</c:v>
                </c:pt>
                <c:pt idx="27178">
                  <c:v>27.9</c:v>
                </c:pt>
                <c:pt idx="27179">
                  <c:v>29.470663706551932</c:v>
                </c:pt>
                <c:pt idx="27180">
                  <c:v>30.826488874308758</c:v>
                </c:pt>
                <c:pt idx="27181">
                  <c:v>31.926279441628822</c:v>
                </c:pt>
                <c:pt idx="27182">
                  <c:v>32.736618828644993</c:v>
                </c:pt>
                <c:pt idx="27183">
                  <c:v>33.232885283134287</c:v>
                </c:pt>
                <c:pt idx="27184">
                  <c:v>30.236000000000001</c:v>
                </c:pt>
                <c:pt idx="27185">
                  <c:v>29.956485643381445</c:v>
                </c:pt>
                <c:pt idx="27186">
                  <c:v>29.160496100517005</c:v>
                </c:pt>
                <c:pt idx="27187">
                  <c:v>27.969213563644612</c:v>
                </c:pt>
                <c:pt idx="27188">
                  <c:v>27.670323640608174</c:v>
                </c:pt>
                <c:pt idx="27189">
                  <c:v>26.818006185573584</c:v>
                </c:pt>
                <c:pt idx="27190">
                  <c:v>26.164000000000001</c:v>
                </c:pt>
                <c:pt idx="27191">
                  <c:v>25.612647281216347</c:v>
                </c:pt>
                <c:pt idx="27192">
                  <c:v>25.126895784705589</c:v>
                </c:pt>
                <c:pt idx="27193">
                  <c:v>24.046476195335028</c:v>
                </c:pt>
                <c:pt idx="27194">
                  <c:v>23.747333388438861</c:v>
                </c:pt>
                <c:pt idx="27195">
                  <c:v>23.468898052701604</c:v>
                </c:pt>
                <c:pt idx="27196">
                  <c:v>23.207385868018164</c:v>
                </c:pt>
                <c:pt idx="27197">
                  <c:v>22.960041493954538</c:v>
                </c:pt>
                <c:pt idx="27198">
                  <c:v>22.724784871046534</c:v>
                </c:pt>
                <c:pt idx="27199">
                  <c:v>22.6</c:v>
                </c:pt>
                <c:pt idx="27200">
                  <c:v>23.971820603568752</c:v>
                </c:pt>
                <c:pt idx="27201">
                  <c:v>25.301959132272785</c:v>
                </c:pt>
                <c:pt idx="27202">
                  <c:v>26.55</c:v>
                </c:pt>
                <c:pt idx="27203">
                  <c:v>27.67802211652366</c:v>
                </c:pt>
                <c:pt idx="27204">
                  <c:v>28.651751100639927</c:v>
                </c:pt>
                <c:pt idx="27205">
                  <c:v>29.441600689897065</c:v>
                </c:pt>
                <c:pt idx="27206">
                  <c:v>30.023571704208678</c:v>
                </c:pt>
                <c:pt idx="27207">
                  <c:v>30.379981248796444</c:v>
                </c:pt>
                <c:pt idx="27208">
                  <c:v>29.283999999999999</c:v>
                </c:pt>
                <c:pt idx="27209">
                  <c:v>29.0769523284307</c:v>
                </c:pt>
                <c:pt idx="27210">
                  <c:v>28.487330444827407</c:v>
                </c:pt>
                <c:pt idx="27211">
                  <c:v>27.604898936033045</c:v>
                </c:pt>
                <c:pt idx="27212">
                  <c:v>26.255795289339389</c:v>
                </c:pt>
                <c:pt idx="27213">
                  <c:v>25.624449026350803</c:v>
                </c:pt>
                <c:pt idx="27214">
                  <c:v>25.14</c:v>
                </c:pt>
                <c:pt idx="27215">
                  <c:v>24.731590578678777</c:v>
                </c:pt>
                <c:pt idx="27216">
                  <c:v>24.371774655337472</c:v>
                </c:pt>
                <c:pt idx="27217">
                  <c:v>23.487742863702287</c:v>
                </c:pt>
                <c:pt idx="27218">
                  <c:v>23.08390007439246</c:v>
                </c:pt>
                <c:pt idx="27219">
                  <c:v>22.70801237114717</c:v>
                </c:pt>
                <c:pt idx="27220">
                  <c:v>22.354970921824521</c:v>
                </c:pt>
                <c:pt idx="27221">
                  <c:v>22.021056016838624</c:v>
                </c:pt>
                <c:pt idx="27222">
                  <c:v>21.70345957591282</c:v>
                </c:pt>
                <c:pt idx="27223">
                  <c:v>22.5</c:v>
                </c:pt>
                <c:pt idx="27224">
                  <c:v>24.184387323369226</c:v>
                </c:pt>
                <c:pt idx="27225">
                  <c:v>25.817595390258987</c:v>
                </c:pt>
                <c:pt idx="27226">
                  <c:v>27.35</c:v>
                </c:pt>
                <c:pt idx="27227">
                  <c:v>28.735039813959432</c:v>
                </c:pt>
                <c:pt idx="27228">
                  <c:v>29.930631098254089</c:v>
                </c:pt>
                <c:pt idx="27229">
                  <c:v>30.900446416709059</c:v>
                </c:pt>
                <c:pt idx="27230">
                  <c:v>31.615018421623311</c:v>
                </c:pt>
                <c:pt idx="27231">
                  <c:v>32.052635204218419</c:v>
                </c:pt>
                <c:pt idx="27232">
                  <c:v>30.236000000000001</c:v>
                </c:pt>
                <c:pt idx="27233">
                  <c:v>29.956485643381445</c:v>
                </c:pt>
                <c:pt idx="27234">
                  <c:v>29.160496100517005</c:v>
                </c:pt>
                <c:pt idx="27235">
                  <c:v>27.969213563644612</c:v>
                </c:pt>
                <c:pt idx="27236">
                  <c:v>26.470323640608175</c:v>
                </c:pt>
                <c:pt idx="27237">
                  <c:v>25.618006185573584</c:v>
                </c:pt>
                <c:pt idx="27238">
                  <c:v>24.964000000000002</c:v>
                </c:pt>
                <c:pt idx="27239">
                  <c:v>24.412647281216348</c:v>
                </c:pt>
                <c:pt idx="27240">
                  <c:v>23.926895784705589</c:v>
                </c:pt>
                <c:pt idx="27241">
                  <c:v>23.349080958818913</c:v>
                </c:pt>
                <c:pt idx="27242">
                  <c:v>22.952716739681492</c:v>
                </c:pt>
                <c:pt idx="27243">
                  <c:v>22.583789919829627</c:v>
                </c:pt>
                <c:pt idx="27244">
                  <c:v>22.237286275124067</c:v>
                </c:pt>
                <c:pt idx="27245">
                  <c:v>21.909554979489762</c:v>
                </c:pt>
                <c:pt idx="27246">
                  <c:v>21.59783995413666</c:v>
                </c:pt>
                <c:pt idx="27247">
                  <c:v>21.4</c:v>
                </c:pt>
                <c:pt idx="27248">
                  <c:v>23.223305865502766</c:v>
                </c:pt>
                <c:pt idx="27249">
                  <c:v>24.991211504919519</c:v>
                </c:pt>
                <c:pt idx="27250">
                  <c:v>26.65</c:v>
                </c:pt>
                <c:pt idx="27251">
                  <c:v>28.14926990170866</c:v>
                </c:pt>
                <c:pt idx="27252">
                  <c:v>29.443466652749265</c:v>
                </c:pt>
                <c:pt idx="27253">
                  <c:v>30.493266739736605</c:v>
                </c:pt>
                <c:pt idx="27254">
                  <c:v>31.266772518252036</c:v>
                </c:pt>
                <c:pt idx="27255">
                  <c:v>31.740481406628184</c:v>
                </c:pt>
                <c:pt idx="27256">
                  <c:v>30.167999999999999</c:v>
                </c:pt>
                <c:pt idx="27257">
                  <c:v>29.893661835170676</c:v>
                </c:pt>
                <c:pt idx="27258">
                  <c:v>29.112412839396317</c:v>
                </c:pt>
                <c:pt idx="27259">
                  <c:v>27.943191090243783</c:v>
                </c:pt>
                <c:pt idx="27260">
                  <c:v>26.276428758374688</c:v>
                </c:pt>
                <c:pt idx="27261">
                  <c:v>25.439894959914813</c:v>
                </c:pt>
                <c:pt idx="27262">
                  <c:v>24.797999999999998</c:v>
                </c:pt>
                <c:pt idx="27263">
                  <c:v>24.256857516749378</c:v>
                </c:pt>
                <c:pt idx="27264">
                  <c:v>23.78010141832215</c:v>
                </c:pt>
                <c:pt idx="27265">
                  <c:v>24.741650008928115</c:v>
                </c:pt>
                <c:pt idx="27266">
                  <c:v>24.191975101256403</c:v>
                </c:pt>
                <c:pt idx="27267">
                  <c:v>23.680350171839201</c:v>
                </c:pt>
                <c:pt idx="27268">
                  <c:v>23.199821532483377</c:v>
                </c:pt>
                <c:pt idx="27269">
                  <c:v>22.745326245141463</c:v>
                </c:pt>
                <c:pt idx="27270">
                  <c:v>22.313042200548004</c:v>
                </c:pt>
                <c:pt idx="27271">
                  <c:v>21.3</c:v>
                </c:pt>
                <c:pt idx="27272">
                  <c:v>23.956817118304034</c:v>
                </c:pt>
                <c:pt idx="27273">
                  <c:v>26.532908192882733</c:v>
                </c:pt>
                <c:pt idx="27274">
                  <c:v>28.95</c:v>
                </c:pt>
                <c:pt idx="27275">
                  <c:v>31.134650428204054</c:v>
                </c:pt>
                <c:pt idx="27276">
                  <c:v>33.020479979720363</c:v>
                </c:pt>
                <c:pt idx="27277">
                  <c:v>34.550188677901915</c:v>
                </c:pt>
                <c:pt idx="27278">
                  <c:v>35.677297098024397</c:v>
                </c:pt>
                <c:pt idx="27279">
                  <c:v>36.367558621086786</c:v>
                </c:pt>
                <c:pt idx="27280">
                  <c:v>31.562000000000001</c:v>
                </c:pt>
                <c:pt idx="27281">
                  <c:v>31.181549903491412</c:v>
                </c:pt>
                <c:pt idx="27282">
                  <c:v>30.098119692370364</c:v>
                </c:pt>
                <c:pt idx="27283">
                  <c:v>28.47665179496072</c:v>
                </c:pt>
                <c:pt idx="27284">
                  <c:v>28.801273844161123</c:v>
                </c:pt>
                <c:pt idx="27285">
                  <c:v>27.641175085919599</c:v>
                </c:pt>
                <c:pt idx="27286">
                  <c:v>26.750999999999998</c:v>
                </c:pt>
                <c:pt idx="27287">
                  <c:v>26.00054768832225</c:v>
                </c:pt>
                <c:pt idx="27288">
                  <c:v>25.339385929182605</c:v>
                </c:pt>
                <c:pt idx="27289">
                  <c:v>24.110419053935537</c:v>
                </c:pt>
                <c:pt idx="27290">
                  <c:v>23.721533404970518</c:v>
                </c:pt>
                <c:pt idx="27291">
                  <c:v>23.35956746851209</c:v>
                </c:pt>
                <c:pt idx="27292">
                  <c:v>23.019601628423615</c:v>
                </c:pt>
                <c:pt idx="27293">
                  <c:v>22.698053942140902</c:v>
                </c:pt>
                <c:pt idx="27294">
                  <c:v>22.392220332360495</c:v>
                </c:pt>
                <c:pt idx="27295">
                  <c:v>21.9</c:v>
                </c:pt>
                <c:pt idx="27296">
                  <c:v>23.74067068326946</c:v>
                </c:pt>
                <c:pt idx="27297">
                  <c:v>25.525413519252087</c:v>
                </c:pt>
                <c:pt idx="27298">
                  <c:v>27.2</c:v>
                </c:pt>
                <c:pt idx="27299">
                  <c:v>28.713548662677315</c:v>
                </c:pt>
                <c:pt idx="27300">
                  <c:v>30.020071097061166</c:v>
                </c:pt>
                <c:pt idx="27301">
                  <c:v>31.079869280115048</c:v>
                </c:pt>
                <c:pt idx="27302">
                  <c:v>31.860741780330628</c:v>
                </c:pt>
                <c:pt idx="27303">
                  <c:v>32.338962181929404</c:v>
                </c:pt>
                <c:pt idx="27304">
                  <c:v>30.1</c:v>
                </c:pt>
                <c:pt idx="27305">
                  <c:v>29.83083802695991</c:v>
                </c:pt>
                <c:pt idx="27306">
                  <c:v>29.064329578275633</c:v>
                </c:pt>
                <c:pt idx="27307">
                  <c:v>27.917168616842957</c:v>
                </c:pt>
                <c:pt idx="27308">
                  <c:v>26.982533876141204</c:v>
                </c:pt>
                <c:pt idx="27309">
                  <c:v>26.161783734256044</c:v>
                </c:pt>
                <c:pt idx="27310">
                  <c:v>25.532</c:v>
                </c:pt>
                <c:pt idx="27311">
                  <c:v>25.00106775228241</c:v>
                </c:pt>
                <c:pt idx="27312">
                  <c:v>24.533307051938714</c:v>
                </c:pt>
                <c:pt idx="27313">
                  <c:v>23.923059530794106</c:v>
                </c:pt>
                <c:pt idx="27314">
                  <c:v>23.493041745880863</c:v>
                </c:pt>
                <c:pt idx="27315">
                  <c:v>23.092790950758559</c:v>
                </c:pt>
                <c:pt idx="27316">
                  <c:v>22.716867185276108</c:v>
                </c:pt>
                <c:pt idx="27317">
                  <c:v>22.361309647559647</c:v>
                </c:pt>
                <c:pt idx="27318">
                  <c:v>22.023128252129393</c:v>
                </c:pt>
                <c:pt idx="27319">
                  <c:v>22.1</c:v>
                </c:pt>
                <c:pt idx="27320">
                  <c:v>24.02749477210293</c:v>
                </c:pt>
                <c:pt idx="27321">
                  <c:v>25.896423590914925</c:v>
                </c:pt>
                <c:pt idx="27322">
                  <c:v>27.650000000000002</c:v>
                </c:pt>
                <c:pt idx="27323">
                  <c:v>29.23494246752059</c:v>
                </c:pt>
                <c:pt idx="27324">
                  <c:v>30.603093318620658</c:v>
                </c:pt>
                <c:pt idx="27325">
                  <c:v>31.712881982007271</c:v>
                </c:pt>
                <c:pt idx="27326">
                  <c:v>32.530588090723583</c:v>
                </c:pt>
                <c:pt idx="27327">
                  <c:v>33.031366058435509</c:v>
                </c:pt>
                <c:pt idx="27328">
                  <c:v>30.474</c:v>
                </c:pt>
                <c:pt idx="27329">
                  <c:v>30.176368972119132</c:v>
                </c:pt>
                <c:pt idx="27330">
                  <c:v>29.328787514439401</c:v>
                </c:pt>
                <c:pt idx="27331">
                  <c:v>28.060292220547502</c:v>
                </c:pt>
                <c:pt idx="27332">
                  <c:v>27.098955728425373</c:v>
                </c:pt>
                <c:pt idx="27333">
                  <c:v>26.191395475379281</c:v>
                </c:pt>
                <c:pt idx="27334">
                  <c:v>25.495000000000001</c:v>
                </c:pt>
                <c:pt idx="27335">
                  <c:v>24.907911456850741</c:v>
                </c:pt>
                <c:pt idx="27336">
                  <c:v>24.390676067047618</c:v>
                </c:pt>
                <c:pt idx="27337">
                  <c:v>24.7684119112606</c:v>
                </c:pt>
                <c:pt idx="27338">
                  <c:v>24.368308407036977</c:v>
                </c:pt>
                <c:pt idx="27339">
                  <c:v>23.995901145488396</c:v>
                </c:pt>
                <c:pt idx="27340">
                  <c:v>23.646128598474291</c:v>
                </c:pt>
                <c:pt idx="27341">
                  <c:v>23.315305498164193</c:v>
                </c:pt>
                <c:pt idx="27342">
                  <c:v>23.00064976502474</c:v>
                </c:pt>
                <c:pt idx="27343">
                  <c:v>21.7</c:v>
                </c:pt>
                <c:pt idx="27344">
                  <c:v>23.731683678703085</c:v>
                </c:pt>
                <c:pt idx="27345">
                  <c:v>25.701635676910321</c:v>
                </c:pt>
                <c:pt idx="27346">
                  <c:v>27.549999999999997</c:v>
                </c:pt>
                <c:pt idx="27347">
                  <c:v>29.220615033332507</c:v>
                </c:pt>
                <c:pt idx="27348">
                  <c:v>30.662719984492043</c:v>
                </c:pt>
                <c:pt idx="27349">
                  <c:v>31.83249722427793</c:v>
                </c:pt>
                <c:pt idx="27350">
                  <c:v>32.694403663195125</c:v>
                </c:pt>
                <c:pt idx="27351">
                  <c:v>33.222250710242832</c:v>
                </c:pt>
                <c:pt idx="27352">
                  <c:v>30.201999999999998</c:v>
                </c:pt>
                <c:pt idx="27353">
                  <c:v>29.925073739276058</c:v>
                </c:pt>
                <c:pt idx="27354">
                  <c:v>29.136454469956661</c:v>
                </c:pt>
                <c:pt idx="27355">
                  <c:v>27.956202326944197</c:v>
                </c:pt>
                <c:pt idx="27356">
                  <c:v>27.723376199491433</c:v>
                </c:pt>
                <c:pt idx="27357">
                  <c:v>26.878950572744198</c:v>
                </c:pt>
                <c:pt idx="27358">
                  <c:v>26.231000000000002</c:v>
                </c:pt>
                <c:pt idx="27359">
                  <c:v>25.684752398982862</c:v>
                </c:pt>
                <c:pt idx="27360">
                  <c:v>25.203498601513871</c:v>
                </c:pt>
                <c:pt idx="27361">
                  <c:v>23.887742863702289</c:v>
                </c:pt>
                <c:pt idx="27362">
                  <c:v>23.483900074392462</c:v>
                </c:pt>
                <c:pt idx="27363">
                  <c:v>23.108012371147169</c:v>
                </c:pt>
                <c:pt idx="27364">
                  <c:v>22.754970921824523</c:v>
                </c:pt>
                <c:pt idx="27365">
                  <c:v>22.421056016838627</c:v>
                </c:pt>
                <c:pt idx="27366">
                  <c:v>22.103459575912822</c:v>
                </c:pt>
                <c:pt idx="27367">
                  <c:v>22.7</c:v>
                </c:pt>
                <c:pt idx="27368">
                  <c:v>24.41911695890261</c:v>
                </c:pt>
                <c:pt idx="27369">
                  <c:v>26.085999418924121</c:v>
                </c:pt>
                <c:pt idx="27370">
                  <c:v>27.65</c:v>
                </c:pt>
                <c:pt idx="27371">
                  <c:v>29.063597335896738</c:v>
                </c:pt>
                <c:pt idx="27372">
                  <c:v>30.283839986877883</c:v>
                </c:pt>
                <c:pt idx="27373">
                  <c:v>31.273651497465941</c:v>
                </c:pt>
                <c:pt idx="27374">
                  <c:v>32.002956945780497</c:v>
                </c:pt>
                <c:pt idx="27375">
                  <c:v>32.44959675482086</c:v>
                </c:pt>
                <c:pt idx="27376">
                  <c:v>30.236000000000001</c:v>
                </c:pt>
                <c:pt idx="27377">
                  <c:v>29.956485643381445</c:v>
                </c:pt>
                <c:pt idx="27378">
                  <c:v>29.160496100517005</c:v>
                </c:pt>
                <c:pt idx="27379">
                  <c:v>27.969213563644612</c:v>
                </c:pt>
                <c:pt idx="27380">
                  <c:v>26.870323640608174</c:v>
                </c:pt>
                <c:pt idx="27381">
                  <c:v>26.018006185573583</c:v>
                </c:pt>
                <c:pt idx="27382">
                  <c:v>25.364000000000001</c:v>
                </c:pt>
                <c:pt idx="27383">
                  <c:v>24.81264728121635</c:v>
                </c:pt>
                <c:pt idx="27384">
                  <c:v>24.326895784705588</c:v>
                </c:pt>
                <c:pt idx="27385">
                  <c:v>24.191088101493847</c:v>
                </c:pt>
                <c:pt idx="27386">
                  <c:v>23.805941737615029</c:v>
                </c:pt>
                <c:pt idx="27387">
                  <c:v>23.447456242853317</c:v>
                </c:pt>
                <c:pt idx="27388">
                  <c:v>23.110759305073387</c:v>
                </c:pt>
                <c:pt idx="27389">
                  <c:v>22.792303423466464</c:v>
                </c:pt>
                <c:pt idx="27390">
                  <c:v>22.489410521472411</c:v>
                </c:pt>
                <c:pt idx="27391">
                  <c:v>21.8</c:v>
                </c:pt>
                <c:pt idx="27392">
                  <c:v>23.658035501036156</c:v>
                </c:pt>
                <c:pt idx="27393">
                  <c:v>25.459615533584657</c:v>
                </c:pt>
                <c:pt idx="27394">
                  <c:v>27.15</c:v>
                </c:pt>
                <c:pt idx="27395">
                  <c:v>28.677827423645972</c:v>
                </c:pt>
                <c:pt idx="27396">
                  <c:v>29.996675541373065</c:v>
                </c:pt>
                <c:pt idx="27397">
                  <c:v>31.066471820493494</c:v>
                </c:pt>
                <c:pt idx="27398">
                  <c:v>31.854711042409221</c:v>
                </c:pt>
                <c:pt idx="27399">
                  <c:v>32.337442957230628</c:v>
                </c:pt>
                <c:pt idx="27400">
                  <c:v>30.066000000000003</c:v>
                </c:pt>
                <c:pt idx="27401">
                  <c:v>29.799426122854527</c:v>
                </c:pt>
                <c:pt idx="27402">
                  <c:v>29.040287947715292</c:v>
                </c:pt>
                <c:pt idx="27403">
                  <c:v>27.904157380142546</c:v>
                </c:pt>
                <c:pt idx="27404">
                  <c:v>27.035586435024459</c:v>
                </c:pt>
                <c:pt idx="27405">
                  <c:v>26.222728121426655</c:v>
                </c:pt>
                <c:pt idx="27406">
                  <c:v>25.598999999999997</c:v>
                </c:pt>
                <c:pt idx="27407">
                  <c:v>25.073172870048921</c:v>
                </c:pt>
                <c:pt idx="27408">
                  <c:v>24.609909868746996</c:v>
                </c:pt>
                <c:pt idx="27409">
                  <c:v>23.919714293002546</c:v>
                </c:pt>
                <c:pt idx="27410">
                  <c:v>23.471000082658293</c:v>
                </c:pt>
                <c:pt idx="27411">
                  <c:v>23.053347079052411</c:v>
                </c:pt>
                <c:pt idx="27412">
                  <c:v>22.661078802027248</c:v>
                </c:pt>
                <c:pt idx="27413">
                  <c:v>22.290062240931807</c:v>
                </c:pt>
                <c:pt idx="27414">
                  <c:v>21.937177306569801</c:v>
                </c:pt>
                <c:pt idx="27415">
                  <c:v>22.2</c:v>
                </c:pt>
                <c:pt idx="27416">
                  <c:v>24.179589225403006</c:v>
                </c:pt>
                <c:pt idx="27417">
                  <c:v>26.099029633912622</c:v>
                </c:pt>
                <c:pt idx="27418">
                  <c:v>27.9</c:v>
                </c:pt>
                <c:pt idx="27419">
                  <c:v>29.527778750426549</c:v>
                </c:pt>
                <c:pt idx="27420">
                  <c:v>30.932906651556351</c:v>
                </c:pt>
                <c:pt idx="27421">
                  <c:v>32.072689603142599</c:v>
                </c:pt>
                <c:pt idx="27422">
                  <c:v>32.912495876959355</c:v>
                </c:pt>
                <c:pt idx="27423">
                  <c:v>33.426808384339175</c:v>
                </c:pt>
                <c:pt idx="27424">
                  <c:v>30.643999999999998</c:v>
                </c:pt>
                <c:pt idx="27425">
                  <c:v>30.33342849264605</c:v>
                </c:pt>
                <c:pt idx="27426">
                  <c:v>29.448995667241114</c:v>
                </c:pt>
                <c:pt idx="27427">
                  <c:v>28.125348404049568</c:v>
                </c:pt>
                <c:pt idx="27428">
                  <c:v>27.233692934009085</c:v>
                </c:pt>
                <c:pt idx="27429">
                  <c:v>26.286673539526205</c:v>
                </c:pt>
                <c:pt idx="27430">
                  <c:v>25.560000000000002</c:v>
                </c:pt>
                <c:pt idx="27431">
                  <c:v>24.947385868018166</c:v>
                </c:pt>
                <c:pt idx="27432">
                  <c:v>24.407661983006211</c:v>
                </c:pt>
                <c:pt idx="27433">
                  <c:v>24.377707150327609</c:v>
                </c:pt>
                <c:pt idx="27434">
                  <c:v>23.917775084724745</c:v>
                </c:pt>
                <c:pt idx="27435">
                  <c:v>23.489680756028719</c:v>
                </c:pt>
                <c:pt idx="27436">
                  <c:v>23.087605772077929</c:v>
                </c:pt>
                <c:pt idx="27437">
                  <c:v>22.707313796955102</c:v>
                </c:pt>
                <c:pt idx="27438">
                  <c:v>22.345606739234047</c:v>
                </c:pt>
                <c:pt idx="27439">
                  <c:v>21.6</c:v>
                </c:pt>
                <c:pt idx="27440">
                  <c:v>23.805331856370017</c:v>
                </c:pt>
                <c:pt idx="27441">
                  <c:v>25.943655820235993</c:v>
                </c:pt>
                <c:pt idx="27442">
                  <c:v>27.95</c:v>
                </c:pt>
                <c:pt idx="27443">
                  <c:v>29.763402643019049</c:v>
                </c:pt>
                <c:pt idx="27444">
                  <c:v>31.32876442761102</c:v>
                </c:pt>
                <c:pt idx="27445">
                  <c:v>32.598522628062369</c:v>
                </c:pt>
                <c:pt idx="27446">
                  <c:v>33.534096283981029</c:v>
                </c:pt>
                <c:pt idx="27447">
                  <c:v>34.107058463255036</c:v>
                </c:pt>
                <c:pt idx="27448">
                  <c:v>30.745999999999999</c:v>
                </c:pt>
                <c:pt idx="27449">
                  <c:v>30.427664204962198</c:v>
                </c:pt>
                <c:pt idx="27450">
                  <c:v>29.521120558922142</c:v>
                </c:pt>
                <c:pt idx="27451">
                  <c:v>28.164382114150804</c:v>
                </c:pt>
                <c:pt idx="27452">
                  <c:v>27.774535257359307</c:v>
                </c:pt>
                <c:pt idx="27453">
                  <c:v>26.803840378014357</c:v>
                </c:pt>
                <c:pt idx="27454">
                  <c:v>26.058999999999997</c:v>
                </c:pt>
                <c:pt idx="27455">
                  <c:v>25.431070514718616</c:v>
                </c:pt>
                <c:pt idx="27456">
                  <c:v>24.877853532581362</c:v>
                </c:pt>
                <c:pt idx="27457">
                  <c:v>22.56172143567748</c:v>
                </c:pt>
                <c:pt idx="27458">
                  <c:v>22.124225080591835</c:v>
                </c:pt>
                <c:pt idx="27459">
                  <c:v>21.717013402076098</c:v>
                </c:pt>
                <c:pt idx="27460">
                  <c:v>21.334551831976565</c:v>
                </c:pt>
                <c:pt idx="27461">
                  <c:v>20.972810684908509</c:v>
                </c:pt>
                <c:pt idx="27462">
                  <c:v>20.628747873905557</c:v>
                </c:pt>
                <c:pt idx="27463">
                  <c:v>22</c:v>
                </c:pt>
                <c:pt idx="27464">
                  <c:v>23.736481776669304</c:v>
                </c:pt>
                <c:pt idx="27465">
                  <c:v>25.420201433256686</c:v>
                </c:pt>
                <c:pt idx="27466">
                  <c:v>27</c:v>
                </c:pt>
                <c:pt idx="27467">
                  <c:v>28.427876096865393</c:v>
                </c:pt>
                <c:pt idx="27468">
                  <c:v>29.660444431189781</c:v>
                </c:pt>
                <c:pt idx="27469">
                  <c:v>30.660254037844386</c:v>
                </c:pt>
                <c:pt idx="27470">
                  <c:v>31.396926207859082</c:v>
                </c:pt>
                <c:pt idx="27471">
                  <c:v>31.84807753012208</c:v>
                </c:pt>
                <c:pt idx="27472">
                  <c:v>30.542000000000002</c:v>
                </c:pt>
                <c:pt idx="27473">
                  <c:v>30.239192780329901</c:v>
                </c:pt>
                <c:pt idx="27474">
                  <c:v>29.376870775560086</c:v>
                </c:pt>
                <c:pt idx="27475">
                  <c:v>28.086314693948328</c:v>
                </c:pt>
                <c:pt idx="27476">
                  <c:v>25.792850610658853</c:v>
                </c:pt>
                <c:pt idx="27477">
                  <c:v>24.869506701038048</c:v>
                </c:pt>
                <c:pt idx="27478">
                  <c:v>24.160999999999998</c:v>
                </c:pt>
                <c:pt idx="27479">
                  <c:v>23.563701221317707</c:v>
                </c:pt>
                <c:pt idx="27480">
                  <c:v>23.037470433431054</c:v>
                </c:pt>
                <c:pt idx="27481">
                  <c:v>24.097038102769297</c:v>
                </c:pt>
                <c:pt idx="27482">
                  <c:v>23.633366752080235</c:v>
                </c:pt>
                <c:pt idx="27483">
                  <c:v>23.201791981687489</c:v>
                </c:pt>
                <c:pt idx="27484">
                  <c:v>22.796448095428154</c:v>
                </c:pt>
                <c:pt idx="27485">
                  <c:v>22.413064315629533</c:v>
                </c:pt>
                <c:pt idx="27486">
                  <c:v>22.048416550122127</c:v>
                </c:pt>
                <c:pt idx="27487">
                  <c:v>20.3</c:v>
                </c:pt>
                <c:pt idx="27488">
                  <c:v>22.696344851803641</c:v>
                </c:pt>
                <c:pt idx="27489">
                  <c:v>25.019877977894229</c:v>
                </c:pt>
                <c:pt idx="27490">
                  <c:v>27.2</c:v>
                </c:pt>
                <c:pt idx="27491">
                  <c:v>29.170469013674243</c:v>
                </c:pt>
                <c:pt idx="27492">
                  <c:v>30.871413315041899</c:v>
                </c:pt>
                <c:pt idx="27493">
                  <c:v>32.251150572225256</c:v>
                </c:pt>
                <c:pt idx="27494">
                  <c:v>33.267758166845539</c:v>
                </c:pt>
                <c:pt idx="27495">
                  <c:v>33.890346991568471</c:v>
                </c:pt>
                <c:pt idx="27496">
                  <c:v>30.78</c:v>
                </c:pt>
                <c:pt idx="27497">
                  <c:v>30.459076109067585</c:v>
                </c:pt>
                <c:pt idx="27498">
                  <c:v>29.545162189482486</c:v>
                </c:pt>
                <c:pt idx="27499">
                  <c:v>28.177393350851219</c:v>
                </c:pt>
                <c:pt idx="27500">
                  <c:v>27.521482698476053</c:v>
                </c:pt>
                <c:pt idx="27501">
                  <c:v>26.542895990843746</c:v>
                </c:pt>
                <c:pt idx="27502">
                  <c:v>25.792000000000002</c:v>
                </c:pt>
                <c:pt idx="27503">
                  <c:v>25.158965396952102</c:v>
                </c:pt>
                <c:pt idx="27504">
                  <c:v>24.601250715773084</c:v>
                </c:pt>
                <c:pt idx="27505">
                  <c:v>23.960980961369806</c:v>
                </c:pt>
                <c:pt idx="27506">
                  <c:v>23.407566768611893</c:v>
                </c:pt>
                <c:pt idx="27507">
                  <c:v>22.892461397497971</c:v>
                </c:pt>
                <c:pt idx="27508">
                  <c:v>22.408663855833602</c:v>
                </c:pt>
                <c:pt idx="27509">
                  <c:v>21.951076763815898</c:v>
                </c:pt>
                <c:pt idx="27510">
                  <c:v>21.515852011436088</c:v>
                </c:pt>
                <c:pt idx="27511">
                  <c:v>21.7</c:v>
                </c:pt>
                <c:pt idx="27512">
                  <c:v>24.165804122870409</c:v>
                </c:pt>
                <c:pt idx="27513">
                  <c:v>26.556686035224494</c:v>
                </c:pt>
                <c:pt idx="27514">
                  <c:v>28.799999999999997</c:v>
                </c:pt>
                <c:pt idx="27515">
                  <c:v>30.827584057548854</c:v>
                </c:pt>
                <c:pt idx="27516">
                  <c:v>32.577831092289486</c:v>
                </c:pt>
                <c:pt idx="27517">
                  <c:v>33.997560733739029</c:v>
                </c:pt>
                <c:pt idx="27518">
                  <c:v>35.043635215159895</c:v>
                </c:pt>
                <c:pt idx="27519">
                  <c:v>35.684270092773353</c:v>
                </c:pt>
                <c:pt idx="27520">
                  <c:v>31.596</c:v>
                </c:pt>
                <c:pt idx="27521">
                  <c:v>31.212961807596795</c:v>
                </c:pt>
                <c:pt idx="27522">
                  <c:v>30.122161322930708</c:v>
                </c:pt>
                <c:pt idx="27523">
                  <c:v>28.489663031661131</c:v>
                </c:pt>
                <c:pt idx="27524">
                  <c:v>28.048221285277869</c:v>
                </c:pt>
                <c:pt idx="27525">
                  <c:v>26.880230698748985</c:v>
                </c:pt>
                <c:pt idx="27526">
                  <c:v>25.984000000000002</c:v>
                </c:pt>
                <c:pt idx="27527">
                  <c:v>25.228442570555735</c:v>
                </c:pt>
                <c:pt idx="27528">
                  <c:v>24.562783112374326</c:v>
                </c:pt>
                <c:pt idx="27529">
                  <c:v>23.918973818694866</c:v>
                </c:pt>
                <c:pt idx="27530">
                  <c:v>23.354341770678349</c:v>
                </c:pt>
                <c:pt idx="27531">
                  <c:v>22.828795074474282</c:v>
                </c:pt>
                <c:pt idx="27532">
                  <c:v>22.335190825884283</c:v>
                </c:pt>
                <c:pt idx="27533">
                  <c:v>21.86832831983919</c:v>
                </c:pt>
                <c:pt idx="27534">
                  <c:v>21.424281444100334</c:v>
                </c:pt>
                <c:pt idx="27535">
                  <c:v>21.1</c:v>
                </c:pt>
                <c:pt idx="27536">
                  <c:v>23.704722665003956</c:v>
                </c:pt>
                <c:pt idx="27537">
                  <c:v>26.230302149885034</c:v>
                </c:pt>
                <c:pt idx="27538">
                  <c:v>28.6</c:v>
                </c:pt>
                <c:pt idx="27539">
                  <c:v>30.74181414529809</c:v>
                </c:pt>
                <c:pt idx="27540">
                  <c:v>32.590666646784669</c:v>
                </c:pt>
                <c:pt idx="27541">
                  <c:v>34.090381056766581</c:v>
                </c:pt>
                <c:pt idx="27542">
                  <c:v>35.195389311788624</c:v>
                </c:pt>
                <c:pt idx="27543">
                  <c:v>35.872116295183119</c:v>
                </c:pt>
                <c:pt idx="27544">
                  <c:v>31.698</c:v>
                </c:pt>
                <c:pt idx="27545">
                  <c:v>31.307197519912947</c:v>
                </c:pt>
                <c:pt idx="27546">
                  <c:v>30.194286214611736</c:v>
                </c:pt>
                <c:pt idx="27547">
                  <c:v>28.528696741762371</c:v>
                </c:pt>
                <c:pt idx="27548">
                  <c:v>28.089063608628095</c:v>
                </c:pt>
                <c:pt idx="27549">
                  <c:v>26.89739753723714</c:v>
                </c:pt>
                <c:pt idx="27550">
                  <c:v>25.983000000000001</c:v>
                </c:pt>
                <c:pt idx="27551">
                  <c:v>25.212127217256189</c:v>
                </c:pt>
                <c:pt idx="27552">
                  <c:v>24.532974661949481</c:v>
                </c:pt>
                <c:pt idx="27553">
                  <c:v>22.421578582178753</c:v>
                </c:pt>
                <c:pt idx="27554">
                  <c:v>21.75972512192098</c:v>
                </c:pt>
                <c:pt idx="27555">
                  <c:v>21.143686941602304</c:v>
                </c:pt>
                <c:pt idx="27556">
                  <c:v>20.565091232990188</c:v>
                </c:pt>
                <c:pt idx="27557">
                  <c:v>20.017841805374417</c:v>
                </c:pt>
                <c:pt idx="27558">
                  <c:v>19.497336527190459</c:v>
                </c:pt>
                <c:pt idx="27559">
                  <c:v>21</c:v>
                </c:pt>
                <c:pt idx="27560">
                  <c:v>23.726276389370806</c:v>
                </c:pt>
                <c:pt idx="27561">
                  <c:v>26.369716250212999</c:v>
                </c:pt>
                <c:pt idx="27562">
                  <c:v>28.85</c:v>
                </c:pt>
                <c:pt idx="27563">
                  <c:v>31.09176547207867</c:v>
                </c:pt>
                <c:pt idx="27564">
                  <c:v>33.026897756967955</c:v>
                </c:pt>
                <c:pt idx="27565">
                  <c:v>34.596598839415691</c:v>
                </c:pt>
                <c:pt idx="27566">
                  <c:v>35.753174146338765</c:v>
                </c:pt>
                <c:pt idx="27567">
                  <c:v>36.461481722291666</c:v>
                </c:pt>
                <c:pt idx="27568">
                  <c:v>32.582000000000001</c:v>
                </c:pt>
                <c:pt idx="27569">
                  <c:v>32.123907026652923</c:v>
                </c:pt>
                <c:pt idx="27570">
                  <c:v>30.819368609180643</c:v>
                </c:pt>
                <c:pt idx="27571">
                  <c:v>28.866988895973112</c:v>
                </c:pt>
                <c:pt idx="27572">
                  <c:v>27.309697077663397</c:v>
                </c:pt>
                <c:pt idx="27573">
                  <c:v>25.912843470801153</c:v>
                </c:pt>
                <c:pt idx="27574">
                  <c:v>24.841000000000001</c:v>
                </c:pt>
                <c:pt idx="27575">
                  <c:v>23.937394155326793</c:v>
                </c:pt>
                <c:pt idx="27576">
                  <c:v>23.141301424934159</c:v>
                </c:pt>
                <c:pt idx="27577">
                  <c:v>23.884397625910729</c:v>
                </c:pt>
                <c:pt idx="27578">
                  <c:v>23.461858411169892</c:v>
                </c:pt>
                <c:pt idx="27579">
                  <c:v>23.068568499441017</c:v>
                </c:pt>
                <c:pt idx="27580">
                  <c:v>22.699182538575656</c:v>
                </c:pt>
                <c:pt idx="27581">
                  <c:v>22.349808610210786</c:v>
                </c:pt>
                <c:pt idx="27582">
                  <c:v>22.01750863035323</c:v>
                </c:pt>
                <c:pt idx="27583">
                  <c:v>19</c:v>
                </c:pt>
                <c:pt idx="27584">
                  <c:v>21.431074487337025</c:v>
                </c:pt>
                <c:pt idx="27585">
                  <c:v>23.788282006559363</c:v>
                </c:pt>
                <c:pt idx="27586">
                  <c:v>26</c:v>
                </c:pt>
                <c:pt idx="27587">
                  <c:v>27.999026535611549</c:v>
                </c:pt>
                <c:pt idx="27588">
                  <c:v>29.724622203665692</c:v>
                </c:pt>
                <c:pt idx="27589">
                  <c:v>31.124355652982139</c:v>
                </c:pt>
                <c:pt idx="27590">
                  <c:v>32.155696691002717</c:v>
                </c:pt>
                <c:pt idx="27591">
                  <c:v>32.787308542170912</c:v>
                </c:pt>
                <c:pt idx="27592">
                  <c:v>30.405999999999999</c:v>
                </c:pt>
                <c:pt idx="27593">
                  <c:v>30.113545163908363</c:v>
                </c:pt>
                <c:pt idx="27594">
                  <c:v>29.280704253318714</c:v>
                </c:pt>
                <c:pt idx="27595">
                  <c:v>28.034269747146674</c:v>
                </c:pt>
                <c:pt idx="27596">
                  <c:v>27.005060846191885</c:v>
                </c:pt>
                <c:pt idx="27597">
                  <c:v>26.113284249720511</c:v>
                </c:pt>
                <c:pt idx="27598">
                  <c:v>25.429000000000002</c:v>
                </c:pt>
                <c:pt idx="27599">
                  <c:v>24.852121692383772</c:v>
                </c:pt>
                <c:pt idx="27600">
                  <c:v>24.343881700664181</c:v>
                </c:pt>
                <c:pt idx="27601">
                  <c:v>24.958376197885919</c:v>
                </c:pt>
                <c:pt idx="27602">
                  <c:v>24.502183417369263</c:v>
                </c:pt>
                <c:pt idx="27603">
                  <c:v>24.077569530369949</c:v>
                </c:pt>
                <c:pt idx="27604">
                  <c:v>23.6787634487277</c:v>
                </c:pt>
                <c:pt idx="27605">
                  <c:v>23.301563278280671</c:v>
                </c:pt>
                <c:pt idx="27606">
                  <c:v>22.942796928345967</c:v>
                </c:pt>
                <c:pt idx="27607">
                  <c:v>21.7</c:v>
                </c:pt>
                <c:pt idx="27608">
                  <c:v>23.974791127436788</c:v>
                </c:pt>
                <c:pt idx="27609">
                  <c:v>26.180463877566257</c:v>
                </c:pt>
                <c:pt idx="27610">
                  <c:v>28.249999999999996</c:v>
                </c:pt>
                <c:pt idx="27611">
                  <c:v>30.120517686893663</c:v>
                </c:pt>
                <c:pt idx="27612">
                  <c:v>31.73518220485861</c:v>
                </c:pt>
                <c:pt idx="27613">
                  <c:v>33.044932789576144</c:v>
                </c:pt>
                <c:pt idx="27614">
                  <c:v>34.009973332295395</c:v>
                </c:pt>
                <c:pt idx="27615">
                  <c:v>34.600981564459921</c:v>
                </c:pt>
                <c:pt idx="27616">
                  <c:v>30.712</c:v>
                </c:pt>
                <c:pt idx="27617">
                  <c:v>30.396252300856816</c:v>
                </c:pt>
                <c:pt idx="27618">
                  <c:v>29.497078928361798</c:v>
                </c:pt>
                <c:pt idx="27619">
                  <c:v>28.151370877450393</c:v>
                </c:pt>
                <c:pt idx="27620">
                  <c:v>28.327587816242566</c:v>
                </c:pt>
                <c:pt idx="27621">
                  <c:v>27.364784765184972</c:v>
                </c:pt>
                <c:pt idx="27622">
                  <c:v>26.625999999999998</c:v>
                </c:pt>
                <c:pt idx="27623">
                  <c:v>26.003175632485132</c:v>
                </c:pt>
                <c:pt idx="27624">
                  <c:v>25.454456349389645</c:v>
                </c:pt>
                <c:pt idx="27625">
                  <c:v>23.829009532069549</c:v>
                </c:pt>
                <c:pt idx="27626">
                  <c:v>23.320466760346061</c:v>
                </c:pt>
                <c:pt idx="27627">
                  <c:v>22.847126689592727</c:v>
                </c:pt>
                <c:pt idx="27628">
                  <c:v>22.402555975630875</c:v>
                </c:pt>
                <c:pt idx="27629">
                  <c:v>21.982070539722713</c:v>
                </c:pt>
                <c:pt idx="27630">
                  <c:v>21.582134280779108</c:v>
                </c:pt>
                <c:pt idx="27631">
                  <c:v>22.6</c:v>
                </c:pt>
                <c:pt idx="27632">
                  <c:v>24.718507767536551</c:v>
                </c:pt>
                <c:pt idx="27633">
                  <c:v>26.772645748573158</c:v>
                </c:pt>
                <c:pt idx="27634">
                  <c:v>28.7</c:v>
                </c:pt>
                <c:pt idx="27635">
                  <c:v>30.442008838175777</c:v>
                </c:pt>
                <c:pt idx="27636">
                  <c:v>31.945742206051531</c:v>
                </c:pt>
                <c:pt idx="27637">
                  <c:v>33.165509926170145</c:v>
                </c:pt>
                <c:pt idx="27638">
                  <c:v>34.064249973588076</c:v>
                </c:pt>
                <c:pt idx="27639">
                  <c:v>34.614654586748934</c:v>
                </c:pt>
                <c:pt idx="27640">
                  <c:v>31.187999999999999</c:v>
                </c:pt>
                <c:pt idx="27641">
                  <c:v>30.83601895833219</c:v>
                </c:pt>
                <c:pt idx="27642">
                  <c:v>29.833661756206595</c:v>
                </c:pt>
                <c:pt idx="27643">
                  <c:v>28.333528191256175</c:v>
                </c:pt>
                <c:pt idx="27644">
                  <c:v>27.58485199187696</c:v>
                </c:pt>
                <c:pt idx="27645">
                  <c:v>26.511563344796365</c:v>
                </c:pt>
                <c:pt idx="27646">
                  <c:v>25.687999999999999</c:v>
                </c:pt>
                <c:pt idx="27647">
                  <c:v>24.993703983753917</c:v>
                </c:pt>
                <c:pt idx="27648">
                  <c:v>24.382016914073702</c:v>
                </c:pt>
                <c:pt idx="27649">
                  <c:v>23.325664294277992</c:v>
                </c:pt>
                <c:pt idx="27650">
                  <c:v>22.798425097123491</c:v>
                </c:pt>
                <c:pt idx="27651">
                  <c:v>22.307682817886583</c:v>
                </c:pt>
                <c:pt idx="27652">
                  <c:v>21.846767592382015</c:v>
                </c:pt>
                <c:pt idx="27653">
                  <c:v>21.410823133094873</c:v>
                </c:pt>
                <c:pt idx="27654">
                  <c:v>20.99618333521952</c:v>
                </c:pt>
                <c:pt idx="27655">
                  <c:v>21.2</c:v>
                </c:pt>
                <c:pt idx="27656">
                  <c:v>23.544250398503561</c:v>
                </c:pt>
                <c:pt idx="27657">
                  <c:v>25.817271934896528</c:v>
                </c:pt>
                <c:pt idx="27658">
                  <c:v>27.95</c:v>
                </c:pt>
                <c:pt idx="27659">
                  <c:v>29.877632730768283</c:v>
                </c:pt>
                <c:pt idx="27660">
                  <c:v>31.541599982106206</c:v>
                </c:pt>
                <c:pt idx="27661">
                  <c:v>32.891342951089925</c:v>
                </c:pt>
                <c:pt idx="27662">
                  <c:v>33.885850380609767</c:v>
                </c:pt>
                <c:pt idx="27663">
                  <c:v>34.494904665664812</c:v>
                </c:pt>
                <c:pt idx="27664">
                  <c:v>31.358000000000001</c:v>
                </c:pt>
                <c:pt idx="27665">
                  <c:v>30.993078478859111</c:v>
                </c:pt>
                <c:pt idx="27666">
                  <c:v>29.953869909008311</c:v>
                </c:pt>
                <c:pt idx="27667">
                  <c:v>28.39858437475824</c:v>
                </c:pt>
                <c:pt idx="27668">
                  <c:v>27.219589197460675</c:v>
                </c:pt>
                <c:pt idx="27669">
                  <c:v>26.106841408943293</c:v>
                </c:pt>
                <c:pt idx="27670">
                  <c:v>25.253</c:v>
                </c:pt>
                <c:pt idx="27671">
                  <c:v>24.533178394921343</c:v>
                </c:pt>
                <c:pt idx="27672">
                  <c:v>23.899002830032298</c:v>
                </c:pt>
                <c:pt idx="27673">
                  <c:v>23.180311913811494</c:v>
                </c:pt>
                <c:pt idx="27674">
                  <c:v>22.62315843596738</c:v>
                </c:pt>
                <c:pt idx="27675">
                  <c:v>22.104572623156741</c:v>
                </c:pt>
                <c:pt idx="27676">
                  <c:v>21.617506179183831</c:v>
                </c:pt>
                <c:pt idx="27677">
                  <c:v>21.156827282490326</c:v>
                </c:pt>
                <c:pt idx="27678">
                  <c:v>20.718661822324172</c:v>
                </c:pt>
                <c:pt idx="27679">
                  <c:v>20.6</c:v>
                </c:pt>
                <c:pt idx="27680">
                  <c:v>23.135263393937183</c:v>
                </c:pt>
                <c:pt idx="27681">
                  <c:v>25.593494092554764</c:v>
                </c:pt>
                <c:pt idx="27682">
                  <c:v>27.900000000000002</c:v>
                </c:pt>
                <c:pt idx="27683">
                  <c:v>29.984699101423473</c:v>
                </c:pt>
                <c:pt idx="27684">
                  <c:v>31.78424886953708</c:v>
                </c:pt>
                <c:pt idx="27685">
                  <c:v>33.243970895252808</c:v>
                </c:pt>
                <c:pt idx="27686">
                  <c:v>34.319512263474266</c:v>
                </c:pt>
                <c:pt idx="27687">
                  <c:v>34.978193193978242</c:v>
                </c:pt>
                <c:pt idx="27688">
                  <c:v>31.630000000000003</c:v>
                </c:pt>
                <c:pt idx="27689">
                  <c:v>31.244373711702181</c:v>
                </c:pt>
                <c:pt idx="27690">
                  <c:v>30.146202953491052</c:v>
                </c:pt>
                <c:pt idx="27691">
                  <c:v>28.502674268361545</c:v>
                </c:pt>
                <c:pt idx="27692">
                  <c:v>27.295168726394611</c:v>
                </c:pt>
                <c:pt idx="27693">
                  <c:v>26.119286311578371</c:v>
                </c:pt>
                <c:pt idx="27694">
                  <c:v>25.216999999999999</c:v>
                </c:pt>
                <c:pt idx="27695">
                  <c:v>24.456337452789221</c:v>
                </c:pt>
                <c:pt idx="27696">
                  <c:v>23.786180295566044</c:v>
                </c:pt>
                <c:pt idx="27697">
                  <c:v>22.915628580903306</c:v>
                </c:pt>
                <c:pt idx="27698">
                  <c:v>22.332300107455776</c:v>
                </c:pt>
                <c:pt idx="27699">
                  <c:v>21.789351202768131</c:v>
                </c:pt>
                <c:pt idx="27700">
                  <c:v>21.279402442635416</c:v>
                </c:pt>
                <c:pt idx="27701">
                  <c:v>20.797080913211346</c:v>
                </c:pt>
                <c:pt idx="27702">
                  <c:v>20.338330498540742</c:v>
                </c:pt>
                <c:pt idx="27703">
                  <c:v>20.3</c:v>
                </c:pt>
                <c:pt idx="27704">
                  <c:v>22.93945230053734</c:v>
                </c:pt>
                <c:pt idx="27705">
                  <c:v>25.498706178550165</c:v>
                </c:pt>
                <c:pt idx="27706">
                  <c:v>27.9</c:v>
                </c:pt>
                <c:pt idx="27707">
                  <c:v>30.070371667235399</c:v>
                </c:pt>
                <c:pt idx="27708">
                  <c:v>31.943875535408466</c:v>
                </c:pt>
                <c:pt idx="27709">
                  <c:v>33.463586137523464</c:v>
                </c:pt>
                <c:pt idx="27710">
                  <c:v>34.583327835945809</c:v>
                </c:pt>
                <c:pt idx="27711">
                  <c:v>35.26907784578556</c:v>
                </c:pt>
                <c:pt idx="27712">
                  <c:v>31.868000000000002</c:v>
                </c:pt>
                <c:pt idx="27713">
                  <c:v>31.464257040439868</c:v>
                </c:pt>
                <c:pt idx="27714">
                  <c:v>30.314494367413449</c:v>
                </c:pt>
                <c:pt idx="27715">
                  <c:v>28.59375292526444</c:v>
                </c:pt>
                <c:pt idx="27716">
                  <c:v>27.223800814211806</c:v>
                </c:pt>
                <c:pt idx="27717">
                  <c:v>25.992675601384065</c:v>
                </c:pt>
                <c:pt idx="27718">
                  <c:v>25.047999999999998</c:v>
                </c:pt>
                <c:pt idx="27719">
                  <c:v>24.251601628423611</c:v>
                </c:pt>
                <c:pt idx="27720">
                  <c:v>23.54996057790807</c:v>
                </c:pt>
                <c:pt idx="27721">
                  <c:v>25.474361912536047</c:v>
                </c:pt>
                <c:pt idx="27722">
                  <c:v>24.995733421502177</c:v>
                </c:pt>
                <c:pt idx="27723">
                  <c:v>24.550236884322569</c:v>
                </c:pt>
                <c:pt idx="27724">
                  <c:v>24.131817388829063</c:v>
                </c:pt>
                <c:pt idx="27725">
                  <c:v>23.73606639032726</c:v>
                </c:pt>
                <c:pt idx="27726">
                  <c:v>23.359655793674456</c:v>
                </c:pt>
                <c:pt idx="27727">
                  <c:v>19.899999999999999</c:v>
                </c:pt>
                <c:pt idx="27728">
                  <c:v>22.661006024904189</c:v>
                </c:pt>
                <c:pt idx="27729">
                  <c:v>25.338120278878129</c:v>
                </c:pt>
                <c:pt idx="27730">
                  <c:v>27.849999999999998</c:v>
                </c:pt>
                <c:pt idx="27731">
                  <c:v>30.120322994015972</c:v>
                </c:pt>
                <c:pt idx="27732">
                  <c:v>32.080106645591748</c:v>
                </c:pt>
                <c:pt idx="27733">
                  <c:v>33.669803920172569</c:v>
                </c:pt>
                <c:pt idx="27734">
                  <c:v>34.841112670495939</c:v>
                </c:pt>
                <c:pt idx="27735">
                  <c:v>35.558443272894102</c:v>
                </c:pt>
                <c:pt idx="27736">
                  <c:v>30.916</c:v>
                </c:pt>
                <c:pt idx="27737">
                  <c:v>30.58472372548912</c:v>
                </c:pt>
                <c:pt idx="27738">
                  <c:v>29.641328711723855</c:v>
                </c:pt>
                <c:pt idx="27739">
                  <c:v>28.229438297652873</c:v>
                </c:pt>
                <c:pt idx="27740">
                  <c:v>29.009272462943017</c:v>
                </c:pt>
                <c:pt idx="27741">
                  <c:v>27.999118442161283</c:v>
                </c:pt>
                <c:pt idx="27742">
                  <c:v>27.223999999999997</c:v>
                </c:pt>
                <c:pt idx="27743">
                  <c:v>26.57054492588604</c:v>
                </c:pt>
                <c:pt idx="27744">
                  <c:v>25.994839448539956</c:v>
                </c:pt>
                <c:pt idx="27745">
                  <c:v>24.007073816143976</c:v>
                </c:pt>
                <c:pt idx="27746">
                  <c:v>23.599491741747947</c:v>
                </c:pt>
                <c:pt idx="27747">
                  <c:v>23.220123596805937</c:v>
                </c:pt>
                <c:pt idx="27748">
                  <c:v>22.863813245174747</c:v>
                </c:pt>
                <c:pt idx="27749">
                  <c:v>22.526806535513057</c:v>
                </c:pt>
                <c:pt idx="27750">
                  <c:v>22.206269386800901</c:v>
                </c:pt>
                <c:pt idx="27751">
                  <c:v>23</c:v>
                </c:pt>
                <c:pt idx="27752">
                  <c:v>24.701752141135916</c:v>
                </c:pt>
                <c:pt idx="27753">
                  <c:v>26.351797404591551</c:v>
                </c:pt>
                <c:pt idx="27754">
                  <c:v>27.9</c:v>
                </c:pt>
                <c:pt idx="27755">
                  <c:v>29.299318574928083</c:v>
                </c:pt>
                <c:pt idx="27756">
                  <c:v>30.507235542565983</c:v>
                </c:pt>
                <c:pt idx="27757">
                  <c:v>31.487048957087495</c:v>
                </c:pt>
                <c:pt idx="27758">
                  <c:v>32.208987683701899</c:v>
                </c:pt>
                <c:pt idx="27759">
                  <c:v>32.651115979519638</c:v>
                </c:pt>
                <c:pt idx="27760">
                  <c:v>30.27</c:v>
                </c:pt>
                <c:pt idx="27761">
                  <c:v>29.987897547486828</c:v>
                </c:pt>
                <c:pt idx="27762">
                  <c:v>29.184537731077345</c:v>
                </c:pt>
                <c:pt idx="27763">
                  <c:v>27.982224800345023</c:v>
                </c:pt>
                <c:pt idx="27764">
                  <c:v>27.017271081724914</c:v>
                </c:pt>
                <c:pt idx="27765">
                  <c:v>26.157061798402967</c:v>
                </c:pt>
                <c:pt idx="27766">
                  <c:v>25.497</c:v>
                </c:pt>
                <c:pt idx="27767">
                  <c:v>24.94054216344983</c:v>
                </c:pt>
                <c:pt idx="27768">
                  <c:v>24.450292967897305</c:v>
                </c:pt>
                <c:pt idx="27769">
                  <c:v>25.774361912536047</c:v>
                </c:pt>
                <c:pt idx="27770">
                  <c:v>25.295733421502177</c:v>
                </c:pt>
                <c:pt idx="27771">
                  <c:v>24.85023688432257</c:v>
                </c:pt>
                <c:pt idx="27772">
                  <c:v>24.431817388829064</c:v>
                </c:pt>
                <c:pt idx="27773">
                  <c:v>24.03606639032726</c:v>
                </c:pt>
                <c:pt idx="27774">
                  <c:v>23.659655793674457</c:v>
                </c:pt>
                <c:pt idx="27775">
                  <c:v>21.9</c:v>
                </c:pt>
                <c:pt idx="27776">
                  <c:v>24.365804122870408</c:v>
                </c:pt>
                <c:pt idx="27777">
                  <c:v>26.756686035224497</c:v>
                </c:pt>
                <c:pt idx="27778">
                  <c:v>29</c:v>
                </c:pt>
                <c:pt idx="27779">
                  <c:v>31.027584057548857</c:v>
                </c:pt>
                <c:pt idx="27780">
                  <c:v>32.777831092289489</c:v>
                </c:pt>
                <c:pt idx="27781">
                  <c:v>34.197560733739031</c:v>
                </c:pt>
                <c:pt idx="27782">
                  <c:v>35.243635215159898</c:v>
                </c:pt>
                <c:pt idx="27783">
                  <c:v>35.884270092773356</c:v>
                </c:pt>
                <c:pt idx="27784">
                  <c:v>30.916</c:v>
                </c:pt>
                <c:pt idx="27785">
                  <c:v>30.58472372548912</c:v>
                </c:pt>
                <c:pt idx="27786">
                  <c:v>29.641328711723855</c:v>
                </c:pt>
                <c:pt idx="27787">
                  <c:v>28.229438297652873</c:v>
                </c:pt>
                <c:pt idx="27788">
                  <c:v>29.309272462943021</c:v>
                </c:pt>
                <c:pt idx="27789">
                  <c:v>28.299118442161287</c:v>
                </c:pt>
                <c:pt idx="27790">
                  <c:v>27.524000000000001</c:v>
                </c:pt>
                <c:pt idx="27791">
                  <c:v>26.870544925886044</c:v>
                </c:pt>
                <c:pt idx="27792">
                  <c:v>26.294839448539957</c:v>
                </c:pt>
                <c:pt idx="27793">
                  <c:v>25.149080958818914</c:v>
                </c:pt>
                <c:pt idx="27794">
                  <c:v>24.752716739681492</c:v>
                </c:pt>
                <c:pt idx="27795">
                  <c:v>24.383789919829631</c:v>
                </c:pt>
                <c:pt idx="27796">
                  <c:v>24.037286275124067</c:v>
                </c:pt>
                <c:pt idx="27797">
                  <c:v>23.709554979489763</c:v>
                </c:pt>
                <c:pt idx="27798">
                  <c:v>23.397839954136661</c:v>
                </c:pt>
                <c:pt idx="27799">
                  <c:v>23.3</c:v>
                </c:pt>
                <c:pt idx="27800">
                  <c:v>25.105941047736078</c:v>
                </c:pt>
                <c:pt idx="27801">
                  <c:v>26.857009490586957</c:v>
                </c:pt>
                <c:pt idx="27802">
                  <c:v>28.5</c:v>
                </c:pt>
                <c:pt idx="27803">
                  <c:v>29.984991140740011</c:v>
                </c:pt>
                <c:pt idx="27804">
                  <c:v>31.266862208437374</c:v>
                </c:pt>
                <c:pt idx="27805">
                  <c:v>32.306664199358167</c:v>
                </c:pt>
                <c:pt idx="27806">
                  <c:v>33.072803256173451</c:v>
                </c:pt>
                <c:pt idx="27807">
                  <c:v>33.542000631326964</c:v>
                </c:pt>
                <c:pt idx="27808">
                  <c:v>30.167999999999999</c:v>
                </c:pt>
                <c:pt idx="27809">
                  <c:v>29.893661835170676</c:v>
                </c:pt>
                <c:pt idx="27810">
                  <c:v>29.112412839396317</c:v>
                </c:pt>
                <c:pt idx="27811">
                  <c:v>27.943191090243783</c:v>
                </c:pt>
                <c:pt idx="27812">
                  <c:v>28.076428758374693</c:v>
                </c:pt>
                <c:pt idx="27813">
                  <c:v>27.239894959914817</c:v>
                </c:pt>
                <c:pt idx="27814">
                  <c:v>26.598000000000003</c:v>
                </c:pt>
                <c:pt idx="27815">
                  <c:v>26.056857516749382</c:v>
                </c:pt>
                <c:pt idx="27816">
                  <c:v>25.580101418322155</c:v>
                </c:pt>
                <c:pt idx="27817">
                  <c:v>24.493692864977735</c:v>
                </c:pt>
                <c:pt idx="27818">
                  <c:v>24.011325088857664</c:v>
                </c:pt>
                <c:pt idx="27819">
                  <c:v>23.56234810998134</c:v>
                </c:pt>
                <c:pt idx="27820">
                  <c:v>23.140659712179289</c:v>
                </c:pt>
                <c:pt idx="27821">
                  <c:v>22.741816909001692</c:v>
                </c:pt>
                <c:pt idx="27822">
                  <c:v>22.362465604562537</c:v>
                </c:pt>
                <c:pt idx="27823">
                  <c:v>23.1</c:v>
                </c:pt>
                <c:pt idx="27824">
                  <c:v>25.149048496469778</c:v>
                </c:pt>
                <c:pt idx="27825">
                  <c:v>27.135837691242891</c:v>
                </c:pt>
                <c:pt idx="27826">
                  <c:v>29</c:v>
                </c:pt>
                <c:pt idx="27827">
                  <c:v>30.684893794301161</c:v>
                </c:pt>
                <c:pt idx="27828">
                  <c:v>32.139324428803938</c:v>
                </c:pt>
                <c:pt idx="27829">
                  <c:v>33.319099764656372</c:v>
                </c:pt>
                <c:pt idx="27830">
                  <c:v>34.188372925273718</c:v>
                </c:pt>
                <c:pt idx="27831">
                  <c:v>34.72073148554405</c:v>
                </c:pt>
                <c:pt idx="27832">
                  <c:v>30.95</c:v>
                </c:pt>
                <c:pt idx="27833">
                  <c:v>30.616135629594503</c:v>
                </c:pt>
                <c:pt idx="27834">
                  <c:v>29.665370342284199</c:v>
                </c:pt>
                <c:pt idx="27835">
                  <c:v>28.242449534353284</c:v>
                </c:pt>
                <c:pt idx="27836">
                  <c:v>28.056219904059763</c:v>
                </c:pt>
                <c:pt idx="27837">
                  <c:v>27.03817405499067</c:v>
                </c:pt>
                <c:pt idx="27838">
                  <c:v>26.256999999999998</c:v>
                </c:pt>
                <c:pt idx="27839">
                  <c:v>25.598439808119526</c:v>
                </c:pt>
                <c:pt idx="27840">
                  <c:v>25.018236631731675</c:v>
                </c:pt>
                <c:pt idx="27841">
                  <c:v>25.313764291727097</c:v>
                </c:pt>
                <c:pt idx="27842">
                  <c:v>24.943575068193088</c:v>
                </c:pt>
                <c:pt idx="27843">
                  <c:v>24.599011340218237</c:v>
                </c:pt>
                <c:pt idx="27844">
                  <c:v>24.275390011672478</c:v>
                </c:pt>
                <c:pt idx="27845">
                  <c:v>23.969301348768738</c:v>
                </c:pt>
                <c:pt idx="27846">
                  <c:v>23.678171277920086</c:v>
                </c:pt>
                <c:pt idx="27847">
                  <c:v>22</c:v>
                </c:pt>
                <c:pt idx="27848">
                  <c:v>23.962224407636313</c:v>
                </c:pt>
                <c:pt idx="27849">
                  <c:v>25.864827619580055</c:v>
                </c:pt>
                <c:pt idx="27850">
                  <c:v>27.65</c:v>
                </c:pt>
                <c:pt idx="27851">
                  <c:v>29.263499989457891</c:v>
                </c:pt>
                <c:pt idx="27852">
                  <c:v>30.656302207244451</c:v>
                </c:pt>
                <c:pt idx="27853">
                  <c:v>31.786087062764153</c:v>
                </c:pt>
                <c:pt idx="27854">
                  <c:v>32.618526614880764</c:v>
                </c:pt>
                <c:pt idx="27855">
                  <c:v>33.128327609037946</c:v>
                </c:pt>
                <c:pt idx="27856">
                  <c:v>29.93</c:v>
                </c:pt>
                <c:pt idx="27857">
                  <c:v>29.673778506432992</c:v>
                </c:pt>
                <c:pt idx="27858">
                  <c:v>28.94412142547392</c:v>
                </c:pt>
                <c:pt idx="27859">
                  <c:v>27.852112433340892</c:v>
                </c:pt>
                <c:pt idx="27860">
                  <c:v>28.047796670557489</c:v>
                </c:pt>
                <c:pt idx="27861">
                  <c:v>27.266505670109115</c:v>
                </c:pt>
                <c:pt idx="27862">
                  <c:v>26.666999999999998</c:v>
                </c:pt>
                <c:pt idx="27863">
                  <c:v>26.161593341114983</c:v>
                </c:pt>
                <c:pt idx="27864">
                  <c:v>25.71632113598012</c:v>
                </c:pt>
                <c:pt idx="27865">
                  <c:v>24.31710952951866</c:v>
                </c:pt>
                <c:pt idx="27866">
                  <c:v>23.965616731415661</c:v>
                </c:pt>
                <c:pt idx="27867">
                  <c:v>23.638455211924388</c:v>
                </c:pt>
                <c:pt idx="27868">
                  <c:v>23.331178394921345</c:v>
                </c:pt>
                <c:pt idx="27869">
                  <c:v>23.040548755396582</c:v>
                </c:pt>
                <c:pt idx="27870">
                  <c:v>22.764122223479678</c:v>
                </c:pt>
                <c:pt idx="27871">
                  <c:v>23.4</c:v>
                </c:pt>
                <c:pt idx="27872">
                  <c:v>24.876009510168906</c:v>
                </c:pt>
                <c:pt idx="27873">
                  <c:v>26.307171218268181</c:v>
                </c:pt>
                <c:pt idx="27874">
                  <c:v>27.65</c:v>
                </c:pt>
                <c:pt idx="27875">
                  <c:v>28.863694682335584</c:v>
                </c:pt>
                <c:pt idx="27876">
                  <c:v>29.911377766511311</c:v>
                </c:pt>
                <c:pt idx="27877">
                  <c:v>30.761215932167726</c:v>
                </c:pt>
                <c:pt idx="27878">
                  <c:v>31.387387276680219</c:v>
                </c:pt>
                <c:pt idx="27879">
                  <c:v>31.770865900603766</c:v>
                </c:pt>
                <c:pt idx="27880">
                  <c:v>29.759999999999998</c:v>
                </c:pt>
                <c:pt idx="27881">
                  <c:v>29.516718985906071</c:v>
                </c:pt>
                <c:pt idx="27882">
                  <c:v>28.823913272672204</c:v>
                </c:pt>
                <c:pt idx="27883">
                  <c:v>27.787056249838827</c:v>
                </c:pt>
                <c:pt idx="27884">
                  <c:v>26.913059464973781</c:v>
                </c:pt>
                <c:pt idx="27885">
                  <c:v>26.171227605962194</c:v>
                </c:pt>
                <c:pt idx="27886">
                  <c:v>25.602</c:v>
                </c:pt>
                <c:pt idx="27887">
                  <c:v>25.122118929947561</c:v>
                </c:pt>
                <c:pt idx="27888">
                  <c:v>24.699335220021531</c:v>
                </c:pt>
                <c:pt idx="27889">
                  <c:v>22.438304771136558</c:v>
                </c:pt>
                <c:pt idx="27890">
                  <c:v>21.869933438033836</c:v>
                </c:pt>
                <c:pt idx="27891">
                  <c:v>21.340906300133053</c:v>
                </c:pt>
                <c:pt idx="27892">
                  <c:v>20.844033149234512</c:v>
                </c:pt>
                <c:pt idx="27893">
                  <c:v>20.374078838513622</c:v>
                </c:pt>
                <c:pt idx="27894">
                  <c:v>19.927091254988419</c:v>
                </c:pt>
                <c:pt idx="27895">
                  <c:v>22.5</c:v>
                </c:pt>
                <c:pt idx="27896">
                  <c:v>24.618507767536549</c:v>
                </c:pt>
                <c:pt idx="27897">
                  <c:v>26.67264574857316</c:v>
                </c:pt>
                <c:pt idx="27898">
                  <c:v>28.6</c:v>
                </c:pt>
                <c:pt idx="27899">
                  <c:v>30.342008838175779</c:v>
                </c:pt>
                <c:pt idx="27900">
                  <c:v>31.845742206051533</c:v>
                </c:pt>
                <c:pt idx="27901">
                  <c:v>33.065509926170151</c:v>
                </c:pt>
                <c:pt idx="27902">
                  <c:v>33.964249973588082</c:v>
                </c:pt>
                <c:pt idx="27903">
                  <c:v>34.514654586748939</c:v>
                </c:pt>
                <c:pt idx="27904">
                  <c:v>31.731999999999999</c:v>
                </c:pt>
                <c:pt idx="27905">
                  <c:v>31.33860942401833</c:v>
                </c:pt>
                <c:pt idx="27906">
                  <c:v>30.218327845172077</c:v>
                </c:pt>
                <c:pt idx="27907">
                  <c:v>28.541707978462785</c:v>
                </c:pt>
                <c:pt idx="27908">
                  <c:v>26.636011049744841</c:v>
                </c:pt>
                <c:pt idx="27909">
                  <c:v>25.436453150066527</c:v>
                </c:pt>
                <c:pt idx="27910">
                  <c:v>24.516000000000002</c:v>
                </c:pt>
                <c:pt idx="27911">
                  <c:v>23.740022099489675</c:v>
                </c:pt>
                <c:pt idx="27912">
                  <c:v>23.0563718451412</c:v>
                </c:pt>
                <c:pt idx="27913">
                  <c:v>23.587742863702289</c:v>
                </c:pt>
                <c:pt idx="27914">
                  <c:v>23.183900074392461</c:v>
                </c:pt>
                <c:pt idx="27915">
                  <c:v>22.808012371147168</c:v>
                </c:pt>
                <c:pt idx="27916">
                  <c:v>22.454970921824518</c:v>
                </c:pt>
                <c:pt idx="27917">
                  <c:v>22.121056016838626</c:v>
                </c:pt>
                <c:pt idx="27918">
                  <c:v>21.803459575912822</c:v>
                </c:pt>
                <c:pt idx="27919">
                  <c:v>19.5</c:v>
                </c:pt>
                <c:pt idx="27920">
                  <c:v>21.722696674136706</c:v>
                </c:pt>
                <c:pt idx="27921">
                  <c:v>23.877857834568559</c:v>
                </c:pt>
                <c:pt idx="27922">
                  <c:v>25.9</c:v>
                </c:pt>
                <c:pt idx="27923">
                  <c:v>27.727681403987702</c:v>
                </c:pt>
                <c:pt idx="27924">
                  <c:v>29.305368871922916</c:v>
                </c:pt>
                <c:pt idx="27925">
                  <c:v>30.585125168440811</c:v>
                </c:pt>
                <c:pt idx="27926">
                  <c:v>31.528065546059622</c:v>
                </c:pt>
                <c:pt idx="27927">
                  <c:v>32.105539238556261</c:v>
                </c:pt>
                <c:pt idx="27928">
                  <c:v>30.236000000000001</c:v>
                </c:pt>
                <c:pt idx="27929">
                  <c:v>29.956485643381445</c:v>
                </c:pt>
                <c:pt idx="27930">
                  <c:v>29.160496100517005</c:v>
                </c:pt>
                <c:pt idx="27931">
                  <c:v>27.969213563644612</c:v>
                </c:pt>
                <c:pt idx="27932">
                  <c:v>26.570323640608173</c:v>
                </c:pt>
                <c:pt idx="27933">
                  <c:v>25.718006185573582</c:v>
                </c:pt>
                <c:pt idx="27934">
                  <c:v>25.064</c:v>
                </c:pt>
                <c:pt idx="27935">
                  <c:v>24.512647281216346</c:v>
                </c:pt>
                <c:pt idx="27936">
                  <c:v>24.026895784705587</c:v>
                </c:pt>
                <c:pt idx="27937">
                  <c:v>24.05837619788592</c:v>
                </c:pt>
                <c:pt idx="27938">
                  <c:v>23.602183417369261</c:v>
                </c:pt>
                <c:pt idx="27939">
                  <c:v>23.177569530369947</c:v>
                </c:pt>
                <c:pt idx="27940">
                  <c:v>22.778763448727698</c:v>
                </c:pt>
                <c:pt idx="27941">
                  <c:v>22.401563278280669</c:v>
                </c:pt>
                <c:pt idx="27942">
                  <c:v>22.042796928345965</c:v>
                </c:pt>
                <c:pt idx="27943">
                  <c:v>21.5</c:v>
                </c:pt>
                <c:pt idx="27944">
                  <c:v>23.653237403069937</c:v>
                </c:pt>
                <c:pt idx="27945">
                  <c:v>25.741049777238292</c:v>
                </c:pt>
                <c:pt idx="27946">
                  <c:v>27.7</c:v>
                </c:pt>
                <c:pt idx="27947">
                  <c:v>29.470566360113086</c:v>
                </c:pt>
                <c:pt idx="27948">
                  <c:v>30.998951094675327</c:v>
                </c:pt>
                <c:pt idx="27949">
                  <c:v>32.238715006927038</c:v>
                </c:pt>
                <c:pt idx="27950">
                  <c:v>33.152188497745264</c:v>
                </c:pt>
                <c:pt idx="27951">
                  <c:v>33.711616137351378</c:v>
                </c:pt>
                <c:pt idx="27952">
                  <c:v>30.712</c:v>
                </c:pt>
                <c:pt idx="27953">
                  <c:v>30.396252300856816</c:v>
                </c:pt>
                <c:pt idx="27954">
                  <c:v>29.497078928361798</c:v>
                </c:pt>
                <c:pt idx="27955">
                  <c:v>28.151370877450393</c:v>
                </c:pt>
                <c:pt idx="27956">
                  <c:v>27.427587816242564</c:v>
                </c:pt>
                <c:pt idx="27957">
                  <c:v>26.464784765184973</c:v>
                </c:pt>
                <c:pt idx="27958">
                  <c:v>25.725999999999999</c:v>
                </c:pt>
                <c:pt idx="27959">
                  <c:v>25.103175632485133</c:v>
                </c:pt>
                <c:pt idx="27960">
                  <c:v>24.554456349389646</c:v>
                </c:pt>
                <c:pt idx="27961">
                  <c:v>22.831614295553432</c:v>
                </c:pt>
                <c:pt idx="27962">
                  <c:v>22.225850111588692</c:v>
                </c:pt>
                <c:pt idx="27963">
                  <c:v>21.662018556720753</c:v>
                </c:pt>
                <c:pt idx="27964">
                  <c:v>21.13245638273678</c:v>
                </c:pt>
                <c:pt idx="27965">
                  <c:v>20.631584025257936</c:v>
                </c:pt>
                <c:pt idx="27966">
                  <c:v>20.155189363869233</c:v>
                </c:pt>
                <c:pt idx="27967">
                  <c:v>21.7</c:v>
                </c:pt>
                <c:pt idx="27968">
                  <c:v>24.165804122870409</c:v>
                </c:pt>
                <c:pt idx="27969">
                  <c:v>26.556686035224494</c:v>
                </c:pt>
                <c:pt idx="27970">
                  <c:v>28.799999999999997</c:v>
                </c:pt>
                <c:pt idx="27971">
                  <c:v>30.827584057548854</c:v>
                </c:pt>
                <c:pt idx="27972">
                  <c:v>32.577831092289486</c:v>
                </c:pt>
                <c:pt idx="27973">
                  <c:v>33.997560733739029</c:v>
                </c:pt>
                <c:pt idx="27974">
                  <c:v>35.043635215159895</c:v>
                </c:pt>
                <c:pt idx="27975">
                  <c:v>35.684270092773353</c:v>
                </c:pt>
                <c:pt idx="27976">
                  <c:v>32.072000000000003</c:v>
                </c:pt>
                <c:pt idx="27977">
                  <c:v>31.652728465072165</c:v>
                </c:pt>
                <c:pt idx="27978">
                  <c:v>30.458744150775502</c:v>
                </c:pt>
                <c:pt idx="27979">
                  <c:v>28.671820345466916</c:v>
                </c:pt>
                <c:pt idx="27980">
                  <c:v>27.305485460912259</c:v>
                </c:pt>
                <c:pt idx="27981">
                  <c:v>26.027009278360374</c:v>
                </c:pt>
                <c:pt idx="27982">
                  <c:v>25.045999999999999</c:v>
                </c:pt>
                <c:pt idx="27983">
                  <c:v>24.218970921824521</c:v>
                </c:pt>
                <c:pt idx="27984">
                  <c:v>23.490343677058384</c:v>
                </c:pt>
                <c:pt idx="27985">
                  <c:v>23.481052388119167</c:v>
                </c:pt>
                <c:pt idx="27986">
                  <c:v>23.03981674794732</c:v>
                </c:pt>
                <c:pt idx="27987">
                  <c:v>22.629124627734868</c:v>
                </c:pt>
                <c:pt idx="27988">
                  <c:v>22.24339415532679</c:v>
                </c:pt>
                <c:pt idx="27989">
                  <c:v>21.878561203582944</c:v>
                </c:pt>
                <c:pt idx="27990">
                  <c:v>21.53155768479364</c:v>
                </c:pt>
                <c:pt idx="27991">
                  <c:v>19.7</c:v>
                </c:pt>
                <c:pt idx="27992">
                  <c:v>22.009520762970173</c:v>
                </c:pt>
                <c:pt idx="27993">
                  <c:v>24.248867906231393</c:v>
                </c:pt>
                <c:pt idx="27994">
                  <c:v>26.349999999999998</c:v>
                </c:pt>
                <c:pt idx="27995">
                  <c:v>28.249075208830973</c:v>
                </c:pt>
                <c:pt idx="27996">
                  <c:v>29.888391093482408</c:v>
                </c:pt>
                <c:pt idx="27997">
                  <c:v>31.218137870333031</c:v>
                </c:pt>
                <c:pt idx="27998">
                  <c:v>32.197911856452578</c:v>
                </c:pt>
                <c:pt idx="27999">
                  <c:v>32.797943115062367</c:v>
                </c:pt>
                <c:pt idx="28000">
                  <c:v>30.576000000000001</c:v>
                </c:pt>
                <c:pt idx="28001">
                  <c:v>30.270604684435284</c:v>
                </c:pt>
                <c:pt idx="28002">
                  <c:v>29.40091240612043</c:v>
                </c:pt>
                <c:pt idx="28003">
                  <c:v>28.099325930648742</c:v>
                </c:pt>
                <c:pt idx="28004">
                  <c:v>26.739798051775598</c:v>
                </c:pt>
                <c:pt idx="28005">
                  <c:v>25.808562313867434</c:v>
                </c:pt>
                <c:pt idx="28006">
                  <c:v>25.094000000000001</c:v>
                </c:pt>
                <c:pt idx="28007">
                  <c:v>24.491596103551196</c:v>
                </c:pt>
                <c:pt idx="28008">
                  <c:v>23.960867616622771</c:v>
                </c:pt>
                <c:pt idx="28009">
                  <c:v>24.397038102769294</c:v>
                </c:pt>
                <c:pt idx="28010">
                  <c:v>23.933366752080232</c:v>
                </c:pt>
                <c:pt idx="28011">
                  <c:v>23.501791981687489</c:v>
                </c:pt>
                <c:pt idx="28012">
                  <c:v>23.096448095428151</c:v>
                </c:pt>
                <c:pt idx="28013">
                  <c:v>22.713064315629534</c:v>
                </c:pt>
                <c:pt idx="28014">
                  <c:v>22.348416550122128</c:v>
                </c:pt>
                <c:pt idx="28015">
                  <c:v>21.2</c:v>
                </c:pt>
                <c:pt idx="28016">
                  <c:v>23.492155945203478</c:v>
                </c:pt>
                <c:pt idx="28017">
                  <c:v>25.714665891898825</c:v>
                </c:pt>
                <c:pt idx="28018">
                  <c:v>27.799999999999997</c:v>
                </c:pt>
                <c:pt idx="28019">
                  <c:v>29.684796447862318</c:v>
                </c:pt>
                <c:pt idx="28020">
                  <c:v>31.311786649170507</c:v>
                </c:pt>
                <c:pt idx="28021">
                  <c:v>32.631535329954588</c:v>
                </c:pt>
                <c:pt idx="28022">
                  <c:v>33.60394259437399</c:v>
                </c:pt>
                <c:pt idx="28023">
                  <c:v>34.199462339761141</c:v>
                </c:pt>
                <c:pt idx="28024">
                  <c:v>30.78</c:v>
                </c:pt>
                <c:pt idx="28025">
                  <c:v>30.459076109067585</c:v>
                </c:pt>
                <c:pt idx="28026">
                  <c:v>29.545162189482486</c:v>
                </c:pt>
                <c:pt idx="28027">
                  <c:v>28.177393350851219</c:v>
                </c:pt>
                <c:pt idx="28028">
                  <c:v>27.82148269847605</c:v>
                </c:pt>
                <c:pt idx="28029">
                  <c:v>26.842895990843743</c:v>
                </c:pt>
                <c:pt idx="28030">
                  <c:v>26.091999999999999</c:v>
                </c:pt>
                <c:pt idx="28031">
                  <c:v>25.458965396952102</c:v>
                </c:pt>
                <c:pt idx="28032">
                  <c:v>24.901250715773081</c:v>
                </c:pt>
                <c:pt idx="28033">
                  <c:v>24.341650008928116</c:v>
                </c:pt>
                <c:pt idx="28034">
                  <c:v>23.791975101256405</c:v>
                </c:pt>
                <c:pt idx="28035">
                  <c:v>23.280350171839203</c:v>
                </c:pt>
                <c:pt idx="28036">
                  <c:v>22.799821532483378</c:v>
                </c:pt>
                <c:pt idx="28037">
                  <c:v>22.345326245141464</c:v>
                </c:pt>
                <c:pt idx="28038">
                  <c:v>21.913042200548006</c:v>
                </c:pt>
                <c:pt idx="28039">
                  <c:v>22</c:v>
                </c:pt>
                <c:pt idx="28040">
                  <c:v>24.465804122870409</c:v>
                </c:pt>
                <c:pt idx="28041">
                  <c:v>26.856686035224499</c:v>
                </c:pt>
                <c:pt idx="28042">
                  <c:v>29.1</c:v>
                </c:pt>
                <c:pt idx="28043">
                  <c:v>31.127584057548859</c:v>
                </c:pt>
                <c:pt idx="28044">
                  <c:v>32.87783109228949</c:v>
                </c:pt>
                <c:pt idx="28045">
                  <c:v>34.297560733739033</c:v>
                </c:pt>
                <c:pt idx="28046">
                  <c:v>35.3436352151599</c:v>
                </c:pt>
                <c:pt idx="28047">
                  <c:v>35.984270092773357</c:v>
                </c:pt>
                <c:pt idx="28048">
                  <c:v>31.562000000000001</c:v>
                </c:pt>
                <c:pt idx="28049">
                  <c:v>31.181549903491412</c:v>
                </c:pt>
                <c:pt idx="28050">
                  <c:v>30.098119692370364</c:v>
                </c:pt>
                <c:pt idx="28051">
                  <c:v>28.47665179496072</c:v>
                </c:pt>
                <c:pt idx="28052">
                  <c:v>28.401273844161125</c:v>
                </c:pt>
                <c:pt idx="28053">
                  <c:v>27.2411750859196</c:v>
                </c:pt>
                <c:pt idx="28054">
                  <c:v>26.350999999999999</c:v>
                </c:pt>
                <c:pt idx="28055">
                  <c:v>25.600547688322251</c:v>
                </c:pt>
                <c:pt idx="28056">
                  <c:v>24.939385929182606</c:v>
                </c:pt>
                <c:pt idx="28057">
                  <c:v>24.260980961369803</c:v>
                </c:pt>
                <c:pt idx="28058">
                  <c:v>23.70756676861189</c:v>
                </c:pt>
                <c:pt idx="28059">
                  <c:v>23.192461397497972</c:v>
                </c:pt>
                <c:pt idx="28060">
                  <c:v>22.708663855833603</c:v>
                </c:pt>
                <c:pt idx="28061">
                  <c:v>22.251076763815895</c:v>
                </c:pt>
                <c:pt idx="28062">
                  <c:v>21.815852011436085</c:v>
                </c:pt>
                <c:pt idx="28063">
                  <c:v>21.5</c:v>
                </c:pt>
                <c:pt idx="28064">
                  <c:v>24.052628211703876</c:v>
                </c:pt>
                <c:pt idx="28065">
                  <c:v>26.52769610688733</c:v>
                </c:pt>
                <c:pt idx="28066">
                  <c:v>28.85</c:v>
                </c:pt>
                <c:pt idx="28067">
                  <c:v>30.948977862392127</c:v>
                </c:pt>
                <c:pt idx="28068">
                  <c:v>32.760853313848983</c:v>
                </c:pt>
                <c:pt idx="28069">
                  <c:v>34.23057343563125</c:v>
                </c:pt>
                <c:pt idx="28070">
                  <c:v>35.313481525552859</c:v>
                </c:pt>
                <c:pt idx="28071">
                  <c:v>35.97667396927946</c:v>
                </c:pt>
                <c:pt idx="28072">
                  <c:v>31.596000000000004</c:v>
                </c:pt>
                <c:pt idx="28073">
                  <c:v>31.212961807596798</c:v>
                </c:pt>
                <c:pt idx="28074">
                  <c:v>30.122161322930708</c:v>
                </c:pt>
                <c:pt idx="28075">
                  <c:v>28.489663031661134</c:v>
                </c:pt>
                <c:pt idx="28076">
                  <c:v>28.348221285277866</c:v>
                </c:pt>
                <c:pt idx="28077">
                  <c:v>27.180230698748986</c:v>
                </c:pt>
                <c:pt idx="28078">
                  <c:v>26.283999999999999</c:v>
                </c:pt>
                <c:pt idx="28079">
                  <c:v>25.528442570555733</c:v>
                </c:pt>
                <c:pt idx="28080">
                  <c:v>24.862783112374323</c:v>
                </c:pt>
                <c:pt idx="28081">
                  <c:v>23.450945247995122</c:v>
                </c:pt>
                <c:pt idx="28082">
                  <c:v>22.84144177894418</c:v>
                </c:pt>
                <c:pt idx="28083">
                  <c:v>22.274129782379525</c:v>
                </c:pt>
                <c:pt idx="28084">
                  <c:v>21.741298706087008</c:v>
                </c:pt>
                <c:pt idx="28085">
                  <c:v>21.23733454393237</c:v>
                </c:pt>
                <c:pt idx="28086">
                  <c:v>20.757999174757316</c:v>
                </c:pt>
                <c:pt idx="28087">
                  <c:v>21.4</c:v>
                </c:pt>
                <c:pt idx="28088">
                  <c:v>24.039452300537342</c:v>
                </c:pt>
                <c:pt idx="28089">
                  <c:v>26.598706178550163</c:v>
                </c:pt>
                <c:pt idx="28090">
                  <c:v>29</c:v>
                </c:pt>
                <c:pt idx="28091">
                  <c:v>31.170371667235397</c:v>
                </c:pt>
                <c:pt idx="28092">
                  <c:v>33.043875535408468</c:v>
                </c:pt>
                <c:pt idx="28093">
                  <c:v>34.563586137523465</c:v>
                </c:pt>
                <c:pt idx="28094">
                  <c:v>35.683327835945803</c:v>
                </c:pt>
                <c:pt idx="28095">
                  <c:v>36.369077845785561</c:v>
                </c:pt>
                <c:pt idx="28096">
                  <c:v>32.106000000000002</c:v>
                </c:pt>
                <c:pt idx="28097">
                  <c:v>31.684140369177552</c:v>
                </c:pt>
                <c:pt idx="28098">
                  <c:v>30.482785781335849</c:v>
                </c:pt>
                <c:pt idx="28099">
                  <c:v>28.68483158216733</c:v>
                </c:pt>
                <c:pt idx="28100">
                  <c:v>27.952432902029003</c:v>
                </c:pt>
                <c:pt idx="28101">
                  <c:v>26.666064891189762</c:v>
                </c:pt>
                <c:pt idx="28102">
                  <c:v>25.679000000000002</c:v>
                </c:pt>
                <c:pt idx="28103">
                  <c:v>24.846865804058005</c:v>
                </c:pt>
                <c:pt idx="28104">
                  <c:v>24.1137408602501</c:v>
                </c:pt>
                <c:pt idx="28105">
                  <c:v>24.306333341836304</c:v>
                </c:pt>
                <c:pt idx="28106">
                  <c:v>23.782833429768008</c:v>
                </c:pt>
                <c:pt idx="28107">
                  <c:v>23.295571592227812</c:v>
                </c:pt>
                <c:pt idx="28108">
                  <c:v>22.837925269031789</c:v>
                </c:pt>
                <c:pt idx="28109">
                  <c:v>22.40507261442044</c:v>
                </c:pt>
                <c:pt idx="28110">
                  <c:v>21.993373524331439</c:v>
                </c:pt>
                <c:pt idx="28111">
                  <c:v>20.3</c:v>
                </c:pt>
                <c:pt idx="28112">
                  <c:v>22.956817118304034</c:v>
                </c:pt>
                <c:pt idx="28113">
                  <c:v>25.532908192882733</c:v>
                </c:pt>
                <c:pt idx="28114">
                  <c:v>27.95</c:v>
                </c:pt>
                <c:pt idx="28115">
                  <c:v>30.134650428204054</c:v>
                </c:pt>
                <c:pt idx="28116">
                  <c:v>32.020479979720363</c:v>
                </c:pt>
                <c:pt idx="28117">
                  <c:v>33.550188677901915</c:v>
                </c:pt>
                <c:pt idx="28118">
                  <c:v>34.677297098024397</c:v>
                </c:pt>
                <c:pt idx="28119">
                  <c:v>35.367558621086786</c:v>
                </c:pt>
                <c:pt idx="28120">
                  <c:v>31.324000000000002</c:v>
                </c:pt>
                <c:pt idx="28121">
                  <c:v>30.961666574753728</c:v>
                </c:pt>
                <c:pt idx="28122">
                  <c:v>29.929828278447967</c:v>
                </c:pt>
                <c:pt idx="28123">
                  <c:v>28.385573138057829</c:v>
                </c:pt>
                <c:pt idx="28124">
                  <c:v>28.172641756343928</c:v>
                </c:pt>
                <c:pt idx="28125">
                  <c:v>27.067785796113906</c:v>
                </c:pt>
                <c:pt idx="28126">
                  <c:v>26.22</c:v>
                </c:pt>
                <c:pt idx="28127">
                  <c:v>25.505283512687861</c:v>
                </c:pt>
                <c:pt idx="28128">
                  <c:v>24.87560564684058</c:v>
                </c:pt>
                <c:pt idx="28129">
                  <c:v>23.974361912536047</c:v>
                </c:pt>
                <c:pt idx="28130">
                  <c:v>23.495733421502177</c:v>
                </c:pt>
                <c:pt idx="28131">
                  <c:v>23.050236884322569</c:v>
                </c:pt>
                <c:pt idx="28132">
                  <c:v>22.631817388829063</c:v>
                </c:pt>
                <c:pt idx="28133">
                  <c:v>22.23606639032726</c:v>
                </c:pt>
                <c:pt idx="28134">
                  <c:v>21.859655793674456</c:v>
                </c:pt>
                <c:pt idx="28135">
                  <c:v>21.6</c:v>
                </c:pt>
                <c:pt idx="28136">
                  <c:v>23.805331856370017</c:v>
                </c:pt>
                <c:pt idx="28137">
                  <c:v>25.943655820235993</c:v>
                </c:pt>
                <c:pt idx="28138">
                  <c:v>27.95</c:v>
                </c:pt>
                <c:pt idx="28139">
                  <c:v>29.763402643019049</c:v>
                </c:pt>
                <c:pt idx="28140">
                  <c:v>31.32876442761102</c:v>
                </c:pt>
                <c:pt idx="28141">
                  <c:v>32.598522628062369</c:v>
                </c:pt>
                <c:pt idx="28142">
                  <c:v>33.534096283981029</c:v>
                </c:pt>
                <c:pt idx="28143">
                  <c:v>34.107058463255036</c:v>
                </c:pt>
                <c:pt idx="28144">
                  <c:v>30.916</c:v>
                </c:pt>
                <c:pt idx="28145">
                  <c:v>30.58472372548912</c:v>
                </c:pt>
                <c:pt idx="28146">
                  <c:v>29.641328711723855</c:v>
                </c:pt>
                <c:pt idx="28147">
                  <c:v>28.229438297652873</c:v>
                </c:pt>
                <c:pt idx="28148">
                  <c:v>27.509272462943017</c:v>
                </c:pt>
                <c:pt idx="28149">
                  <c:v>26.499118442161283</c:v>
                </c:pt>
                <c:pt idx="28150">
                  <c:v>25.723999999999997</c:v>
                </c:pt>
                <c:pt idx="28151">
                  <c:v>25.07054492588604</c:v>
                </c:pt>
                <c:pt idx="28152">
                  <c:v>24.494839448539956</c:v>
                </c:pt>
                <c:pt idx="28153">
                  <c:v>25.090347627186173</c:v>
                </c:pt>
                <c:pt idx="28154">
                  <c:v>24.589283425635092</c:v>
                </c:pt>
                <c:pt idx="28155">
                  <c:v>24.12290423827519</c:v>
                </c:pt>
                <c:pt idx="28156">
                  <c:v>23.684871328930424</c:v>
                </c:pt>
                <c:pt idx="28157">
                  <c:v>23.270569502373853</c:v>
                </c:pt>
                <c:pt idx="28158">
                  <c:v>22.876514659002943</c:v>
                </c:pt>
                <c:pt idx="28159">
                  <c:v>21.5</c:v>
                </c:pt>
                <c:pt idx="28160">
                  <c:v>24.000533758403797</c:v>
                </c:pt>
                <c:pt idx="28161">
                  <c:v>26.425090063889627</c:v>
                </c:pt>
                <c:pt idx="28162">
                  <c:v>28.7</c:v>
                </c:pt>
                <c:pt idx="28163">
                  <c:v>30.756141579486162</c:v>
                </c:pt>
                <c:pt idx="28164">
                  <c:v>32.531039980913285</c:v>
                </c:pt>
                <c:pt idx="28165">
                  <c:v>33.970765814495913</c:v>
                </c:pt>
                <c:pt idx="28166">
                  <c:v>35.031573739317082</c:v>
                </c:pt>
                <c:pt idx="28167">
                  <c:v>35.681231643375796</c:v>
                </c:pt>
                <c:pt idx="28168">
                  <c:v>31.12</c:v>
                </c:pt>
                <c:pt idx="28169">
                  <c:v>30.773195150121424</c:v>
                </c:pt>
                <c:pt idx="28170">
                  <c:v>29.785578495085911</c:v>
                </c:pt>
                <c:pt idx="28171">
                  <c:v>28.307505717855349</c:v>
                </c:pt>
                <c:pt idx="28172">
                  <c:v>28.790957109643472</c:v>
                </c:pt>
                <c:pt idx="28173">
                  <c:v>27.733452119137596</c:v>
                </c:pt>
                <c:pt idx="28174">
                  <c:v>26.921999999999997</c:v>
                </c:pt>
                <c:pt idx="28175">
                  <c:v>26.237914219286949</c:v>
                </c:pt>
                <c:pt idx="28176">
                  <c:v>25.635222547690265</c:v>
                </c:pt>
                <c:pt idx="28177">
                  <c:v>25.042390483235792</c:v>
                </c:pt>
                <c:pt idx="28178">
                  <c:v>24.608633413236348</c:v>
                </c:pt>
                <c:pt idx="28179">
                  <c:v>24.204902176417328</c:v>
                </c:pt>
                <c:pt idx="28180">
                  <c:v>23.825709508626339</c:v>
                </c:pt>
                <c:pt idx="28181">
                  <c:v>23.467060166234081</c:v>
                </c:pt>
                <c:pt idx="28182">
                  <c:v>23.125938063017475</c:v>
                </c:pt>
                <c:pt idx="28183">
                  <c:v>22.5</c:v>
                </c:pt>
                <c:pt idx="28184">
                  <c:v>24.56641331423647</c:v>
                </c:pt>
                <c:pt idx="28185">
                  <c:v>26.570039705575457</c:v>
                </c:pt>
                <c:pt idx="28186">
                  <c:v>28.45</c:v>
                </c:pt>
                <c:pt idx="28187">
                  <c:v>30.149172555269814</c:v>
                </c:pt>
                <c:pt idx="28188">
                  <c:v>31.615928873115838</c:v>
                </c:pt>
                <c:pt idx="28189">
                  <c:v>32.805702305034821</c:v>
                </c:pt>
                <c:pt idx="28190">
                  <c:v>33.682342187352305</c:v>
                </c:pt>
                <c:pt idx="28191">
                  <c:v>34.219212260845275</c:v>
                </c:pt>
                <c:pt idx="28192">
                  <c:v>30.507999999999999</c:v>
                </c:pt>
                <c:pt idx="28193">
                  <c:v>30.207780876224515</c:v>
                </c:pt>
                <c:pt idx="28194">
                  <c:v>29.352829144999742</c:v>
                </c:pt>
                <c:pt idx="28195">
                  <c:v>28.073303457247913</c:v>
                </c:pt>
                <c:pt idx="28196">
                  <c:v>28.24590316954211</c:v>
                </c:pt>
                <c:pt idx="28197">
                  <c:v>27.330451088208665</c:v>
                </c:pt>
                <c:pt idx="28198">
                  <c:v>26.628</c:v>
                </c:pt>
                <c:pt idx="28199">
                  <c:v>26.035806339084225</c:v>
                </c:pt>
                <c:pt idx="28200">
                  <c:v>25.514073250239335</c:v>
                </c:pt>
                <c:pt idx="28201">
                  <c:v>23.655030960094358</c:v>
                </c:pt>
                <c:pt idx="28202">
                  <c:v>23.180141754146689</c:v>
                </c:pt>
                <c:pt idx="28203">
                  <c:v>22.738125658663797</c:v>
                </c:pt>
                <c:pt idx="28204">
                  <c:v>22.322975065478833</c:v>
                </c:pt>
                <c:pt idx="28205">
                  <c:v>21.930315871652827</c:v>
                </c:pt>
                <c:pt idx="28206">
                  <c:v>21.556845982786371</c:v>
                </c:pt>
                <c:pt idx="28207">
                  <c:v>22.8</c:v>
                </c:pt>
                <c:pt idx="28208">
                  <c:v>24.727494772102926</c:v>
                </c:pt>
                <c:pt idx="28209">
                  <c:v>26.596423590914924</c:v>
                </c:pt>
                <c:pt idx="28210">
                  <c:v>28.349999999999998</c:v>
                </c:pt>
                <c:pt idx="28211">
                  <c:v>29.934942467520585</c:v>
                </c:pt>
                <c:pt idx="28212">
                  <c:v>31.303093318620654</c:v>
                </c:pt>
                <c:pt idx="28213">
                  <c:v>32.412881982007264</c:v>
                </c:pt>
                <c:pt idx="28214">
                  <c:v>33.230588090723579</c:v>
                </c:pt>
                <c:pt idx="28215">
                  <c:v>33.731366058435512</c:v>
                </c:pt>
                <c:pt idx="28216">
                  <c:v>30.882000000000001</c:v>
                </c:pt>
                <c:pt idx="28217">
                  <c:v>30.553311821383737</c:v>
                </c:pt>
                <c:pt idx="28218">
                  <c:v>29.617287081163514</c:v>
                </c:pt>
                <c:pt idx="28219">
                  <c:v>28.216427060952459</c:v>
                </c:pt>
                <c:pt idx="28220">
                  <c:v>27.162325021826277</c:v>
                </c:pt>
                <c:pt idx="28221">
                  <c:v>26.160062829331899</c:v>
                </c:pt>
                <c:pt idx="28222">
                  <c:v>25.390999999999998</c:v>
                </c:pt>
                <c:pt idx="28223">
                  <c:v>24.742650043652553</c:v>
                </c:pt>
                <c:pt idx="28224">
                  <c:v>24.171442265348237</c:v>
                </c:pt>
                <c:pt idx="28225">
                  <c:v>22.938304771136558</c:v>
                </c:pt>
                <c:pt idx="28226">
                  <c:v>22.369933438033836</c:v>
                </c:pt>
                <c:pt idx="28227">
                  <c:v>21.840906300133053</c:v>
                </c:pt>
                <c:pt idx="28228">
                  <c:v>21.344033149234512</c:v>
                </c:pt>
                <c:pt idx="28229">
                  <c:v>20.874078838513622</c:v>
                </c:pt>
                <c:pt idx="28230">
                  <c:v>20.427091254988419</c:v>
                </c:pt>
                <c:pt idx="28231">
                  <c:v>21.2</c:v>
                </c:pt>
                <c:pt idx="28232">
                  <c:v>23.631074487337024</c:v>
                </c:pt>
                <c:pt idx="28233">
                  <c:v>25.988282006559363</c:v>
                </c:pt>
                <c:pt idx="28234">
                  <c:v>28.2</c:v>
                </c:pt>
                <c:pt idx="28235">
                  <c:v>30.199026535611551</c:v>
                </c:pt>
                <c:pt idx="28236">
                  <c:v>31.924622203665692</c:v>
                </c:pt>
                <c:pt idx="28237">
                  <c:v>33.324355652982142</c:v>
                </c:pt>
                <c:pt idx="28238">
                  <c:v>34.35569669100272</c:v>
                </c:pt>
                <c:pt idx="28239">
                  <c:v>34.987308542170915</c:v>
                </c:pt>
                <c:pt idx="28240">
                  <c:v>31.731999999999999</c:v>
                </c:pt>
                <c:pt idx="28241">
                  <c:v>31.33860942401833</c:v>
                </c:pt>
                <c:pt idx="28242">
                  <c:v>30.218327845172077</c:v>
                </c:pt>
                <c:pt idx="28243">
                  <c:v>28.541707978462785</c:v>
                </c:pt>
                <c:pt idx="28244">
                  <c:v>27.136011049744841</c:v>
                </c:pt>
                <c:pt idx="28245">
                  <c:v>25.936453150066527</c:v>
                </c:pt>
                <c:pt idx="28246">
                  <c:v>25.016000000000002</c:v>
                </c:pt>
                <c:pt idx="28247">
                  <c:v>24.240022099489675</c:v>
                </c:pt>
                <c:pt idx="28248">
                  <c:v>23.5563718451412</c:v>
                </c:pt>
                <c:pt idx="28249">
                  <c:v>23.780311913811492</c:v>
                </c:pt>
                <c:pt idx="28250">
                  <c:v>23.223158435967377</c:v>
                </c:pt>
                <c:pt idx="28251">
                  <c:v>22.704572623156739</c:v>
                </c:pt>
                <c:pt idx="28252">
                  <c:v>22.217506179183829</c:v>
                </c:pt>
                <c:pt idx="28253">
                  <c:v>21.756827282490327</c:v>
                </c:pt>
                <c:pt idx="28254">
                  <c:v>21.31866182232417</c:v>
                </c:pt>
                <c:pt idx="28255">
                  <c:v>20</c:v>
                </c:pt>
                <c:pt idx="28256">
                  <c:v>22.7436412071375</c:v>
                </c:pt>
                <c:pt idx="28257">
                  <c:v>25.403918264545567</c:v>
                </c:pt>
                <c:pt idx="28258">
                  <c:v>27.9</c:v>
                </c:pt>
                <c:pt idx="28259">
                  <c:v>30.156044233047318</c:v>
                </c:pt>
                <c:pt idx="28260">
                  <c:v>32.103502201279852</c:v>
                </c:pt>
                <c:pt idx="28261">
                  <c:v>33.683201379794127</c:v>
                </c:pt>
                <c:pt idx="28262">
                  <c:v>34.847143408417352</c:v>
                </c:pt>
                <c:pt idx="28263">
                  <c:v>35.559962497592885</c:v>
                </c:pt>
                <c:pt idx="28264">
                  <c:v>31.63</c:v>
                </c:pt>
                <c:pt idx="28265">
                  <c:v>31.244373711702178</c:v>
                </c:pt>
                <c:pt idx="28266">
                  <c:v>30.146202953491049</c:v>
                </c:pt>
                <c:pt idx="28267">
                  <c:v>28.502674268361545</c:v>
                </c:pt>
                <c:pt idx="28268">
                  <c:v>27.895168726394608</c:v>
                </c:pt>
                <c:pt idx="28269">
                  <c:v>26.719286311578369</c:v>
                </c:pt>
                <c:pt idx="28270">
                  <c:v>25.817</c:v>
                </c:pt>
                <c:pt idx="28271">
                  <c:v>25.056337452789219</c:v>
                </c:pt>
                <c:pt idx="28272">
                  <c:v>24.386180295566042</c:v>
                </c:pt>
                <c:pt idx="28273">
                  <c:v>24.699642866253178</c:v>
                </c:pt>
                <c:pt idx="28274">
                  <c:v>24.138750103322863</c:v>
                </c:pt>
                <c:pt idx="28275">
                  <c:v>23.616683848815512</c:v>
                </c:pt>
                <c:pt idx="28276">
                  <c:v>23.126348502534057</c:v>
                </c:pt>
                <c:pt idx="28277">
                  <c:v>22.662577801164758</c:v>
                </c:pt>
                <c:pt idx="28278">
                  <c:v>22.221471633212253</c:v>
                </c:pt>
                <c:pt idx="28279">
                  <c:v>20.9</c:v>
                </c:pt>
                <c:pt idx="28280">
                  <c:v>23.661006024904189</c:v>
                </c:pt>
                <c:pt idx="28281">
                  <c:v>26.338120278878129</c:v>
                </c:pt>
                <c:pt idx="28282">
                  <c:v>28.849999999999998</c:v>
                </c:pt>
                <c:pt idx="28283">
                  <c:v>31.120322994015972</c:v>
                </c:pt>
                <c:pt idx="28284">
                  <c:v>33.080106645591748</c:v>
                </c:pt>
                <c:pt idx="28285">
                  <c:v>34.669803920172569</c:v>
                </c:pt>
                <c:pt idx="28286">
                  <c:v>35.841112670495939</c:v>
                </c:pt>
                <c:pt idx="28287">
                  <c:v>36.558443272894102</c:v>
                </c:pt>
                <c:pt idx="28288">
                  <c:v>31.663999999999998</c:v>
                </c:pt>
                <c:pt idx="28289">
                  <c:v>31.27578561580756</c:v>
                </c:pt>
                <c:pt idx="28290">
                  <c:v>30.170244584051392</c:v>
                </c:pt>
                <c:pt idx="28291">
                  <c:v>28.515685505061956</c:v>
                </c:pt>
                <c:pt idx="28292">
                  <c:v>28.842116167511353</c:v>
                </c:pt>
                <c:pt idx="28293">
                  <c:v>27.658341924407758</c:v>
                </c:pt>
                <c:pt idx="28294">
                  <c:v>26.75</c:v>
                </c:pt>
                <c:pt idx="28295">
                  <c:v>25.984232335022703</c:v>
                </c:pt>
                <c:pt idx="28296">
                  <c:v>25.309577478757763</c:v>
                </c:pt>
                <c:pt idx="28297">
                  <c:v>25.68105238811917</c:v>
                </c:pt>
                <c:pt idx="28298">
                  <c:v>25.239816747947319</c:v>
                </c:pt>
                <c:pt idx="28299">
                  <c:v>24.829124627734871</c:v>
                </c:pt>
                <c:pt idx="28300">
                  <c:v>24.443394155326793</c:v>
                </c:pt>
                <c:pt idx="28301">
                  <c:v>24.078561203582943</c:v>
                </c:pt>
                <c:pt idx="28302">
                  <c:v>23.731557684793636</c:v>
                </c:pt>
                <c:pt idx="28303">
                  <c:v>21.8</c:v>
                </c:pt>
                <c:pt idx="28304">
                  <c:v>24.126885580736868</c:v>
                </c:pt>
                <c:pt idx="28305">
                  <c:v>26.383069920563962</c:v>
                </c:pt>
                <c:pt idx="28306">
                  <c:v>28.5</c:v>
                </c:pt>
                <c:pt idx="28307">
                  <c:v>30.41335396979963</c:v>
                </c:pt>
                <c:pt idx="28308">
                  <c:v>32.06499553779431</c:v>
                </c:pt>
                <c:pt idx="28309">
                  <c:v>33.404740410711483</c:v>
                </c:pt>
                <c:pt idx="28310">
                  <c:v>34.391881118531174</c:v>
                </c:pt>
                <c:pt idx="28311">
                  <c:v>34.996423890363587</c:v>
                </c:pt>
                <c:pt idx="28312">
                  <c:v>30.576000000000001</c:v>
                </c:pt>
                <c:pt idx="28313">
                  <c:v>30.270604684435284</c:v>
                </c:pt>
                <c:pt idx="28314">
                  <c:v>29.40091240612043</c:v>
                </c:pt>
                <c:pt idx="28315">
                  <c:v>28.099325930648742</c:v>
                </c:pt>
                <c:pt idx="28316">
                  <c:v>28.939798051775597</c:v>
                </c:pt>
                <c:pt idx="28317">
                  <c:v>28.008562313867436</c:v>
                </c:pt>
                <c:pt idx="28318">
                  <c:v>27.294</c:v>
                </c:pt>
                <c:pt idx="28319">
                  <c:v>26.691596103551195</c:v>
                </c:pt>
                <c:pt idx="28320">
                  <c:v>26.160867616622774</c:v>
                </c:pt>
                <c:pt idx="28321">
                  <c:v>25.875102386843722</c:v>
                </c:pt>
                <c:pt idx="28322">
                  <c:v>25.512391733482119</c:v>
                </c:pt>
                <c:pt idx="28323">
                  <c:v>25.174788888900697</c:v>
                </c:pt>
                <c:pt idx="28324">
                  <c:v>24.857705364972023</c:v>
                </c:pt>
                <c:pt idx="28325">
                  <c:v>24.557800311419875</c:v>
                </c:pt>
                <c:pt idx="28326">
                  <c:v>24.272551656143925</c:v>
                </c:pt>
                <c:pt idx="28327">
                  <c:v>23.4</c:v>
                </c:pt>
                <c:pt idx="28328">
                  <c:v>25.188576229969382</c:v>
                </c:pt>
                <c:pt idx="28329">
                  <c:v>26.922807476254388</c:v>
                </c:pt>
                <c:pt idx="28330">
                  <c:v>28.55</c:v>
                </c:pt>
                <c:pt idx="28331">
                  <c:v>30.020712379771354</c:v>
                </c:pt>
                <c:pt idx="28332">
                  <c:v>31.290257764125474</c:v>
                </c:pt>
                <c:pt idx="28333">
                  <c:v>32.320061658979718</c:v>
                </c:pt>
                <c:pt idx="28334">
                  <c:v>33.078833994094857</c:v>
                </c:pt>
                <c:pt idx="28335">
                  <c:v>33.543519856025746</c:v>
                </c:pt>
                <c:pt idx="28336">
                  <c:v>29.862000000000002</c:v>
                </c:pt>
                <c:pt idx="28337">
                  <c:v>29.610954698222226</c:v>
                </c:pt>
                <c:pt idx="28338">
                  <c:v>28.896038164353236</c:v>
                </c:pt>
                <c:pt idx="28339">
                  <c:v>27.826089959940067</c:v>
                </c:pt>
                <c:pt idx="28340">
                  <c:v>28.553901788324008</c:v>
                </c:pt>
                <c:pt idx="28341">
                  <c:v>27.788394444450351</c:v>
                </c:pt>
                <c:pt idx="28342">
                  <c:v>27.201000000000001</c:v>
                </c:pt>
                <c:pt idx="28343">
                  <c:v>26.705803576648016</c:v>
                </c:pt>
                <c:pt idx="28344">
                  <c:v>26.269526769596688</c:v>
                </c:pt>
                <c:pt idx="28345">
                  <c:v>25.219714293002543</c:v>
                </c:pt>
                <c:pt idx="28346">
                  <c:v>24.77100008265829</c:v>
                </c:pt>
                <c:pt idx="28347">
                  <c:v>24.353347079052408</c:v>
                </c:pt>
                <c:pt idx="28348">
                  <c:v>23.961078802027245</c:v>
                </c:pt>
                <c:pt idx="28349">
                  <c:v>23.590062240931804</c:v>
                </c:pt>
                <c:pt idx="28350">
                  <c:v>23.237177306569798</c:v>
                </c:pt>
                <c:pt idx="28351">
                  <c:v>24</c:v>
                </c:pt>
                <c:pt idx="28352">
                  <c:v>25.89276513656954</c:v>
                </c:pt>
                <c:pt idx="28353">
                  <c:v>27.728019562249788</c:v>
                </c:pt>
                <c:pt idx="28354">
                  <c:v>29.45</c:v>
                </c:pt>
                <c:pt idx="28355">
                  <c:v>31.006384945583278</c:v>
                </c:pt>
                <c:pt idx="28356">
                  <c:v>32.349884429996862</c:v>
                </c:pt>
                <c:pt idx="28357">
                  <c:v>33.43967690125038</c:v>
                </c:pt>
                <c:pt idx="28358">
                  <c:v>34.242649566566399</c:v>
                </c:pt>
                <c:pt idx="28359">
                  <c:v>34.734404507833062</c:v>
                </c:pt>
                <c:pt idx="28360">
                  <c:v>30.643999999999998</c:v>
                </c:pt>
                <c:pt idx="28361">
                  <c:v>30.33342849264605</c:v>
                </c:pt>
                <c:pt idx="28362">
                  <c:v>29.448995667241114</c:v>
                </c:pt>
                <c:pt idx="28363">
                  <c:v>28.125348404049568</c:v>
                </c:pt>
                <c:pt idx="28364">
                  <c:v>28.533692934009082</c:v>
                </c:pt>
                <c:pt idx="28365">
                  <c:v>27.586673539526203</c:v>
                </c:pt>
                <c:pt idx="28366">
                  <c:v>26.86</c:v>
                </c:pt>
                <c:pt idx="28367">
                  <c:v>26.247385868018164</c:v>
                </c:pt>
                <c:pt idx="28368">
                  <c:v>25.707661983006208</c:v>
                </c:pt>
                <c:pt idx="28369">
                  <c:v>24.506333341836303</c:v>
                </c:pt>
                <c:pt idx="28370">
                  <c:v>23.982833429768007</c:v>
                </c:pt>
                <c:pt idx="28371">
                  <c:v>23.495571592227812</c:v>
                </c:pt>
                <c:pt idx="28372">
                  <c:v>23.037925269031788</c:v>
                </c:pt>
                <c:pt idx="28373">
                  <c:v>22.605072614420443</c:v>
                </c:pt>
                <c:pt idx="28374">
                  <c:v>22.193373524331435</c:v>
                </c:pt>
                <c:pt idx="28375">
                  <c:v>22.9</c:v>
                </c:pt>
                <c:pt idx="28376">
                  <c:v>25.140061491903399</c:v>
                </c:pt>
                <c:pt idx="28377">
                  <c:v>27.312059848901125</c:v>
                </c:pt>
                <c:pt idx="28378">
                  <c:v>29.349999999999998</c:v>
                </c:pt>
                <c:pt idx="28379">
                  <c:v>31.191960164956356</c:v>
                </c:pt>
                <c:pt idx="28380">
                  <c:v>32.781973316234811</c:v>
                </c:pt>
                <c:pt idx="28381">
                  <c:v>34.071727708819253</c:v>
                </c:pt>
                <c:pt idx="28382">
                  <c:v>35.022034808138216</c:v>
                </c:pt>
                <c:pt idx="28383">
                  <c:v>35.604020013857479</c:v>
                </c:pt>
                <c:pt idx="28384">
                  <c:v>31.323999999999998</c:v>
                </c:pt>
                <c:pt idx="28385">
                  <c:v>30.961666574753721</c:v>
                </c:pt>
                <c:pt idx="28386">
                  <c:v>29.929828278447964</c:v>
                </c:pt>
                <c:pt idx="28387">
                  <c:v>28.385573138057826</c:v>
                </c:pt>
                <c:pt idx="28388">
                  <c:v>28.372641756343928</c:v>
                </c:pt>
                <c:pt idx="28389">
                  <c:v>27.267785796113905</c:v>
                </c:pt>
                <c:pt idx="28390">
                  <c:v>26.42</c:v>
                </c:pt>
                <c:pt idx="28391">
                  <c:v>25.705283512687856</c:v>
                </c:pt>
                <c:pt idx="28392">
                  <c:v>25.075605646840579</c:v>
                </c:pt>
                <c:pt idx="28393">
                  <c:v>23.550945247995124</c:v>
                </c:pt>
                <c:pt idx="28394">
                  <c:v>22.941441778944178</c:v>
                </c:pt>
                <c:pt idx="28395">
                  <c:v>22.374129782379519</c:v>
                </c:pt>
                <c:pt idx="28396">
                  <c:v>21.841298706087009</c:v>
                </c:pt>
                <c:pt idx="28397">
                  <c:v>21.337334543932371</c:v>
                </c:pt>
                <c:pt idx="28398">
                  <c:v>20.857999174757314</c:v>
                </c:pt>
                <c:pt idx="28399">
                  <c:v>21.8</c:v>
                </c:pt>
                <c:pt idx="28400">
                  <c:v>24.387357847237261</c:v>
                </c:pt>
                <c:pt idx="28401">
                  <c:v>26.896100135552466</c:v>
                </c:pt>
                <c:pt idx="28402">
                  <c:v>29.25</c:v>
                </c:pt>
                <c:pt idx="28403">
                  <c:v>31.377535384329438</c:v>
                </c:pt>
                <c:pt idx="28404">
                  <c:v>33.214062202472775</c:v>
                </c:pt>
                <c:pt idx="28405">
                  <c:v>34.703778516388141</c:v>
                </c:pt>
                <c:pt idx="28406">
                  <c:v>35.801420049710039</c:v>
                </c:pt>
                <c:pt idx="28407">
                  <c:v>36.473635519881903</c:v>
                </c:pt>
                <c:pt idx="28408">
                  <c:v>32.106000000000002</c:v>
                </c:pt>
                <c:pt idx="28409">
                  <c:v>31.684140369177552</c:v>
                </c:pt>
                <c:pt idx="28410">
                  <c:v>30.482785781335849</c:v>
                </c:pt>
                <c:pt idx="28411">
                  <c:v>28.68483158216733</c:v>
                </c:pt>
                <c:pt idx="28412">
                  <c:v>28.052432902029004</c:v>
                </c:pt>
                <c:pt idx="28413">
                  <c:v>26.76606489118976</c:v>
                </c:pt>
                <c:pt idx="28414">
                  <c:v>25.779</c:v>
                </c:pt>
                <c:pt idx="28415">
                  <c:v>24.946865804058007</c:v>
                </c:pt>
                <c:pt idx="28416">
                  <c:v>24.213740860250102</c:v>
                </c:pt>
                <c:pt idx="28417">
                  <c:v>23.305592867528624</c:v>
                </c:pt>
                <c:pt idx="28418">
                  <c:v>22.666175117788065</c:v>
                </c:pt>
                <c:pt idx="28419">
                  <c:v>22.071019587649683</c:v>
                </c:pt>
                <c:pt idx="28420">
                  <c:v>21.512037292888827</c:v>
                </c:pt>
                <c:pt idx="28421">
                  <c:v>20.983338693327823</c:v>
                </c:pt>
                <c:pt idx="28422">
                  <c:v>20.480477661861968</c:v>
                </c:pt>
                <c:pt idx="28423">
                  <c:v>20.399999999999999</c:v>
                </c:pt>
                <c:pt idx="28424">
                  <c:v>23.299924567037735</c:v>
                </c:pt>
                <c:pt idx="28425">
                  <c:v>26.111736393538667</c:v>
                </c:pt>
                <c:pt idx="28426">
                  <c:v>28.75</c:v>
                </c:pt>
                <c:pt idx="28427">
                  <c:v>31.134553081765205</c:v>
                </c:pt>
                <c:pt idx="28428">
                  <c:v>33.192942200086932</c:v>
                </c:pt>
                <c:pt idx="28429">
                  <c:v>34.862624243200123</c:v>
                </c:pt>
                <c:pt idx="28430">
                  <c:v>36.092866767124669</c:v>
                </c:pt>
                <c:pt idx="28431">
                  <c:v>36.846289475303877</c:v>
                </c:pt>
                <c:pt idx="28432">
                  <c:v>32.378</c:v>
                </c:pt>
                <c:pt idx="28433">
                  <c:v>31.935435602020622</c:v>
                </c:pt>
                <c:pt idx="28434">
                  <c:v>30.675118825818586</c:v>
                </c:pt>
                <c:pt idx="28435">
                  <c:v>28.788921475770632</c:v>
                </c:pt>
                <c:pt idx="28436">
                  <c:v>28.028012430962942</c:v>
                </c:pt>
                <c:pt idx="28437">
                  <c:v>26.678509793824844</c:v>
                </c:pt>
                <c:pt idx="28438">
                  <c:v>25.643000000000001</c:v>
                </c:pt>
                <c:pt idx="28439">
                  <c:v>24.770024861925883</c:v>
                </c:pt>
                <c:pt idx="28440">
                  <c:v>24.00091832578385</c:v>
                </c:pt>
                <c:pt idx="28441">
                  <c:v>23.889607152878497</c:v>
                </c:pt>
                <c:pt idx="28442">
                  <c:v>23.272625113655149</c:v>
                </c:pt>
                <c:pt idx="28443">
                  <c:v>22.698352233697062</c:v>
                </c:pt>
                <c:pt idx="28444">
                  <c:v>22.158983352787462</c:v>
                </c:pt>
                <c:pt idx="28445">
                  <c:v>21.648835581281233</c:v>
                </c:pt>
                <c:pt idx="28446">
                  <c:v>21.163618796533477</c:v>
                </c:pt>
                <c:pt idx="28447">
                  <c:v>20</c:v>
                </c:pt>
                <c:pt idx="28448">
                  <c:v>22.986748655871203</c:v>
                </c:pt>
                <c:pt idx="28449">
                  <c:v>25.882746465201503</c:v>
                </c:pt>
                <c:pt idx="28450">
                  <c:v>28.6</c:v>
                </c:pt>
                <c:pt idx="28451">
                  <c:v>31.055946886608478</c:v>
                </c:pt>
                <c:pt idx="28452">
                  <c:v>33.175964421646427</c:v>
                </c:pt>
                <c:pt idx="28453">
                  <c:v>34.895636945092349</c:v>
                </c:pt>
                <c:pt idx="28454">
                  <c:v>36.162713077517623</c:v>
                </c:pt>
                <c:pt idx="28455">
                  <c:v>36.938693351809981</c:v>
                </c:pt>
                <c:pt idx="28456">
                  <c:v>32.173999999999999</c:v>
                </c:pt>
                <c:pt idx="28457">
                  <c:v>31.746964177388318</c:v>
                </c:pt>
                <c:pt idx="28458">
                  <c:v>30.53086904245653</c:v>
                </c:pt>
                <c:pt idx="28459">
                  <c:v>28.710854055568156</c:v>
                </c:pt>
                <c:pt idx="28460">
                  <c:v>28.44632778426249</c:v>
                </c:pt>
                <c:pt idx="28461">
                  <c:v>27.144176116848534</c:v>
                </c:pt>
                <c:pt idx="28462">
                  <c:v>26.145000000000003</c:v>
                </c:pt>
                <c:pt idx="28463">
                  <c:v>25.302655568524976</c:v>
                </c:pt>
                <c:pt idx="28464">
                  <c:v>24.56053522663354</c:v>
                </c:pt>
                <c:pt idx="28465">
                  <c:v>23.406333341836302</c:v>
                </c:pt>
                <c:pt idx="28466">
                  <c:v>22.882833429768006</c:v>
                </c:pt>
                <c:pt idx="28467">
                  <c:v>22.39557159222781</c:v>
                </c:pt>
                <c:pt idx="28468">
                  <c:v>21.937925269031787</c:v>
                </c:pt>
                <c:pt idx="28469">
                  <c:v>21.505072614420442</c:v>
                </c:pt>
                <c:pt idx="28470">
                  <c:v>21.093373524331433</c:v>
                </c:pt>
                <c:pt idx="28471">
                  <c:v>20.7</c:v>
                </c:pt>
                <c:pt idx="28472">
                  <c:v>23.131074487337024</c:v>
                </c:pt>
                <c:pt idx="28473">
                  <c:v>25.488282006559363</c:v>
                </c:pt>
                <c:pt idx="28474">
                  <c:v>27.7</c:v>
                </c:pt>
                <c:pt idx="28475">
                  <c:v>29.699026535611551</c:v>
                </c:pt>
                <c:pt idx="28476">
                  <c:v>31.424622203665692</c:v>
                </c:pt>
                <c:pt idx="28477">
                  <c:v>32.824355652982142</c:v>
                </c:pt>
                <c:pt idx="28478">
                  <c:v>33.85569669100272</c:v>
                </c:pt>
                <c:pt idx="28479">
                  <c:v>34.487308542170915</c:v>
                </c:pt>
                <c:pt idx="28480">
                  <c:v>31.324000000000002</c:v>
                </c:pt>
                <c:pt idx="28481">
                  <c:v>30.961666574753728</c:v>
                </c:pt>
                <c:pt idx="28482">
                  <c:v>29.929828278447967</c:v>
                </c:pt>
                <c:pt idx="28483">
                  <c:v>28.385573138057829</c:v>
                </c:pt>
                <c:pt idx="28484">
                  <c:v>27.27264175634393</c:v>
                </c:pt>
                <c:pt idx="28485">
                  <c:v>26.167785796113904</c:v>
                </c:pt>
                <c:pt idx="28486">
                  <c:v>25.32</c:v>
                </c:pt>
                <c:pt idx="28487">
                  <c:v>24.605283512687858</c:v>
                </c:pt>
                <c:pt idx="28488">
                  <c:v>23.975605646840577</c:v>
                </c:pt>
                <c:pt idx="28489">
                  <c:v>23.323059530794104</c:v>
                </c:pt>
                <c:pt idx="28490">
                  <c:v>22.893041745880865</c:v>
                </c:pt>
                <c:pt idx="28491">
                  <c:v>22.492790950758561</c:v>
                </c:pt>
                <c:pt idx="28492">
                  <c:v>22.116867185276114</c:v>
                </c:pt>
                <c:pt idx="28493">
                  <c:v>21.761309647559649</c:v>
                </c:pt>
                <c:pt idx="28494">
                  <c:v>21.423128252129395</c:v>
                </c:pt>
                <c:pt idx="28495">
                  <c:v>20.7</c:v>
                </c:pt>
                <c:pt idx="28496">
                  <c:v>22.76641331423647</c:v>
                </c:pt>
                <c:pt idx="28497">
                  <c:v>24.770039705575456</c:v>
                </c:pt>
                <c:pt idx="28498">
                  <c:v>26.65</c:v>
                </c:pt>
                <c:pt idx="28499">
                  <c:v>28.349172555269817</c:v>
                </c:pt>
                <c:pt idx="28500">
                  <c:v>29.815928873115837</c:v>
                </c:pt>
                <c:pt idx="28501">
                  <c:v>31.00570230503482</c:v>
                </c:pt>
                <c:pt idx="28502">
                  <c:v>31.882342187352311</c:v>
                </c:pt>
                <c:pt idx="28503">
                  <c:v>32.419212260845278</c:v>
                </c:pt>
                <c:pt idx="28504">
                  <c:v>30.474</c:v>
                </c:pt>
                <c:pt idx="28505">
                  <c:v>30.176368972119132</c:v>
                </c:pt>
                <c:pt idx="28506">
                  <c:v>29.328787514439401</c:v>
                </c:pt>
                <c:pt idx="28507">
                  <c:v>28.060292220547502</c:v>
                </c:pt>
                <c:pt idx="28508">
                  <c:v>26.498955728425372</c:v>
                </c:pt>
                <c:pt idx="28509">
                  <c:v>25.591395475379279</c:v>
                </c:pt>
                <c:pt idx="28510">
                  <c:v>24.895000000000003</c:v>
                </c:pt>
                <c:pt idx="28511">
                  <c:v>24.307911456850743</c:v>
                </c:pt>
                <c:pt idx="28512">
                  <c:v>23.79067606704762</c:v>
                </c:pt>
                <c:pt idx="28513">
                  <c:v>21.880311913811493</c:v>
                </c:pt>
                <c:pt idx="28514">
                  <c:v>21.323158435967379</c:v>
                </c:pt>
                <c:pt idx="28515">
                  <c:v>20.804572623156741</c:v>
                </c:pt>
                <c:pt idx="28516">
                  <c:v>20.31750617918383</c:v>
                </c:pt>
                <c:pt idx="28517">
                  <c:v>19.856827282490329</c:v>
                </c:pt>
                <c:pt idx="28518">
                  <c:v>19.418661822324172</c:v>
                </c:pt>
                <c:pt idx="28519">
                  <c:v>21.1</c:v>
                </c:pt>
                <c:pt idx="28520">
                  <c:v>23.322696674136708</c:v>
                </c:pt>
                <c:pt idx="28521">
                  <c:v>25.47785783456856</c:v>
                </c:pt>
                <c:pt idx="28522">
                  <c:v>27.5</c:v>
                </c:pt>
                <c:pt idx="28523">
                  <c:v>29.327681403987704</c:v>
                </c:pt>
                <c:pt idx="28524">
                  <c:v>30.905368871922917</c:v>
                </c:pt>
                <c:pt idx="28525">
                  <c:v>32.185125168440813</c:v>
                </c:pt>
                <c:pt idx="28526">
                  <c:v>33.128065546059624</c:v>
                </c:pt>
                <c:pt idx="28527">
                  <c:v>33.705539238556263</c:v>
                </c:pt>
                <c:pt idx="28528">
                  <c:v>31.63</c:v>
                </c:pt>
                <c:pt idx="28529">
                  <c:v>31.244373711702178</c:v>
                </c:pt>
                <c:pt idx="28530">
                  <c:v>30.146202953491049</c:v>
                </c:pt>
                <c:pt idx="28531">
                  <c:v>28.502674268361545</c:v>
                </c:pt>
                <c:pt idx="28532">
                  <c:v>25.99516872639461</c:v>
                </c:pt>
                <c:pt idx="28533">
                  <c:v>24.81928631157837</c:v>
                </c:pt>
                <c:pt idx="28534">
                  <c:v>23.917000000000002</c:v>
                </c:pt>
                <c:pt idx="28535">
                  <c:v>23.15633745278922</c:v>
                </c:pt>
                <c:pt idx="28536">
                  <c:v>22.486180295566044</c:v>
                </c:pt>
                <c:pt idx="28537">
                  <c:v>24.852426196610473</c:v>
                </c:pt>
                <c:pt idx="28538">
                  <c:v>24.474758402904058</c:v>
                </c:pt>
                <c:pt idx="28539">
                  <c:v>24.123233791535775</c:v>
                </c:pt>
                <c:pt idx="28540">
                  <c:v>23.79307465837293</c:v>
                </c:pt>
                <c:pt idx="28541">
                  <c:v>23.480802386117603</c:v>
                </c:pt>
                <c:pt idx="28542">
                  <c:v>23.183790899696248</c:v>
                </c:pt>
                <c:pt idx="28543">
                  <c:v>19</c:v>
                </c:pt>
                <c:pt idx="28544">
                  <c:v>21.431074487337025</c:v>
                </c:pt>
                <c:pt idx="28545">
                  <c:v>23.788282006559363</c:v>
                </c:pt>
                <c:pt idx="28546">
                  <c:v>26</c:v>
                </c:pt>
                <c:pt idx="28547">
                  <c:v>27.999026535611549</c:v>
                </c:pt>
                <c:pt idx="28548">
                  <c:v>29.724622203665692</c:v>
                </c:pt>
                <c:pt idx="28549">
                  <c:v>31.124355652982139</c:v>
                </c:pt>
                <c:pt idx="28550">
                  <c:v>32.155696691002717</c:v>
                </c:pt>
                <c:pt idx="28551">
                  <c:v>32.787308542170912</c:v>
                </c:pt>
                <c:pt idx="28552">
                  <c:v>29.998000000000001</c:v>
                </c:pt>
                <c:pt idx="28553">
                  <c:v>29.736602314643761</c:v>
                </c:pt>
                <c:pt idx="28554">
                  <c:v>28.992204686594604</c:v>
                </c:pt>
                <c:pt idx="28555">
                  <c:v>27.878134906741721</c:v>
                </c:pt>
                <c:pt idx="28556">
                  <c:v>27.641691552790977</c:v>
                </c:pt>
                <c:pt idx="28557">
                  <c:v>26.844616895767889</c:v>
                </c:pt>
                <c:pt idx="28558">
                  <c:v>26.232999999999997</c:v>
                </c:pt>
                <c:pt idx="28559">
                  <c:v>25.717383105581952</c:v>
                </c:pt>
                <c:pt idx="28560">
                  <c:v>25.263115502363558</c:v>
                </c:pt>
                <c:pt idx="28561">
                  <c:v>22.848340484511237</c:v>
                </c:pt>
                <c:pt idx="28562">
                  <c:v>22.336058427701545</c:v>
                </c:pt>
                <c:pt idx="28563">
                  <c:v>21.859237915251498</c:v>
                </c:pt>
                <c:pt idx="28564">
                  <c:v>21.411398298981105</c:v>
                </c:pt>
                <c:pt idx="28565">
                  <c:v>20.987821058397145</c:v>
                </c:pt>
                <c:pt idx="28566">
                  <c:v>20.58494409166719</c:v>
                </c:pt>
                <c:pt idx="28567">
                  <c:v>22.9</c:v>
                </c:pt>
                <c:pt idx="28568">
                  <c:v>24.810129954336233</c:v>
                </c:pt>
                <c:pt idx="28569">
                  <c:v>26.662221576582354</c:v>
                </c:pt>
                <c:pt idx="28570">
                  <c:v>28.4</c:v>
                </c:pt>
                <c:pt idx="28571">
                  <c:v>29.970663706551932</c:v>
                </c:pt>
                <c:pt idx="28572">
                  <c:v>31.326488874308758</c:v>
                </c:pt>
                <c:pt idx="28573">
                  <c:v>32.426279441628822</c:v>
                </c:pt>
                <c:pt idx="28574">
                  <c:v>33.236618828644993</c:v>
                </c:pt>
                <c:pt idx="28575">
                  <c:v>33.732885283134287</c:v>
                </c:pt>
                <c:pt idx="28576">
                  <c:v>31.222000000000001</c:v>
                </c:pt>
                <c:pt idx="28577">
                  <c:v>30.867430862437576</c:v>
                </c:pt>
                <c:pt idx="28578">
                  <c:v>29.857703386766939</c:v>
                </c:pt>
                <c:pt idx="28579">
                  <c:v>28.346539427956589</c:v>
                </c:pt>
                <c:pt idx="28580">
                  <c:v>26.631799432993699</c:v>
                </c:pt>
                <c:pt idx="28581">
                  <c:v>25.550618957625748</c:v>
                </c:pt>
                <c:pt idx="28582">
                  <c:v>24.720999999999997</c:v>
                </c:pt>
                <c:pt idx="28583">
                  <c:v>24.0215988659874</c:v>
                </c:pt>
                <c:pt idx="28584">
                  <c:v>23.405414097265421</c:v>
                </c:pt>
                <c:pt idx="28585">
                  <c:v>21.389607152878497</c:v>
                </c:pt>
                <c:pt idx="28586">
                  <c:v>20.772625113655149</c:v>
                </c:pt>
                <c:pt idx="28587">
                  <c:v>20.198352233697062</c:v>
                </c:pt>
                <c:pt idx="28588">
                  <c:v>19.658983352787462</c:v>
                </c:pt>
                <c:pt idx="28589">
                  <c:v>19.148835581281233</c:v>
                </c:pt>
                <c:pt idx="28590">
                  <c:v>18.663618796533477</c:v>
                </c:pt>
                <c:pt idx="28591">
                  <c:v>20.2</c:v>
                </c:pt>
                <c:pt idx="28592">
                  <c:v>22.717898576170491</c:v>
                </c:pt>
                <c:pt idx="28593">
                  <c:v>25.159292078222197</c:v>
                </c:pt>
                <c:pt idx="28594">
                  <c:v>27.45</c:v>
                </c:pt>
                <c:pt idx="28595">
                  <c:v>29.52042034045482</c:v>
                </c:pt>
                <c:pt idx="28596">
                  <c:v>31.307644425225185</c:v>
                </c:pt>
                <c:pt idx="28597">
                  <c:v>32.757368354874359</c:v>
                </c:pt>
                <c:pt idx="28598">
                  <c:v>33.825543001395673</c:v>
                </c:pt>
                <c:pt idx="28599">
                  <c:v>34.479712418677018</c:v>
                </c:pt>
                <c:pt idx="28600">
                  <c:v>32.173999999999999</c:v>
                </c:pt>
                <c:pt idx="28601">
                  <c:v>31.746964177388318</c:v>
                </c:pt>
                <c:pt idx="28602">
                  <c:v>30.53086904245653</c:v>
                </c:pt>
                <c:pt idx="28603">
                  <c:v>28.710854055568156</c:v>
                </c:pt>
                <c:pt idx="28604">
                  <c:v>25.94632778426249</c:v>
                </c:pt>
                <c:pt idx="28605">
                  <c:v>24.644176116848534</c:v>
                </c:pt>
                <c:pt idx="28606">
                  <c:v>23.645000000000003</c:v>
                </c:pt>
                <c:pt idx="28607">
                  <c:v>22.802655568524976</c:v>
                </c:pt>
                <c:pt idx="28608">
                  <c:v>22.06053522663354</c:v>
                </c:pt>
                <c:pt idx="28609">
                  <c:v>22.518973818694867</c:v>
                </c:pt>
                <c:pt idx="28610">
                  <c:v>21.954341770678351</c:v>
                </c:pt>
                <c:pt idx="28611">
                  <c:v>21.428795074474284</c:v>
                </c:pt>
                <c:pt idx="28612">
                  <c:v>20.935190825884284</c:v>
                </c:pt>
                <c:pt idx="28613">
                  <c:v>20.468328319839191</c:v>
                </c:pt>
                <c:pt idx="28614">
                  <c:v>20.024281444100335</c:v>
                </c:pt>
                <c:pt idx="28615">
                  <c:v>18.2</c:v>
                </c:pt>
                <c:pt idx="28616">
                  <c:v>21.065194931504351</c:v>
                </c:pt>
                <c:pt idx="28617">
                  <c:v>23.843332364873532</c:v>
                </c:pt>
                <c:pt idx="28618">
                  <c:v>26.45</c:v>
                </c:pt>
                <c:pt idx="28619">
                  <c:v>28.805995559827899</c:v>
                </c:pt>
                <c:pt idx="28620">
                  <c:v>30.839733311463139</c:v>
                </c:pt>
                <c:pt idx="28621">
                  <c:v>32.489419162443241</c:v>
                </c:pt>
                <c:pt idx="28622">
                  <c:v>33.70492824296749</c:v>
                </c:pt>
                <c:pt idx="28623">
                  <c:v>34.449327924701436</c:v>
                </c:pt>
                <c:pt idx="28624">
                  <c:v>31.698</c:v>
                </c:pt>
                <c:pt idx="28625">
                  <c:v>31.307197519912947</c:v>
                </c:pt>
                <c:pt idx="28626">
                  <c:v>30.194286214611736</c:v>
                </c:pt>
                <c:pt idx="28627">
                  <c:v>28.528696741762371</c:v>
                </c:pt>
                <c:pt idx="28628">
                  <c:v>26.689063608628096</c:v>
                </c:pt>
                <c:pt idx="28629">
                  <c:v>25.497397537237141</c:v>
                </c:pt>
                <c:pt idx="28630">
                  <c:v>24.583000000000002</c:v>
                </c:pt>
                <c:pt idx="28631">
                  <c:v>23.81212721725619</c:v>
                </c:pt>
                <c:pt idx="28632">
                  <c:v>23.132974661949483</c:v>
                </c:pt>
                <c:pt idx="28633">
                  <c:v>23.793692864977736</c:v>
                </c:pt>
                <c:pt idx="28634">
                  <c:v>23.311325088857664</c:v>
                </c:pt>
                <c:pt idx="28635">
                  <c:v>22.86234810998134</c:v>
                </c:pt>
                <c:pt idx="28636">
                  <c:v>22.44065971217929</c:v>
                </c:pt>
                <c:pt idx="28637">
                  <c:v>22.041816909001692</c:v>
                </c:pt>
                <c:pt idx="28638">
                  <c:v>21.662465604562538</c:v>
                </c:pt>
                <c:pt idx="28639">
                  <c:v>19.600000000000001</c:v>
                </c:pt>
                <c:pt idx="28640">
                  <c:v>22.135263393937183</c:v>
                </c:pt>
                <c:pt idx="28641">
                  <c:v>24.593494092554764</c:v>
                </c:pt>
                <c:pt idx="28642">
                  <c:v>26.900000000000002</c:v>
                </c:pt>
                <c:pt idx="28643">
                  <c:v>28.984699101423473</c:v>
                </c:pt>
                <c:pt idx="28644">
                  <c:v>30.78424886953708</c:v>
                </c:pt>
                <c:pt idx="28645">
                  <c:v>32.243970895252808</c:v>
                </c:pt>
                <c:pt idx="28646">
                  <c:v>33.319512263474266</c:v>
                </c:pt>
                <c:pt idx="28647">
                  <c:v>33.978193193978242</c:v>
                </c:pt>
                <c:pt idx="28648">
                  <c:v>30.950000000000003</c:v>
                </c:pt>
                <c:pt idx="28649">
                  <c:v>30.616135629594506</c:v>
                </c:pt>
                <c:pt idx="28650">
                  <c:v>29.665370342284199</c:v>
                </c:pt>
                <c:pt idx="28651">
                  <c:v>28.242449534353284</c:v>
                </c:pt>
                <c:pt idx="28652">
                  <c:v>27.356219904059763</c:v>
                </c:pt>
                <c:pt idx="28653">
                  <c:v>26.33817405499067</c:v>
                </c:pt>
                <c:pt idx="28654">
                  <c:v>25.557000000000002</c:v>
                </c:pt>
                <c:pt idx="28655">
                  <c:v>24.898439808119527</c:v>
                </c:pt>
                <c:pt idx="28656">
                  <c:v>24.318236631731676</c:v>
                </c:pt>
                <c:pt idx="28657">
                  <c:v>22.334959533344996</c:v>
                </c:pt>
                <c:pt idx="28658">
                  <c:v>21.747891774811265</c:v>
                </c:pt>
                <c:pt idx="28659">
                  <c:v>21.2014624284269</c:v>
                </c:pt>
                <c:pt idx="28660">
                  <c:v>20.688244765985647</c:v>
                </c:pt>
                <c:pt idx="28661">
                  <c:v>20.20283143188578</c:v>
                </c:pt>
                <c:pt idx="28662">
                  <c:v>19.741140309428825</c:v>
                </c:pt>
                <c:pt idx="28663">
                  <c:v>21.3</c:v>
                </c:pt>
                <c:pt idx="28664">
                  <c:v>23.678980034036947</c:v>
                </c:pt>
                <c:pt idx="28665">
                  <c:v>25.985675963561661</c:v>
                </c:pt>
                <c:pt idx="28666">
                  <c:v>28.15</c:v>
                </c:pt>
                <c:pt idx="28667">
                  <c:v>30.106190252705588</c:v>
                </c:pt>
                <c:pt idx="28668">
                  <c:v>31.794808870729998</c:v>
                </c:pt>
                <c:pt idx="28669">
                  <c:v>33.164548031846806</c:v>
                </c:pt>
                <c:pt idx="28670">
                  <c:v>34.173788904766944</c:v>
                </c:pt>
                <c:pt idx="28671">
                  <c:v>34.791866216267252</c:v>
                </c:pt>
                <c:pt idx="28672">
                  <c:v>31.902000000000001</c:v>
                </c:pt>
                <c:pt idx="28673">
                  <c:v>31.495668944545251</c:v>
                </c:pt>
                <c:pt idx="28674">
                  <c:v>30.338535997973793</c:v>
                </c:pt>
                <c:pt idx="28675">
                  <c:v>28.606764161964851</c:v>
                </c:pt>
                <c:pt idx="28676">
                  <c:v>26.670748255328547</c:v>
                </c:pt>
                <c:pt idx="28677">
                  <c:v>25.43173121421345</c:v>
                </c:pt>
                <c:pt idx="28678">
                  <c:v>24.481000000000002</c:v>
                </c:pt>
                <c:pt idx="28679">
                  <c:v>23.679496510657096</c:v>
                </c:pt>
                <c:pt idx="28680">
                  <c:v>22.973357761099791</c:v>
                </c:pt>
                <c:pt idx="28681">
                  <c:v>23.644995246719674</c:v>
                </c:pt>
                <c:pt idx="28682">
                  <c:v>23.114016764478976</c:v>
                </c:pt>
                <c:pt idx="28683">
                  <c:v>22.619794043545348</c:v>
                </c:pt>
                <c:pt idx="28684">
                  <c:v>22.155609915732239</c:v>
                </c:pt>
                <c:pt idx="28685">
                  <c:v>21.716573651769302</c:v>
                </c:pt>
                <c:pt idx="28686">
                  <c:v>21.298993146107598</c:v>
                </c:pt>
                <c:pt idx="28687">
                  <c:v>19.3</c:v>
                </c:pt>
                <c:pt idx="28688">
                  <c:v>22.043641207137501</c:v>
                </c:pt>
                <c:pt idx="28689">
                  <c:v>24.703918264545567</c:v>
                </c:pt>
                <c:pt idx="28690">
                  <c:v>27.2</c:v>
                </c:pt>
                <c:pt idx="28691">
                  <c:v>29.456044233047322</c:v>
                </c:pt>
                <c:pt idx="28692">
                  <c:v>31.403502201279856</c:v>
                </c:pt>
                <c:pt idx="28693">
                  <c:v>32.983201379794131</c:v>
                </c:pt>
                <c:pt idx="28694">
                  <c:v>34.14714340841735</c:v>
                </c:pt>
                <c:pt idx="28695">
                  <c:v>34.859962497592889</c:v>
                </c:pt>
                <c:pt idx="28696">
                  <c:v>31.392000000000003</c:v>
                </c:pt>
                <c:pt idx="28697">
                  <c:v>31.024490382964494</c:v>
                </c:pt>
                <c:pt idx="28698">
                  <c:v>29.977911539568655</c:v>
                </c:pt>
                <c:pt idx="28699">
                  <c:v>28.411595611458655</c:v>
                </c:pt>
                <c:pt idx="28700">
                  <c:v>27.566536638577411</c:v>
                </c:pt>
                <c:pt idx="28701">
                  <c:v>26.445897021772673</c:v>
                </c:pt>
                <c:pt idx="28702">
                  <c:v>25.585999999999999</c:v>
                </c:pt>
                <c:pt idx="28703">
                  <c:v>24.861073277154826</c:v>
                </c:pt>
                <c:pt idx="28704">
                  <c:v>24.222400013224011</c:v>
                </c:pt>
                <c:pt idx="28705">
                  <c:v>23.371016674744489</c:v>
                </c:pt>
                <c:pt idx="28706">
                  <c:v>22.873691758279605</c:v>
                </c:pt>
                <c:pt idx="28707">
                  <c:v>22.410793012616423</c:v>
                </c:pt>
                <c:pt idx="28708">
                  <c:v>21.976029005580198</c:v>
                </c:pt>
                <c:pt idx="28709">
                  <c:v>21.564818983699418</c:v>
                </c:pt>
                <c:pt idx="28710">
                  <c:v>21.173704848114866</c:v>
                </c:pt>
                <c:pt idx="28711">
                  <c:v>20.9</c:v>
                </c:pt>
                <c:pt idx="28712">
                  <c:v>23.192155945203481</c:v>
                </c:pt>
                <c:pt idx="28713">
                  <c:v>25.414665891898828</c:v>
                </c:pt>
                <c:pt idx="28714">
                  <c:v>27.5</c:v>
                </c:pt>
                <c:pt idx="28715">
                  <c:v>29.384796447862321</c:v>
                </c:pt>
                <c:pt idx="28716">
                  <c:v>31.01178664917051</c:v>
                </c:pt>
                <c:pt idx="28717">
                  <c:v>32.33153532995459</c:v>
                </c:pt>
                <c:pt idx="28718">
                  <c:v>33.303942594373993</c:v>
                </c:pt>
                <c:pt idx="28719">
                  <c:v>33.899462339761143</c:v>
                </c:pt>
                <c:pt idx="28720">
                  <c:v>31.085999999999999</c:v>
                </c:pt>
                <c:pt idx="28721">
                  <c:v>30.741783246016038</c:v>
                </c:pt>
                <c:pt idx="28722">
                  <c:v>29.761536864525567</c:v>
                </c:pt>
                <c:pt idx="28723">
                  <c:v>28.294494481154935</c:v>
                </c:pt>
                <c:pt idx="28724">
                  <c:v>27.044009668526733</c:v>
                </c:pt>
                <c:pt idx="28725">
                  <c:v>25.994396506308213</c:v>
                </c:pt>
                <c:pt idx="28726">
                  <c:v>25.189</c:v>
                </c:pt>
                <c:pt idx="28727">
                  <c:v>24.510019337053468</c:v>
                </c:pt>
                <c:pt idx="28728">
                  <c:v>23.911825364498551</c:v>
                </c:pt>
                <c:pt idx="28729">
                  <c:v>22.525664294277988</c:v>
                </c:pt>
                <c:pt idx="28730">
                  <c:v>21.998425097123491</c:v>
                </c:pt>
                <c:pt idx="28731">
                  <c:v>21.507682817886582</c:v>
                </c:pt>
                <c:pt idx="28732">
                  <c:v>21.046767592382011</c:v>
                </c:pt>
                <c:pt idx="28733">
                  <c:v>20.610823133094872</c:v>
                </c:pt>
                <c:pt idx="28734">
                  <c:v>20.196183335219516</c:v>
                </c:pt>
                <c:pt idx="28735">
                  <c:v>20.8</c:v>
                </c:pt>
                <c:pt idx="28736">
                  <c:v>23.074791127436789</c:v>
                </c:pt>
                <c:pt idx="28737">
                  <c:v>25.280463877566259</c:v>
                </c:pt>
                <c:pt idx="28738">
                  <c:v>27.349999999999998</c:v>
                </c:pt>
                <c:pt idx="28739">
                  <c:v>29.220517686893665</c:v>
                </c:pt>
                <c:pt idx="28740">
                  <c:v>30.835182204858611</c:v>
                </c:pt>
                <c:pt idx="28741">
                  <c:v>32.144932789576146</c:v>
                </c:pt>
                <c:pt idx="28742">
                  <c:v>33.109973332295397</c:v>
                </c:pt>
                <c:pt idx="28743">
                  <c:v>33.700981564459923</c:v>
                </c:pt>
                <c:pt idx="28744">
                  <c:v>31.358000000000001</c:v>
                </c:pt>
                <c:pt idx="28745">
                  <c:v>30.993078478859111</c:v>
                </c:pt>
                <c:pt idx="28746">
                  <c:v>29.953869909008311</c:v>
                </c:pt>
                <c:pt idx="28747">
                  <c:v>28.39858437475824</c:v>
                </c:pt>
                <c:pt idx="28748">
                  <c:v>26.41958919746067</c:v>
                </c:pt>
                <c:pt idx="28749">
                  <c:v>25.306841408943288</c:v>
                </c:pt>
                <c:pt idx="28750">
                  <c:v>24.452999999999999</c:v>
                </c:pt>
                <c:pt idx="28751">
                  <c:v>23.733178394921342</c:v>
                </c:pt>
                <c:pt idx="28752">
                  <c:v>23.099002830032294</c:v>
                </c:pt>
                <c:pt idx="28753">
                  <c:v>24.060980961369804</c:v>
                </c:pt>
                <c:pt idx="28754">
                  <c:v>23.507566768611891</c:v>
                </c:pt>
                <c:pt idx="28755">
                  <c:v>22.992461397497969</c:v>
                </c:pt>
                <c:pt idx="28756">
                  <c:v>22.508663855833603</c:v>
                </c:pt>
                <c:pt idx="28757">
                  <c:v>22.051076763815892</c:v>
                </c:pt>
                <c:pt idx="28758">
                  <c:v>21.61585201143609</c:v>
                </c:pt>
                <c:pt idx="28759">
                  <c:v>19.8</c:v>
                </c:pt>
                <c:pt idx="28760">
                  <c:v>22.613100478204274</c:v>
                </c:pt>
                <c:pt idx="28761">
                  <c:v>25.340726321875835</c:v>
                </c:pt>
                <c:pt idx="28762">
                  <c:v>27.9</c:v>
                </c:pt>
                <c:pt idx="28763">
                  <c:v>30.213159276921935</c:v>
                </c:pt>
                <c:pt idx="28764">
                  <c:v>32.209919978527445</c:v>
                </c:pt>
                <c:pt idx="28765">
                  <c:v>33.829611541307905</c:v>
                </c:pt>
                <c:pt idx="28766">
                  <c:v>35.023020456731714</c:v>
                </c:pt>
                <c:pt idx="28767">
                  <c:v>35.753885598797766</c:v>
                </c:pt>
                <c:pt idx="28768">
                  <c:v>31.596</c:v>
                </c:pt>
                <c:pt idx="28769">
                  <c:v>31.212961807596795</c:v>
                </c:pt>
                <c:pt idx="28770">
                  <c:v>30.122161322930708</c:v>
                </c:pt>
                <c:pt idx="28771">
                  <c:v>28.489663031661131</c:v>
                </c:pt>
                <c:pt idx="28772">
                  <c:v>28.148221285277867</c:v>
                </c:pt>
                <c:pt idx="28773">
                  <c:v>26.980230698748986</c:v>
                </c:pt>
                <c:pt idx="28774">
                  <c:v>26.084</c:v>
                </c:pt>
                <c:pt idx="28775">
                  <c:v>25.328442570555737</c:v>
                </c:pt>
                <c:pt idx="28776">
                  <c:v>24.662783112374324</c:v>
                </c:pt>
                <c:pt idx="28777">
                  <c:v>24.090347627186173</c:v>
                </c:pt>
                <c:pt idx="28778">
                  <c:v>23.589283425635092</c:v>
                </c:pt>
                <c:pt idx="28779">
                  <c:v>23.12290423827519</c:v>
                </c:pt>
                <c:pt idx="28780">
                  <c:v>22.684871328930424</c:v>
                </c:pt>
                <c:pt idx="28781">
                  <c:v>22.270569502373853</c:v>
                </c:pt>
                <c:pt idx="28782">
                  <c:v>21.876514659002943</c:v>
                </c:pt>
                <c:pt idx="28783">
                  <c:v>21.2</c:v>
                </c:pt>
                <c:pt idx="28784">
                  <c:v>23.578980034036945</c:v>
                </c:pt>
                <c:pt idx="28785">
                  <c:v>25.88567596356166</c:v>
                </c:pt>
                <c:pt idx="28786">
                  <c:v>28.049999999999997</c:v>
                </c:pt>
                <c:pt idx="28787">
                  <c:v>30.006190252705586</c:v>
                </c:pt>
                <c:pt idx="28788">
                  <c:v>31.694808870729997</c:v>
                </c:pt>
                <c:pt idx="28789">
                  <c:v>33.064548031846812</c:v>
                </c:pt>
                <c:pt idx="28790">
                  <c:v>34.073788904766943</c:v>
                </c:pt>
                <c:pt idx="28791">
                  <c:v>34.69186621626725</c:v>
                </c:pt>
                <c:pt idx="28792">
                  <c:v>31.12</c:v>
                </c:pt>
                <c:pt idx="28793">
                  <c:v>30.773195150121424</c:v>
                </c:pt>
                <c:pt idx="28794">
                  <c:v>29.785578495085911</c:v>
                </c:pt>
                <c:pt idx="28795">
                  <c:v>28.307505717855349</c:v>
                </c:pt>
                <c:pt idx="28796">
                  <c:v>27.790957109643472</c:v>
                </c:pt>
                <c:pt idx="28797">
                  <c:v>26.733452119137596</c:v>
                </c:pt>
                <c:pt idx="28798">
                  <c:v>25.921999999999997</c:v>
                </c:pt>
                <c:pt idx="28799">
                  <c:v>25.237914219286949</c:v>
                </c:pt>
                <c:pt idx="28800">
                  <c:v>24.635222547690265</c:v>
                </c:pt>
                <c:pt idx="28801">
                  <c:v>24.077707150327605</c:v>
                </c:pt>
                <c:pt idx="28802">
                  <c:v>23.617775084724748</c:v>
                </c:pt>
                <c:pt idx="28803">
                  <c:v>23.189680756028718</c:v>
                </c:pt>
                <c:pt idx="28804">
                  <c:v>22.787605772077924</c:v>
                </c:pt>
                <c:pt idx="28805">
                  <c:v>22.407313796955101</c:v>
                </c:pt>
                <c:pt idx="28806">
                  <c:v>22.045606739234046</c:v>
                </c:pt>
                <c:pt idx="28807">
                  <c:v>21.5</c:v>
                </c:pt>
                <c:pt idx="28808">
                  <c:v>23.670602220836628</c:v>
                </c:pt>
                <c:pt idx="28809">
                  <c:v>25.775251791570859</c:v>
                </c:pt>
                <c:pt idx="28810">
                  <c:v>27.75</c:v>
                </c:pt>
                <c:pt idx="28811">
                  <c:v>29.534845121081741</c:v>
                </c:pt>
                <c:pt idx="28812">
                  <c:v>31.075555538987224</c:v>
                </c:pt>
                <c:pt idx="28813">
                  <c:v>32.325317547305481</c:v>
                </c:pt>
                <c:pt idx="28814">
                  <c:v>33.246157759823852</c:v>
                </c:pt>
                <c:pt idx="28815">
                  <c:v>33.810096912652597</c:v>
                </c:pt>
                <c:pt idx="28816">
                  <c:v>30.746000000000002</c:v>
                </c:pt>
                <c:pt idx="28817">
                  <c:v>30.427664204962202</c:v>
                </c:pt>
                <c:pt idx="28818">
                  <c:v>29.521120558922142</c:v>
                </c:pt>
                <c:pt idx="28819">
                  <c:v>28.164382114150808</c:v>
                </c:pt>
                <c:pt idx="28820">
                  <c:v>27.474535257359307</c:v>
                </c:pt>
                <c:pt idx="28821">
                  <c:v>26.50384037801436</c:v>
                </c:pt>
                <c:pt idx="28822">
                  <c:v>25.759</c:v>
                </c:pt>
                <c:pt idx="28823">
                  <c:v>25.131070514718616</c:v>
                </c:pt>
                <c:pt idx="28824">
                  <c:v>24.577853532581365</c:v>
                </c:pt>
                <c:pt idx="28825">
                  <c:v>23.813023817419424</c:v>
                </c:pt>
                <c:pt idx="28826">
                  <c:v>23.326916756213148</c:v>
                </c:pt>
                <c:pt idx="28827">
                  <c:v>22.874459335640111</c:v>
                </c:pt>
                <c:pt idx="28828">
                  <c:v>22.449502035529516</c:v>
                </c:pt>
                <c:pt idx="28829">
                  <c:v>22.047567427676125</c:v>
                </c:pt>
                <c:pt idx="28830">
                  <c:v>21.665275415450619</c:v>
                </c:pt>
                <c:pt idx="28831">
                  <c:v>21.7</c:v>
                </c:pt>
                <c:pt idx="28832">
                  <c:v>23.887967038603321</c:v>
                </c:pt>
                <c:pt idx="28833">
                  <c:v>26.009453805903426</c:v>
                </c:pt>
                <c:pt idx="28834">
                  <c:v>27.999999999999996</c:v>
                </c:pt>
                <c:pt idx="28835">
                  <c:v>29.799123882050392</c:v>
                </c:pt>
                <c:pt idx="28836">
                  <c:v>31.352159983299121</c:v>
                </c:pt>
                <c:pt idx="28837">
                  <c:v>32.611920087683927</c:v>
                </c:pt>
                <c:pt idx="28838">
                  <c:v>33.540127021902443</c:v>
                </c:pt>
                <c:pt idx="28839">
                  <c:v>34.108577687953819</c:v>
                </c:pt>
                <c:pt idx="28840">
                  <c:v>30.983999999999998</c:v>
                </c:pt>
                <c:pt idx="28841">
                  <c:v>30.647547533699885</c:v>
                </c:pt>
                <c:pt idx="28842">
                  <c:v>29.689411972844539</c:v>
                </c:pt>
                <c:pt idx="28843">
                  <c:v>28.255460771053698</c:v>
                </c:pt>
                <c:pt idx="28844">
                  <c:v>27.403167345176506</c:v>
                </c:pt>
                <c:pt idx="28845">
                  <c:v>26.377229667820053</c:v>
                </c:pt>
                <c:pt idx="28846">
                  <c:v>25.59</c:v>
                </c:pt>
                <c:pt idx="28847">
                  <c:v>24.926334690353009</c:v>
                </c:pt>
                <c:pt idx="28848">
                  <c:v>24.341633814923394</c:v>
                </c:pt>
                <c:pt idx="28849">
                  <c:v>21.850945247995121</c:v>
                </c:pt>
                <c:pt idx="28850">
                  <c:v>21.241441778944179</c:v>
                </c:pt>
                <c:pt idx="28851">
                  <c:v>20.674129782379524</c:v>
                </c:pt>
                <c:pt idx="28852">
                  <c:v>20.141298706087007</c:v>
                </c:pt>
                <c:pt idx="28853">
                  <c:v>19.637334543932369</c:v>
                </c:pt>
                <c:pt idx="28854">
                  <c:v>19.157999174757315</c:v>
                </c:pt>
                <c:pt idx="28855">
                  <c:v>21.3</c:v>
                </c:pt>
                <c:pt idx="28856">
                  <c:v>23.678980034036947</c:v>
                </c:pt>
                <c:pt idx="28857">
                  <c:v>25.985675963561661</c:v>
                </c:pt>
                <c:pt idx="28858">
                  <c:v>28.15</c:v>
                </c:pt>
                <c:pt idx="28859">
                  <c:v>30.106190252705588</c:v>
                </c:pt>
                <c:pt idx="28860">
                  <c:v>31.794808870729998</c:v>
                </c:pt>
                <c:pt idx="28861">
                  <c:v>33.164548031846806</c:v>
                </c:pt>
                <c:pt idx="28862">
                  <c:v>34.173788904766944</c:v>
                </c:pt>
                <c:pt idx="28863">
                  <c:v>34.791866216267252</c:v>
                </c:pt>
                <c:pt idx="28864">
                  <c:v>32.106000000000002</c:v>
                </c:pt>
                <c:pt idx="28865">
                  <c:v>31.684140369177552</c:v>
                </c:pt>
                <c:pt idx="28866">
                  <c:v>30.482785781335849</c:v>
                </c:pt>
                <c:pt idx="28867">
                  <c:v>28.68483158216733</c:v>
                </c:pt>
                <c:pt idx="28868">
                  <c:v>26.352432902029001</c:v>
                </c:pt>
                <c:pt idx="28869">
                  <c:v>25.066064891189761</c:v>
                </c:pt>
                <c:pt idx="28870">
                  <c:v>24.079000000000001</c:v>
                </c:pt>
                <c:pt idx="28871">
                  <c:v>23.246865804058004</c:v>
                </c:pt>
                <c:pt idx="28872">
                  <c:v>22.513740860250099</c:v>
                </c:pt>
                <c:pt idx="28873">
                  <c:v>21.621578582178749</c:v>
                </c:pt>
                <c:pt idx="28874">
                  <c:v>20.959725121920975</c:v>
                </c:pt>
                <c:pt idx="28875">
                  <c:v>20.3436869416023</c:v>
                </c:pt>
                <c:pt idx="28876">
                  <c:v>19.765091232990187</c:v>
                </c:pt>
                <c:pt idx="28877">
                  <c:v>19.217841805374412</c:v>
                </c:pt>
                <c:pt idx="28878">
                  <c:v>18.697336527190458</c:v>
                </c:pt>
                <c:pt idx="28879">
                  <c:v>18.7</c:v>
                </c:pt>
                <c:pt idx="28880">
                  <c:v>21.686748655871202</c:v>
                </c:pt>
                <c:pt idx="28881">
                  <c:v>24.582746465201502</c:v>
                </c:pt>
                <c:pt idx="28882">
                  <c:v>27.299999999999997</c:v>
                </c:pt>
                <c:pt idx="28883">
                  <c:v>29.755946886608474</c:v>
                </c:pt>
                <c:pt idx="28884">
                  <c:v>31.875964421646422</c:v>
                </c:pt>
                <c:pt idx="28885">
                  <c:v>33.595636945092345</c:v>
                </c:pt>
                <c:pt idx="28886">
                  <c:v>34.862713077517625</c:v>
                </c:pt>
                <c:pt idx="28887">
                  <c:v>35.638693351809977</c:v>
                </c:pt>
                <c:pt idx="28888">
                  <c:v>32.582000000000001</c:v>
                </c:pt>
                <c:pt idx="28889">
                  <c:v>32.123907026652923</c:v>
                </c:pt>
                <c:pt idx="28890">
                  <c:v>30.819368609180643</c:v>
                </c:pt>
                <c:pt idx="28891">
                  <c:v>28.866988895973112</c:v>
                </c:pt>
                <c:pt idx="28892">
                  <c:v>26.509697077663393</c:v>
                </c:pt>
                <c:pt idx="28893">
                  <c:v>25.112843470801149</c:v>
                </c:pt>
                <c:pt idx="28894">
                  <c:v>24.040999999999997</c:v>
                </c:pt>
                <c:pt idx="28895">
                  <c:v>23.137394155326788</c:v>
                </c:pt>
                <c:pt idx="28896">
                  <c:v>22.341301424934159</c:v>
                </c:pt>
                <c:pt idx="28897">
                  <c:v>21.260980961369803</c:v>
                </c:pt>
                <c:pt idx="28898">
                  <c:v>20.70756676861189</c:v>
                </c:pt>
                <c:pt idx="28899">
                  <c:v>20.192461397497972</c:v>
                </c:pt>
                <c:pt idx="28900">
                  <c:v>19.708663855833603</c:v>
                </c:pt>
                <c:pt idx="28901">
                  <c:v>19.251076763815895</c:v>
                </c:pt>
                <c:pt idx="28902">
                  <c:v>18.815852011436085</c:v>
                </c:pt>
                <c:pt idx="28903">
                  <c:v>18.2</c:v>
                </c:pt>
                <c:pt idx="28904">
                  <c:v>20.804722665003954</c:v>
                </c:pt>
                <c:pt idx="28905">
                  <c:v>23.330302149885032</c:v>
                </c:pt>
                <c:pt idx="28906">
                  <c:v>25.7</c:v>
                </c:pt>
                <c:pt idx="28907">
                  <c:v>27.841814145298091</c:v>
                </c:pt>
                <c:pt idx="28908">
                  <c:v>29.69066664678467</c:v>
                </c:pt>
                <c:pt idx="28909">
                  <c:v>31.190381056766583</c:v>
                </c:pt>
                <c:pt idx="28910">
                  <c:v>32.295389311788625</c:v>
                </c:pt>
                <c:pt idx="28911">
                  <c:v>32.972116295183127</c:v>
                </c:pt>
                <c:pt idx="28912">
                  <c:v>31.596000000000004</c:v>
                </c:pt>
                <c:pt idx="28913">
                  <c:v>31.212961807596798</c:v>
                </c:pt>
                <c:pt idx="28914">
                  <c:v>30.122161322930708</c:v>
                </c:pt>
                <c:pt idx="28915">
                  <c:v>28.489663031661134</c:v>
                </c:pt>
                <c:pt idx="28916">
                  <c:v>25.348221285277866</c:v>
                </c:pt>
                <c:pt idx="28917">
                  <c:v>24.180230698748986</c:v>
                </c:pt>
                <c:pt idx="28918">
                  <c:v>23.283999999999999</c:v>
                </c:pt>
                <c:pt idx="28919">
                  <c:v>22.528442570555733</c:v>
                </c:pt>
                <c:pt idx="28920">
                  <c:v>21.862783112374323</c:v>
                </c:pt>
                <c:pt idx="28921">
                  <c:v>20.777707150327608</c:v>
                </c:pt>
                <c:pt idx="28922">
                  <c:v>20.317775084724747</c:v>
                </c:pt>
                <c:pt idx="28923">
                  <c:v>19.889680756028717</c:v>
                </c:pt>
                <c:pt idx="28924">
                  <c:v>19.487605772077927</c:v>
                </c:pt>
                <c:pt idx="28925">
                  <c:v>19.107313796955101</c:v>
                </c:pt>
                <c:pt idx="28926">
                  <c:v>18.745606739234045</c:v>
                </c:pt>
                <c:pt idx="28927">
                  <c:v>18.399999999999999</c:v>
                </c:pt>
                <c:pt idx="28928">
                  <c:v>20.535872585303242</c:v>
                </c:pt>
                <c:pt idx="28929">
                  <c:v>22.606847762905723</c:v>
                </c:pt>
                <c:pt idx="28930">
                  <c:v>24.549999999999997</c:v>
                </c:pt>
                <c:pt idx="28931">
                  <c:v>26.306287599144433</c:v>
                </c:pt>
                <c:pt idx="28932">
                  <c:v>27.822346650363428</c:v>
                </c:pt>
                <c:pt idx="28933">
                  <c:v>29.052112466548593</c:v>
                </c:pt>
                <c:pt idx="28934">
                  <c:v>29.958219235666672</c:v>
                </c:pt>
                <c:pt idx="28935">
                  <c:v>30.513135362050157</c:v>
                </c:pt>
                <c:pt idx="28936">
                  <c:v>30.745999999999999</c:v>
                </c:pt>
                <c:pt idx="28937">
                  <c:v>30.427664204962198</c:v>
                </c:pt>
                <c:pt idx="28938">
                  <c:v>29.521120558922142</c:v>
                </c:pt>
                <c:pt idx="28939">
                  <c:v>28.164382114150804</c:v>
                </c:pt>
                <c:pt idx="28940">
                  <c:v>24.17453525735931</c:v>
                </c:pt>
                <c:pt idx="28941">
                  <c:v>23.203840378014359</c:v>
                </c:pt>
                <c:pt idx="28942">
                  <c:v>22.459</c:v>
                </c:pt>
                <c:pt idx="28943">
                  <c:v>21.831070514718618</c:v>
                </c:pt>
                <c:pt idx="28944">
                  <c:v>21.277853532581364</c:v>
                </c:pt>
                <c:pt idx="28945">
                  <c:v>22.313023817419424</c:v>
                </c:pt>
                <c:pt idx="28946">
                  <c:v>21.826916756213148</c:v>
                </c:pt>
                <c:pt idx="28947">
                  <c:v>21.374459335640111</c:v>
                </c:pt>
                <c:pt idx="28948">
                  <c:v>20.949502035529516</c:v>
                </c:pt>
                <c:pt idx="28949">
                  <c:v>20.547567427676125</c:v>
                </c:pt>
                <c:pt idx="28950">
                  <c:v>20.165275415450619</c:v>
                </c:pt>
                <c:pt idx="28951">
                  <c:v>18.399999999999999</c:v>
                </c:pt>
                <c:pt idx="28952">
                  <c:v>20.900533758403796</c:v>
                </c:pt>
                <c:pt idx="28953">
                  <c:v>23.325090063889625</c:v>
                </c:pt>
                <c:pt idx="28954">
                  <c:v>25.599999999999998</c:v>
                </c:pt>
                <c:pt idx="28955">
                  <c:v>27.65614157948616</c:v>
                </c:pt>
                <c:pt idx="28956">
                  <c:v>29.431039980913283</c:v>
                </c:pt>
                <c:pt idx="28957">
                  <c:v>30.870765814495911</c:v>
                </c:pt>
                <c:pt idx="28958">
                  <c:v>31.931573739317077</c:v>
                </c:pt>
                <c:pt idx="28959">
                  <c:v>32.581231643375794</c:v>
                </c:pt>
                <c:pt idx="28960">
                  <c:v>30.983999999999998</c:v>
                </c:pt>
                <c:pt idx="28961">
                  <c:v>30.647547533699885</c:v>
                </c:pt>
                <c:pt idx="28962">
                  <c:v>29.689411972844539</c:v>
                </c:pt>
                <c:pt idx="28963">
                  <c:v>28.255460771053698</c:v>
                </c:pt>
                <c:pt idx="28964">
                  <c:v>25.903167345176506</c:v>
                </c:pt>
                <c:pt idx="28965">
                  <c:v>24.877229667820053</c:v>
                </c:pt>
                <c:pt idx="28966">
                  <c:v>24.09</c:v>
                </c:pt>
                <c:pt idx="28967">
                  <c:v>23.426334690353009</c:v>
                </c:pt>
                <c:pt idx="28968">
                  <c:v>22.841633814923394</c:v>
                </c:pt>
                <c:pt idx="28969">
                  <c:v>24.100383340560857</c:v>
                </c:pt>
                <c:pt idx="28970">
                  <c:v>23.655408415302805</c:v>
                </c:pt>
                <c:pt idx="28971">
                  <c:v>23.24123585339364</c:v>
                </c:pt>
                <c:pt idx="28972">
                  <c:v>22.852236478677021</c:v>
                </c:pt>
                <c:pt idx="28973">
                  <c:v>22.484311722257374</c:v>
                </c:pt>
                <c:pt idx="28974">
                  <c:v>22.134367495681722</c:v>
                </c:pt>
                <c:pt idx="28975">
                  <c:v>19.8</c:v>
                </c:pt>
                <c:pt idx="28976">
                  <c:v>22.213709669570331</c:v>
                </c:pt>
                <c:pt idx="28977">
                  <c:v>24.554079992226796</c:v>
                </c:pt>
                <c:pt idx="28978">
                  <c:v>26.75</c:v>
                </c:pt>
                <c:pt idx="28979">
                  <c:v>28.734747774642898</c:v>
                </c:pt>
                <c:pt idx="28980">
                  <c:v>30.448017759353796</c:v>
                </c:pt>
                <c:pt idx="28981">
                  <c:v>31.8377531126037</c:v>
                </c:pt>
                <c:pt idx="28982">
                  <c:v>32.861727428924127</c:v>
                </c:pt>
                <c:pt idx="28983">
                  <c:v>33.48882776686969</c:v>
                </c:pt>
                <c:pt idx="28984">
                  <c:v>30.61</c:v>
                </c:pt>
                <c:pt idx="28985">
                  <c:v>30.302016588540667</c:v>
                </c:pt>
                <c:pt idx="28986">
                  <c:v>29.42495403668077</c:v>
                </c:pt>
                <c:pt idx="28987">
                  <c:v>28.112337167349153</c:v>
                </c:pt>
                <c:pt idx="28988">
                  <c:v>27.386745492892342</c:v>
                </c:pt>
                <c:pt idx="28989">
                  <c:v>26.447617926696822</c:v>
                </c:pt>
                <c:pt idx="28990">
                  <c:v>25.727</c:v>
                </c:pt>
                <c:pt idx="28991">
                  <c:v>25.11949098578468</c:v>
                </c:pt>
                <c:pt idx="28992">
                  <c:v>24.584264799814491</c:v>
                </c:pt>
                <c:pt idx="28993">
                  <c:v>22.033095244168788</c:v>
                </c:pt>
                <c:pt idx="28994">
                  <c:v>21.659166735548578</c:v>
                </c:pt>
                <c:pt idx="28995">
                  <c:v>21.31112256587701</c:v>
                </c:pt>
                <c:pt idx="28996">
                  <c:v>20.984232335022707</c:v>
                </c:pt>
                <c:pt idx="28997">
                  <c:v>20.675051867443173</c:v>
                </c:pt>
                <c:pt idx="28998">
                  <c:v>20.38098108880817</c:v>
                </c:pt>
                <c:pt idx="28999">
                  <c:v>21.8</c:v>
                </c:pt>
                <c:pt idx="29000">
                  <c:v>23.241279874635524</c:v>
                </c:pt>
                <c:pt idx="29001">
                  <c:v>24.638767189603051</c:v>
                </c:pt>
                <c:pt idx="29002">
                  <c:v>25.95</c:v>
                </c:pt>
                <c:pt idx="29003">
                  <c:v>27.135137160398276</c:v>
                </c:pt>
                <c:pt idx="29004">
                  <c:v>28.158168877887519</c:v>
                </c:pt>
                <c:pt idx="29005">
                  <c:v>28.988010851410841</c:v>
                </c:pt>
                <c:pt idx="29006">
                  <c:v>29.599448752523038</c:v>
                </c:pt>
                <c:pt idx="29007">
                  <c:v>29.973904350001327</c:v>
                </c:pt>
                <c:pt idx="29008">
                  <c:v>29.963999999999999</c:v>
                </c:pt>
                <c:pt idx="29009">
                  <c:v>29.705190410538375</c:v>
                </c:pt>
                <c:pt idx="29010">
                  <c:v>28.96816305603426</c:v>
                </c:pt>
                <c:pt idx="29011">
                  <c:v>27.865123670041307</c:v>
                </c:pt>
                <c:pt idx="29012">
                  <c:v>24.794744111674238</c:v>
                </c:pt>
                <c:pt idx="29013">
                  <c:v>24.005561282938505</c:v>
                </c:pt>
                <c:pt idx="29014">
                  <c:v>23.400000000000002</c:v>
                </c:pt>
                <c:pt idx="29015">
                  <c:v>22.889488223348472</c:v>
                </c:pt>
                <c:pt idx="29016">
                  <c:v>22.439718319171842</c:v>
                </c:pt>
                <c:pt idx="29017">
                  <c:v>20.067671436952924</c:v>
                </c:pt>
                <c:pt idx="29018">
                  <c:v>19.551650095057035</c:v>
                </c:pt>
                <c:pt idx="29019">
                  <c:v>19.071349140910268</c:v>
                </c:pt>
                <c:pt idx="29020">
                  <c:v>18.62024062233133</c:v>
                </c:pt>
                <c:pt idx="29021">
                  <c:v>18.193571577071577</c:v>
                </c:pt>
                <c:pt idx="29022">
                  <c:v>17.787753902555274</c:v>
                </c:pt>
                <c:pt idx="29023">
                  <c:v>20.100000000000001</c:v>
                </c:pt>
                <c:pt idx="29024">
                  <c:v>22.027494772102926</c:v>
                </c:pt>
                <c:pt idx="29025">
                  <c:v>23.896423590914925</c:v>
                </c:pt>
                <c:pt idx="29026">
                  <c:v>25.65</c:v>
                </c:pt>
                <c:pt idx="29027">
                  <c:v>27.234942467520586</c:v>
                </c:pt>
                <c:pt idx="29028">
                  <c:v>28.603093318620658</c:v>
                </c:pt>
                <c:pt idx="29029">
                  <c:v>29.712881982007268</c:v>
                </c:pt>
                <c:pt idx="29030">
                  <c:v>30.530588090723583</c:v>
                </c:pt>
                <c:pt idx="29031">
                  <c:v>31.031366058435509</c:v>
                </c:pt>
                <c:pt idx="29032">
                  <c:v>31.256</c:v>
                </c:pt>
                <c:pt idx="29033">
                  <c:v>30.898842766542955</c:v>
                </c:pt>
                <c:pt idx="29034">
                  <c:v>29.881745017327283</c:v>
                </c:pt>
                <c:pt idx="29035">
                  <c:v>28.359550664657</c:v>
                </c:pt>
                <c:pt idx="29036">
                  <c:v>23.878746874110444</c:v>
                </c:pt>
                <c:pt idx="29037">
                  <c:v>22.789674570455134</c:v>
                </c:pt>
                <c:pt idx="29038">
                  <c:v>21.954000000000001</c:v>
                </c:pt>
                <c:pt idx="29039">
                  <c:v>21.249493748220885</c:v>
                </c:pt>
                <c:pt idx="29040">
                  <c:v>20.628811280457139</c:v>
                </c:pt>
                <c:pt idx="29041">
                  <c:v>21.889607152878497</c:v>
                </c:pt>
                <c:pt idx="29042">
                  <c:v>21.272625113655149</c:v>
                </c:pt>
                <c:pt idx="29043">
                  <c:v>20.698352233697062</c:v>
                </c:pt>
                <c:pt idx="29044">
                  <c:v>20.158983352787462</c:v>
                </c:pt>
                <c:pt idx="29045">
                  <c:v>19.648835581281233</c:v>
                </c:pt>
                <c:pt idx="29046">
                  <c:v>19.163618796533477</c:v>
                </c:pt>
                <c:pt idx="29047">
                  <c:v>17.399999999999999</c:v>
                </c:pt>
                <c:pt idx="29048">
                  <c:v>20.490937562471359</c:v>
                </c:pt>
                <c:pt idx="29049">
                  <c:v>23.487958551196904</c:v>
                </c:pt>
                <c:pt idx="29050">
                  <c:v>26.299999999999997</c:v>
                </c:pt>
                <c:pt idx="29051">
                  <c:v>28.841619452420399</c:v>
                </c:pt>
                <c:pt idx="29052">
                  <c:v>31.035591087517808</c:v>
                </c:pt>
                <c:pt idx="29053">
                  <c:v>32.815252187363008</c:v>
                </c:pt>
                <c:pt idx="29054">
                  <c:v>34.126528649989169</c:v>
                </c:pt>
                <c:pt idx="29055">
                  <c:v>34.929578003617308</c:v>
                </c:pt>
                <c:pt idx="29056">
                  <c:v>32.173999999999999</c:v>
                </c:pt>
                <c:pt idx="29057">
                  <c:v>31.746964177388318</c:v>
                </c:pt>
                <c:pt idx="29058">
                  <c:v>30.53086904245653</c:v>
                </c:pt>
                <c:pt idx="29059">
                  <c:v>28.710854055568156</c:v>
                </c:pt>
                <c:pt idx="29060">
                  <c:v>26.44632778426249</c:v>
                </c:pt>
                <c:pt idx="29061">
                  <c:v>25.144176116848534</c:v>
                </c:pt>
                <c:pt idx="29062">
                  <c:v>24.145000000000003</c:v>
                </c:pt>
                <c:pt idx="29063">
                  <c:v>23.302655568524976</c:v>
                </c:pt>
                <c:pt idx="29064">
                  <c:v>22.56053522663354</c:v>
                </c:pt>
                <c:pt idx="29065">
                  <c:v>20.980311913811494</c:v>
                </c:pt>
                <c:pt idx="29066">
                  <c:v>20.42315843596738</c:v>
                </c:pt>
                <c:pt idx="29067">
                  <c:v>19.904572623156742</c:v>
                </c:pt>
                <c:pt idx="29068">
                  <c:v>19.417506179183832</c:v>
                </c:pt>
                <c:pt idx="29069">
                  <c:v>18.95682728249033</c:v>
                </c:pt>
                <c:pt idx="29070">
                  <c:v>18.518661822324173</c:v>
                </c:pt>
                <c:pt idx="29071">
                  <c:v>18.7</c:v>
                </c:pt>
                <c:pt idx="29072">
                  <c:v>21.183168940637103</c:v>
                </c:pt>
                <c:pt idx="29073">
                  <c:v>23.590888049557062</c:v>
                </c:pt>
                <c:pt idx="29074">
                  <c:v>25.849999999999998</c:v>
                </c:pt>
                <c:pt idx="29075">
                  <c:v>27.891862818517509</c:v>
                </c:pt>
                <c:pt idx="29076">
                  <c:v>29.654435536601383</c:v>
                </c:pt>
                <c:pt idx="29077">
                  <c:v>31.084163274117472</c:v>
                </c:pt>
                <c:pt idx="29078">
                  <c:v>32.13760447723849</c:v>
                </c:pt>
                <c:pt idx="29079">
                  <c:v>32.782750868074572</c:v>
                </c:pt>
                <c:pt idx="29080">
                  <c:v>31.63</c:v>
                </c:pt>
                <c:pt idx="29081">
                  <c:v>31.244373711702178</c:v>
                </c:pt>
                <c:pt idx="29082">
                  <c:v>30.146202953491049</c:v>
                </c:pt>
                <c:pt idx="29083">
                  <c:v>28.502674268361545</c:v>
                </c:pt>
                <c:pt idx="29084">
                  <c:v>25.095168726394611</c:v>
                </c:pt>
                <c:pt idx="29085">
                  <c:v>23.919286311578372</c:v>
                </c:pt>
                <c:pt idx="29086">
                  <c:v>23.017000000000003</c:v>
                </c:pt>
                <c:pt idx="29087">
                  <c:v>22.256337452789221</c:v>
                </c:pt>
                <c:pt idx="29088">
                  <c:v>21.586180295566045</c:v>
                </c:pt>
                <c:pt idx="29089">
                  <c:v>20.506333341836303</c:v>
                </c:pt>
                <c:pt idx="29090">
                  <c:v>19.982833429768007</c:v>
                </c:pt>
                <c:pt idx="29091">
                  <c:v>19.495571592227812</c:v>
                </c:pt>
                <c:pt idx="29092">
                  <c:v>19.037925269031788</c:v>
                </c:pt>
                <c:pt idx="29093">
                  <c:v>18.605072614420443</c:v>
                </c:pt>
                <c:pt idx="29094">
                  <c:v>18.193373524331435</c:v>
                </c:pt>
                <c:pt idx="29095">
                  <c:v>18.100000000000001</c:v>
                </c:pt>
                <c:pt idx="29096">
                  <c:v>20.478980034036947</c:v>
                </c:pt>
                <c:pt idx="29097">
                  <c:v>22.785675963561662</c:v>
                </c:pt>
                <c:pt idx="29098">
                  <c:v>24.95</c:v>
                </c:pt>
                <c:pt idx="29099">
                  <c:v>26.906190252705589</c:v>
                </c:pt>
                <c:pt idx="29100">
                  <c:v>28.594808870729999</c:v>
                </c:pt>
                <c:pt idx="29101">
                  <c:v>29.96454803184681</c:v>
                </c:pt>
                <c:pt idx="29102">
                  <c:v>30.973788904766945</c:v>
                </c:pt>
                <c:pt idx="29103">
                  <c:v>31.591866216267249</c:v>
                </c:pt>
                <c:pt idx="29104">
                  <c:v>31.324000000000002</c:v>
                </c:pt>
                <c:pt idx="29105">
                  <c:v>30.961666574753728</c:v>
                </c:pt>
                <c:pt idx="29106">
                  <c:v>29.929828278447967</c:v>
                </c:pt>
                <c:pt idx="29107">
                  <c:v>28.385573138057829</c:v>
                </c:pt>
                <c:pt idx="29108">
                  <c:v>24.372641756343928</c:v>
                </c:pt>
                <c:pt idx="29109">
                  <c:v>23.267785796113905</c:v>
                </c:pt>
                <c:pt idx="29110">
                  <c:v>22.42</c:v>
                </c:pt>
                <c:pt idx="29111">
                  <c:v>21.705283512687856</c:v>
                </c:pt>
                <c:pt idx="29112">
                  <c:v>21.075605646840579</c:v>
                </c:pt>
                <c:pt idx="29113">
                  <c:v>19.741650008928115</c:v>
                </c:pt>
                <c:pt idx="29114">
                  <c:v>19.191975101256403</c:v>
                </c:pt>
                <c:pt idx="29115">
                  <c:v>18.680350171839201</c:v>
                </c:pt>
                <c:pt idx="29116">
                  <c:v>18.199821532483377</c:v>
                </c:pt>
                <c:pt idx="29117">
                  <c:v>17.745326245141463</c:v>
                </c:pt>
                <c:pt idx="29118">
                  <c:v>17.313042200548004</c:v>
                </c:pt>
                <c:pt idx="29119">
                  <c:v>17.8</c:v>
                </c:pt>
                <c:pt idx="29120">
                  <c:v>20.196344851803641</c:v>
                </c:pt>
                <c:pt idx="29121">
                  <c:v>22.519877977894229</c:v>
                </c:pt>
                <c:pt idx="29122">
                  <c:v>24.7</c:v>
                </c:pt>
                <c:pt idx="29123">
                  <c:v>26.670469013674243</c:v>
                </c:pt>
                <c:pt idx="29124">
                  <c:v>28.371413315041899</c:v>
                </c:pt>
                <c:pt idx="29125">
                  <c:v>29.751150572225256</c:v>
                </c:pt>
                <c:pt idx="29126">
                  <c:v>30.767758166845535</c:v>
                </c:pt>
                <c:pt idx="29127">
                  <c:v>31.390346991568471</c:v>
                </c:pt>
                <c:pt idx="29128">
                  <c:v>31.562000000000001</c:v>
                </c:pt>
                <c:pt idx="29129">
                  <c:v>31.181549903491412</c:v>
                </c:pt>
                <c:pt idx="29130">
                  <c:v>30.098119692370364</c:v>
                </c:pt>
                <c:pt idx="29131">
                  <c:v>28.47665179496072</c:v>
                </c:pt>
                <c:pt idx="29132">
                  <c:v>23.801273844161123</c:v>
                </c:pt>
                <c:pt idx="29133">
                  <c:v>22.641175085919599</c:v>
                </c:pt>
                <c:pt idx="29134">
                  <c:v>21.750999999999998</c:v>
                </c:pt>
                <c:pt idx="29135">
                  <c:v>21.00054768832225</c:v>
                </c:pt>
                <c:pt idx="29136">
                  <c:v>20.339385929182605</c:v>
                </c:pt>
                <c:pt idx="29137">
                  <c:v>19.447600010203562</c:v>
                </c:pt>
                <c:pt idx="29138">
                  <c:v>18.819400115721606</c:v>
                </c:pt>
                <c:pt idx="29139">
                  <c:v>18.23468591067337</c:v>
                </c:pt>
                <c:pt idx="29140">
                  <c:v>17.685510322838145</c:v>
                </c:pt>
                <c:pt idx="29141">
                  <c:v>17.16608713730453</c:v>
                </c:pt>
                <c:pt idx="29142">
                  <c:v>16.672048229197721</c:v>
                </c:pt>
                <c:pt idx="29143">
                  <c:v>16.899999999999999</c:v>
                </c:pt>
                <c:pt idx="29144">
                  <c:v>19.695735660437578</c:v>
                </c:pt>
                <c:pt idx="29145">
                  <c:v>22.406524307543265</c:v>
                </c:pt>
                <c:pt idx="29146">
                  <c:v>24.949999999999996</c:v>
                </c:pt>
                <c:pt idx="29147">
                  <c:v>27.248880515953282</c:v>
                </c:pt>
                <c:pt idx="29148">
                  <c:v>29.233315534215546</c:v>
                </c:pt>
                <c:pt idx="29149">
                  <c:v>30.843009000929463</c:v>
                </c:pt>
                <c:pt idx="29150">
                  <c:v>32.029051194653121</c:v>
                </c:pt>
                <c:pt idx="29151">
                  <c:v>32.755404823496548</c:v>
                </c:pt>
                <c:pt idx="29152">
                  <c:v>32.275999999999996</c:v>
                </c:pt>
                <c:pt idx="29153">
                  <c:v>31.84119988970447</c:v>
                </c:pt>
                <c:pt idx="29154">
                  <c:v>30.602993934137558</c:v>
                </c:pt>
                <c:pt idx="29155">
                  <c:v>28.749887765669392</c:v>
                </c:pt>
                <c:pt idx="29156">
                  <c:v>24.087170107612714</c:v>
                </c:pt>
                <c:pt idx="29157">
                  <c:v>22.761342955336687</c:v>
                </c:pt>
                <c:pt idx="29158">
                  <c:v>21.744</c:v>
                </c:pt>
                <c:pt idx="29159">
                  <c:v>20.886340215225431</c:v>
                </c:pt>
                <c:pt idx="29160">
                  <c:v>20.130726776208693</c:v>
                </c:pt>
                <c:pt idx="29161">
                  <c:v>20.112283343111748</c:v>
                </c:pt>
                <c:pt idx="29162">
                  <c:v>19.510258444233209</c:v>
                </c:pt>
                <c:pt idx="29163">
                  <c:v>18.949907331061983</c:v>
                </c:pt>
                <c:pt idx="29164">
                  <c:v>18.423614059386555</c:v>
                </c:pt>
                <c:pt idx="29165">
                  <c:v>17.925833506583508</c:v>
                </c:pt>
                <c:pt idx="29166">
                  <c:v>17.452379552981149</c:v>
                </c:pt>
                <c:pt idx="29167">
                  <c:v>16.2</c:v>
                </c:pt>
                <c:pt idx="29168">
                  <c:v>19.134654202571124</c:v>
                </c:pt>
                <c:pt idx="29169">
                  <c:v>21.980140422203803</c:v>
                </c:pt>
                <c:pt idx="29170">
                  <c:v>24.65</c:v>
                </c:pt>
                <c:pt idx="29171">
                  <c:v>27.063110603702512</c:v>
                </c:pt>
                <c:pt idx="29172">
                  <c:v>29.146151088710731</c:v>
                </c:pt>
                <c:pt idx="29173">
                  <c:v>30.835829323957014</c:v>
                </c:pt>
                <c:pt idx="29174">
                  <c:v>32.080805291281848</c:v>
                </c:pt>
                <c:pt idx="29175">
                  <c:v>32.843251025906312</c:v>
                </c:pt>
                <c:pt idx="29176">
                  <c:v>32.037999999999997</c:v>
                </c:pt>
                <c:pt idx="29177">
                  <c:v>31.621316560966783</c:v>
                </c:pt>
                <c:pt idx="29178">
                  <c:v>30.434702520215161</c:v>
                </c:pt>
                <c:pt idx="29179">
                  <c:v>28.658809108766501</c:v>
                </c:pt>
                <c:pt idx="29180">
                  <c:v>24.55853801979552</c:v>
                </c:pt>
                <c:pt idx="29181">
                  <c:v>23.287953665530992</c:v>
                </c:pt>
                <c:pt idx="29182">
                  <c:v>22.313000000000002</c:v>
                </c:pt>
                <c:pt idx="29183">
                  <c:v>21.491076039591036</c:v>
                </c:pt>
                <c:pt idx="29184">
                  <c:v>20.766946493866662</c:v>
                </c:pt>
                <c:pt idx="29185">
                  <c:v>19.741650008928115</c:v>
                </c:pt>
                <c:pt idx="29186">
                  <c:v>19.191975101256403</c:v>
                </c:pt>
                <c:pt idx="29187">
                  <c:v>18.680350171839201</c:v>
                </c:pt>
                <c:pt idx="29188">
                  <c:v>18.199821532483377</c:v>
                </c:pt>
                <c:pt idx="29189">
                  <c:v>17.745326245141463</c:v>
                </c:pt>
                <c:pt idx="29190">
                  <c:v>17.313042200548004</c:v>
                </c:pt>
                <c:pt idx="29191">
                  <c:v>17</c:v>
                </c:pt>
                <c:pt idx="29192">
                  <c:v>19.535263393937182</c:v>
                </c:pt>
                <c:pt idx="29193">
                  <c:v>21.993494092554762</c:v>
                </c:pt>
                <c:pt idx="29194">
                  <c:v>24.3</c:v>
                </c:pt>
                <c:pt idx="29195">
                  <c:v>26.384699101423472</c:v>
                </c:pt>
                <c:pt idx="29196">
                  <c:v>28.184248869537079</c:v>
                </c:pt>
                <c:pt idx="29197">
                  <c:v>29.643970895252806</c:v>
                </c:pt>
                <c:pt idx="29198">
                  <c:v>30.719512263474265</c:v>
                </c:pt>
                <c:pt idx="29199">
                  <c:v>31.378193193978241</c:v>
                </c:pt>
                <c:pt idx="29200">
                  <c:v>31.562000000000001</c:v>
                </c:pt>
                <c:pt idx="29201">
                  <c:v>31.181549903491412</c:v>
                </c:pt>
                <c:pt idx="29202">
                  <c:v>30.098119692370364</c:v>
                </c:pt>
                <c:pt idx="29203">
                  <c:v>28.47665179496072</c:v>
                </c:pt>
                <c:pt idx="29204">
                  <c:v>23.801273844161123</c:v>
                </c:pt>
                <c:pt idx="29205">
                  <c:v>22.641175085919599</c:v>
                </c:pt>
                <c:pt idx="29206">
                  <c:v>21.750999999999998</c:v>
                </c:pt>
                <c:pt idx="29207">
                  <c:v>21.00054768832225</c:v>
                </c:pt>
                <c:pt idx="29208">
                  <c:v>20.339385929182605</c:v>
                </c:pt>
                <c:pt idx="29209">
                  <c:v>21.629009532069549</c:v>
                </c:pt>
                <c:pt idx="29210">
                  <c:v>21.120466760346062</c:v>
                </c:pt>
                <c:pt idx="29211">
                  <c:v>20.647126689592731</c:v>
                </c:pt>
                <c:pt idx="29212">
                  <c:v>20.202555975630879</c:v>
                </c:pt>
                <c:pt idx="29213">
                  <c:v>19.782070539722714</c:v>
                </c:pt>
                <c:pt idx="29214">
                  <c:v>19.382134280779109</c:v>
                </c:pt>
                <c:pt idx="29215">
                  <c:v>16.899999999999999</c:v>
                </c:pt>
                <c:pt idx="29216">
                  <c:v>19.626276389370805</c:v>
                </c:pt>
                <c:pt idx="29217">
                  <c:v>22.269716250212998</c:v>
                </c:pt>
                <c:pt idx="29218">
                  <c:v>24.75</c:v>
                </c:pt>
                <c:pt idx="29219">
                  <c:v>26.991765472078669</c:v>
                </c:pt>
                <c:pt idx="29220">
                  <c:v>28.926897756967954</c:v>
                </c:pt>
                <c:pt idx="29221">
                  <c:v>30.496598839415689</c:v>
                </c:pt>
                <c:pt idx="29222">
                  <c:v>31.653174146338763</c:v>
                </c:pt>
                <c:pt idx="29223">
                  <c:v>32.361481722291671</c:v>
                </c:pt>
                <c:pt idx="29224">
                  <c:v>31.188000000000002</c:v>
                </c:pt>
                <c:pt idx="29225">
                  <c:v>30.836018958332193</c:v>
                </c:pt>
                <c:pt idx="29226">
                  <c:v>29.833661756206599</c:v>
                </c:pt>
                <c:pt idx="29227">
                  <c:v>28.333528191256178</c:v>
                </c:pt>
                <c:pt idx="29228">
                  <c:v>25.384851991876957</c:v>
                </c:pt>
                <c:pt idx="29229">
                  <c:v>24.311563344796365</c:v>
                </c:pt>
                <c:pt idx="29230">
                  <c:v>23.488</c:v>
                </c:pt>
                <c:pt idx="29231">
                  <c:v>22.793703983753918</c:v>
                </c:pt>
                <c:pt idx="29232">
                  <c:v>22.182016914073703</c:v>
                </c:pt>
                <c:pt idx="29233">
                  <c:v>20.741650008928115</c:v>
                </c:pt>
                <c:pt idx="29234">
                  <c:v>20.191975101256403</c:v>
                </c:pt>
                <c:pt idx="29235">
                  <c:v>19.680350171839201</c:v>
                </c:pt>
                <c:pt idx="29236">
                  <c:v>19.199821532483377</c:v>
                </c:pt>
                <c:pt idx="29237">
                  <c:v>18.745326245141463</c:v>
                </c:pt>
                <c:pt idx="29238">
                  <c:v>18.313042200548004</c:v>
                </c:pt>
                <c:pt idx="29239">
                  <c:v>19</c:v>
                </c:pt>
                <c:pt idx="29240">
                  <c:v>21.361615216270252</c:v>
                </c:pt>
                <c:pt idx="29241">
                  <c:v>23.651473949229093</c:v>
                </c:pt>
                <c:pt idx="29242">
                  <c:v>25.8</c:v>
                </c:pt>
                <c:pt idx="29243">
                  <c:v>27.741911491736936</c:v>
                </c:pt>
                <c:pt idx="29244">
                  <c:v>29.4182044264181</c:v>
                </c:pt>
                <c:pt idx="29245">
                  <c:v>30.777945491468365</c:v>
                </c:pt>
                <c:pt idx="29246">
                  <c:v>31.779819642688352</c:v>
                </c:pt>
                <c:pt idx="29247">
                  <c:v>32.393385440966028</c:v>
                </c:pt>
                <c:pt idx="29248">
                  <c:v>31.562000000000001</c:v>
                </c:pt>
                <c:pt idx="29249">
                  <c:v>31.181549903491412</c:v>
                </c:pt>
                <c:pt idx="29250">
                  <c:v>30.098119692370364</c:v>
                </c:pt>
                <c:pt idx="29251">
                  <c:v>28.47665179496072</c:v>
                </c:pt>
                <c:pt idx="29252">
                  <c:v>24.801273844161123</c:v>
                </c:pt>
                <c:pt idx="29253">
                  <c:v>23.641175085919599</c:v>
                </c:pt>
                <c:pt idx="29254">
                  <c:v>22.750999999999998</c:v>
                </c:pt>
                <c:pt idx="29255">
                  <c:v>22.00054768832225</c:v>
                </c:pt>
                <c:pt idx="29256">
                  <c:v>21.339385929182605</c:v>
                </c:pt>
                <c:pt idx="29257">
                  <c:v>20.618973818694865</c:v>
                </c:pt>
                <c:pt idx="29258">
                  <c:v>20.054341770678349</c:v>
                </c:pt>
                <c:pt idx="29259">
                  <c:v>19.528795074474282</c:v>
                </c:pt>
                <c:pt idx="29260">
                  <c:v>19.035190825884282</c:v>
                </c:pt>
                <c:pt idx="29261">
                  <c:v>18.568328319839189</c:v>
                </c:pt>
                <c:pt idx="29262">
                  <c:v>18.124281444100333</c:v>
                </c:pt>
                <c:pt idx="29263">
                  <c:v>17.899999999999999</c:v>
                </c:pt>
                <c:pt idx="29264">
                  <c:v>20.487357847237259</c:v>
                </c:pt>
                <c:pt idx="29265">
                  <c:v>22.99610013555246</c:v>
                </c:pt>
                <c:pt idx="29266">
                  <c:v>25.349999999999998</c:v>
                </c:pt>
                <c:pt idx="29267">
                  <c:v>27.477535384329432</c:v>
                </c:pt>
                <c:pt idx="29268">
                  <c:v>29.314062202472769</c:v>
                </c:pt>
                <c:pt idx="29269">
                  <c:v>30.803778516388132</c:v>
                </c:pt>
                <c:pt idx="29270">
                  <c:v>31.901420049710033</c:v>
                </c:pt>
                <c:pt idx="29271">
                  <c:v>32.573635519881897</c:v>
                </c:pt>
                <c:pt idx="29272">
                  <c:v>31.698</c:v>
                </c:pt>
                <c:pt idx="29273">
                  <c:v>31.307197519912947</c:v>
                </c:pt>
                <c:pt idx="29274">
                  <c:v>30.194286214611736</c:v>
                </c:pt>
                <c:pt idx="29275">
                  <c:v>28.528696741762371</c:v>
                </c:pt>
                <c:pt idx="29276">
                  <c:v>24.789063608628091</c:v>
                </c:pt>
                <c:pt idx="29277">
                  <c:v>23.597397537237139</c:v>
                </c:pt>
                <c:pt idx="29278">
                  <c:v>22.683</c:v>
                </c:pt>
                <c:pt idx="29279">
                  <c:v>21.912127217256188</c:v>
                </c:pt>
                <c:pt idx="29280">
                  <c:v>21.232974661949477</c:v>
                </c:pt>
                <c:pt idx="29281">
                  <c:v>21.144995246719674</c:v>
                </c:pt>
                <c:pt idx="29282">
                  <c:v>20.614016764478976</c:v>
                </c:pt>
                <c:pt idx="29283">
                  <c:v>20.119794043545348</c:v>
                </c:pt>
                <c:pt idx="29284">
                  <c:v>19.655609915732239</c:v>
                </c:pt>
                <c:pt idx="29285">
                  <c:v>19.216573651769302</c:v>
                </c:pt>
                <c:pt idx="29286">
                  <c:v>18.798993146107598</c:v>
                </c:pt>
                <c:pt idx="29287">
                  <c:v>17.7</c:v>
                </c:pt>
                <c:pt idx="29288">
                  <c:v>20.28735784723726</c:v>
                </c:pt>
                <c:pt idx="29289">
                  <c:v>22.796100135552464</c:v>
                </c:pt>
                <c:pt idx="29290">
                  <c:v>25.15</c:v>
                </c:pt>
                <c:pt idx="29291">
                  <c:v>27.277535384329436</c:v>
                </c:pt>
                <c:pt idx="29292">
                  <c:v>29.114062202472773</c:v>
                </c:pt>
                <c:pt idx="29293">
                  <c:v>30.603778516388136</c:v>
                </c:pt>
                <c:pt idx="29294">
                  <c:v>31.701420049710038</c:v>
                </c:pt>
                <c:pt idx="29295">
                  <c:v>32.373635519881901</c:v>
                </c:pt>
                <c:pt idx="29296">
                  <c:v>31.392000000000003</c:v>
                </c:pt>
                <c:pt idx="29297">
                  <c:v>31.024490382964494</c:v>
                </c:pt>
                <c:pt idx="29298">
                  <c:v>29.977911539568655</c:v>
                </c:pt>
                <c:pt idx="29299">
                  <c:v>28.411595611458655</c:v>
                </c:pt>
                <c:pt idx="29300">
                  <c:v>25.066536638577411</c:v>
                </c:pt>
                <c:pt idx="29301">
                  <c:v>23.945897021772673</c:v>
                </c:pt>
                <c:pt idx="29302">
                  <c:v>23.085999999999999</c:v>
                </c:pt>
                <c:pt idx="29303">
                  <c:v>22.361073277154826</c:v>
                </c:pt>
                <c:pt idx="29304">
                  <c:v>21.722400013224011</c:v>
                </c:pt>
                <c:pt idx="29305">
                  <c:v>20.208938105320186</c:v>
                </c:pt>
                <c:pt idx="29306">
                  <c:v>19.588216781010637</c:v>
                </c:pt>
                <c:pt idx="29307">
                  <c:v>19.010463459355833</c:v>
                </c:pt>
                <c:pt idx="29308">
                  <c:v>18.467825676137689</c:v>
                </c:pt>
                <c:pt idx="29309">
                  <c:v>17.954586099955666</c:v>
                </c:pt>
                <c:pt idx="29310">
                  <c:v>17.466428607421559</c:v>
                </c:pt>
                <c:pt idx="29311">
                  <c:v>18.399999999999999</c:v>
                </c:pt>
                <c:pt idx="29312">
                  <c:v>21.039452300537342</c:v>
                </c:pt>
                <c:pt idx="29313">
                  <c:v>23.598706178550163</c:v>
                </c:pt>
                <c:pt idx="29314">
                  <c:v>26</c:v>
                </c:pt>
                <c:pt idx="29315">
                  <c:v>28.170371667235397</c:v>
                </c:pt>
                <c:pt idx="29316">
                  <c:v>30.043875535408468</c:v>
                </c:pt>
                <c:pt idx="29317">
                  <c:v>31.563586137523465</c:v>
                </c:pt>
                <c:pt idx="29318">
                  <c:v>32.683327835945803</c:v>
                </c:pt>
                <c:pt idx="29319">
                  <c:v>33.369077845785561</c:v>
                </c:pt>
                <c:pt idx="29320">
                  <c:v>32.207999999999998</c:v>
                </c:pt>
                <c:pt idx="29321">
                  <c:v>31.778376081493704</c:v>
                </c:pt>
                <c:pt idx="29322">
                  <c:v>30.554910673016877</c:v>
                </c:pt>
                <c:pt idx="29323">
                  <c:v>28.723865292268567</c:v>
                </c:pt>
                <c:pt idx="29324">
                  <c:v>24.793275225379229</c:v>
                </c:pt>
                <c:pt idx="29325">
                  <c:v>23.483231729677915</c:v>
                </c:pt>
                <c:pt idx="29326">
                  <c:v>22.478000000000002</c:v>
                </c:pt>
                <c:pt idx="29327">
                  <c:v>21.630550450758459</c:v>
                </c:pt>
                <c:pt idx="29328">
                  <c:v>20.883932409825256</c:v>
                </c:pt>
                <c:pt idx="29329">
                  <c:v>21.564326199161364</c:v>
                </c:pt>
                <c:pt idx="29330">
                  <c:v>21.029608431834465</c:v>
                </c:pt>
                <c:pt idx="29331">
                  <c:v>20.53190526920412</c:v>
                </c:pt>
                <c:pt idx="29332">
                  <c:v>20.06445223908247</c:v>
                </c:pt>
                <c:pt idx="29333">
                  <c:v>19.622324170443736</c:v>
                </c:pt>
                <c:pt idx="29334">
                  <c:v>19.201802956995682</c:v>
                </c:pt>
                <c:pt idx="29335">
                  <c:v>17</c:v>
                </c:pt>
                <c:pt idx="29336">
                  <c:v>19.795735660437579</c:v>
                </c:pt>
                <c:pt idx="29337">
                  <c:v>22.506524307543266</c:v>
                </c:pt>
                <c:pt idx="29338">
                  <c:v>25.049999999999997</c:v>
                </c:pt>
                <c:pt idx="29339">
                  <c:v>27.348880515953283</c:v>
                </c:pt>
                <c:pt idx="29340">
                  <c:v>29.333315534215547</c:v>
                </c:pt>
                <c:pt idx="29341">
                  <c:v>30.943009000929464</c:v>
                </c:pt>
                <c:pt idx="29342">
                  <c:v>32.12905119465313</c:v>
                </c:pt>
                <c:pt idx="29343">
                  <c:v>32.855404823496549</c:v>
                </c:pt>
                <c:pt idx="29344">
                  <c:v>31.426000000000002</c:v>
                </c:pt>
                <c:pt idx="29345">
                  <c:v>31.055902287069877</c:v>
                </c:pt>
                <c:pt idx="29346">
                  <c:v>30.001953170128996</c:v>
                </c:pt>
                <c:pt idx="29347">
                  <c:v>28.424606848159069</c:v>
                </c:pt>
                <c:pt idx="29348">
                  <c:v>25.513484079694155</c:v>
                </c:pt>
                <c:pt idx="29349">
                  <c:v>24.384952634602062</c:v>
                </c:pt>
                <c:pt idx="29350">
                  <c:v>23.518999999999998</c:v>
                </c:pt>
                <c:pt idx="29351">
                  <c:v>22.788968159388311</c:v>
                </c:pt>
                <c:pt idx="29352">
                  <c:v>22.145797196415732</c:v>
                </c:pt>
                <c:pt idx="29353">
                  <c:v>19.692952390670058</c:v>
                </c:pt>
                <c:pt idx="29354">
                  <c:v>19.094666776877723</c:v>
                </c:pt>
                <c:pt idx="29355">
                  <c:v>18.537796105403213</c:v>
                </c:pt>
                <c:pt idx="29356">
                  <c:v>18.01477173603633</c:v>
                </c:pt>
                <c:pt idx="29357">
                  <c:v>17.520082987909078</c:v>
                </c:pt>
                <c:pt idx="29358">
                  <c:v>17.04956974209307</c:v>
                </c:pt>
                <c:pt idx="29359">
                  <c:v>18.8</c:v>
                </c:pt>
                <c:pt idx="29360">
                  <c:v>21.196344851803641</c:v>
                </c:pt>
                <c:pt idx="29361">
                  <c:v>23.519877977894229</c:v>
                </c:pt>
                <c:pt idx="29362">
                  <c:v>25.7</c:v>
                </c:pt>
                <c:pt idx="29363">
                  <c:v>27.670469013674243</c:v>
                </c:pt>
                <c:pt idx="29364">
                  <c:v>29.371413315041899</c:v>
                </c:pt>
                <c:pt idx="29365">
                  <c:v>30.751150572225256</c:v>
                </c:pt>
                <c:pt idx="29366">
                  <c:v>31.767758166845535</c:v>
                </c:pt>
                <c:pt idx="29367">
                  <c:v>32.390346991568471</c:v>
                </c:pt>
                <c:pt idx="29368">
                  <c:v>32.004000000000005</c:v>
                </c:pt>
                <c:pt idx="29369">
                  <c:v>31.5899046568614</c:v>
                </c:pt>
                <c:pt idx="29370">
                  <c:v>30.410660889654821</c:v>
                </c:pt>
                <c:pt idx="29371">
                  <c:v>28.64579787206609</c:v>
                </c:pt>
                <c:pt idx="29372">
                  <c:v>24.111590578678776</c:v>
                </c:pt>
                <c:pt idx="29373">
                  <c:v>22.848898052701607</c:v>
                </c:pt>
                <c:pt idx="29374">
                  <c:v>21.880000000000003</c:v>
                </c:pt>
                <c:pt idx="29375">
                  <c:v>21.063181157357551</c:v>
                </c:pt>
                <c:pt idx="29376">
                  <c:v>20.343549310674945</c:v>
                </c:pt>
                <c:pt idx="29377">
                  <c:v>19.066930962645252</c:v>
                </c:pt>
                <c:pt idx="29378">
                  <c:v>18.434991783077095</c:v>
                </c:pt>
                <c:pt idx="29379">
                  <c:v>17.846797136332142</c:v>
                </c:pt>
                <c:pt idx="29380">
                  <c:v>17.294352646188372</c:v>
                </c:pt>
                <c:pt idx="29381">
                  <c:v>16.771837655978963</c:v>
                </c:pt>
                <c:pt idx="29382">
                  <c:v>16.274858040085803</c:v>
                </c:pt>
                <c:pt idx="29383">
                  <c:v>16.600000000000001</c:v>
                </c:pt>
                <c:pt idx="29384">
                  <c:v>19.39573566043758</c:v>
                </c:pt>
                <c:pt idx="29385">
                  <c:v>22.106524307543268</c:v>
                </c:pt>
                <c:pt idx="29386">
                  <c:v>24.65</c:v>
                </c:pt>
                <c:pt idx="29387">
                  <c:v>26.948880515953284</c:v>
                </c:pt>
                <c:pt idx="29388">
                  <c:v>28.933315534215549</c:v>
                </c:pt>
                <c:pt idx="29389">
                  <c:v>30.543009000929466</c:v>
                </c:pt>
                <c:pt idx="29390">
                  <c:v>31.729051194653128</c:v>
                </c:pt>
                <c:pt idx="29391">
                  <c:v>32.455404823496551</c:v>
                </c:pt>
                <c:pt idx="29392">
                  <c:v>32.31</c:v>
                </c:pt>
                <c:pt idx="29393">
                  <c:v>31.872611793809856</c:v>
                </c:pt>
                <c:pt idx="29394">
                  <c:v>30.627035564697906</c:v>
                </c:pt>
                <c:pt idx="29395">
                  <c:v>28.762899002369807</c:v>
                </c:pt>
                <c:pt idx="29396">
                  <c:v>23.734117548729458</c:v>
                </c:pt>
                <c:pt idx="29397">
                  <c:v>22.400398568166072</c:v>
                </c:pt>
                <c:pt idx="29398">
                  <c:v>21.377000000000002</c:v>
                </c:pt>
                <c:pt idx="29399">
                  <c:v>20.514235097458915</c:v>
                </c:pt>
                <c:pt idx="29400">
                  <c:v>19.754123959400413</c:v>
                </c:pt>
                <c:pt idx="29401">
                  <c:v>19.834959533344996</c:v>
                </c:pt>
                <c:pt idx="29402">
                  <c:v>19.247891774811265</c:v>
                </c:pt>
                <c:pt idx="29403">
                  <c:v>18.7014624284269</c:v>
                </c:pt>
                <c:pt idx="29404">
                  <c:v>18.188244765985647</c:v>
                </c:pt>
                <c:pt idx="29405">
                  <c:v>17.70283143188578</c:v>
                </c:pt>
                <c:pt idx="29406">
                  <c:v>17.241140309428825</c:v>
                </c:pt>
                <c:pt idx="29407">
                  <c:v>15.8</c:v>
                </c:pt>
                <c:pt idx="29408">
                  <c:v>18.699924567037737</c:v>
                </c:pt>
                <c:pt idx="29409">
                  <c:v>21.511736393538669</c:v>
                </c:pt>
                <c:pt idx="29410">
                  <c:v>24.15</c:v>
                </c:pt>
                <c:pt idx="29411">
                  <c:v>26.534553081765203</c:v>
                </c:pt>
                <c:pt idx="29412">
                  <c:v>28.592942200086931</c:v>
                </c:pt>
                <c:pt idx="29413">
                  <c:v>30.262624243200122</c:v>
                </c:pt>
                <c:pt idx="29414">
                  <c:v>31.492866767124667</c:v>
                </c:pt>
                <c:pt idx="29415">
                  <c:v>32.246289475303875</c:v>
                </c:pt>
                <c:pt idx="29416">
                  <c:v>31.902000000000001</c:v>
                </c:pt>
                <c:pt idx="29417">
                  <c:v>31.495668944545251</c:v>
                </c:pt>
                <c:pt idx="29418">
                  <c:v>30.338535997973793</c:v>
                </c:pt>
                <c:pt idx="29419">
                  <c:v>28.606764161964851</c:v>
                </c:pt>
                <c:pt idx="29420">
                  <c:v>24.170748255328547</c:v>
                </c:pt>
                <c:pt idx="29421">
                  <c:v>22.93173121421345</c:v>
                </c:pt>
                <c:pt idx="29422">
                  <c:v>21.981000000000002</c:v>
                </c:pt>
                <c:pt idx="29423">
                  <c:v>21.179496510657096</c:v>
                </c:pt>
                <c:pt idx="29424">
                  <c:v>20.473357761099791</c:v>
                </c:pt>
                <c:pt idx="29425">
                  <c:v>18.821578582178752</c:v>
                </c:pt>
                <c:pt idx="29426">
                  <c:v>18.159725121920978</c:v>
                </c:pt>
                <c:pt idx="29427">
                  <c:v>17.543686941602303</c:v>
                </c:pt>
                <c:pt idx="29428">
                  <c:v>16.96509123299019</c:v>
                </c:pt>
                <c:pt idx="29429">
                  <c:v>16.417841805374415</c:v>
                </c:pt>
                <c:pt idx="29430">
                  <c:v>15.897336527190458</c:v>
                </c:pt>
                <c:pt idx="29431">
                  <c:v>16.8</c:v>
                </c:pt>
                <c:pt idx="29432">
                  <c:v>19.630465295970964</c:v>
                </c:pt>
                <c:pt idx="29433">
                  <c:v>22.374928336208402</c:v>
                </c:pt>
                <c:pt idx="29434">
                  <c:v>24.95</c:v>
                </c:pt>
                <c:pt idx="29435">
                  <c:v>27.27743803789059</c:v>
                </c:pt>
                <c:pt idx="29436">
                  <c:v>29.286524422839342</c:v>
                </c:pt>
                <c:pt idx="29437">
                  <c:v>30.916214081686348</c:v>
                </c:pt>
                <c:pt idx="29438">
                  <c:v>32.116989718810309</c:v>
                </c:pt>
                <c:pt idx="29439">
                  <c:v>32.852366374098992</c:v>
                </c:pt>
                <c:pt idx="29440">
                  <c:v>32.582000000000001</c:v>
                </c:pt>
                <c:pt idx="29441">
                  <c:v>32.123907026652923</c:v>
                </c:pt>
                <c:pt idx="29442">
                  <c:v>30.819368609180643</c:v>
                </c:pt>
                <c:pt idx="29443">
                  <c:v>28.866988895973112</c:v>
                </c:pt>
                <c:pt idx="29444">
                  <c:v>23.709697077663396</c:v>
                </c:pt>
                <c:pt idx="29445">
                  <c:v>22.312843470801152</c:v>
                </c:pt>
                <c:pt idx="29446">
                  <c:v>21.241</c:v>
                </c:pt>
                <c:pt idx="29447">
                  <c:v>20.337394155326791</c:v>
                </c:pt>
                <c:pt idx="29448">
                  <c:v>19.541301424934158</c:v>
                </c:pt>
                <c:pt idx="29449">
                  <c:v>18.518233344387191</c:v>
                </c:pt>
                <c:pt idx="29450">
                  <c:v>17.837683458698407</c:v>
                </c:pt>
                <c:pt idx="29451">
                  <c:v>17.204243069896155</c:v>
                </c:pt>
                <c:pt idx="29452">
                  <c:v>16.609302849741322</c:v>
                </c:pt>
                <c:pt idx="29453">
                  <c:v>16.046594398746574</c:v>
                </c:pt>
                <c:pt idx="29454">
                  <c:v>15.511385581630867</c:v>
                </c:pt>
                <c:pt idx="29455">
                  <c:v>15.4</c:v>
                </c:pt>
                <c:pt idx="29456">
                  <c:v>18.490937562471359</c:v>
                </c:pt>
                <c:pt idx="29457">
                  <c:v>21.487958551196904</c:v>
                </c:pt>
                <c:pt idx="29458">
                  <c:v>24.3</c:v>
                </c:pt>
                <c:pt idx="29459">
                  <c:v>26.841619452420403</c:v>
                </c:pt>
                <c:pt idx="29460">
                  <c:v>29.035591087517812</c:v>
                </c:pt>
                <c:pt idx="29461">
                  <c:v>30.815252187363011</c:v>
                </c:pt>
                <c:pt idx="29462">
                  <c:v>32.126528649989176</c:v>
                </c:pt>
                <c:pt idx="29463">
                  <c:v>32.929578003617308</c:v>
                </c:pt>
                <c:pt idx="29464">
                  <c:v>32.752000000000002</c:v>
                </c:pt>
                <c:pt idx="29465">
                  <c:v>32.280966547179844</c:v>
                </c:pt>
                <c:pt idx="29466">
                  <c:v>30.939576761982359</c:v>
                </c:pt>
                <c:pt idx="29467">
                  <c:v>28.932045079475177</c:v>
                </c:pt>
                <c:pt idx="29468">
                  <c:v>23.544434283247107</c:v>
                </c:pt>
                <c:pt idx="29469">
                  <c:v>22.108121534948076</c:v>
                </c:pt>
                <c:pt idx="29470">
                  <c:v>21.006</c:v>
                </c:pt>
                <c:pt idx="29471">
                  <c:v>20.076868566494216</c:v>
                </c:pt>
                <c:pt idx="29472">
                  <c:v>19.25828734089275</c:v>
                </c:pt>
                <c:pt idx="29473">
                  <c:v>19.444254772412002</c:v>
                </c:pt>
                <c:pt idx="29474">
                  <c:v>18.797358452499036</c:v>
                </c:pt>
                <c:pt idx="29475">
                  <c:v>18.195242038967223</c:v>
                </c:pt>
                <c:pt idx="29476">
                  <c:v>17.629721939589281</c:v>
                </c:pt>
                <c:pt idx="29477">
                  <c:v>17.094839730676689</c:v>
                </c:pt>
                <c:pt idx="29478">
                  <c:v>16.586097283638132</c:v>
                </c:pt>
                <c:pt idx="29479">
                  <c:v>15</c:v>
                </c:pt>
                <c:pt idx="29480">
                  <c:v>18.195126469071518</c:v>
                </c:pt>
                <c:pt idx="29481">
                  <c:v>21.293170637192304</c:v>
                </c:pt>
                <c:pt idx="29482">
                  <c:v>24.199999999999996</c:v>
                </c:pt>
                <c:pt idx="29483">
                  <c:v>26.82729201823232</c:v>
                </c:pt>
                <c:pt idx="29484">
                  <c:v>29.095217753389193</c:v>
                </c:pt>
                <c:pt idx="29485">
                  <c:v>30.93486742963367</c:v>
                </c:pt>
                <c:pt idx="29486">
                  <c:v>32.29034422246071</c:v>
                </c:pt>
                <c:pt idx="29487">
                  <c:v>33.120462655424625</c:v>
                </c:pt>
                <c:pt idx="29488">
                  <c:v>32.445999999999998</c:v>
                </c:pt>
                <c:pt idx="29489">
                  <c:v>31.998259410231388</c:v>
                </c:pt>
                <c:pt idx="29490">
                  <c:v>30.723202086939271</c:v>
                </c:pt>
                <c:pt idx="29491">
                  <c:v>28.814943949171457</c:v>
                </c:pt>
                <c:pt idx="29492">
                  <c:v>24.221907313196429</c:v>
                </c:pt>
                <c:pt idx="29493">
                  <c:v>22.856621019483612</c:v>
                </c:pt>
                <c:pt idx="29494">
                  <c:v>21.809000000000001</c:v>
                </c:pt>
                <c:pt idx="29495">
                  <c:v>20.925814626392853</c:v>
                </c:pt>
                <c:pt idx="29496">
                  <c:v>20.147712692167286</c:v>
                </c:pt>
                <c:pt idx="29497">
                  <c:v>18.241650008928119</c:v>
                </c:pt>
                <c:pt idx="29498">
                  <c:v>17.691975101256407</c:v>
                </c:pt>
                <c:pt idx="29499">
                  <c:v>17.180350171839201</c:v>
                </c:pt>
                <c:pt idx="29500">
                  <c:v>16.699821532483377</c:v>
                </c:pt>
                <c:pt idx="29501">
                  <c:v>16.245326245141463</c:v>
                </c:pt>
                <c:pt idx="29502">
                  <c:v>15.813042200548008</c:v>
                </c:pt>
                <c:pt idx="29503">
                  <c:v>16.100000000000001</c:v>
                </c:pt>
                <c:pt idx="29504">
                  <c:v>18.531074487337026</c:v>
                </c:pt>
                <c:pt idx="29505">
                  <c:v>20.888282006559365</c:v>
                </c:pt>
                <c:pt idx="29506">
                  <c:v>23.1</c:v>
                </c:pt>
                <c:pt idx="29507">
                  <c:v>25.09902653561155</c:v>
                </c:pt>
                <c:pt idx="29508">
                  <c:v>26.824622203665694</c:v>
                </c:pt>
                <c:pt idx="29509">
                  <c:v>28.22435565298214</c:v>
                </c:pt>
                <c:pt idx="29510">
                  <c:v>29.255696691002719</c:v>
                </c:pt>
                <c:pt idx="29511">
                  <c:v>29.887308542170913</c:v>
                </c:pt>
                <c:pt idx="29512">
                  <c:v>31.562000000000001</c:v>
                </c:pt>
                <c:pt idx="29513">
                  <c:v>31.181549903491412</c:v>
                </c:pt>
                <c:pt idx="29514">
                  <c:v>30.098119692370364</c:v>
                </c:pt>
                <c:pt idx="29515">
                  <c:v>28.47665179496072</c:v>
                </c:pt>
                <c:pt idx="29516">
                  <c:v>22.301273844161127</c:v>
                </c:pt>
                <c:pt idx="29517">
                  <c:v>21.141175085919599</c:v>
                </c:pt>
                <c:pt idx="29518">
                  <c:v>20.251000000000001</c:v>
                </c:pt>
                <c:pt idx="29519">
                  <c:v>19.50054768832225</c:v>
                </c:pt>
                <c:pt idx="29520">
                  <c:v>18.839385929182605</c:v>
                </c:pt>
                <c:pt idx="29521">
                  <c:v>20.102988104044741</c:v>
                </c:pt>
                <c:pt idx="29522">
                  <c:v>19.560791766545435</c:v>
                </c:pt>
                <c:pt idx="29523">
                  <c:v>19.056127720521662</c:v>
                </c:pt>
                <c:pt idx="29524">
                  <c:v>18.582136885782923</c:v>
                </c:pt>
                <c:pt idx="29525">
                  <c:v>18.133825207792597</c:v>
                </c:pt>
                <c:pt idx="29526">
                  <c:v>17.707422578771844</c:v>
                </c:pt>
                <c:pt idx="29527">
                  <c:v>15.4</c:v>
                </c:pt>
                <c:pt idx="29528">
                  <c:v>18.247830113737656</c:v>
                </c:pt>
                <c:pt idx="29529">
                  <c:v>21.009130350540968</c:v>
                </c:pt>
                <c:pt idx="29530">
                  <c:v>23.599999999999998</c:v>
                </c:pt>
                <c:pt idx="29531">
                  <c:v>25.941716798859243</c:v>
                </c:pt>
                <c:pt idx="29532">
                  <c:v>27.963128867151241</c:v>
                </c:pt>
                <c:pt idx="29533">
                  <c:v>29.602816622064793</c:v>
                </c:pt>
                <c:pt idx="29534">
                  <c:v>30.810958980888895</c:v>
                </c:pt>
                <c:pt idx="29535">
                  <c:v>31.550847149400212</c:v>
                </c:pt>
                <c:pt idx="29536">
                  <c:v>31.494</c:v>
                </c:pt>
                <c:pt idx="29537">
                  <c:v>31.118726095280643</c:v>
                </c:pt>
                <c:pt idx="29538">
                  <c:v>30.05003643124968</c:v>
                </c:pt>
                <c:pt idx="29539">
                  <c:v>28.450629321559894</c:v>
                </c:pt>
                <c:pt idx="29540">
                  <c:v>24.10737896192764</c:v>
                </c:pt>
                <c:pt idx="29541">
                  <c:v>22.963063860260831</c:v>
                </c:pt>
                <c:pt idx="29542">
                  <c:v>22.085000000000001</c:v>
                </c:pt>
                <c:pt idx="29543">
                  <c:v>21.344757923855283</c:v>
                </c:pt>
                <c:pt idx="29544">
                  <c:v>20.692591562799169</c:v>
                </c:pt>
                <c:pt idx="29545">
                  <c:v>19.797038102769292</c:v>
                </c:pt>
                <c:pt idx="29546">
                  <c:v>19.333366752080231</c:v>
                </c:pt>
                <c:pt idx="29547">
                  <c:v>18.901791981687488</c:v>
                </c:pt>
                <c:pt idx="29548">
                  <c:v>18.496448095428153</c:v>
                </c:pt>
                <c:pt idx="29549">
                  <c:v>18.113064315629533</c:v>
                </c:pt>
                <c:pt idx="29550">
                  <c:v>17.74841655012213</c:v>
                </c:pt>
                <c:pt idx="29551">
                  <c:v>17.3</c:v>
                </c:pt>
                <c:pt idx="29552">
                  <c:v>19.470602220836629</c:v>
                </c:pt>
                <c:pt idx="29553">
                  <c:v>21.57525179157086</c:v>
                </c:pt>
                <c:pt idx="29554">
                  <c:v>23.55</c:v>
                </c:pt>
                <c:pt idx="29555">
                  <c:v>25.334845121081742</c:v>
                </c:pt>
                <c:pt idx="29556">
                  <c:v>26.875555538987228</c:v>
                </c:pt>
                <c:pt idx="29557">
                  <c:v>28.125317547305485</c:v>
                </c:pt>
                <c:pt idx="29558">
                  <c:v>29.046157759823856</c:v>
                </c:pt>
                <c:pt idx="29559">
                  <c:v>29.610096912652601</c:v>
                </c:pt>
                <c:pt idx="29560">
                  <c:v>30.78</c:v>
                </c:pt>
                <c:pt idx="29561">
                  <c:v>30.459076109067585</c:v>
                </c:pt>
                <c:pt idx="29562">
                  <c:v>29.545162189482486</c:v>
                </c:pt>
                <c:pt idx="29563">
                  <c:v>28.177393350851219</c:v>
                </c:pt>
                <c:pt idx="29564">
                  <c:v>23.221482698476052</c:v>
                </c:pt>
                <c:pt idx="29565">
                  <c:v>22.242895990843746</c:v>
                </c:pt>
                <c:pt idx="29566">
                  <c:v>21.491999999999997</c:v>
                </c:pt>
                <c:pt idx="29567">
                  <c:v>20.858965396952101</c:v>
                </c:pt>
                <c:pt idx="29568">
                  <c:v>20.301250715773083</c:v>
                </c:pt>
                <c:pt idx="29569">
                  <c:v>19.715628580903306</c:v>
                </c:pt>
                <c:pt idx="29570">
                  <c:v>19.132300107455777</c:v>
                </c:pt>
                <c:pt idx="29571">
                  <c:v>18.589351202768128</c:v>
                </c:pt>
                <c:pt idx="29572">
                  <c:v>18.07940244263542</c:v>
                </c:pt>
                <c:pt idx="29573">
                  <c:v>17.597080913211347</c:v>
                </c:pt>
                <c:pt idx="29574">
                  <c:v>17.138330498540739</c:v>
                </c:pt>
                <c:pt idx="29575">
                  <c:v>17.399999999999999</c:v>
                </c:pt>
                <c:pt idx="29576">
                  <c:v>19.987357847237259</c:v>
                </c:pt>
                <c:pt idx="29577">
                  <c:v>22.49610013555246</c:v>
                </c:pt>
                <c:pt idx="29578">
                  <c:v>24.849999999999998</c:v>
                </c:pt>
                <c:pt idx="29579">
                  <c:v>26.977535384329432</c:v>
                </c:pt>
                <c:pt idx="29580">
                  <c:v>28.814062202472769</c:v>
                </c:pt>
                <c:pt idx="29581">
                  <c:v>30.303778516388132</c:v>
                </c:pt>
                <c:pt idx="29582">
                  <c:v>31.401420049710033</c:v>
                </c:pt>
                <c:pt idx="29583">
                  <c:v>32.073635519881897</c:v>
                </c:pt>
                <c:pt idx="29584">
                  <c:v>31.867999999999999</c:v>
                </c:pt>
                <c:pt idx="29585">
                  <c:v>31.464257040439865</c:v>
                </c:pt>
                <c:pt idx="29586">
                  <c:v>30.314494367413449</c:v>
                </c:pt>
                <c:pt idx="29587">
                  <c:v>28.593752925264436</c:v>
                </c:pt>
                <c:pt idx="29588">
                  <c:v>24.023800814211803</c:v>
                </c:pt>
                <c:pt idx="29589">
                  <c:v>22.792675601384065</c:v>
                </c:pt>
                <c:pt idx="29590">
                  <c:v>21.847999999999999</c:v>
                </c:pt>
                <c:pt idx="29591">
                  <c:v>21.051601628423612</c:v>
                </c:pt>
                <c:pt idx="29592">
                  <c:v>20.349960577908071</c:v>
                </c:pt>
                <c:pt idx="29593">
                  <c:v>20.496297628461619</c:v>
                </c:pt>
                <c:pt idx="29594">
                  <c:v>19.916708440100294</c:v>
                </c:pt>
                <c:pt idx="29595">
                  <c:v>19.377239977109362</c:v>
                </c:pt>
                <c:pt idx="29596">
                  <c:v>18.870560119285191</c:v>
                </c:pt>
                <c:pt idx="29597">
                  <c:v>18.391330394536915</c:v>
                </c:pt>
                <c:pt idx="29598">
                  <c:v>17.935520687652662</c:v>
                </c:pt>
                <c:pt idx="29599">
                  <c:v>16.7</c:v>
                </c:pt>
                <c:pt idx="29600">
                  <c:v>19.530465295970963</c:v>
                </c:pt>
                <c:pt idx="29601">
                  <c:v>22.274928336208401</c:v>
                </c:pt>
                <c:pt idx="29602">
                  <c:v>24.849999999999998</c:v>
                </c:pt>
                <c:pt idx="29603">
                  <c:v>27.177438037890589</c:v>
                </c:pt>
                <c:pt idx="29604">
                  <c:v>29.186524422839341</c:v>
                </c:pt>
                <c:pt idx="29605">
                  <c:v>30.816214081686347</c:v>
                </c:pt>
                <c:pt idx="29606">
                  <c:v>32.016989718810308</c:v>
                </c:pt>
                <c:pt idx="29607">
                  <c:v>32.75236637409899</c:v>
                </c:pt>
                <c:pt idx="29608">
                  <c:v>31.834</c:v>
                </c:pt>
                <c:pt idx="29609">
                  <c:v>31.432845136334482</c:v>
                </c:pt>
                <c:pt idx="29610">
                  <c:v>30.290452736853105</c:v>
                </c:pt>
                <c:pt idx="29611">
                  <c:v>28.580741688564025</c:v>
                </c:pt>
                <c:pt idx="29612">
                  <c:v>24.776853373095065</c:v>
                </c:pt>
                <c:pt idx="29613">
                  <c:v>23.553619988554679</c:v>
                </c:pt>
                <c:pt idx="29614">
                  <c:v>22.615000000000002</c:v>
                </c:pt>
                <c:pt idx="29615">
                  <c:v>21.823706746190126</c:v>
                </c:pt>
                <c:pt idx="29616">
                  <c:v>21.126563394716353</c:v>
                </c:pt>
                <c:pt idx="29617">
                  <c:v>19.582916677295376</c:v>
                </c:pt>
                <c:pt idx="29618">
                  <c:v>18.928541787210008</c:v>
                </c:pt>
                <c:pt idx="29619">
                  <c:v>18.319464490284762</c:v>
                </c:pt>
                <c:pt idx="29620">
                  <c:v>17.747406586289731</c:v>
                </c:pt>
                <c:pt idx="29621">
                  <c:v>17.206340768025548</c:v>
                </c:pt>
                <c:pt idx="29622">
                  <c:v>16.691716905414292</c:v>
                </c:pt>
                <c:pt idx="29623">
                  <c:v>17.5</c:v>
                </c:pt>
                <c:pt idx="29624">
                  <c:v>20.313100478204273</c:v>
                </c:pt>
                <c:pt idx="29625">
                  <c:v>23.040726321875834</c:v>
                </c:pt>
                <c:pt idx="29626">
                  <c:v>25.6</c:v>
                </c:pt>
                <c:pt idx="29627">
                  <c:v>27.913159276921938</c:v>
                </c:pt>
                <c:pt idx="29628">
                  <c:v>29.909919978527448</c:v>
                </c:pt>
                <c:pt idx="29629">
                  <c:v>31.529611541307908</c:v>
                </c:pt>
                <c:pt idx="29630">
                  <c:v>32.723020456731717</c:v>
                </c:pt>
                <c:pt idx="29631">
                  <c:v>33.453885598797768</c:v>
                </c:pt>
                <c:pt idx="29632">
                  <c:v>32.514000000000003</c:v>
                </c:pt>
                <c:pt idx="29633">
                  <c:v>32.061083218442157</c:v>
                </c:pt>
                <c:pt idx="29634">
                  <c:v>30.771285348059962</c:v>
                </c:pt>
                <c:pt idx="29635">
                  <c:v>28.840966422572286</c:v>
                </c:pt>
                <c:pt idx="29636">
                  <c:v>24.415802195429912</c:v>
                </c:pt>
                <c:pt idx="29637">
                  <c:v>23.034732245142379</c:v>
                </c:pt>
                <c:pt idx="29638">
                  <c:v>21.975000000000001</c:v>
                </c:pt>
                <c:pt idx="29639">
                  <c:v>21.081604390859823</c:v>
                </c:pt>
                <c:pt idx="29640">
                  <c:v>20.294507058550721</c:v>
                </c:pt>
                <c:pt idx="29641">
                  <c:v>19.115628580903309</c:v>
                </c:pt>
                <c:pt idx="29642">
                  <c:v>18.532300107455779</c:v>
                </c:pt>
                <c:pt idx="29643">
                  <c:v>17.989351202768134</c:v>
                </c:pt>
                <c:pt idx="29644">
                  <c:v>17.479402442635418</c:v>
                </c:pt>
                <c:pt idx="29645">
                  <c:v>16.997080913211349</c:v>
                </c:pt>
                <c:pt idx="29646">
                  <c:v>16.538330498540745</c:v>
                </c:pt>
                <c:pt idx="29647">
                  <c:v>16.2</c:v>
                </c:pt>
                <c:pt idx="29648">
                  <c:v>18.891546753837421</c:v>
                </c:pt>
                <c:pt idx="29649">
                  <c:v>21.501312221547863</c:v>
                </c:pt>
                <c:pt idx="29650">
                  <c:v>23.95</c:v>
                </c:pt>
                <c:pt idx="29651">
                  <c:v>26.163207950141356</c:v>
                </c:pt>
                <c:pt idx="29652">
                  <c:v>28.073688868344156</c:v>
                </c:pt>
                <c:pt idx="29653">
                  <c:v>29.6233937586588</c:v>
                </c:pt>
                <c:pt idx="29654">
                  <c:v>30.765235622181578</c:v>
                </c:pt>
                <c:pt idx="29655">
                  <c:v>31.464520171689223</c:v>
                </c:pt>
                <c:pt idx="29656">
                  <c:v>31.867999999999999</c:v>
                </c:pt>
                <c:pt idx="29657">
                  <c:v>31.464257040439865</c:v>
                </c:pt>
                <c:pt idx="29658">
                  <c:v>30.314494367413449</c:v>
                </c:pt>
                <c:pt idx="29659">
                  <c:v>28.593752925264436</c:v>
                </c:pt>
                <c:pt idx="29660">
                  <c:v>23.423800814211809</c:v>
                </c:pt>
                <c:pt idx="29661">
                  <c:v>22.192675601384067</c:v>
                </c:pt>
                <c:pt idx="29662">
                  <c:v>21.248000000000001</c:v>
                </c:pt>
                <c:pt idx="29663">
                  <c:v>20.451601628423614</c:v>
                </c:pt>
                <c:pt idx="29664">
                  <c:v>19.749960577908073</c:v>
                </c:pt>
                <c:pt idx="29665">
                  <c:v>18.776966676019931</c:v>
                </c:pt>
                <c:pt idx="29666">
                  <c:v>18.201116772744808</c:v>
                </c:pt>
                <c:pt idx="29667">
                  <c:v>17.665128751450592</c:v>
                </c:pt>
                <c:pt idx="29668">
                  <c:v>17.161717795934965</c:v>
                </c:pt>
                <c:pt idx="29669">
                  <c:v>16.685579875862487</c:v>
                </c:pt>
                <c:pt idx="29670">
                  <c:v>16.232710876764578</c:v>
                </c:pt>
                <c:pt idx="29671">
                  <c:v>16.100000000000001</c:v>
                </c:pt>
                <c:pt idx="29672">
                  <c:v>18.72208748277065</c:v>
                </c:pt>
                <c:pt idx="29673">
                  <c:v>21.264504164217598</c:v>
                </c:pt>
                <c:pt idx="29674">
                  <c:v>23.65</c:v>
                </c:pt>
                <c:pt idx="29675">
                  <c:v>25.806092906266741</c:v>
                </c:pt>
                <c:pt idx="29676">
                  <c:v>27.667271091096566</c:v>
                </c:pt>
                <c:pt idx="29677">
                  <c:v>29.176983597145025</c:v>
                </c:pt>
                <c:pt idx="29678">
                  <c:v>30.289358573867215</c:v>
                </c:pt>
                <c:pt idx="29679">
                  <c:v>30.970597070484338</c:v>
                </c:pt>
                <c:pt idx="29680">
                  <c:v>31.8</c:v>
                </c:pt>
                <c:pt idx="29681">
                  <c:v>31.401433232229099</c:v>
                </c:pt>
                <c:pt idx="29682">
                  <c:v>30.266411106292765</c:v>
                </c:pt>
                <c:pt idx="29683">
                  <c:v>28.567730451863611</c:v>
                </c:pt>
                <c:pt idx="29684">
                  <c:v>23.02990593197832</c:v>
                </c:pt>
                <c:pt idx="29685">
                  <c:v>21.814564375725297</c:v>
                </c:pt>
                <c:pt idx="29686">
                  <c:v>20.881999999999998</c:v>
                </c:pt>
                <c:pt idx="29687">
                  <c:v>20.095811863956644</c:v>
                </c:pt>
                <c:pt idx="29688">
                  <c:v>19.403166211524635</c:v>
                </c:pt>
                <c:pt idx="29689">
                  <c:v>17.815628580903308</c:v>
                </c:pt>
                <c:pt idx="29690">
                  <c:v>17.232300107455778</c:v>
                </c:pt>
                <c:pt idx="29691">
                  <c:v>16.68935120276813</c:v>
                </c:pt>
                <c:pt idx="29692">
                  <c:v>16.179402442635421</c:v>
                </c:pt>
                <c:pt idx="29693">
                  <c:v>15.697080913211348</c:v>
                </c:pt>
                <c:pt idx="29694">
                  <c:v>15.238330498540742</c:v>
                </c:pt>
                <c:pt idx="29695">
                  <c:v>15.8</c:v>
                </c:pt>
                <c:pt idx="29696">
                  <c:v>18.335263393937183</c:v>
                </c:pt>
                <c:pt idx="29697">
                  <c:v>20.793494092554763</c:v>
                </c:pt>
                <c:pt idx="29698">
                  <c:v>23.099999999999998</c:v>
                </c:pt>
                <c:pt idx="29699">
                  <c:v>25.184699101423472</c:v>
                </c:pt>
                <c:pt idx="29700">
                  <c:v>26.984248869537076</c:v>
                </c:pt>
                <c:pt idx="29701">
                  <c:v>28.443970895252804</c:v>
                </c:pt>
                <c:pt idx="29702">
                  <c:v>29.519512263474262</c:v>
                </c:pt>
                <c:pt idx="29703">
                  <c:v>30.178193193978238</c:v>
                </c:pt>
                <c:pt idx="29704">
                  <c:v>31.867999999999999</c:v>
                </c:pt>
                <c:pt idx="29705">
                  <c:v>31.464257040439865</c:v>
                </c:pt>
                <c:pt idx="29706">
                  <c:v>30.314494367413449</c:v>
                </c:pt>
                <c:pt idx="29707">
                  <c:v>28.593752925264436</c:v>
                </c:pt>
                <c:pt idx="29708">
                  <c:v>22.123800814211805</c:v>
                </c:pt>
                <c:pt idx="29709">
                  <c:v>20.892675601384067</c:v>
                </c:pt>
                <c:pt idx="29710">
                  <c:v>19.948</c:v>
                </c:pt>
                <c:pt idx="29711">
                  <c:v>19.151601628423613</c:v>
                </c:pt>
                <c:pt idx="29712">
                  <c:v>18.449960577908072</c:v>
                </c:pt>
                <c:pt idx="29713">
                  <c:v>18.047600010203563</c:v>
                </c:pt>
                <c:pt idx="29714">
                  <c:v>17.419400115721608</c:v>
                </c:pt>
                <c:pt idx="29715">
                  <c:v>16.834685910673372</c:v>
                </c:pt>
                <c:pt idx="29716">
                  <c:v>16.285510322838146</c:v>
                </c:pt>
                <c:pt idx="29717">
                  <c:v>15.766087137304531</c:v>
                </c:pt>
                <c:pt idx="29718">
                  <c:v>15.272048229197724</c:v>
                </c:pt>
                <c:pt idx="29719">
                  <c:v>14.8</c:v>
                </c:pt>
                <c:pt idx="29720">
                  <c:v>17.717289384804431</c:v>
                </c:pt>
                <c:pt idx="29721">
                  <c:v>20.545938407871233</c:v>
                </c:pt>
                <c:pt idx="29722">
                  <c:v>23.2</c:v>
                </c:pt>
                <c:pt idx="29723">
                  <c:v>25.598831842733858</c:v>
                </c:pt>
                <c:pt idx="29724">
                  <c:v>27.669546644398832</c:v>
                </c:pt>
                <c:pt idx="29725">
                  <c:v>29.349226783578569</c:v>
                </c:pt>
                <c:pt idx="29726">
                  <c:v>30.586836029203262</c:v>
                </c:pt>
                <c:pt idx="29727">
                  <c:v>31.344770250605094</c:v>
                </c:pt>
                <c:pt idx="29728">
                  <c:v>32.275999999999996</c:v>
                </c:pt>
                <c:pt idx="29729">
                  <c:v>31.84119988970447</c:v>
                </c:pt>
                <c:pt idx="29730">
                  <c:v>30.602993934137558</c:v>
                </c:pt>
                <c:pt idx="29731">
                  <c:v>28.749887765669392</c:v>
                </c:pt>
                <c:pt idx="29732">
                  <c:v>22.687170107612715</c:v>
                </c:pt>
                <c:pt idx="29733">
                  <c:v>21.361342955336688</c:v>
                </c:pt>
                <c:pt idx="29734">
                  <c:v>20.344000000000001</c:v>
                </c:pt>
                <c:pt idx="29735">
                  <c:v>19.486340215225432</c:v>
                </c:pt>
                <c:pt idx="29736">
                  <c:v>18.730726776208694</c:v>
                </c:pt>
                <c:pt idx="29737">
                  <c:v>18.260980961369803</c:v>
                </c:pt>
                <c:pt idx="29738">
                  <c:v>17.70756676861189</c:v>
                </c:pt>
                <c:pt idx="29739">
                  <c:v>17.192461397497972</c:v>
                </c:pt>
                <c:pt idx="29740">
                  <c:v>16.708663855833603</c:v>
                </c:pt>
                <c:pt idx="29741">
                  <c:v>16.251076763815895</c:v>
                </c:pt>
                <c:pt idx="29742">
                  <c:v>15.815852011436089</c:v>
                </c:pt>
                <c:pt idx="29743">
                  <c:v>14.8</c:v>
                </c:pt>
                <c:pt idx="29744">
                  <c:v>17.474181936070728</c:v>
                </c:pt>
                <c:pt idx="29745">
                  <c:v>20.0671102072153</c:v>
                </c:pt>
                <c:pt idx="29746">
                  <c:v>22.5</c:v>
                </c:pt>
                <c:pt idx="29747">
                  <c:v>24.698929189172702</c:v>
                </c:pt>
                <c:pt idx="29748">
                  <c:v>26.597084424032261</c:v>
                </c:pt>
                <c:pt idx="29749">
                  <c:v>28.136791218280354</c:v>
                </c:pt>
                <c:pt idx="29750">
                  <c:v>29.271266360102988</c:v>
                </c:pt>
                <c:pt idx="29751">
                  <c:v>29.966039396388005</c:v>
                </c:pt>
                <c:pt idx="29752">
                  <c:v>31.596</c:v>
                </c:pt>
                <c:pt idx="29753">
                  <c:v>31.212961807596795</c:v>
                </c:pt>
                <c:pt idx="29754">
                  <c:v>30.122161322930708</c:v>
                </c:pt>
                <c:pt idx="29755">
                  <c:v>28.489663031661131</c:v>
                </c:pt>
                <c:pt idx="29756">
                  <c:v>22.348221285277866</c:v>
                </c:pt>
                <c:pt idx="29757">
                  <c:v>21.180230698748986</c:v>
                </c:pt>
                <c:pt idx="29758">
                  <c:v>20.283999999999999</c:v>
                </c:pt>
                <c:pt idx="29759">
                  <c:v>19.528442570555736</c:v>
                </c:pt>
                <c:pt idx="29760">
                  <c:v>18.862783112374323</c:v>
                </c:pt>
                <c:pt idx="29761">
                  <c:v>18.529009532069548</c:v>
                </c:pt>
                <c:pt idx="29762">
                  <c:v>18.020466760346061</c:v>
                </c:pt>
                <c:pt idx="29763">
                  <c:v>17.54712668959273</c:v>
                </c:pt>
                <c:pt idx="29764">
                  <c:v>17.102555975630878</c:v>
                </c:pt>
                <c:pt idx="29765">
                  <c:v>16.682070539722716</c:v>
                </c:pt>
                <c:pt idx="29766">
                  <c:v>16.282134280779108</c:v>
                </c:pt>
                <c:pt idx="29767">
                  <c:v>15.4</c:v>
                </c:pt>
                <c:pt idx="29768">
                  <c:v>17.848439305103717</c:v>
                </c:pt>
                <c:pt idx="29769">
                  <c:v>20.22248402089193</c:v>
                </c:pt>
                <c:pt idx="29770">
                  <c:v>22.45</c:v>
                </c:pt>
                <c:pt idx="29771">
                  <c:v>24.463305296580202</c:v>
                </c:pt>
                <c:pt idx="29772">
                  <c:v>26.201226647977592</c:v>
                </c:pt>
                <c:pt idx="29773">
                  <c:v>27.610958193360585</c:v>
                </c:pt>
                <c:pt idx="29774">
                  <c:v>28.649665953081307</c:v>
                </c:pt>
                <c:pt idx="29775">
                  <c:v>29.285789317472133</c:v>
                </c:pt>
                <c:pt idx="29776">
                  <c:v>31.188000000000002</c:v>
                </c:pt>
                <c:pt idx="29777">
                  <c:v>30.836018958332193</c:v>
                </c:pt>
                <c:pt idx="29778">
                  <c:v>29.833661756206599</c:v>
                </c:pt>
                <c:pt idx="29779">
                  <c:v>28.333528191256178</c:v>
                </c:pt>
                <c:pt idx="29780">
                  <c:v>22.284851991876959</c:v>
                </c:pt>
                <c:pt idx="29781">
                  <c:v>21.211563344796364</c:v>
                </c:pt>
                <c:pt idx="29782">
                  <c:v>20.387999999999998</c:v>
                </c:pt>
                <c:pt idx="29783">
                  <c:v>19.693703983753917</c:v>
                </c:pt>
                <c:pt idx="29784">
                  <c:v>19.082016914073701</c:v>
                </c:pt>
                <c:pt idx="29785">
                  <c:v>19.629009532069549</c:v>
                </c:pt>
                <c:pt idx="29786">
                  <c:v>19.120466760346062</c:v>
                </c:pt>
                <c:pt idx="29787">
                  <c:v>18.647126689592731</c:v>
                </c:pt>
                <c:pt idx="29788">
                  <c:v>18.202555975630879</c:v>
                </c:pt>
                <c:pt idx="29789">
                  <c:v>17.782070539722714</c:v>
                </c:pt>
                <c:pt idx="29790">
                  <c:v>17.382134280779109</c:v>
                </c:pt>
                <c:pt idx="29791">
                  <c:v>15.9</c:v>
                </c:pt>
                <c:pt idx="29792">
                  <c:v>18.452628211703875</c:v>
                </c:pt>
                <c:pt idx="29793">
                  <c:v>20.927696106887332</c:v>
                </c:pt>
                <c:pt idx="29794">
                  <c:v>23.25</c:v>
                </c:pt>
                <c:pt idx="29795">
                  <c:v>25.348977862392129</c:v>
                </c:pt>
                <c:pt idx="29796">
                  <c:v>27.160853313848978</c:v>
                </c:pt>
                <c:pt idx="29797">
                  <c:v>28.630573435631248</c:v>
                </c:pt>
                <c:pt idx="29798">
                  <c:v>29.713481525552854</c:v>
                </c:pt>
                <c:pt idx="29799">
                  <c:v>30.376673969279459</c:v>
                </c:pt>
                <c:pt idx="29800">
                  <c:v>31.188000000000002</c:v>
                </c:pt>
                <c:pt idx="29801">
                  <c:v>30.836018958332193</c:v>
                </c:pt>
                <c:pt idx="29802">
                  <c:v>29.833661756206599</c:v>
                </c:pt>
                <c:pt idx="29803">
                  <c:v>28.333528191256178</c:v>
                </c:pt>
                <c:pt idx="29804">
                  <c:v>23.384851991876957</c:v>
                </c:pt>
                <c:pt idx="29805">
                  <c:v>22.311563344796365</c:v>
                </c:pt>
                <c:pt idx="29806">
                  <c:v>21.488</c:v>
                </c:pt>
                <c:pt idx="29807">
                  <c:v>20.793703983753918</c:v>
                </c:pt>
                <c:pt idx="29808">
                  <c:v>20.182016914073703</c:v>
                </c:pt>
                <c:pt idx="29809">
                  <c:v>17.523059530794107</c:v>
                </c:pt>
                <c:pt idx="29810">
                  <c:v>17.093041745880864</c:v>
                </c:pt>
                <c:pt idx="29811">
                  <c:v>16.69279095075856</c:v>
                </c:pt>
                <c:pt idx="29812">
                  <c:v>16.316867185276109</c:v>
                </c:pt>
                <c:pt idx="29813">
                  <c:v>15.961309647559649</c:v>
                </c:pt>
                <c:pt idx="29814">
                  <c:v>15.623128252129394</c:v>
                </c:pt>
                <c:pt idx="29815">
                  <c:v>17</c:v>
                </c:pt>
                <c:pt idx="29816">
                  <c:v>18.701752141135916</c:v>
                </c:pt>
                <c:pt idx="29817">
                  <c:v>20.351797404591554</c:v>
                </c:pt>
                <c:pt idx="29818">
                  <c:v>21.9</c:v>
                </c:pt>
                <c:pt idx="29819">
                  <c:v>23.299318574928087</c:v>
                </c:pt>
                <c:pt idx="29820">
                  <c:v>24.507235542565986</c:v>
                </c:pt>
                <c:pt idx="29821">
                  <c:v>25.487048957087499</c:v>
                </c:pt>
                <c:pt idx="29822">
                  <c:v>26.208987683701903</c:v>
                </c:pt>
                <c:pt idx="29823">
                  <c:v>26.651115979519638</c:v>
                </c:pt>
                <c:pt idx="29824">
                  <c:v>30.474</c:v>
                </c:pt>
                <c:pt idx="29825">
                  <c:v>30.176368972119132</c:v>
                </c:pt>
                <c:pt idx="29826">
                  <c:v>29.328787514439401</c:v>
                </c:pt>
                <c:pt idx="29827">
                  <c:v>28.060292220547502</c:v>
                </c:pt>
                <c:pt idx="29828">
                  <c:v>20.698955728425371</c:v>
                </c:pt>
                <c:pt idx="29829">
                  <c:v>19.791395475379279</c:v>
                </c:pt>
                <c:pt idx="29830">
                  <c:v>19.095000000000002</c:v>
                </c:pt>
                <c:pt idx="29831">
                  <c:v>18.507911456850742</c:v>
                </c:pt>
                <c:pt idx="29832">
                  <c:v>17.990676067047616</c:v>
                </c:pt>
                <c:pt idx="29833">
                  <c:v>17.252426196610472</c:v>
                </c:pt>
                <c:pt idx="29834">
                  <c:v>16.87475840290406</c:v>
                </c:pt>
                <c:pt idx="29835">
                  <c:v>16.523233791535777</c:v>
                </c:pt>
                <c:pt idx="29836">
                  <c:v>16.193074658372932</c:v>
                </c:pt>
                <c:pt idx="29837">
                  <c:v>15.880802386117605</c:v>
                </c:pt>
                <c:pt idx="29838">
                  <c:v>15.58379089969625</c:v>
                </c:pt>
                <c:pt idx="29839">
                  <c:v>15.3</c:v>
                </c:pt>
                <c:pt idx="29840">
                  <c:v>17.053846594435996</c:v>
                </c:pt>
                <c:pt idx="29841">
                  <c:v>18.754403447589254</c:v>
                </c:pt>
                <c:pt idx="29842">
                  <c:v>20.349999999999998</c:v>
                </c:pt>
                <c:pt idx="29843">
                  <c:v>21.792154857834046</c:v>
                </c:pt>
                <c:pt idx="29844">
                  <c:v>23.037048875501675</c:v>
                </c:pt>
                <c:pt idx="29845">
                  <c:v>24.04685657822283</c:v>
                </c:pt>
                <c:pt idx="29846">
                  <c:v>24.790895469937674</c:v>
                </c:pt>
                <c:pt idx="29847">
                  <c:v>25.246558305423299</c:v>
                </c:pt>
                <c:pt idx="29848">
                  <c:v>29.998000000000001</c:v>
                </c:pt>
                <c:pt idx="29849">
                  <c:v>29.736602314643761</c:v>
                </c:pt>
                <c:pt idx="29850">
                  <c:v>28.992204686594604</c:v>
                </c:pt>
                <c:pt idx="29851">
                  <c:v>27.878134906741721</c:v>
                </c:pt>
                <c:pt idx="29852">
                  <c:v>20.041691552790976</c:v>
                </c:pt>
                <c:pt idx="29853">
                  <c:v>19.244616895767887</c:v>
                </c:pt>
                <c:pt idx="29854">
                  <c:v>18.632999999999999</c:v>
                </c:pt>
                <c:pt idx="29855">
                  <c:v>18.117383105581954</c:v>
                </c:pt>
                <c:pt idx="29856">
                  <c:v>17.66311550236356</c:v>
                </c:pt>
                <c:pt idx="29857">
                  <c:v>16.790347627186172</c:v>
                </c:pt>
                <c:pt idx="29858">
                  <c:v>16.289283425635091</c:v>
                </c:pt>
                <c:pt idx="29859">
                  <c:v>15.822904238275189</c:v>
                </c:pt>
                <c:pt idx="29860">
                  <c:v>15.384871328930425</c:v>
                </c:pt>
                <c:pt idx="29861">
                  <c:v>14.97056950237385</c:v>
                </c:pt>
                <c:pt idx="29862">
                  <c:v>14.576514659002946</c:v>
                </c:pt>
                <c:pt idx="29863">
                  <c:v>15.3</c:v>
                </c:pt>
                <c:pt idx="29864">
                  <c:v>17.435872585303244</c:v>
                </c:pt>
                <c:pt idx="29865">
                  <c:v>19.506847762905725</c:v>
                </c:pt>
                <c:pt idx="29866">
                  <c:v>21.45</c:v>
                </c:pt>
                <c:pt idx="29867">
                  <c:v>23.206287599144435</c:v>
                </c:pt>
                <c:pt idx="29868">
                  <c:v>24.722346650363431</c:v>
                </c:pt>
                <c:pt idx="29869">
                  <c:v>25.952112466548598</c:v>
                </c:pt>
                <c:pt idx="29870">
                  <c:v>26.858219235666674</c:v>
                </c:pt>
                <c:pt idx="29871">
                  <c:v>27.413135362050159</c:v>
                </c:pt>
                <c:pt idx="29872">
                  <c:v>31.12</c:v>
                </c:pt>
                <c:pt idx="29873">
                  <c:v>30.773195150121424</c:v>
                </c:pt>
                <c:pt idx="29874">
                  <c:v>29.785578495085911</c:v>
                </c:pt>
                <c:pt idx="29875">
                  <c:v>28.307505717855349</c:v>
                </c:pt>
                <c:pt idx="29876">
                  <c:v>20.490957109643475</c:v>
                </c:pt>
                <c:pt idx="29877">
                  <c:v>19.433452119137595</c:v>
                </c:pt>
                <c:pt idx="29878">
                  <c:v>18.622</c:v>
                </c:pt>
                <c:pt idx="29879">
                  <c:v>17.937914219286949</c:v>
                </c:pt>
                <c:pt idx="29880">
                  <c:v>17.335222547690268</c:v>
                </c:pt>
                <c:pt idx="29881">
                  <c:v>17.054290485786684</c:v>
                </c:pt>
                <c:pt idx="29882">
                  <c:v>16.463483442166748</c:v>
                </c:pt>
                <c:pt idx="29883">
                  <c:v>15.913573654085672</c:v>
                </c:pt>
                <c:pt idx="29884">
                  <c:v>15.397087089335873</c:v>
                </c:pt>
                <c:pt idx="29885">
                  <c:v>14.908581950560212</c:v>
                </c:pt>
                <c:pt idx="29886">
                  <c:v>14.443950120316906</c:v>
                </c:pt>
                <c:pt idx="29887">
                  <c:v>14.2</c:v>
                </c:pt>
                <c:pt idx="29888">
                  <c:v>16.908911571604111</c:v>
                </c:pt>
                <c:pt idx="29889">
                  <c:v>19.535514235880431</c:v>
                </c:pt>
                <c:pt idx="29890">
                  <c:v>22</c:v>
                </c:pt>
                <c:pt idx="29891">
                  <c:v>24.227486711110011</c:v>
                </c:pt>
                <c:pt idx="29892">
                  <c:v>26.150293312656057</c:v>
                </c:pt>
                <c:pt idx="29893">
                  <c:v>27.709996299037243</c:v>
                </c:pt>
                <c:pt idx="29894">
                  <c:v>28.859204884260173</c:v>
                </c:pt>
                <c:pt idx="29895">
                  <c:v>29.563000946990446</c:v>
                </c:pt>
                <c:pt idx="29896">
                  <c:v>31.936</c:v>
                </c:pt>
                <c:pt idx="29897">
                  <c:v>31.527080848650634</c:v>
                </c:pt>
                <c:pt idx="29898">
                  <c:v>30.362577628534133</c:v>
                </c:pt>
                <c:pt idx="29899">
                  <c:v>28.619775398665261</c:v>
                </c:pt>
                <c:pt idx="29900">
                  <c:v>21.417695696445293</c:v>
                </c:pt>
                <c:pt idx="29901">
                  <c:v>20.170786827042836</c:v>
                </c:pt>
                <c:pt idx="29902">
                  <c:v>19.213999999999999</c:v>
                </c:pt>
                <c:pt idx="29903">
                  <c:v>18.407391392890581</c:v>
                </c:pt>
                <c:pt idx="29904">
                  <c:v>17.696754944291509</c:v>
                </c:pt>
                <c:pt idx="29905">
                  <c:v>16.654290485786682</c:v>
                </c:pt>
                <c:pt idx="29906">
                  <c:v>16.063483442166749</c:v>
                </c:pt>
                <c:pt idx="29907">
                  <c:v>15.513573654085672</c:v>
                </c:pt>
                <c:pt idx="29908">
                  <c:v>14.997087089335873</c:v>
                </c:pt>
                <c:pt idx="29909">
                  <c:v>14.508581950560211</c:v>
                </c:pt>
                <c:pt idx="29910">
                  <c:v>14.043950120316905</c:v>
                </c:pt>
                <c:pt idx="29911">
                  <c:v>14</c:v>
                </c:pt>
                <c:pt idx="29912">
                  <c:v>16.674181936070728</c:v>
                </c:pt>
                <c:pt idx="29913">
                  <c:v>19.267110207215296</c:v>
                </c:pt>
                <c:pt idx="29914">
                  <c:v>21.7</c:v>
                </c:pt>
                <c:pt idx="29915">
                  <c:v>23.898929189172705</c:v>
                </c:pt>
                <c:pt idx="29916">
                  <c:v>25.79708442403226</c:v>
                </c:pt>
                <c:pt idx="29917">
                  <c:v>27.336791218280354</c:v>
                </c:pt>
                <c:pt idx="29918">
                  <c:v>28.471266360102987</c:v>
                </c:pt>
                <c:pt idx="29919">
                  <c:v>29.166039396388001</c:v>
                </c:pt>
                <c:pt idx="29920">
                  <c:v>31.936</c:v>
                </c:pt>
                <c:pt idx="29921">
                  <c:v>31.527080848650634</c:v>
                </c:pt>
                <c:pt idx="29922">
                  <c:v>30.362577628534133</c:v>
                </c:pt>
                <c:pt idx="29923">
                  <c:v>28.619775398665261</c:v>
                </c:pt>
                <c:pt idx="29924">
                  <c:v>21.017695696445291</c:v>
                </c:pt>
                <c:pt idx="29925">
                  <c:v>19.770786827042834</c:v>
                </c:pt>
                <c:pt idx="29926">
                  <c:v>18.814</c:v>
                </c:pt>
                <c:pt idx="29927">
                  <c:v>18.007391392890582</c:v>
                </c:pt>
                <c:pt idx="29928">
                  <c:v>17.296754944291507</c:v>
                </c:pt>
                <c:pt idx="29929">
                  <c:v>17.112283343111748</c:v>
                </c:pt>
                <c:pt idx="29930">
                  <c:v>16.510258444233209</c:v>
                </c:pt>
                <c:pt idx="29931">
                  <c:v>15.949907331061983</c:v>
                </c:pt>
                <c:pt idx="29932">
                  <c:v>15.423614059386555</c:v>
                </c:pt>
                <c:pt idx="29933">
                  <c:v>14.925833506583507</c:v>
                </c:pt>
                <c:pt idx="29934">
                  <c:v>14.452379552981151</c:v>
                </c:pt>
                <c:pt idx="29935">
                  <c:v>13.6</c:v>
                </c:pt>
                <c:pt idx="29936">
                  <c:v>16.46519493150435</c:v>
                </c:pt>
                <c:pt idx="29937">
                  <c:v>19.243332364873535</c:v>
                </c:pt>
                <c:pt idx="29938">
                  <c:v>21.849999999999998</c:v>
                </c:pt>
                <c:pt idx="29939">
                  <c:v>24.205995559827898</c:v>
                </c:pt>
                <c:pt idx="29940">
                  <c:v>26.239733311463137</c:v>
                </c:pt>
                <c:pt idx="29941">
                  <c:v>27.889419162443236</c:v>
                </c:pt>
                <c:pt idx="29942">
                  <c:v>29.104928242967489</c:v>
                </c:pt>
                <c:pt idx="29943">
                  <c:v>29.849327924701434</c:v>
                </c:pt>
                <c:pt idx="29944">
                  <c:v>32.037999999999997</c:v>
                </c:pt>
                <c:pt idx="29945">
                  <c:v>31.621316560966783</c:v>
                </c:pt>
                <c:pt idx="29946">
                  <c:v>30.434702520215161</c:v>
                </c:pt>
                <c:pt idx="29947">
                  <c:v>28.658809108766501</c:v>
                </c:pt>
                <c:pt idx="29948">
                  <c:v>21.55853801979552</c:v>
                </c:pt>
                <c:pt idx="29949">
                  <c:v>20.287953665530992</c:v>
                </c:pt>
                <c:pt idx="29950">
                  <c:v>19.313000000000002</c:v>
                </c:pt>
                <c:pt idx="29951">
                  <c:v>18.491076039591036</c:v>
                </c:pt>
                <c:pt idx="29952">
                  <c:v>17.766946493866662</c:v>
                </c:pt>
                <c:pt idx="29953">
                  <c:v>18.229009532069547</c:v>
                </c:pt>
                <c:pt idx="29954">
                  <c:v>17.720466760346063</c:v>
                </c:pt>
                <c:pt idx="29955">
                  <c:v>17.247126689592729</c:v>
                </c:pt>
                <c:pt idx="29956">
                  <c:v>16.802555975630877</c:v>
                </c:pt>
                <c:pt idx="29957">
                  <c:v>16.382070539722712</c:v>
                </c:pt>
                <c:pt idx="29958">
                  <c:v>15.982134280779109</c:v>
                </c:pt>
                <c:pt idx="29959">
                  <c:v>14</c:v>
                </c:pt>
                <c:pt idx="29960">
                  <c:v>16.639452300537339</c:v>
                </c:pt>
                <c:pt idx="29961">
                  <c:v>19.198706178550164</c:v>
                </c:pt>
                <c:pt idx="29962">
                  <c:v>21.599999999999998</c:v>
                </c:pt>
                <c:pt idx="29963">
                  <c:v>23.770371667235395</c:v>
                </c:pt>
                <c:pt idx="29964">
                  <c:v>25.643875535408466</c:v>
                </c:pt>
                <c:pt idx="29965">
                  <c:v>27.163586137523467</c:v>
                </c:pt>
                <c:pt idx="29966">
                  <c:v>28.283327835945805</c:v>
                </c:pt>
                <c:pt idx="29967">
                  <c:v>28.969077845785563</c:v>
                </c:pt>
                <c:pt idx="29968">
                  <c:v>31.187999999999999</c:v>
                </c:pt>
                <c:pt idx="29969">
                  <c:v>30.83601895833219</c:v>
                </c:pt>
                <c:pt idx="29970">
                  <c:v>29.833661756206595</c:v>
                </c:pt>
                <c:pt idx="29971">
                  <c:v>28.333528191256175</c:v>
                </c:pt>
                <c:pt idx="29972">
                  <c:v>21.984851991876958</c:v>
                </c:pt>
                <c:pt idx="29973">
                  <c:v>20.911563344796367</c:v>
                </c:pt>
                <c:pt idx="29974">
                  <c:v>20.088000000000001</c:v>
                </c:pt>
                <c:pt idx="29975">
                  <c:v>19.39370398375392</c:v>
                </c:pt>
                <c:pt idx="29976">
                  <c:v>18.782016914073704</c:v>
                </c:pt>
                <c:pt idx="29977">
                  <c:v>18.56172143567748</c:v>
                </c:pt>
                <c:pt idx="29978">
                  <c:v>18.124225080591835</c:v>
                </c:pt>
                <c:pt idx="29979">
                  <c:v>17.717013402076098</c:v>
                </c:pt>
                <c:pt idx="29980">
                  <c:v>17.334551831976565</c:v>
                </c:pt>
                <c:pt idx="29981">
                  <c:v>16.972810684908509</c:v>
                </c:pt>
                <c:pt idx="29982">
                  <c:v>16.628747873905557</c:v>
                </c:pt>
                <c:pt idx="29983">
                  <c:v>15.6</c:v>
                </c:pt>
                <c:pt idx="29984">
                  <c:v>17.753237403069935</c:v>
                </c:pt>
                <c:pt idx="29985">
                  <c:v>19.84104977723829</c:v>
                </c:pt>
                <c:pt idx="29986">
                  <c:v>21.799999999999997</c:v>
                </c:pt>
                <c:pt idx="29987">
                  <c:v>23.570566360113087</c:v>
                </c:pt>
                <c:pt idx="29988">
                  <c:v>25.098951094675328</c:v>
                </c:pt>
                <c:pt idx="29989">
                  <c:v>26.338715006927039</c:v>
                </c:pt>
                <c:pt idx="29990">
                  <c:v>27.252188497745266</c:v>
                </c:pt>
                <c:pt idx="29991">
                  <c:v>27.811616137351379</c:v>
                </c:pt>
                <c:pt idx="29992">
                  <c:v>30.542000000000002</c:v>
                </c:pt>
                <c:pt idx="29993">
                  <c:v>30.239192780329901</c:v>
                </c:pt>
                <c:pt idx="29994">
                  <c:v>29.376870775560086</c:v>
                </c:pt>
                <c:pt idx="29995">
                  <c:v>28.086314693948328</c:v>
                </c:pt>
                <c:pt idx="29996">
                  <c:v>21.792850610658853</c:v>
                </c:pt>
                <c:pt idx="29997">
                  <c:v>20.869506701038048</c:v>
                </c:pt>
                <c:pt idx="29998">
                  <c:v>20.160999999999998</c:v>
                </c:pt>
                <c:pt idx="29999">
                  <c:v>19.563701221317707</c:v>
                </c:pt>
                <c:pt idx="30000">
                  <c:v>19.037470433431054</c:v>
                </c:pt>
                <c:pt idx="30001">
                  <c:v>18.864326199161365</c:v>
                </c:pt>
                <c:pt idx="30002">
                  <c:v>18.329608431834465</c:v>
                </c:pt>
                <c:pt idx="30003">
                  <c:v>17.831905269204121</c:v>
                </c:pt>
                <c:pt idx="30004">
                  <c:v>17.364452239082468</c:v>
                </c:pt>
                <c:pt idx="30005">
                  <c:v>16.922324170443737</c:v>
                </c:pt>
                <c:pt idx="30006">
                  <c:v>16.501802956995682</c:v>
                </c:pt>
                <c:pt idx="30007">
                  <c:v>16.3</c:v>
                </c:pt>
                <c:pt idx="30008">
                  <c:v>18.748439305103719</c:v>
                </c:pt>
                <c:pt idx="30009">
                  <c:v>21.122484020891928</c:v>
                </c:pt>
                <c:pt idx="30010">
                  <c:v>23.349999999999998</c:v>
                </c:pt>
                <c:pt idx="30011">
                  <c:v>25.363305296580201</c:v>
                </c:pt>
                <c:pt idx="30012">
                  <c:v>27.10122664797759</c:v>
                </c:pt>
                <c:pt idx="30013">
                  <c:v>28.510958193360583</c:v>
                </c:pt>
                <c:pt idx="30014">
                  <c:v>29.549665953081306</c:v>
                </c:pt>
                <c:pt idx="30015">
                  <c:v>30.185789317472132</c:v>
                </c:pt>
                <c:pt idx="30016">
                  <c:v>31.425999999999998</c:v>
                </c:pt>
                <c:pt idx="30017">
                  <c:v>31.055902287069873</c:v>
                </c:pt>
                <c:pt idx="30018">
                  <c:v>30.001953170128992</c:v>
                </c:pt>
                <c:pt idx="30019">
                  <c:v>28.424606848159065</c:v>
                </c:pt>
                <c:pt idx="30020">
                  <c:v>22.813484079694156</c:v>
                </c:pt>
                <c:pt idx="30021">
                  <c:v>21.684952634602062</c:v>
                </c:pt>
                <c:pt idx="30022">
                  <c:v>20.819000000000003</c:v>
                </c:pt>
                <c:pt idx="30023">
                  <c:v>20.088968159388312</c:v>
                </c:pt>
                <c:pt idx="30024">
                  <c:v>19.445797196415732</c:v>
                </c:pt>
                <c:pt idx="30025">
                  <c:v>18.089607152878497</c:v>
                </c:pt>
                <c:pt idx="30026">
                  <c:v>17.472625113655148</c:v>
                </c:pt>
                <c:pt idx="30027">
                  <c:v>16.898352233697061</c:v>
                </c:pt>
                <c:pt idx="30028">
                  <c:v>16.358983352787462</c:v>
                </c:pt>
                <c:pt idx="30029">
                  <c:v>15.848835581281234</c:v>
                </c:pt>
                <c:pt idx="30030">
                  <c:v>15.363618796533476</c:v>
                </c:pt>
                <c:pt idx="30031">
                  <c:v>16.100000000000001</c:v>
                </c:pt>
                <c:pt idx="30032">
                  <c:v>18.756817118304035</c:v>
                </c:pt>
                <c:pt idx="30033">
                  <c:v>21.332908192882734</c:v>
                </c:pt>
                <c:pt idx="30034">
                  <c:v>23.75</c:v>
                </c:pt>
                <c:pt idx="30035">
                  <c:v>25.934650428204051</c:v>
                </c:pt>
                <c:pt idx="30036">
                  <c:v>27.820479979720361</c:v>
                </c:pt>
                <c:pt idx="30037">
                  <c:v>29.350188677901912</c:v>
                </c:pt>
                <c:pt idx="30038">
                  <c:v>30.477297098024394</c:v>
                </c:pt>
                <c:pt idx="30039">
                  <c:v>31.167558621086783</c:v>
                </c:pt>
                <c:pt idx="30040">
                  <c:v>32.173999999999999</c:v>
                </c:pt>
                <c:pt idx="30041">
                  <c:v>31.746964177388318</c:v>
                </c:pt>
                <c:pt idx="30042">
                  <c:v>30.53086904245653</c:v>
                </c:pt>
                <c:pt idx="30043">
                  <c:v>28.710854055568156</c:v>
                </c:pt>
                <c:pt idx="30044">
                  <c:v>22.646327784262485</c:v>
                </c:pt>
                <c:pt idx="30045">
                  <c:v>21.34417611684853</c:v>
                </c:pt>
                <c:pt idx="30046">
                  <c:v>20.344999999999999</c:v>
                </c:pt>
                <c:pt idx="30047">
                  <c:v>19.502655568524975</c:v>
                </c:pt>
                <c:pt idx="30048">
                  <c:v>18.760535226633536</c:v>
                </c:pt>
                <c:pt idx="30049">
                  <c:v>16.750945247995119</c:v>
                </c:pt>
                <c:pt idx="30050">
                  <c:v>16.141441778944177</c:v>
                </c:pt>
                <c:pt idx="30051">
                  <c:v>15.574129782379522</c:v>
                </c:pt>
                <c:pt idx="30052">
                  <c:v>15.041298706087009</c:v>
                </c:pt>
                <c:pt idx="30053">
                  <c:v>14.537334543932371</c:v>
                </c:pt>
                <c:pt idx="30054">
                  <c:v>14.057999174757313</c:v>
                </c:pt>
                <c:pt idx="30055">
                  <c:v>14.9</c:v>
                </c:pt>
                <c:pt idx="30056">
                  <c:v>17.504722665003953</c:v>
                </c:pt>
                <c:pt idx="30057">
                  <c:v>20.030302149885031</c:v>
                </c:pt>
                <c:pt idx="30058">
                  <c:v>22.4</c:v>
                </c:pt>
                <c:pt idx="30059">
                  <c:v>24.54181414529809</c:v>
                </c:pt>
                <c:pt idx="30060">
                  <c:v>26.39066664678467</c:v>
                </c:pt>
                <c:pt idx="30061">
                  <c:v>27.890381056766579</c:v>
                </c:pt>
                <c:pt idx="30062">
                  <c:v>28.995389311788621</c:v>
                </c:pt>
                <c:pt idx="30063">
                  <c:v>29.67211629518312</c:v>
                </c:pt>
                <c:pt idx="30064">
                  <c:v>32.106000000000002</c:v>
                </c:pt>
                <c:pt idx="30065">
                  <c:v>31.684140369177552</c:v>
                </c:pt>
                <c:pt idx="30066">
                  <c:v>30.482785781335849</c:v>
                </c:pt>
                <c:pt idx="30067">
                  <c:v>28.68483158216733</c:v>
                </c:pt>
                <c:pt idx="30068">
                  <c:v>21.252432902029</c:v>
                </c:pt>
                <c:pt idx="30069">
                  <c:v>19.96606489118976</c:v>
                </c:pt>
                <c:pt idx="30070">
                  <c:v>18.978999999999999</c:v>
                </c:pt>
                <c:pt idx="30071">
                  <c:v>18.146865804058002</c:v>
                </c:pt>
                <c:pt idx="30072">
                  <c:v>17.413740860250101</c:v>
                </c:pt>
                <c:pt idx="30073">
                  <c:v>16.438304771136554</c:v>
                </c:pt>
                <c:pt idx="30074">
                  <c:v>15.869933438033835</c:v>
                </c:pt>
                <c:pt idx="30075">
                  <c:v>15.340906300133051</c:v>
                </c:pt>
                <c:pt idx="30076">
                  <c:v>14.844033149234511</c:v>
                </c:pt>
                <c:pt idx="30077">
                  <c:v>14.374078838513622</c:v>
                </c:pt>
                <c:pt idx="30078">
                  <c:v>13.927091254988415</c:v>
                </c:pt>
                <c:pt idx="30079">
                  <c:v>13.6</c:v>
                </c:pt>
                <c:pt idx="30080">
                  <c:v>16.222087482770647</c:v>
                </c:pt>
                <c:pt idx="30081">
                  <c:v>18.764504164217598</c:v>
                </c:pt>
                <c:pt idx="30082">
                  <c:v>21.15</c:v>
                </c:pt>
                <c:pt idx="30083">
                  <c:v>23.306092906266741</c:v>
                </c:pt>
                <c:pt idx="30084">
                  <c:v>25.167271091096566</c:v>
                </c:pt>
                <c:pt idx="30085">
                  <c:v>26.676983597145021</c:v>
                </c:pt>
                <c:pt idx="30086">
                  <c:v>27.789358573867215</c:v>
                </c:pt>
                <c:pt idx="30087">
                  <c:v>28.470597070484338</c:v>
                </c:pt>
                <c:pt idx="30088">
                  <c:v>31.731999999999999</c:v>
                </c:pt>
                <c:pt idx="30089">
                  <c:v>31.33860942401833</c:v>
                </c:pt>
                <c:pt idx="30090">
                  <c:v>30.218327845172077</c:v>
                </c:pt>
                <c:pt idx="30091">
                  <c:v>28.541707978462785</c:v>
                </c:pt>
                <c:pt idx="30092">
                  <c:v>20.636011049744837</c:v>
                </c:pt>
                <c:pt idx="30093">
                  <c:v>19.436453150066527</c:v>
                </c:pt>
                <c:pt idx="30094">
                  <c:v>18.515999999999998</c:v>
                </c:pt>
                <c:pt idx="30095">
                  <c:v>17.740022099489675</c:v>
                </c:pt>
                <c:pt idx="30096">
                  <c:v>17.0563718451412</c:v>
                </c:pt>
                <c:pt idx="30097">
                  <c:v>17.408938105320185</c:v>
                </c:pt>
                <c:pt idx="30098">
                  <c:v>16.788216781010632</c:v>
                </c:pt>
                <c:pt idx="30099">
                  <c:v>16.210463459355829</c:v>
                </c:pt>
                <c:pt idx="30100">
                  <c:v>15.667825676137689</c:v>
                </c:pt>
                <c:pt idx="30101">
                  <c:v>15.154586099955665</c:v>
                </c:pt>
                <c:pt idx="30102">
                  <c:v>14.666428607421558</c:v>
                </c:pt>
                <c:pt idx="30103">
                  <c:v>13.5</c:v>
                </c:pt>
                <c:pt idx="30104">
                  <c:v>16.504113473637894</c:v>
                </c:pt>
                <c:pt idx="30105">
                  <c:v>19.416948479534071</c:v>
                </c:pt>
                <c:pt idx="30106">
                  <c:v>22.15</c:v>
                </c:pt>
                <c:pt idx="30107">
                  <c:v>24.620225647577129</c:v>
                </c:pt>
                <c:pt idx="30108">
                  <c:v>26.75256886595832</c:v>
                </c:pt>
                <c:pt idx="30109">
                  <c:v>28.482239485470789</c:v>
                </c:pt>
                <c:pt idx="30110">
                  <c:v>29.756682339596214</c:v>
                </c:pt>
                <c:pt idx="30111">
                  <c:v>30.5371741271112</c:v>
                </c:pt>
                <c:pt idx="30112">
                  <c:v>32.207999999999998</c:v>
                </c:pt>
                <c:pt idx="30113">
                  <c:v>31.778376081493704</c:v>
                </c:pt>
                <c:pt idx="30114">
                  <c:v>30.554910673016877</c:v>
                </c:pt>
                <c:pt idx="30115">
                  <c:v>28.723865292268567</c:v>
                </c:pt>
                <c:pt idx="30116">
                  <c:v>21.993275225379229</c:v>
                </c:pt>
                <c:pt idx="30117">
                  <c:v>20.683231729677914</c:v>
                </c:pt>
                <c:pt idx="30118">
                  <c:v>19.677999999999997</c:v>
                </c:pt>
                <c:pt idx="30119">
                  <c:v>18.830550450758459</c:v>
                </c:pt>
                <c:pt idx="30120">
                  <c:v>18.083932409825255</c:v>
                </c:pt>
                <c:pt idx="30121">
                  <c:v>16.638304771136553</c:v>
                </c:pt>
                <c:pt idx="30122">
                  <c:v>16.069933438033836</c:v>
                </c:pt>
                <c:pt idx="30123">
                  <c:v>15.540906300133051</c:v>
                </c:pt>
                <c:pt idx="30124">
                  <c:v>15.04403314923451</c:v>
                </c:pt>
                <c:pt idx="30125">
                  <c:v>14.574078838513621</c:v>
                </c:pt>
                <c:pt idx="30126">
                  <c:v>14.127091254988414</c:v>
                </c:pt>
                <c:pt idx="30127">
                  <c:v>14.2</c:v>
                </c:pt>
                <c:pt idx="30128">
                  <c:v>16.752628211703875</c:v>
                </c:pt>
                <c:pt idx="30129">
                  <c:v>19.227696106887329</c:v>
                </c:pt>
                <c:pt idx="30130">
                  <c:v>21.549999999999997</c:v>
                </c:pt>
                <c:pt idx="30131">
                  <c:v>23.648977862392126</c:v>
                </c:pt>
                <c:pt idx="30132">
                  <c:v>25.460853313848975</c:v>
                </c:pt>
                <c:pt idx="30133">
                  <c:v>26.930573435631246</c:v>
                </c:pt>
                <c:pt idx="30134">
                  <c:v>28.013481525552852</c:v>
                </c:pt>
                <c:pt idx="30135">
                  <c:v>28.676673969279456</c:v>
                </c:pt>
                <c:pt idx="30136">
                  <c:v>31.731999999999999</c:v>
                </c:pt>
                <c:pt idx="30137">
                  <c:v>31.33860942401833</c:v>
                </c:pt>
                <c:pt idx="30138">
                  <c:v>30.218327845172077</c:v>
                </c:pt>
                <c:pt idx="30139">
                  <c:v>28.541707978462785</c:v>
                </c:pt>
                <c:pt idx="30140">
                  <c:v>20.836011049744837</c:v>
                </c:pt>
                <c:pt idx="30141">
                  <c:v>19.636453150066526</c:v>
                </c:pt>
                <c:pt idx="30142">
                  <c:v>18.716000000000001</c:v>
                </c:pt>
                <c:pt idx="30143">
                  <c:v>17.940022099489674</c:v>
                </c:pt>
                <c:pt idx="30144">
                  <c:v>17.256371845141196</c:v>
                </c:pt>
                <c:pt idx="30145">
                  <c:v>16.357635723578241</c:v>
                </c:pt>
                <c:pt idx="30146">
                  <c:v>15.78552510538932</c:v>
                </c:pt>
                <c:pt idx="30147">
                  <c:v>15.253017525791821</c:v>
                </c:pt>
                <c:pt idx="30148">
                  <c:v>14.752875472584737</c:v>
                </c:pt>
                <c:pt idx="30149">
                  <c:v>14.279829357188053</c:v>
                </c:pt>
                <c:pt idx="30150">
                  <c:v>13.829901065876497</c:v>
                </c:pt>
                <c:pt idx="30151">
                  <c:v>13.7</c:v>
                </c:pt>
                <c:pt idx="30152">
                  <c:v>16.304722665003954</c:v>
                </c:pt>
                <c:pt idx="30153">
                  <c:v>18.830302149885028</c:v>
                </c:pt>
                <c:pt idx="30154">
                  <c:v>21.2</c:v>
                </c:pt>
                <c:pt idx="30155">
                  <c:v>23.341814145298088</c:v>
                </c:pt>
                <c:pt idx="30156">
                  <c:v>25.19066664678467</c:v>
                </c:pt>
                <c:pt idx="30157">
                  <c:v>26.690381056766576</c:v>
                </c:pt>
                <c:pt idx="30158">
                  <c:v>27.795389311788625</c:v>
                </c:pt>
                <c:pt idx="30159">
                  <c:v>28.47211629518312</c:v>
                </c:pt>
                <c:pt idx="30160">
                  <c:v>31.766000000000002</c:v>
                </c:pt>
                <c:pt idx="30161">
                  <c:v>31.370021328123716</c:v>
                </c:pt>
                <c:pt idx="30162">
                  <c:v>30.242369475732421</c:v>
                </c:pt>
                <c:pt idx="30163">
                  <c:v>28.5547192151632</c:v>
                </c:pt>
                <c:pt idx="30164">
                  <c:v>20.582958490861579</c:v>
                </c:pt>
                <c:pt idx="30165">
                  <c:v>19.375508762895908</c:v>
                </c:pt>
                <c:pt idx="30166">
                  <c:v>18.448999999999998</c:v>
                </c:pt>
                <c:pt idx="30167">
                  <c:v>17.66791698172316</c:v>
                </c:pt>
                <c:pt idx="30168">
                  <c:v>16.979769028332917</c:v>
                </c:pt>
                <c:pt idx="30169">
                  <c:v>16.573621438228372</c:v>
                </c:pt>
                <c:pt idx="30170">
                  <c:v>15.979075109522235</c:v>
                </c:pt>
                <c:pt idx="30171">
                  <c:v>15.425684879744443</c:v>
                </c:pt>
                <c:pt idx="30172">
                  <c:v>14.905929412686101</c:v>
                </c:pt>
                <c:pt idx="30173">
                  <c:v>14.414332469234644</c:v>
                </c:pt>
                <c:pt idx="30174">
                  <c:v>13.946759931204989</c:v>
                </c:pt>
                <c:pt idx="30175">
                  <c:v>13.4</c:v>
                </c:pt>
                <c:pt idx="30176">
                  <c:v>16.178370842670887</c:v>
                </c:pt>
                <c:pt idx="30177">
                  <c:v>18.872322293210701</c:v>
                </c:pt>
                <c:pt idx="30178">
                  <c:v>21.4</c:v>
                </c:pt>
                <c:pt idx="30179">
                  <c:v>23.684601754984627</c:v>
                </c:pt>
                <c:pt idx="30180">
                  <c:v>25.656711089903645</c:v>
                </c:pt>
                <c:pt idx="30181">
                  <c:v>27.256406460551016</c:v>
                </c:pt>
                <c:pt idx="30182">
                  <c:v>28.435081932574533</c:v>
                </c:pt>
                <c:pt idx="30183">
                  <c:v>29.156924048195329</c:v>
                </c:pt>
                <c:pt idx="30184">
                  <c:v>31.97</c:v>
                </c:pt>
                <c:pt idx="30185">
                  <c:v>31.558492752756017</c:v>
                </c:pt>
                <c:pt idx="30186">
                  <c:v>30.386619259094473</c:v>
                </c:pt>
                <c:pt idx="30187">
                  <c:v>28.632786635365676</c:v>
                </c:pt>
                <c:pt idx="30188">
                  <c:v>20.964643137562035</c:v>
                </c:pt>
                <c:pt idx="30189">
                  <c:v>19.709842439872222</c:v>
                </c:pt>
                <c:pt idx="30190">
                  <c:v>18.747</c:v>
                </c:pt>
                <c:pt idx="30191">
                  <c:v>17.935286275124067</c:v>
                </c:pt>
                <c:pt idx="30192">
                  <c:v>17.220152127483228</c:v>
                </c:pt>
                <c:pt idx="30193">
                  <c:v>17.515628580903307</c:v>
                </c:pt>
                <c:pt idx="30194">
                  <c:v>16.932300107455777</c:v>
                </c:pt>
                <c:pt idx="30195">
                  <c:v>16.389351202768133</c:v>
                </c:pt>
                <c:pt idx="30196">
                  <c:v>15.879402442635419</c:v>
                </c:pt>
                <c:pt idx="30197">
                  <c:v>15.397080913211347</c:v>
                </c:pt>
                <c:pt idx="30198">
                  <c:v>14.938330498540742</c:v>
                </c:pt>
                <c:pt idx="30199">
                  <c:v>13.5</c:v>
                </c:pt>
                <c:pt idx="30200">
                  <c:v>16.382559749271042</c:v>
                </c:pt>
                <c:pt idx="30201">
                  <c:v>19.177534379206101</c:v>
                </c:pt>
                <c:pt idx="30202">
                  <c:v>21.799999999999997</c:v>
                </c:pt>
                <c:pt idx="30203">
                  <c:v>24.170274320796551</c:v>
                </c:pt>
                <c:pt idx="30204">
                  <c:v>26.216337755775037</c:v>
                </c:pt>
                <c:pt idx="30205">
                  <c:v>27.876021702821681</c:v>
                </c:pt>
                <c:pt idx="30206">
                  <c:v>29.098897505046079</c:v>
                </c:pt>
                <c:pt idx="30207">
                  <c:v>29.847808700002656</c:v>
                </c:pt>
                <c:pt idx="30208">
                  <c:v>31.868000000000002</c:v>
                </c:pt>
                <c:pt idx="30209">
                  <c:v>31.464257040439868</c:v>
                </c:pt>
                <c:pt idx="30210">
                  <c:v>30.314494367413449</c:v>
                </c:pt>
                <c:pt idx="30211">
                  <c:v>28.59375292526444</c:v>
                </c:pt>
                <c:pt idx="30212">
                  <c:v>21.823800814211808</c:v>
                </c:pt>
                <c:pt idx="30213">
                  <c:v>20.592675601384066</c:v>
                </c:pt>
                <c:pt idx="30214">
                  <c:v>19.648</c:v>
                </c:pt>
                <c:pt idx="30215">
                  <c:v>18.851601628423612</c:v>
                </c:pt>
                <c:pt idx="30216">
                  <c:v>18.149960577908072</c:v>
                </c:pt>
                <c:pt idx="30217">
                  <c:v>16.650945247995121</c:v>
                </c:pt>
                <c:pt idx="30218">
                  <c:v>16.041441778944176</c:v>
                </c:pt>
                <c:pt idx="30219">
                  <c:v>15.474129782379523</c:v>
                </c:pt>
                <c:pt idx="30220">
                  <c:v>14.941298706087009</c:v>
                </c:pt>
                <c:pt idx="30221">
                  <c:v>14.437334543932371</c:v>
                </c:pt>
                <c:pt idx="30222">
                  <c:v>13.957999174757314</c:v>
                </c:pt>
                <c:pt idx="30223">
                  <c:v>14.5</c:v>
                </c:pt>
                <c:pt idx="30224">
                  <c:v>17.156817118304033</c:v>
                </c:pt>
                <c:pt idx="30225">
                  <c:v>19.732908192882732</c:v>
                </c:pt>
                <c:pt idx="30226">
                  <c:v>22.15</c:v>
                </c:pt>
                <c:pt idx="30227">
                  <c:v>24.33465042820405</c:v>
                </c:pt>
                <c:pt idx="30228">
                  <c:v>26.220479979720366</c:v>
                </c:pt>
                <c:pt idx="30229">
                  <c:v>27.75018867790191</c:v>
                </c:pt>
                <c:pt idx="30230">
                  <c:v>28.8772970980244</c:v>
                </c:pt>
                <c:pt idx="30231">
                  <c:v>29.567558621086782</c:v>
                </c:pt>
                <c:pt idx="30232">
                  <c:v>32.106000000000002</c:v>
                </c:pt>
                <c:pt idx="30233">
                  <c:v>31.684140369177552</c:v>
                </c:pt>
                <c:pt idx="30234">
                  <c:v>30.482785781335849</c:v>
                </c:pt>
                <c:pt idx="30235">
                  <c:v>28.68483158216733</c:v>
                </c:pt>
                <c:pt idx="30236">
                  <c:v>21.152432902029002</c:v>
                </c:pt>
                <c:pt idx="30237">
                  <c:v>19.866064891189762</c:v>
                </c:pt>
                <c:pt idx="30238">
                  <c:v>18.878999999999998</c:v>
                </c:pt>
                <c:pt idx="30239">
                  <c:v>18.046865804058005</c:v>
                </c:pt>
                <c:pt idx="30240">
                  <c:v>17.3137408602501</c:v>
                </c:pt>
                <c:pt idx="30241">
                  <c:v>16.218973818694867</c:v>
                </c:pt>
                <c:pt idx="30242">
                  <c:v>15.654341770678348</c:v>
                </c:pt>
                <c:pt idx="30243">
                  <c:v>15.128795074474281</c:v>
                </c:pt>
                <c:pt idx="30244">
                  <c:v>14.635190825884283</c:v>
                </c:pt>
                <c:pt idx="30245">
                  <c:v>14.16832831983919</c:v>
                </c:pt>
                <c:pt idx="30246">
                  <c:v>13.724281444100335</c:v>
                </c:pt>
                <c:pt idx="30247">
                  <c:v>13.5</c:v>
                </c:pt>
                <c:pt idx="30248">
                  <c:v>16.087357847237261</c:v>
                </c:pt>
                <c:pt idx="30249">
                  <c:v>18.596100135552462</c:v>
                </c:pt>
                <c:pt idx="30250">
                  <c:v>20.95</c:v>
                </c:pt>
                <c:pt idx="30251">
                  <c:v>23.077535384329433</c:v>
                </c:pt>
                <c:pt idx="30252">
                  <c:v>24.91406220247277</c:v>
                </c:pt>
                <c:pt idx="30253">
                  <c:v>26.403778516388133</c:v>
                </c:pt>
                <c:pt idx="30254">
                  <c:v>27.501420049710035</c:v>
                </c:pt>
                <c:pt idx="30255">
                  <c:v>28.173635519881898</c:v>
                </c:pt>
                <c:pt idx="30256">
                  <c:v>31.698</c:v>
                </c:pt>
                <c:pt idx="30257">
                  <c:v>31.307197519912947</c:v>
                </c:pt>
                <c:pt idx="30258">
                  <c:v>30.194286214611736</c:v>
                </c:pt>
                <c:pt idx="30259">
                  <c:v>28.528696741762371</c:v>
                </c:pt>
                <c:pt idx="30260">
                  <c:v>20.389063608628092</c:v>
                </c:pt>
                <c:pt idx="30261">
                  <c:v>19.197397537237141</c:v>
                </c:pt>
                <c:pt idx="30262">
                  <c:v>18.283000000000001</c:v>
                </c:pt>
                <c:pt idx="30263">
                  <c:v>17.512127217256189</c:v>
                </c:pt>
                <c:pt idx="30264">
                  <c:v>16.832974661949478</c:v>
                </c:pt>
                <c:pt idx="30265">
                  <c:v>16.950945247995122</c:v>
                </c:pt>
                <c:pt idx="30266">
                  <c:v>16.34144177894418</c:v>
                </c:pt>
                <c:pt idx="30267">
                  <c:v>15.774129782379523</c:v>
                </c:pt>
                <c:pt idx="30268">
                  <c:v>15.24129870608701</c:v>
                </c:pt>
                <c:pt idx="30269">
                  <c:v>14.737334543932372</c:v>
                </c:pt>
                <c:pt idx="30270">
                  <c:v>14.257999174757314</c:v>
                </c:pt>
                <c:pt idx="30271">
                  <c:v>13.3</c:v>
                </c:pt>
                <c:pt idx="30272">
                  <c:v>16.217289384804431</c:v>
                </c:pt>
                <c:pt idx="30273">
                  <c:v>19.045938407871233</c:v>
                </c:pt>
                <c:pt idx="30274">
                  <c:v>21.7</c:v>
                </c:pt>
                <c:pt idx="30275">
                  <c:v>24.098831842733858</c:v>
                </c:pt>
                <c:pt idx="30276">
                  <c:v>26.169546644398832</c:v>
                </c:pt>
                <c:pt idx="30277">
                  <c:v>27.849226783578569</c:v>
                </c:pt>
                <c:pt idx="30278">
                  <c:v>29.086836029203262</c:v>
                </c:pt>
                <c:pt idx="30279">
                  <c:v>29.844770250605094</c:v>
                </c:pt>
                <c:pt idx="30280">
                  <c:v>32.106000000000002</c:v>
                </c:pt>
                <c:pt idx="30281">
                  <c:v>31.684140369177552</c:v>
                </c:pt>
                <c:pt idx="30282">
                  <c:v>30.482785781335849</c:v>
                </c:pt>
                <c:pt idx="30283">
                  <c:v>28.68483158216733</c:v>
                </c:pt>
                <c:pt idx="30284">
                  <c:v>21.452432902029003</c:v>
                </c:pt>
                <c:pt idx="30285">
                  <c:v>20.166064891189762</c:v>
                </c:pt>
                <c:pt idx="30286">
                  <c:v>19.179000000000002</c:v>
                </c:pt>
                <c:pt idx="30287">
                  <c:v>18.346865804058005</c:v>
                </c:pt>
                <c:pt idx="30288">
                  <c:v>17.6137408602501</c:v>
                </c:pt>
                <c:pt idx="30289">
                  <c:v>16.883657151603053</c:v>
                </c:pt>
                <c:pt idx="30290">
                  <c:v>16.345200099189949</c:v>
                </c:pt>
                <c:pt idx="30291">
                  <c:v>15.844016494862892</c:v>
                </c:pt>
                <c:pt idx="30292">
                  <c:v>15.373294562432694</c:v>
                </c:pt>
                <c:pt idx="30293">
                  <c:v>14.928074689118167</c:v>
                </c:pt>
                <c:pt idx="30294">
                  <c:v>14.504612767883762</c:v>
                </c:pt>
                <c:pt idx="30295">
                  <c:v>13.8</c:v>
                </c:pt>
                <c:pt idx="30296">
                  <c:v>16.352628211703877</c:v>
                </c:pt>
                <c:pt idx="30297">
                  <c:v>18.827696106887331</c:v>
                </c:pt>
                <c:pt idx="30298">
                  <c:v>21.15</c:v>
                </c:pt>
                <c:pt idx="30299">
                  <c:v>23.248977862392127</c:v>
                </c:pt>
                <c:pt idx="30300">
                  <c:v>25.060853313848977</c:v>
                </c:pt>
                <c:pt idx="30301">
                  <c:v>26.530573435631247</c:v>
                </c:pt>
                <c:pt idx="30302">
                  <c:v>27.613481525552853</c:v>
                </c:pt>
                <c:pt idx="30303">
                  <c:v>28.276673969279457</c:v>
                </c:pt>
                <c:pt idx="30304">
                  <c:v>31.46</c:v>
                </c:pt>
                <c:pt idx="30305">
                  <c:v>31.08731419117526</c:v>
                </c:pt>
                <c:pt idx="30306">
                  <c:v>30.025994800689336</c:v>
                </c:pt>
                <c:pt idx="30307">
                  <c:v>28.43761808485948</c:v>
                </c:pt>
                <c:pt idx="30308">
                  <c:v>20.860431520810899</c:v>
                </c:pt>
                <c:pt idx="30309">
                  <c:v>19.724008247431446</c:v>
                </c:pt>
                <c:pt idx="30310">
                  <c:v>18.852</c:v>
                </c:pt>
                <c:pt idx="30311">
                  <c:v>18.116863041621798</c:v>
                </c:pt>
                <c:pt idx="30312">
                  <c:v>17.469194379607451</c:v>
                </c:pt>
                <c:pt idx="30313">
                  <c:v>15.896297628461619</c:v>
                </c:pt>
                <c:pt idx="30314">
                  <c:v>15.316708440100292</c:v>
                </c:pt>
                <c:pt idx="30315">
                  <c:v>14.777239977109362</c:v>
                </c:pt>
                <c:pt idx="30316">
                  <c:v>14.270560119285193</c:v>
                </c:pt>
                <c:pt idx="30317">
                  <c:v>13.791330394536917</c:v>
                </c:pt>
                <c:pt idx="30318">
                  <c:v>13.335520687652661</c:v>
                </c:pt>
                <c:pt idx="30319">
                  <c:v>14.1</c:v>
                </c:pt>
                <c:pt idx="30320">
                  <c:v>16.583168940637101</c:v>
                </c:pt>
                <c:pt idx="30321">
                  <c:v>18.990888049557061</c:v>
                </c:pt>
                <c:pt idx="30322">
                  <c:v>21.25</c:v>
                </c:pt>
                <c:pt idx="30323">
                  <c:v>23.291862818517508</c:v>
                </c:pt>
                <c:pt idx="30324">
                  <c:v>25.054435536601382</c:v>
                </c:pt>
                <c:pt idx="30325">
                  <c:v>26.484163274117471</c:v>
                </c:pt>
                <c:pt idx="30326">
                  <c:v>27.537604477238489</c:v>
                </c:pt>
                <c:pt idx="30327">
                  <c:v>28.182750868074571</c:v>
                </c:pt>
                <c:pt idx="30328">
                  <c:v>31.834</c:v>
                </c:pt>
                <c:pt idx="30329">
                  <c:v>31.432845136334482</c:v>
                </c:pt>
                <c:pt idx="30330">
                  <c:v>30.290452736853105</c:v>
                </c:pt>
                <c:pt idx="30331">
                  <c:v>28.580741688564025</c:v>
                </c:pt>
                <c:pt idx="30332">
                  <c:v>20.176853373095064</c:v>
                </c:pt>
                <c:pt idx="30333">
                  <c:v>18.953619988554681</c:v>
                </c:pt>
                <c:pt idx="30334">
                  <c:v>18.015000000000001</c:v>
                </c:pt>
                <c:pt idx="30335">
                  <c:v>17.223706746190128</c:v>
                </c:pt>
                <c:pt idx="30336">
                  <c:v>16.526563394716355</c:v>
                </c:pt>
                <c:pt idx="30337">
                  <c:v>17.013023817419423</c:v>
                </c:pt>
                <c:pt idx="30338">
                  <c:v>16.526916756213147</c:v>
                </c:pt>
                <c:pt idx="30339">
                  <c:v>16.07445933564011</c:v>
                </c:pt>
                <c:pt idx="30340">
                  <c:v>15.649502035529515</c:v>
                </c:pt>
                <c:pt idx="30341">
                  <c:v>15.247567427676124</c:v>
                </c:pt>
                <c:pt idx="30342">
                  <c:v>14.865275415450618</c:v>
                </c:pt>
                <c:pt idx="30343">
                  <c:v>12.9</c:v>
                </c:pt>
                <c:pt idx="30344">
                  <c:v>15.435263393937184</c:v>
                </c:pt>
                <c:pt idx="30345">
                  <c:v>17.893494092554764</c:v>
                </c:pt>
                <c:pt idx="30346">
                  <c:v>20.2</c:v>
                </c:pt>
                <c:pt idx="30347">
                  <c:v>22.284699101423474</c:v>
                </c:pt>
                <c:pt idx="30348">
                  <c:v>24.084248869537078</c:v>
                </c:pt>
                <c:pt idx="30349">
                  <c:v>25.543970895252805</c:v>
                </c:pt>
                <c:pt idx="30350">
                  <c:v>26.619512263474263</c:v>
                </c:pt>
                <c:pt idx="30351">
                  <c:v>27.27819319397824</c:v>
                </c:pt>
                <c:pt idx="30352">
                  <c:v>30.984000000000002</c:v>
                </c:pt>
                <c:pt idx="30353">
                  <c:v>30.647547533699889</c:v>
                </c:pt>
                <c:pt idx="30354">
                  <c:v>29.689411972844542</c:v>
                </c:pt>
                <c:pt idx="30355">
                  <c:v>28.255460771053698</c:v>
                </c:pt>
                <c:pt idx="30356">
                  <c:v>20.603167345176505</c:v>
                </c:pt>
                <c:pt idx="30357">
                  <c:v>19.577229667820053</c:v>
                </c:pt>
                <c:pt idx="30358">
                  <c:v>18.79</c:v>
                </c:pt>
                <c:pt idx="30359">
                  <c:v>18.126334690353012</c:v>
                </c:pt>
                <c:pt idx="30360">
                  <c:v>17.541633814923394</c:v>
                </c:pt>
                <c:pt idx="30361">
                  <c:v>18.748340484511239</c:v>
                </c:pt>
                <c:pt idx="30362">
                  <c:v>18.23605842770155</c:v>
                </c:pt>
                <c:pt idx="30363">
                  <c:v>17.7592379152515</c:v>
                </c:pt>
                <c:pt idx="30364">
                  <c:v>17.311398298981107</c:v>
                </c:pt>
                <c:pt idx="30365">
                  <c:v>16.887821058397147</c:v>
                </c:pt>
                <c:pt idx="30366">
                  <c:v>16.484944091667192</c:v>
                </c:pt>
                <c:pt idx="30367">
                  <c:v>14.5</c:v>
                </c:pt>
                <c:pt idx="30368">
                  <c:v>17.156817118304033</c:v>
                </c:pt>
                <c:pt idx="30369">
                  <c:v>19.732908192882732</c:v>
                </c:pt>
                <c:pt idx="30370">
                  <c:v>22.15</c:v>
                </c:pt>
                <c:pt idx="30371">
                  <c:v>24.33465042820405</c:v>
                </c:pt>
                <c:pt idx="30372">
                  <c:v>26.220479979720366</c:v>
                </c:pt>
                <c:pt idx="30373">
                  <c:v>27.75018867790191</c:v>
                </c:pt>
                <c:pt idx="30374">
                  <c:v>28.8772970980244</c:v>
                </c:pt>
                <c:pt idx="30375">
                  <c:v>29.567558621086782</c:v>
                </c:pt>
                <c:pt idx="30376">
                  <c:v>31.222000000000001</c:v>
                </c:pt>
                <c:pt idx="30377">
                  <c:v>30.867430862437576</c:v>
                </c:pt>
                <c:pt idx="30378">
                  <c:v>29.857703386766939</c:v>
                </c:pt>
                <c:pt idx="30379">
                  <c:v>28.346539427956589</c:v>
                </c:pt>
                <c:pt idx="30380">
                  <c:v>22.531799432993701</c:v>
                </c:pt>
                <c:pt idx="30381">
                  <c:v>21.45061895762575</c:v>
                </c:pt>
                <c:pt idx="30382">
                  <c:v>20.621000000000002</c:v>
                </c:pt>
                <c:pt idx="30383">
                  <c:v>19.921598865987406</c:v>
                </c:pt>
                <c:pt idx="30384">
                  <c:v>19.305414097265423</c:v>
                </c:pt>
                <c:pt idx="30385">
                  <c:v>17.506333341836303</c:v>
                </c:pt>
                <c:pt idx="30386">
                  <c:v>16.982833429768007</c:v>
                </c:pt>
                <c:pt idx="30387">
                  <c:v>16.495571592227812</c:v>
                </c:pt>
                <c:pt idx="30388">
                  <c:v>16.037925269031788</c:v>
                </c:pt>
                <c:pt idx="30389">
                  <c:v>15.605072614420441</c:v>
                </c:pt>
                <c:pt idx="30390">
                  <c:v>15.193373524331436</c:v>
                </c:pt>
                <c:pt idx="30391">
                  <c:v>16.100000000000001</c:v>
                </c:pt>
                <c:pt idx="30392">
                  <c:v>18.305331856370017</c:v>
                </c:pt>
                <c:pt idx="30393">
                  <c:v>20.443655820235993</c:v>
                </c:pt>
                <c:pt idx="30394">
                  <c:v>22.45</c:v>
                </c:pt>
                <c:pt idx="30395">
                  <c:v>24.263402643019049</c:v>
                </c:pt>
                <c:pt idx="30396">
                  <c:v>25.82876442761102</c:v>
                </c:pt>
                <c:pt idx="30397">
                  <c:v>27.098522628062369</c:v>
                </c:pt>
                <c:pt idx="30398">
                  <c:v>28.034096283981036</c:v>
                </c:pt>
                <c:pt idx="30399">
                  <c:v>28.607058463255044</c:v>
                </c:pt>
                <c:pt idx="30400">
                  <c:v>31.324000000000002</c:v>
                </c:pt>
                <c:pt idx="30401">
                  <c:v>30.961666574753728</c:v>
                </c:pt>
                <c:pt idx="30402">
                  <c:v>29.929828278447967</c:v>
                </c:pt>
                <c:pt idx="30403">
                  <c:v>28.385573138057829</c:v>
                </c:pt>
                <c:pt idx="30404">
                  <c:v>21.372641756343928</c:v>
                </c:pt>
                <c:pt idx="30405">
                  <c:v>20.267785796113905</c:v>
                </c:pt>
                <c:pt idx="30406">
                  <c:v>19.420000000000002</c:v>
                </c:pt>
                <c:pt idx="30407">
                  <c:v>18.705283512687856</c:v>
                </c:pt>
                <c:pt idx="30408">
                  <c:v>18.075605646840579</c:v>
                </c:pt>
                <c:pt idx="30409">
                  <c:v>16.183657151603054</c:v>
                </c:pt>
                <c:pt idx="30410">
                  <c:v>15.64520009918995</c:v>
                </c:pt>
                <c:pt idx="30411">
                  <c:v>15.144016494862893</c:v>
                </c:pt>
                <c:pt idx="30412">
                  <c:v>14.673294562432694</c:v>
                </c:pt>
                <c:pt idx="30413">
                  <c:v>14.228074689118168</c:v>
                </c:pt>
                <c:pt idx="30414">
                  <c:v>13.804612767883762</c:v>
                </c:pt>
                <c:pt idx="30415">
                  <c:v>14.8</c:v>
                </c:pt>
                <c:pt idx="30416">
                  <c:v>17.057426309670095</c:v>
                </c:pt>
                <c:pt idx="30417">
                  <c:v>19.246261863233695</c:v>
                </c:pt>
                <c:pt idx="30418">
                  <c:v>21.3</c:v>
                </c:pt>
                <c:pt idx="30419">
                  <c:v>23.15623892592501</c:v>
                </c:pt>
                <c:pt idx="30420">
                  <c:v>24.758577760546714</c:v>
                </c:pt>
                <c:pt idx="30421">
                  <c:v>26.058330249197702</c:v>
                </c:pt>
                <c:pt idx="30422">
                  <c:v>27.016004070216809</c:v>
                </c:pt>
                <c:pt idx="30423">
                  <c:v>27.602500789158704</c:v>
                </c:pt>
                <c:pt idx="30424">
                  <c:v>31.46</c:v>
                </c:pt>
                <c:pt idx="30425">
                  <c:v>31.08731419117526</c:v>
                </c:pt>
                <c:pt idx="30426">
                  <c:v>30.025994800689336</c:v>
                </c:pt>
                <c:pt idx="30427">
                  <c:v>28.43761808485948</c:v>
                </c:pt>
                <c:pt idx="30428">
                  <c:v>20.160431520810899</c:v>
                </c:pt>
                <c:pt idx="30429">
                  <c:v>19.024008247431446</c:v>
                </c:pt>
                <c:pt idx="30430">
                  <c:v>18.152000000000001</c:v>
                </c:pt>
                <c:pt idx="30431">
                  <c:v>17.416863041621795</c:v>
                </c:pt>
                <c:pt idx="30432">
                  <c:v>16.769194379607452</c:v>
                </c:pt>
                <c:pt idx="30433">
                  <c:v>16.735700007652671</c:v>
                </c:pt>
                <c:pt idx="30434">
                  <c:v>16.264550086791203</c:v>
                </c:pt>
                <c:pt idx="30435">
                  <c:v>15.82601443300503</c:v>
                </c:pt>
                <c:pt idx="30436">
                  <c:v>15.414132742128608</c:v>
                </c:pt>
                <c:pt idx="30437">
                  <c:v>15.024565352978396</c:v>
                </c:pt>
                <c:pt idx="30438">
                  <c:v>14.654036171898291</c:v>
                </c:pt>
                <c:pt idx="30439">
                  <c:v>13.4</c:v>
                </c:pt>
                <c:pt idx="30440">
                  <c:v>15.74425039850356</c:v>
                </c:pt>
                <c:pt idx="30441">
                  <c:v>18.017271934896527</c:v>
                </c:pt>
                <c:pt idx="30442">
                  <c:v>20.149999999999999</c:v>
                </c:pt>
                <c:pt idx="30443">
                  <c:v>22.077632730768279</c:v>
                </c:pt>
                <c:pt idx="30444">
                  <c:v>23.741599982106202</c:v>
                </c:pt>
                <c:pt idx="30445">
                  <c:v>25.091342951089921</c:v>
                </c:pt>
                <c:pt idx="30446">
                  <c:v>26.085850380609763</c:v>
                </c:pt>
                <c:pt idx="30447">
                  <c:v>26.694904665664808</c:v>
                </c:pt>
                <c:pt idx="30448">
                  <c:v>30.847999999999999</c:v>
                </c:pt>
                <c:pt idx="30449">
                  <c:v>30.521899917278351</c:v>
                </c:pt>
                <c:pt idx="30450">
                  <c:v>29.59324545060317</c:v>
                </c:pt>
                <c:pt idx="30451">
                  <c:v>28.203415824252044</c:v>
                </c:pt>
                <c:pt idx="30452">
                  <c:v>20.215377580709536</c:v>
                </c:pt>
                <c:pt idx="30453">
                  <c:v>19.221007216502514</c:v>
                </c:pt>
                <c:pt idx="30454">
                  <c:v>18.457999999999998</c:v>
                </c:pt>
                <c:pt idx="30455">
                  <c:v>17.814755161419072</c:v>
                </c:pt>
                <c:pt idx="30456">
                  <c:v>17.248045082156519</c:v>
                </c:pt>
                <c:pt idx="30457">
                  <c:v>16.654290485786682</c:v>
                </c:pt>
                <c:pt idx="30458">
                  <c:v>16.063483442166749</c:v>
                </c:pt>
                <c:pt idx="30459">
                  <c:v>15.513573654085672</c:v>
                </c:pt>
                <c:pt idx="30460">
                  <c:v>14.997087089335873</c:v>
                </c:pt>
                <c:pt idx="30461">
                  <c:v>14.508581950560211</c:v>
                </c:pt>
                <c:pt idx="30462">
                  <c:v>14.043950120316905</c:v>
                </c:pt>
                <c:pt idx="30463">
                  <c:v>14.3</c:v>
                </c:pt>
                <c:pt idx="30464">
                  <c:v>16.92208748277065</c:v>
                </c:pt>
                <c:pt idx="30465">
                  <c:v>19.464504164217598</c:v>
                </c:pt>
                <c:pt idx="30466">
                  <c:v>21.849999999999998</c:v>
                </c:pt>
                <c:pt idx="30467">
                  <c:v>24.006092906266744</c:v>
                </c:pt>
                <c:pt idx="30468">
                  <c:v>25.867271091096569</c:v>
                </c:pt>
                <c:pt idx="30469">
                  <c:v>27.376983597145021</c:v>
                </c:pt>
                <c:pt idx="30470">
                  <c:v>28.489358573867214</c:v>
                </c:pt>
                <c:pt idx="30471">
                  <c:v>29.170597070484341</c:v>
                </c:pt>
                <c:pt idx="30472">
                  <c:v>31.936</c:v>
                </c:pt>
                <c:pt idx="30473">
                  <c:v>31.527080848650634</c:v>
                </c:pt>
                <c:pt idx="30474">
                  <c:v>30.362577628534133</c:v>
                </c:pt>
                <c:pt idx="30475">
                  <c:v>28.619775398665261</c:v>
                </c:pt>
                <c:pt idx="30476">
                  <c:v>21.017695696445291</c:v>
                </c:pt>
                <c:pt idx="30477">
                  <c:v>19.770786827042834</c:v>
                </c:pt>
                <c:pt idx="30478">
                  <c:v>18.814</c:v>
                </c:pt>
                <c:pt idx="30479">
                  <c:v>18.007391392890582</c:v>
                </c:pt>
                <c:pt idx="30480">
                  <c:v>17.296754944291507</c:v>
                </c:pt>
                <c:pt idx="30481">
                  <c:v>17.076966676019932</c:v>
                </c:pt>
                <c:pt idx="30482">
                  <c:v>16.501116772744808</c:v>
                </c:pt>
                <c:pt idx="30483">
                  <c:v>15.965128751450592</c:v>
                </c:pt>
                <c:pt idx="30484">
                  <c:v>15.461717795934966</c:v>
                </c:pt>
                <c:pt idx="30485">
                  <c:v>14.985579875862484</c:v>
                </c:pt>
                <c:pt idx="30486">
                  <c:v>14.532710876764579</c:v>
                </c:pt>
                <c:pt idx="30487">
                  <c:v>13.6</c:v>
                </c:pt>
                <c:pt idx="30488">
                  <c:v>16.361006024904192</c:v>
                </c:pt>
                <c:pt idx="30489">
                  <c:v>19.038120278878132</c:v>
                </c:pt>
                <c:pt idx="30490">
                  <c:v>21.549999999999997</c:v>
                </c:pt>
                <c:pt idx="30491">
                  <c:v>23.820322994015974</c:v>
                </c:pt>
                <c:pt idx="30492">
                  <c:v>25.780106645591751</c:v>
                </c:pt>
                <c:pt idx="30493">
                  <c:v>27.369803920172572</c:v>
                </c:pt>
                <c:pt idx="30494">
                  <c:v>28.541112670495941</c:v>
                </c:pt>
                <c:pt idx="30495">
                  <c:v>29.258443272894105</c:v>
                </c:pt>
                <c:pt idx="30496">
                  <c:v>31.8</c:v>
                </c:pt>
                <c:pt idx="30497">
                  <c:v>31.401433232229099</c:v>
                </c:pt>
                <c:pt idx="30498">
                  <c:v>30.266411106292765</c:v>
                </c:pt>
                <c:pt idx="30499">
                  <c:v>28.567730451863611</c:v>
                </c:pt>
                <c:pt idx="30500">
                  <c:v>21.32990593197832</c:v>
                </c:pt>
                <c:pt idx="30501">
                  <c:v>20.114564375725294</c:v>
                </c:pt>
                <c:pt idx="30502">
                  <c:v>19.181999999999999</c:v>
                </c:pt>
                <c:pt idx="30503">
                  <c:v>18.395811863956645</c:v>
                </c:pt>
                <c:pt idx="30504">
                  <c:v>17.703166211524636</c:v>
                </c:pt>
                <c:pt idx="30505">
                  <c:v>17.535700007652672</c:v>
                </c:pt>
                <c:pt idx="30506">
                  <c:v>17.064550086791204</c:v>
                </c:pt>
                <c:pt idx="30507">
                  <c:v>16.626014433005029</c:v>
                </c:pt>
                <c:pt idx="30508">
                  <c:v>16.214132742128605</c:v>
                </c:pt>
                <c:pt idx="30509">
                  <c:v>15.824565352978397</c:v>
                </c:pt>
                <c:pt idx="30510">
                  <c:v>15.454036171898291</c:v>
                </c:pt>
                <c:pt idx="30511">
                  <c:v>14.1</c:v>
                </c:pt>
                <c:pt idx="30512">
                  <c:v>16.461615216270253</c:v>
                </c:pt>
                <c:pt idx="30513">
                  <c:v>18.751473949229094</c:v>
                </c:pt>
                <c:pt idx="30514">
                  <c:v>20.9</c:v>
                </c:pt>
                <c:pt idx="30515">
                  <c:v>22.841911491736933</c:v>
                </c:pt>
                <c:pt idx="30516">
                  <c:v>24.518204426418102</c:v>
                </c:pt>
                <c:pt idx="30517">
                  <c:v>25.877945491468367</c:v>
                </c:pt>
                <c:pt idx="30518">
                  <c:v>26.879819642688354</c:v>
                </c:pt>
                <c:pt idx="30519">
                  <c:v>27.49338544096603</c:v>
                </c:pt>
                <c:pt idx="30520">
                  <c:v>30.847999999999999</c:v>
                </c:pt>
                <c:pt idx="30521">
                  <c:v>30.521899917278351</c:v>
                </c:pt>
                <c:pt idx="30522">
                  <c:v>29.59324545060317</c:v>
                </c:pt>
                <c:pt idx="30523">
                  <c:v>28.203415824252044</c:v>
                </c:pt>
                <c:pt idx="30524">
                  <c:v>21.015377580709536</c:v>
                </c:pt>
                <c:pt idx="30525">
                  <c:v>20.021007216502515</c:v>
                </c:pt>
                <c:pt idx="30526">
                  <c:v>19.257999999999999</c:v>
                </c:pt>
                <c:pt idx="30527">
                  <c:v>18.614755161419072</c:v>
                </c:pt>
                <c:pt idx="30528">
                  <c:v>18.04804508215652</c:v>
                </c:pt>
                <c:pt idx="30529">
                  <c:v>16.890347627186173</c:v>
                </c:pt>
                <c:pt idx="30530">
                  <c:v>16.389283425635092</c:v>
                </c:pt>
                <c:pt idx="30531">
                  <c:v>15.922904238275191</c:v>
                </c:pt>
                <c:pt idx="30532">
                  <c:v>15.484871328930424</c:v>
                </c:pt>
                <c:pt idx="30533">
                  <c:v>15.070569502373852</c:v>
                </c:pt>
                <c:pt idx="30534">
                  <c:v>14.676514659002946</c:v>
                </c:pt>
                <c:pt idx="30535">
                  <c:v>15.1</c:v>
                </c:pt>
                <c:pt idx="30536">
                  <c:v>17.287967038603323</c:v>
                </c:pt>
                <c:pt idx="30537">
                  <c:v>19.409453805903425</c:v>
                </c:pt>
                <c:pt idx="30538">
                  <c:v>21.4</c:v>
                </c:pt>
                <c:pt idx="30539">
                  <c:v>23.199123882050394</c:v>
                </c:pt>
                <c:pt idx="30540">
                  <c:v>24.752159983299123</c:v>
                </c:pt>
                <c:pt idx="30541">
                  <c:v>26.011920087683926</c:v>
                </c:pt>
                <c:pt idx="30542">
                  <c:v>26.940127021902445</c:v>
                </c:pt>
                <c:pt idx="30543">
                  <c:v>27.508577687953821</c:v>
                </c:pt>
                <c:pt idx="30544">
                  <c:v>31.12</c:v>
                </c:pt>
                <c:pt idx="30545">
                  <c:v>30.773195150121424</c:v>
                </c:pt>
                <c:pt idx="30546">
                  <c:v>29.785578495085911</c:v>
                </c:pt>
                <c:pt idx="30547">
                  <c:v>28.307505717855349</c:v>
                </c:pt>
                <c:pt idx="30548">
                  <c:v>20.590957109643472</c:v>
                </c:pt>
                <c:pt idx="30549">
                  <c:v>19.533452119137593</c:v>
                </c:pt>
                <c:pt idx="30550">
                  <c:v>18.722000000000001</c:v>
                </c:pt>
                <c:pt idx="30551">
                  <c:v>18.03791421928695</c:v>
                </c:pt>
                <c:pt idx="30552">
                  <c:v>17.435222547690266</c:v>
                </c:pt>
                <c:pt idx="30553">
                  <c:v>17.67362143822837</c:v>
                </c:pt>
                <c:pt idx="30554">
                  <c:v>17.079075109522236</c:v>
                </c:pt>
                <c:pt idx="30555">
                  <c:v>16.525684879744439</c:v>
                </c:pt>
                <c:pt idx="30556">
                  <c:v>16.0059294126861</c:v>
                </c:pt>
                <c:pt idx="30557">
                  <c:v>15.514332469234644</c:v>
                </c:pt>
                <c:pt idx="30558">
                  <c:v>15.046759931204987</c:v>
                </c:pt>
                <c:pt idx="30559">
                  <c:v>14.3</c:v>
                </c:pt>
                <c:pt idx="30560">
                  <c:v>17.113100478204274</c:v>
                </c:pt>
                <c:pt idx="30561">
                  <c:v>19.840726321875835</c:v>
                </c:pt>
                <c:pt idx="30562">
                  <c:v>22.4</c:v>
                </c:pt>
                <c:pt idx="30563">
                  <c:v>24.713159276921935</c:v>
                </c:pt>
                <c:pt idx="30564">
                  <c:v>26.709919978527445</c:v>
                </c:pt>
                <c:pt idx="30565">
                  <c:v>28.329611541307905</c:v>
                </c:pt>
                <c:pt idx="30566">
                  <c:v>29.523020456731714</c:v>
                </c:pt>
                <c:pt idx="30567">
                  <c:v>30.253885598797769</c:v>
                </c:pt>
                <c:pt idx="30568">
                  <c:v>31.97</c:v>
                </c:pt>
                <c:pt idx="30569">
                  <c:v>31.558492752756017</c:v>
                </c:pt>
                <c:pt idx="30570">
                  <c:v>30.386619259094473</c:v>
                </c:pt>
                <c:pt idx="30571">
                  <c:v>28.632786635365676</c:v>
                </c:pt>
                <c:pt idx="30572">
                  <c:v>22.064643137562033</c:v>
                </c:pt>
                <c:pt idx="30573">
                  <c:v>20.80984243987222</c:v>
                </c:pt>
                <c:pt idx="30574">
                  <c:v>19.847000000000001</c:v>
                </c:pt>
                <c:pt idx="30575">
                  <c:v>19.035286275124065</c:v>
                </c:pt>
                <c:pt idx="30576">
                  <c:v>18.320152127483226</c:v>
                </c:pt>
                <c:pt idx="30577">
                  <c:v>17.30298810404474</c:v>
                </c:pt>
                <c:pt idx="30578">
                  <c:v>16.760791766545434</c:v>
                </c:pt>
                <c:pt idx="30579">
                  <c:v>16.256127720521661</c:v>
                </c:pt>
                <c:pt idx="30580">
                  <c:v>15.782136885782922</c:v>
                </c:pt>
                <c:pt idx="30581">
                  <c:v>15.333825207792598</c:v>
                </c:pt>
                <c:pt idx="30582">
                  <c:v>14.907422578771843</c:v>
                </c:pt>
                <c:pt idx="30583">
                  <c:v>14.6</c:v>
                </c:pt>
                <c:pt idx="30584">
                  <c:v>17.100533758403795</c:v>
                </c:pt>
                <c:pt idx="30585">
                  <c:v>19.525090063889628</c:v>
                </c:pt>
                <c:pt idx="30586">
                  <c:v>21.799999999999997</c:v>
                </c:pt>
                <c:pt idx="30587">
                  <c:v>23.856141579486163</c:v>
                </c:pt>
                <c:pt idx="30588">
                  <c:v>25.631039980913283</c:v>
                </c:pt>
                <c:pt idx="30589">
                  <c:v>27.070765814495914</c:v>
                </c:pt>
                <c:pt idx="30590">
                  <c:v>28.13157373931708</c:v>
                </c:pt>
                <c:pt idx="30591">
                  <c:v>28.781231643375797</c:v>
                </c:pt>
                <c:pt idx="30592">
                  <c:v>31.494</c:v>
                </c:pt>
                <c:pt idx="30593">
                  <c:v>31.118726095280643</c:v>
                </c:pt>
                <c:pt idx="30594">
                  <c:v>30.05003643124968</c:v>
                </c:pt>
                <c:pt idx="30595">
                  <c:v>28.450629321559894</c:v>
                </c:pt>
                <c:pt idx="30596">
                  <c:v>21.30737896192764</c:v>
                </c:pt>
                <c:pt idx="30597">
                  <c:v>20.163063860260831</c:v>
                </c:pt>
                <c:pt idx="30598">
                  <c:v>19.285</c:v>
                </c:pt>
                <c:pt idx="30599">
                  <c:v>18.544757923855279</c:v>
                </c:pt>
                <c:pt idx="30600">
                  <c:v>17.892591562799169</c:v>
                </c:pt>
                <c:pt idx="30601">
                  <c:v>17.657635723578242</c:v>
                </c:pt>
                <c:pt idx="30602">
                  <c:v>17.085525105389319</c:v>
                </c:pt>
                <c:pt idx="30603">
                  <c:v>16.553017525791823</c:v>
                </c:pt>
                <c:pt idx="30604">
                  <c:v>16.052875472584738</c:v>
                </c:pt>
                <c:pt idx="30605">
                  <c:v>15.579829357188052</c:v>
                </c:pt>
                <c:pt idx="30606">
                  <c:v>15.129901065876497</c:v>
                </c:pt>
                <c:pt idx="30607">
                  <c:v>14.5</c:v>
                </c:pt>
                <c:pt idx="30608">
                  <c:v>17.191546753837422</c:v>
                </c:pt>
                <c:pt idx="30609">
                  <c:v>19.801312221547864</c:v>
                </c:pt>
                <c:pt idx="30610">
                  <c:v>22.25</c:v>
                </c:pt>
                <c:pt idx="30611">
                  <c:v>24.46320795014136</c:v>
                </c:pt>
                <c:pt idx="30612">
                  <c:v>26.373688868344161</c:v>
                </c:pt>
                <c:pt idx="30613">
                  <c:v>27.923393758658797</c:v>
                </c:pt>
                <c:pt idx="30614">
                  <c:v>29.065235622181579</c:v>
                </c:pt>
                <c:pt idx="30615">
                  <c:v>29.764520171689224</c:v>
                </c:pt>
                <c:pt idx="30616">
                  <c:v>31.766000000000002</c:v>
                </c:pt>
                <c:pt idx="30617">
                  <c:v>31.370021328123716</c:v>
                </c:pt>
                <c:pt idx="30618">
                  <c:v>30.242369475732421</c:v>
                </c:pt>
                <c:pt idx="30619">
                  <c:v>28.5547192151632</c:v>
                </c:pt>
                <c:pt idx="30620">
                  <c:v>21.882958490861579</c:v>
                </c:pt>
                <c:pt idx="30621">
                  <c:v>20.675508762895909</c:v>
                </c:pt>
                <c:pt idx="30622">
                  <c:v>19.748999999999999</c:v>
                </c:pt>
                <c:pt idx="30623">
                  <c:v>18.967916981723157</c:v>
                </c:pt>
                <c:pt idx="30624">
                  <c:v>18.279769028332915</c:v>
                </c:pt>
                <c:pt idx="30625">
                  <c:v>18.890347627186173</c:v>
                </c:pt>
                <c:pt idx="30626">
                  <c:v>18.389283425635092</c:v>
                </c:pt>
                <c:pt idx="30627">
                  <c:v>17.922904238275191</c:v>
                </c:pt>
                <c:pt idx="30628">
                  <c:v>17.484871328930424</c:v>
                </c:pt>
                <c:pt idx="30629">
                  <c:v>17.07056950237385</c:v>
                </c:pt>
                <c:pt idx="30630">
                  <c:v>16.676514659002947</c:v>
                </c:pt>
                <c:pt idx="30631">
                  <c:v>14.7</c:v>
                </c:pt>
                <c:pt idx="30632">
                  <c:v>17.304722665003954</c:v>
                </c:pt>
                <c:pt idx="30633">
                  <c:v>19.830302149885028</c:v>
                </c:pt>
                <c:pt idx="30634">
                  <c:v>22.2</c:v>
                </c:pt>
                <c:pt idx="30635">
                  <c:v>24.341814145298088</c:v>
                </c:pt>
                <c:pt idx="30636">
                  <c:v>26.19066664678467</c:v>
                </c:pt>
                <c:pt idx="30637">
                  <c:v>27.690381056766576</c:v>
                </c:pt>
                <c:pt idx="30638">
                  <c:v>28.795389311788625</c:v>
                </c:pt>
                <c:pt idx="30639">
                  <c:v>29.47211629518312</c:v>
                </c:pt>
                <c:pt idx="30640">
                  <c:v>31.12</c:v>
                </c:pt>
                <c:pt idx="30641">
                  <c:v>30.773195150121424</c:v>
                </c:pt>
                <c:pt idx="30642">
                  <c:v>29.785578495085911</c:v>
                </c:pt>
                <c:pt idx="30643">
                  <c:v>28.307505717855349</c:v>
                </c:pt>
                <c:pt idx="30644">
                  <c:v>22.590957109643472</c:v>
                </c:pt>
                <c:pt idx="30645">
                  <c:v>21.533452119137593</c:v>
                </c:pt>
                <c:pt idx="30646">
                  <c:v>20.722000000000001</c:v>
                </c:pt>
                <c:pt idx="30647">
                  <c:v>20.03791421928695</c:v>
                </c:pt>
                <c:pt idx="30648">
                  <c:v>19.435222547690266</c:v>
                </c:pt>
                <c:pt idx="30649">
                  <c:v>19.893692864977734</c:v>
                </c:pt>
                <c:pt idx="30650">
                  <c:v>19.411325088857662</c:v>
                </c:pt>
                <c:pt idx="30651">
                  <c:v>18.962348109981338</c:v>
                </c:pt>
                <c:pt idx="30652">
                  <c:v>18.540659712179288</c:v>
                </c:pt>
                <c:pt idx="30653">
                  <c:v>18.14181690900169</c:v>
                </c:pt>
                <c:pt idx="30654">
                  <c:v>17.762465604562536</c:v>
                </c:pt>
                <c:pt idx="30655">
                  <c:v>16.3</c:v>
                </c:pt>
                <c:pt idx="30656">
                  <c:v>18.731074487337025</c:v>
                </c:pt>
                <c:pt idx="30657">
                  <c:v>21.088282006559361</c:v>
                </c:pt>
                <c:pt idx="30658">
                  <c:v>23.3</c:v>
                </c:pt>
                <c:pt idx="30659">
                  <c:v>25.299026535611549</c:v>
                </c:pt>
                <c:pt idx="30660">
                  <c:v>27.024622203665693</c:v>
                </c:pt>
                <c:pt idx="30661">
                  <c:v>28.424355652982143</c:v>
                </c:pt>
                <c:pt idx="30662">
                  <c:v>29.455696691002718</c:v>
                </c:pt>
                <c:pt idx="30663">
                  <c:v>30.087308542170913</c:v>
                </c:pt>
                <c:pt idx="30664">
                  <c:v>30.95</c:v>
                </c:pt>
                <c:pt idx="30665">
                  <c:v>30.616135629594503</c:v>
                </c:pt>
                <c:pt idx="30666">
                  <c:v>29.665370342284199</c:v>
                </c:pt>
                <c:pt idx="30667">
                  <c:v>28.242449534353284</c:v>
                </c:pt>
                <c:pt idx="30668">
                  <c:v>23.456219904059765</c:v>
                </c:pt>
                <c:pt idx="30669">
                  <c:v>22.438174054990668</c:v>
                </c:pt>
                <c:pt idx="30670">
                  <c:v>21.657</c:v>
                </c:pt>
                <c:pt idx="30671">
                  <c:v>20.998439808119524</c:v>
                </c:pt>
                <c:pt idx="30672">
                  <c:v>20.418236631731673</c:v>
                </c:pt>
                <c:pt idx="30673">
                  <c:v>18.06172143567748</c:v>
                </c:pt>
                <c:pt idx="30674">
                  <c:v>17.624225080591835</c:v>
                </c:pt>
                <c:pt idx="30675">
                  <c:v>17.217013402076098</c:v>
                </c:pt>
                <c:pt idx="30676">
                  <c:v>16.834551831976565</c:v>
                </c:pt>
                <c:pt idx="30677">
                  <c:v>16.472810684908509</c:v>
                </c:pt>
                <c:pt idx="30678">
                  <c:v>16.128747873905557</c:v>
                </c:pt>
                <c:pt idx="30679">
                  <c:v>17.399999999999999</c:v>
                </c:pt>
                <c:pt idx="30680">
                  <c:v>19.153846594435997</c:v>
                </c:pt>
                <c:pt idx="30681">
                  <c:v>20.854403447589252</c:v>
                </c:pt>
                <c:pt idx="30682">
                  <c:v>22.45</c:v>
                </c:pt>
                <c:pt idx="30683">
                  <c:v>23.892154857834047</c:v>
                </c:pt>
                <c:pt idx="30684">
                  <c:v>25.137048875501677</c:v>
                </c:pt>
                <c:pt idx="30685">
                  <c:v>26.146856578222831</c:v>
                </c:pt>
                <c:pt idx="30686">
                  <c:v>26.890895469937675</c:v>
                </c:pt>
                <c:pt idx="30687">
                  <c:v>27.346558305423301</c:v>
                </c:pt>
                <c:pt idx="30688">
                  <c:v>30.542000000000002</c:v>
                </c:pt>
                <c:pt idx="30689">
                  <c:v>30.239192780329901</c:v>
                </c:pt>
                <c:pt idx="30690">
                  <c:v>29.376870775560086</c:v>
                </c:pt>
                <c:pt idx="30691">
                  <c:v>28.086314693948328</c:v>
                </c:pt>
                <c:pt idx="30692">
                  <c:v>21.292850610658853</c:v>
                </c:pt>
                <c:pt idx="30693">
                  <c:v>20.369506701038048</c:v>
                </c:pt>
                <c:pt idx="30694">
                  <c:v>19.660999999999998</c:v>
                </c:pt>
                <c:pt idx="30695">
                  <c:v>19.063701221317707</c:v>
                </c:pt>
                <c:pt idx="30696">
                  <c:v>18.537470433431054</c:v>
                </c:pt>
                <c:pt idx="30697">
                  <c:v>18.483657151603055</c:v>
                </c:pt>
                <c:pt idx="30698">
                  <c:v>17.945200099189947</c:v>
                </c:pt>
                <c:pt idx="30699">
                  <c:v>17.44401649486289</c:v>
                </c:pt>
                <c:pt idx="30700">
                  <c:v>16.973294562432695</c:v>
                </c:pt>
                <c:pt idx="30701">
                  <c:v>16.528074689118167</c:v>
                </c:pt>
                <c:pt idx="30702">
                  <c:v>16.104612767883761</c:v>
                </c:pt>
                <c:pt idx="30703">
                  <c:v>15.8</c:v>
                </c:pt>
                <c:pt idx="30704">
                  <c:v>18.283168940637104</c:v>
                </c:pt>
                <c:pt idx="30705">
                  <c:v>20.690888049557064</c:v>
                </c:pt>
                <c:pt idx="30706">
                  <c:v>22.95</c:v>
                </c:pt>
                <c:pt idx="30707">
                  <c:v>24.991862818517511</c:v>
                </c:pt>
                <c:pt idx="30708">
                  <c:v>26.754435536601385</c:v>
                </c:pt>
                <c:pt idx="30709">
                  <c:v>28.184163274117473</c:v>
                </c:pt>
                <c:pt idx="30710">
                  <c:v>29.237604477238492</c:v>
                </c:pt>
                <c:pt idx="30711">
                  <c:v>29.882750868074574</c:v>
                </c:pt>
                <c:pt idx="30712">
                  <c:v>31.46</c:v>
                </c:pt>
                <c:pt idx="30713">
                  <c:v>31.08731419117526</c:v>
                </c:pt>
                <c:pt idx="30714">
                  <c:v>30.025994800689336</c:v>
                </c:pt>
                <c:pt idx="30715">
                  <c:v>28.43761808485948</c:v>
                </c:pt>
                <c:pt idx="30716">
                  <c:v>22.4604315208109</c:v>
                </c:pt>
                <c:pt idx="30717">
                  <c:v>21.324008247431447</c:v>
                </c:pt>
                <c:pt idx="30718">
                  <c:v>20.451999999999998</c:v>
                </c:pt>
                <c:pt idx="30719">
                  <c:v>19.716863041621796</c:v>
                </c:pt>
                <c:pt idx="30720">
                  <c:v>19.069194379607453</c:v>
                </c:pt>
                <c:pt idx="30721">
                  <c:v>17.599642866253177</c:v>
                </c:pt>
                <c:pt idx="30722">
                  <c:v>17.038750103322862</c:v>
                </c:pt>
                <c:pt idx="30723">
                  <c:v>16.516683848815511</c:v>
                </c:pt>
                <c:pt idx="30724">
                  <c:v>16.026348502534056</c:v>
                </c:pt>
                <c:pt idx="30725">
                  <c:v>15.562577801164759</c:v>
                </c:pt>
                <c:pt idx="30726">
                  <c:v>15.121471633212252</c:v>
                </c:pt>
                <c:pt idx="30727">
                  <c:v>15.7</c:v>
                </c:pt>
                <c:pt idx="30728">
                  <c:v>18.131074487337024</c:v>
                </c:pt>
                <c:pt idx="30729">
                  <c:v>20.488282006559359</c:v>
                </c:pt>
                <c:pt idx="30730">
                  <c:v>22.7</c:v>
                </c:pt>
                <c:pt idx="30731">
                  <c:v>24.699026535611548</c:v>
                </c:pt>
                <c:pt idx="30732">
                  <c:v>26.424622203665692</c:v>
                </c:pt>
                <c:pt idx="30733">
                  <c:v>27.824355652982142</c:v>
                </c:pt>
                <c:pt idx="30734">
                  <c:v>28.855696691002716</c:v>
                </c:pt>
                <c:pt idx="30735">
                  <c:v>29.487308542170911</c:v>
                </c:pt>
                <c:pt idx="30736">
                  <c:v>31.664000000000001</c:v>
                </c:pt>
                <c:pt idx="30737">
                  <c:v>31.275785615807564</c:v>
                </c:pt>
                <c:pt idx="30738">
                  <c:v>30.170244584051392</c:v>
                </c:pt>
                <c:pt idx="30739">
                  <c:v>28.51568550506196</c:v>
                </c:pt>
                <c:pt idx="30740">
                  <c:v>21.742116167511352</c:v>
                </c:pt>
                <c:pt idx="30741">
                  <c:v>20.558341924407756</c:v>
                </c:pt>
                <c:pt idx="30742">
                  <c:v>19.649999999999999</c:v>
                </c:pt>
                <c:pt idx="30743">
                  <c:v>18.884232335022702</c:v>
                </c:pt>
                <c:pt idx="30744">
                  <c:v>18.209577478757762</c:v>
                </c:pt>
                <c:pt idx="30745">
                  <c:v>18.248340484511239</c:v>
                </c:pt>
                <c:pt idx="30746">
                  <c:v>17.736058427701547</c:v>
                </c:pt>
                <c:pt idx="30747">
                  <c:v>17.2592379152515</c:v>
                </c:pt>
                <c:pt idx="30748">
                  <c:v>16.811398298981103</c:v>
                </c:pt>
                <c:pt idx="30749">
                  <c:v>16.387821058397144</c:v>
                </c:pt>
                <c:pt idx="30750">
                  <c:v>15.98494409166719</c:v>
                </c:pt>
                <c:pt idx="30751">
                  <c:v>14.7</c:v>
                </c:pt>
                <c:pt idx="30752">
                  <c:v>17.235263393937181</c:v>
                </c:pt>
                <c:pt idx="30753">
                  <c:v>19.693494092554765</c:v>
                </c:pt>
                <c:pt idx="30754">
                  <c:v>22</c:v>
                </c:pt>
                <c:pt idx="30755">
                  <c:v>24.084699101423475</c:v>
                </c:pt>
                <c:pt idx="30756">
                  <c:v>25.884248869537082</c:v>
                </c:pt>
                <c:pt idx="30757">
                  <c:v>27.343970895252802</c:v>
                </c:pt>
                <c:pt idx="30758">
                  <c:v>28.41951226347426</c:v>
                </c:pt>
                <c:pt idx="30759">
                  <c:v>29.078193193978237</c:v>
                </c:pt>
                <c:pt idx="30760">
                  <c:v>31.222000000000001</c:v>
                </c:pt>
                <c:pt idx="30761">
                  <c:v>30.867430862437576</c:v>
                </c:pt>
                <c:pt idx="30762">
                  <c:v>29.857703386766939</c:v>
                </c:pt>
                <c:pt idx="30763">
                  <c:v>28.346539427956589</c:v>
                </c:pt>
                <c:pt idx="30764">
                  <c:v>22.031799432993701</c:v>
                </c:pt>
                <c:pt idx="30765">
                  <c:v>20.95061895762575</c:v>
                </c:pt>
                <c:pt idx="30766">
                  <c:v>20.120999999999999</c:v>
                </c:pt>
                <c:pt idx="30767">
                  <c:v>19.421598865987402</c:v>
                </c:pt>
                <c:pt idx="30768">
                  <c:v>18.80541409726542</c:v>
                </c:pt>
                <c:pt idx="30769">
                  <c:v>17.335700007652672</c:v>
                </c:pt>
                <c:pt idx="30770">
                  <c:v>16.864550086791205</c:v>
                </c:pt>
                <c:pt idx="30771">
                  <c:v>16.42601443300503</c:v>
                </c:pt>
                <c:pt idx="30772">
                  <c:v>16.014132742128609</c:v>
                </c:pt>
                <c:pt idx="30773">
                  <c:v>15.624565352978397</c:v>
                </c:pt>
                <c:pt idx="30774">
                  <c:v>15.254036171898292</c:v>
                </c:pt>
                <c:pt idx="30775">
                  <c:v>15.6</c:v>
                </c:pt>
                <c:pt idx="30776">
                  <c:v>17.666413314236472</c:v>
                </c:pt>
                <c:pt idx="30777">
                  <c:v>19.670039705575459</c:v>
                </c:pt>
                <c:pt idx="30778">
                  <c:v>21.549999999999997</c:v>
                </c:pt>
                <c:pt idx="30779">
                  <c:v>23.249172555269816</c:v>
                </c:pt>
                <c:pt idx="30780">
                  <c:v>24.715928873115839</c:v>
                </c:pt>
                <c:pt idx="30781">
                  <c:v>25.905702305034819</c:v>
                </c:pt>
                <c:pt idx="30782">
                  <c:v>26.78234218735231</c:v>
                </c:pt>
                <c:pt idx="30783">
                  <c:v>27.319212260845276</c:v>
                </c:pt>
                <c:pt idx="30784">
                  <c:v>30.847999999999999</c:v>
                </c:pt>
                <c:pt idx="30785">
                  <c:v>30.521899917278351</c:v>
                </c:pt>
                <c:pt idx="30786">
                  <c:v>29.59324545060317</c:v>
                </c:pt>
                <c:pt idx="30787">
                  <c:v>28.203415824252044</c:v>
                </c:pt>
                <c:pt idx="30788">
                  <c:v>20.815377580709537</c:v>
                </c:pt>
                <c:pt idx="30789">
                  <c:v>19.821007216502515</c:v>
                </c:pt>
                <c:pt idx="30790">
                  <c:v>19.058</c:v>
                </c:pt>
                <c:pt idx="30791">
                  <c:v>18.414755161419073</c:v>
                </c:pt>
                <c:pt idx="30792">
                  <c:v>17.848045082156521</c:v>
                </c:pt>
                <c:pt idx="30793">
                  <c:v>17.539045245444232</c:v>
                </c:pt>
                <c:pt idx="30794">
                  <c:v>17.086591750013774</c:v>
                </c:pt>
                <c:pt idx="30795">
                  <c:v>16.66545830471118</c:v>
                </c:pt>
                <c:pt idx="30796">
                  <c:v>16.269921125377472</c:v>
                </c:pt>
                <c:pt idx="30797">
                  <c:v>15.895812759606237</c:v>
                </c:pt>
                <c:pt idx="30798">
                  <c:v>15.539987117457883</c:v>
                </c:pt>
                <c:pt idx="30799">
                  <c:v>14.9</c:v>
                </c:pt>
                <c:pt idx="30800">
                  <c:v>17.053237403069936</c:v>
                </c:pt>
                <c:pt idx="30801">
                  <c:v>19.141049777238294</c:v>
                </c:pt>
                <c:pt idx="30802">
                  <c:v>21.1</c:v>
                </c:pt>
                <c:pt idx="30803">
                  <c:v>22.870566360113088</c:v>
                </c:pt>
                <c:pt idx="30804">
                  <c:v>24.398951094675326</c:v>
                </c:pt>
                <c:pt idx="30805">
                  <c:v>25.63871500692704</c:v>
                </c:pt>
                <c:pt idx="30806">
                  <c:v>26.552188497745263</c:v>
                </c:pt>
                <c:pt idx="30807">
                  <c:v>27.11161613735138</c:v>
                </c:pt>
                <c:pt idx="30808">
                  <c:v>30.678000000000001</c:v>
                </c:pt>
                <c:pt idx="30809">
                  <c:v>30.364840396751433</c:v>
                </c:pt>
                <c:pt idx="30810">
                  <c:v>29.473037297801458</c:v>
                </c:pt>
                <c:pt idx="30811">
                  <c:v>28.138359640749979</c:v>
                </c:pt>
                <c:pt idx="30812">
                  <c:v>20.880640375125825</c:v>
                </c:pt>
                <c:pt idx="30813">
                  <c:v>19.92572915235559</c:v>
                </c:pt>
                <c:pt idx="30814">
                  <c:v>19.192999999999998</c:v>
                </c:pt>
                <c:pt idx="30815">
                  <c:v>18.575280750251647</c:v>
                </c:pt>
                <c:pt idx="30816">
                  <c:v>18.031059166197927</c:v>
                </c:pt>
                <c:pt idx="30817">
                  <c:v>17.516369055210983</c:v>
                </c:pt>
                <c:pt idx="30818">
                  <c:v>17.048958419435721</c:v>
                </c:pt>
                <c:pt idx="30819">
                  <c:v>16.613903207346258</c:v>
                </c:pt>
                <c:pt idx="30820">
                  <c:v>16.205290418778382</c:v>
                </c:pt>
                <c:pt idx="30821">
                  <c:v>15.818814834303964</c:v>
                </c:pt>
                <c:pt idx="30822">
                  <c:v>15.45122636101021</c:v>
                </c:pt>
                <c:pt idx="30823">
                  <c:v>15.2</c:v>
                </c:pt>
                <c:pt idx="30824">
                  <c:v>17.353237403069937</c:v>
                </c:pt>
                <c:pt idx="30825">
                  <c:v>19.441049777238291</c:v>
                </c:pt>
                <c:pt idx="30826">
                  <c:v>21.4</c:v>
                </c:pt>
                <c:pt idx="30827">
                  <c:v>23.170566360113089</c:v>
                </c:pt>
                <c:pt idx="30828">
                  <c:v>24.69895109467533</c:v>
                </c:pt>
                <c:pt idx="30829">
                  <c:v>25.93871500692704</c:v>
                </c:pt>
                <c:pt idx="30830">
                  <c:v>26.852188497745264</c:v>
                </c:pt>
                <c:pt idx="30831">
                  <c:v>27.41161613735138</c:v>
                </c:pt>
                <c:pt idx="30832">
                  <c:v>30.814</c:v>
                </c:pt>
                <c:pt idx="30833">
                  <c:v>30.490488013172968</c:v>
                </c:pt>
                <c:pt idx="30834">
                  <c:v>29.569203820042826</c:v>
                </c:pt>
                <c:pt idx="30835">
                  <c:v>28.190404587551633</c:v>
                </c:pt>
                <c:pt idx="30836">
                  <c:v>20.968430139592794</c:v>
                </c:pt>
                <c:pt idx="30837">
                  <c:v>19.981951603673132</c:v>
                </c:pt>
                <c:pt idx="30838">
                  <c:v>19.225000000000001</c:v>
                </c:pt>
                <c:pt idx="30839">
                  <c:v>18.586860279185586</c:v>
                </c:pt>
                <c:pt idx="30840">
                  <c:v>18.024647898964801</c:v>
                </c:pt>
                <c:pt idx="30841">
                  <c:v>17.587002389394613</c:v>
                </c:pt>
                <c:pt idx="30842">
                  <c:v>17.067241762412522</c:v>
                </c:pt>
                <c:pt idx="30843">
                  <c:v>16.583460366569042</c:v>
                </c:pt>
                <c:pt idx="30844">
                  <c:v>16.12908294568156</c:v>
                </c:pt>
                <c:pt idx="30845">
                  <c:v>15.699322095746009</c:v>
                </c:pt>
                <c:pt idx="30846">
                  <c:v>15.290563713443355</c:v>
                </c:pt>
                <c:pt idx="30847">
                  <c:v>15.1</c:v>
                </c:pt>
                <c:pt idx="30848">
                  <c:v>17.478980034036944</c:v>
                </c:pt>
                <c:pt idx="30849">
                  <c:v>19.785675963561662</c:v>
                </c:pt>
                <c:pt idx="30850">
                  <c:v>21.95</c:v>
                </c:pt>
                <c:pt idx="30851">
                  <c:v>23.906190252705589</c:v>
                </c:pt>
                <c:pt idx="30852">
                  <c:v>25.594808870729999</c:v>
                </c:pt>
                <c:pt idx="30853">
                  <c:v>26.96454803184681</c:v>
                </c:pt>
                <c:pt idx="30854">
                  <c:v>27.973788904766945</c:v>
                </c:pt>
                <c:pt idx="30855">
                  <c:v>28.591866216267249</c:v>
                </c:pt>
                <c:pt idx="30856">
                  <c:v>31.290000000000003</c:v>
                </c:pt>
                <c:pt idx="30857">
                  <c:v>30.930254670648345</c:v>
                </c:pt>
                <c:pt idx="30858">
                  <c:v>29.905786647887627</c:v>
                </c:pt>
                <c:pt idx="30859">
                  <c:v>28.372561901357415</c:v>
                </c:pt>
                <c:pt idx="30860">
                  <c:v>21.425694315227187</c:v>
                </c:pt>
                <c:pt idx="30861">
                  <c:v>20.32873018328452</c:v>
                </c:pt>
                <c:pt idx="30862">
                  <c:v>19.486999999999998</c:v>
                </c:pt>
                <c:pt idx="30863">
                  <c:v>18.777388630454372</c:v>
                </c:pt>
                <c:pt idx="30864">
                  <c:v>18.152208463648858</c:v>
                </c:pt>
                <c:pt idx="30865">
                  <c:v>17.171016674744486</c:v>
                </c:pt>
                <c:pt idx="30866">
                  <c:v>16.673691758279606</c:v>
                </c:pt>
                <c:pt idx="30867">
                  <c:v>16.210793012616421</c:v>
                </c:pt>
                <c:pt idx="30868">
                  <c:v>15.776029005580197</c:v>
                </c:pt>
                <c:pt idx="30869">
                  <c:v>15.364818983699418</c:v>
                </c:pt>
                <c:pt idx="30870">
                  <c:v>14.973704848114863</c:v>
                </c:pt>
                <c:pt idx="30871">
                  <c:v>14.9</c:v>
                </c:pt>
                <c:pt idx="30872">
                  <c:v>17.157426309670093</c:v>
                </c:pt>
                <c:pt idx="30873">
                  <c:v>19.346261863233693</c:v>
                </c:pt>
                <c:pt idx="30874">
                  <c:v>21.4</c:v>
                </c:pt>
                <c:pt idx="30875">
                  <c:v>23.256238925925011</c:v>
                </c:pt>
                <c:pt idx="30876">
                  <c:v>24.858577760546716</c:v>
                </c:pt>
                <c:pt idx="30877">
                  <c:v>26.1583302491977</c:v>
                </c:pt>
                <c:pt idx="30878">
                  <c:v>27.116004070216807</c:v>
                </c:pt>
                <c:pt idx="30879">
                  <c:v>27.702500789158705</c:v>
                </c:pt>
                <c:pt idx="30880">
                  <c:v>31.085999999999999</c:v>
                </c:pt>
                <c:pt idx="30881">
                  <c:v>30.741783246016038</c:v>
                </c:pt>
                <c:pt idx="30882">
                  <c:v>29.761536864525567</c:v>
                </c:pt>
                <c:pt idx="30883">
                  <c:v>28.294494481154935</c:v>
                </c:pt>
                <c:pt idx="30884">
                  <c:v>20.844009668526731</c:v>
                </c:pt>
                <c:pt idx="30885">
                  <c:v>19.79439650630821</c:v>
                </c:pt>
                <c:pt idx="30886">
                  <c:v>18.989000000000001</c:v>
                </c:pt>
                <c:pt idx="30887">
                  <c:v>18.310019337053465</c:v>
                </c:pt>
                <c:pt idx="30888">
                  <c:v>17.711825364498548</c:v>
                </c:pt>
                <c:pt idx="30889">
                  <c:v>17.007073816143979</c:v>
                </c:pt>
                <c:pt idx="30890">
                  <c:v>16.599491741747947</c:v>
                </c:pt>
                <c:pt idx="30891">
                  <c:v>16.220123596805941</c:v>
                </c:pt>
                <c:pt idx="30892">
                  <c:v>15.863813245174748</c:v>
                </c:pt>
                <c:pt idx="30893">
                  <c:v>15.526806535513058</c:v>
                </c:pt>
                <c:pt idx="30894">
                  <c:v>15.206269386800905</c:v>
                </c:pt>
                <c:pt idx="30895">
                  <c:v>14.6</c:v>
                </c:pt>
                <c:pt idx="30896">
                  <c:v>16.54485958986962</c:v>
                </c:pt>
                <c:pt idx="30897">
                  <c:v>18.430625605247489</c:v>
                </c:pt>
                <c:pt idx="30898">
                  <c:v>20.2</c:v>
                </c:pt>
                <c:pt idx="30899">
                  <c:v>21.799221228489241</c:v>
                </c:pt>
                <c:pt idx="30900">
                  <c:v>23.179697762932555</c:v>
                </c:pt>
                <c:pt idx="30901">
                  <c:v>24.299484522385711</c:v>
                </c:pt>
                <c:pt idx="30902">
                  <c:v>25.124557352802174</c:v>
                </c:pt>
                <c:pt idx="30903">
                  <c:v>25.629846833736728</c:v>
                </c:pt>
                <c:pt idx="30904">
                  <c:v>30.27</c:v>
                </c:pt>
                <c:pt idx="30905">
                  <c:v>29.987897547486828</c:v>
                </c:pt>
                <c:pt idx="30906">
                  <c:v>29.184537731077345</c:v>
                </c:pt>
                <c:pt idx="30907">
                  <c:v>27.982224800345023</c:v>
                </c:pt>
                <c:pt idx="30908">
                  <c:v>20.017271081724918</c:v>
                </c:pt>
                <c:pt idx="30909">
                  <c:v>19.157061798402971</c:v>
                </c:pt>
                <c:pt idx="30910">
                  <c:v>18.497</c:v>
                </c:pt>
                <c:pt idx="30911">
                  <c:v>17.940542163449834</c:v>
                </c:pt>
                <c:pt idx="30912">
                  <c:v>17.450292967897308</c:v>
                </c:pt>
                <c:pt idx="30913">
                  <c:v>17.297038102769296</c:v>
                </c:pt>
                <c:pt idx="30914">
                  <c:v>16.833366752080234</c:v>
                </c:pt>
                <c:pt idx="30915">
                  <c:v>16.401791981687488</c:v>
                </c:pt>
                <c:pt idx="30916">
                  <c:v>15.996448095428153</c:v>
                </c:pt>
                <c:pt idx="30917">
                  <c:v>15.613064315629533</c:v>
                </c:pt>
                <c:pt idx="30918">
                  <c:v>15.24841655012213</c:v>
                </c:pt>
                <c:pt idx="30919">
                  <c:v>14.9</c:v>
                </c:pt>
                <c:pt idx="30920">
                  <c:v>17.053237403069936</c:v>
                </c:pt>
                <c:pt idx="30921">
                  <c:v>19.141049777238294</c:v>
                </c:pt>
                <c:pt idx="30922">
                  <c:v>21.1</c:v>
                </c:pt>
                <c:pt idx="30923">
                  <c:v>22.870566360113088</c:v>
                </c:pt>
                <c:pt idx="30924">
                  <c:v>24.398951094675326</c:v>
                </c:pt>
                <c:pt idx="30925">
                  <c:v>25.63871500692704</c:v>
                </c:pt>
                <c:pt idx="30926">
                  <c:v>26.552188497745263</c:v>
                </c:pt>
                <c:pt idx="30927">
                  <c:v>27.11161613735138</c:v>
                </c:pt>
                <c:pt idx="30928">
                  <c:v>30.78</c:v>
                </c:pt>
                <c:pt idx="30929">
                  <c:v>30.459076109067585</c:v>
                </c:pt>
                <c:pt idx="30930">
                  <c:v>29.545162189482486</c:v>
                </c:pt>
                <c:pt idx="30931">
                  <c:v>28.177393350851219</c:v>
                </c:pt>
                <c:pt idx="30932">
                  <c:v>20.721482698476052</c:v>
                </c:pt>
                <c:pt idx="30933">
                  <c:v>19.742895990843746</c:v>
                </c:pt>
                <c:pt idx="30934">
                  <c:v>18.992000000000001</c:v>
                </c:pt>
                <c:pt idx="30935">
                  <c:v>18.358965396952101</c:v>
                </c:pt>
                <c:pt idx="30936">
                  <c:v>17.801250715773083</c:v>
                </c:pt>
                <c:pt idx="30937">
                  <c:v>17.187002389394614</c:v>
                </c:pt>
                <c:pt idx="30938">
                  <c:v>16.66724176241252</c:v>
                </c:pt>
                <c:pt idx="30939">
                  <c:v>16.18346036656904</c:v>
                </c:pt>
                <c:pt idx="30940">
                  <c:v>15.72908294568156</c:v>
                </c:pt>
                <c:pt idx="30941">
                  <c:v>15.29932209574601</c:v>
                </c:pt>
                <c:pt idx="30942">
                  <c:v>14.890563713443354</c:v>
                </c:pt>
                <c:pt idx="30943">
                  <c:v>14.9</c:v>
                </c:pt>
                <c:pt idx="30944">
                  <c:v>17.24425039850356</c:v>
                </c:pt>
                <c:pt idx="30945">
                  <c:v>19.517271934896527</c:v>
                </c:pt>
                <c:pt idx="30946">
                  <c:v>21.65</c:v>
                </c:pt>
                <c:pt idx="30947">
                  <c:v>23.577632730768279</c:v>
                </c:pt>
                <c:pt idx="30948">
                  <c:v>25.241599982106202</c:v>
                </c:pt>
                <c:pt idx="30949">
                  <c:v>26.591342951089921</c:v>
                </c:pt>
                <c:pt idx="30950">
                  <c:v>27.585850380609763</c:v>
                </c:pt>
                <c:pt idx="30951">
                  <c:v>28.194904665664808</c:v>
                </c:pt>
                <c:pt idx="30952">
                  <c:v>31.29</c:v>
                </c:pt>
                <c:pt idx="30953">
                  <c:v>30.930254670648338</c:v>
                </c:pt>
                <c:pt idx="30954">
                  <c:v>29.905786647887624</c:v>
                </c:pt>
                <c:pt idx="30955">
                  <c:v>28.372561901357415</c:v>
                </c:pt>
                <c:pt idx="30956">
                  <c:v>21.025694315227184</c:v>
                </c:pt>
                <c:pt idx="30957">
                  <c:v>19.928730183284522</c:v>
                </c:pt>
                <c:pt idx="30958">
                  <c:v>19.087</c:v>
                </c:pt>
                <c:pt idx="30959">
                  <c:v>18.377388630454373</c:v>
                </c:pt>
                <c:pt idx="30960">
                  <c:v>17.752208463648859</c:v>
                </c:pt>
                <c:pt idx="30961">
                  <c:v>18.425664294277986</c:v>
                </c:pt>
                <c:pt idx="30962">
                  <c:v>17.898425097123493</c:v>
                </c:pt>
                <c:pt idx="30963">
                  <c:v>17.407682817886581</c:v>
                </c:pt>
                <c:pt idx="30964">
                  <c:v>16.946767592382013</c:v>
                </c:pt>
                <c:pt idx="30965">
                  <c:v>16.510823133094874</c:v>
                </c:pt>
                <c:pt idx="30966">
                  <c:v>16.096183335219514</c:v>
                </c:pt>
                <c:pt idx="30967">
                  <c:v>14.5</c:v>
                </c:pt>
                <c:pt idx="30968">
                  <c:v>17.156817118304033</c:v>
                </c:pt>
                <c:pt idx="30969">
                  <c:v>19.732908192882732</c:v>
                </c:pt>
                <c:pt idx="30970">
                  <c:v>22.15</c:v>
                </c:pt>
                <c:pt idx="30971">
                  <c:v>24.33465042820405</c:v>
                </c:pt>
                <c:pt idx="30972">
                  <c:v>26.220479979720366</c:v>
                </c:pt>
                <c:pt idx="30973">
                  <c:v>27.75018867790191</c:v>
                </c:pt>
                <c:pt idx="30974">
                  <c:v>28.8772970980244</c:v>
                </c:pt>
                <c:pt idx="30975">
                  <c:v>29.567558621086782</c:v>
                </c:pt>
                <c:pt idx="30976">
                  <c:v>31.358000000000001</c:v>
                </c:pt>
                <c:pt idx="30977">
                  <c:v>30.993078478859111</c:v>
                </c:pt>
                <c:pt idx="30978">
                  <c:v>29.953869909008311</c:v>
                </c:pt>
                <c:pt idx="30979">
                  <c:v>28.39858437475824</c:v>
                </c:pt>
                <c:pt idx="30980">
                  <c:v>22.319589197460672</c:v>
                </c:pt>
                <c:pt idx="30981">
                  <c:v>21.206841408943291</c:v>
                </c:pt>
                <c:pt idx="30982">
                  <c:v>20.353000000000002</c:v>
                </c:pt>
                <c:pt idx="30983">
                  <c:v>19.633178394921341</c:v>
                </c:pt>
                <c:pt idx="30984">
                  <c:v>18.999002830032296</c:v>
                </c:pt>
                <c:pt idx="30985">
                  <c:v>17.467671436952926</c:v>
                </c:pt>
                <c:pt idx="30986">
                  <c:v>16.951650095057033</c:v>
                </c:pt>
                <c:pt idx="30987">
                  <c:v>16.47134914091027</c:v>
                </c:pt>
                <c:pt idx="30988">
                  <c:v>16.020240622331333</c:v>
                </c:pt>
                <c:pt idx="30989">
                  <c:v>15.593571577071579</c:v>
                </c:pt>
                <c:pt idx="30990">
                  <c:v>15.187753902555274</c:v>
                </c:pt>
                <c:pt idx="30991">
                  <c:v>15.7</c:v>
                </c:pt>
                <c:pt idx="30992">
                  <c:v>17.9400614919034</c:v>
                </c:pt>
                <c:pt idx="30993">
                  <c:v>20.112059848901126</c:v>
                </c:pt>
                <c:pt idx="30994">
                  <c:v>22.15</c:v>
                </c:pt>
                <c:pt idx="30995">
                  <c:v>23.991960164956357</c:v>
                </c:pt>
                <c:pt idx="30996">
                  <c:v>25.581973316234816</c:v>
                </c:pt>
                <c:pt idx="30997">
                  <c:v>26.871727708819257</c:v>
                </c:pt>
                <c:pt idx="30998">
                  <c:v>27.82203480813822</c:v>
                </c:pt>
                <c:pt idx="30999">
                  <c:v>28.404020013857483</c:v>
                </c:pt>
                <c:pt idx="31000">
                  <c:v>31.256</c:v>
                </c:pt>
                <c:pt idx="31001">
                  <c:v>30.898842766542955</c:v>
                </c:pt>
                <c:pt idx="31002">
                  <c:v>29.881745017327283</c:v>
                </c:pt>
                <c:pt idx="31003">
                  <c:v>28.359550664657</c:v>
                </c:pt>
                <c:pt idx="31004">
                  <c:v>21.278746874110446</c:v>
                </c:pt>
                <c:pt idx="31005">
                  <c:v>20.189674570455136</c:v>
                </c:pt>
                <c:pt idx="31006">
                  <c:v>19.353999999999999</c:v>
                </c:pt>
                <c:pt idx="31007">
                  <c:v>18.649493748220891</c:v>
                </c:pt>
                <c:pt idx="31008">
                  <c:v>18.028811280457141</c:v>
                </c:pt>
                <c:pt idx="31009">
                  <c:v>17.158376197885921</c:v>
                </c:pt>
                <c:pt idx="31010">
                  <c:v>16.702183417369262</c:v>
                </c:pt>
                <c:pt idx="31011">
                  <c:v>16.277569530369949</c:v>
                </c:pt>
                <c:pt idx="31012">
                  <c:v>15.8787634487277</c:v>
                </c:pt>
                <c:pt idx="31013">
                  <c:v>15.50156327828067</c:v>
                </c:pt>
                <c:pt idx="31014">
                  <c:v>15.142796928345966</c:v>
                </c:pt>
                <c:pt idx="31015">
                  <c:v>14.8</c:v>
                </c:pt>
                <c:pt idx="31016">
                  <c:v>16.91850776753655</c:v>
                </c:pt>
                <c:pt idx="31017">
                  <c:v>18.972645748573157</c:v>
                </c:pt>
                <c:pt idx="31018">
                  <c:v>20.9</c:v>
                </c:pt>
                <c:pt idx="31019">
                  <c:v>22.64200883817578</c:v>
                </c:pt>
                <c:pt idx="31020">
                  <c:v>24.14574220605153</c:v>
                </c:pt>
                <c:pt idx="31021">
                  <c:v>25.365509926170152</c:v>
                </c:pt>
                <c:pt idx="31022">
                  <c:v>26.264249973588079</c:v>
                </c:pt>
                <c:pt idx="31023">
                  <c:v>26.814654586748937</c:v>
                </c:pt>
                <c:pt idx="31024">
                  <c:v>30.712</c:v>
                </c:pt>
                <c:pt idx="31025">
                  <c:v>30.396252300856816</c:v>
                </c:pt>
                <c:pt idx="31026">
                  <c:v>29.497078928361798</c:v>
                </c:pt>
                <c:pt idx="31027">
                  <c:v>28.151370877450393</c:v>
                </c:pt>
                <c:pt idx="31028">
                  <c:v>20.527587816242566</c:v>
                </c:pt>
                <c:pt idx="31029">
                  <c:v>19.564784765184974</c:v>
                </c:pt>
                <c:pt idx="31030">
                  <c:v>18.826000000000001</c:v>
                </c:pt>
                <c:pt idx="31031">
                  <c:v>18.203175632485134</c:v>
                </c:pt>
                <c:pt idx="31032">
                  <c:v>17.654456349389648</c:v>
                </c:pt>
                <c:pt idx="31033">
                  <c:v>16.884397625910729</c:v>
                </c:pt>
                <c:pt idx="31034">
                  <c:v>16.461858411169892</c:v>
                </c:pt>
                <c:pt idx="31035">
                  <c:v>16.068568499441017</c:v>
                </c:pt>
                <c:pt idx="31036">
                  <c:v>15.699182538575656</c:v>
                </c:pt>
                <c:pt idx="31037">
                  <c:v>15.349808610210784</c:v>
                </c:pt>
                <c:pt idx="31038">
                  <c:v>15.01750863035323</c:v>
                </c:pt>
                <c:pt idx="31039">
                  <c:v>14.8</c:v>
                </c:pt>
                <c:pt idx="31040">
                  <c:v>16.74485958986962</c:v>
                </c:pt>
                <c:pt idx="31041">
                  <c:v>18.630625605247491</c:v>
                </c:pt>
                <c:pt idx="31042">
                  <c:v>20.399999999999999</c:v>
                </c:pt>
                <c:pt idx="31043">
                  <c:v>21.99922122848924</c:v>
                </c:pt>
                <c:pt idx="31044">
                  <c:v>23.379697762932555</c:v>
                </c:pt>
                <c:pt idx="31045">
                  <c:v>24.499484522385714</c:v>
                </c:pt>
                <c:pt idx="31046">
                  <c:v>25.324557352802174</c:v>
                </c:pt>
                <c:pt idx="31047">
                  <c:v>25.829846833736731</c:v>
                </c:pt>
                <c:pt idx="31048">
                  <c:v>30.405999999999999</c:v>
                </c:pt>
                <c:pt idx="31049">
                  <c:v>30.113545163908363</c:v>
                </c:pt>
                <c:pt idx="31050">
                  <c:v>29.280704253318714</c:v>
                </c:pt>
                <c:pt idx="31051">
                  <c:v>28.034269747146674</c:v>
                </c:pt>
                <c:pt idx="31052">
                  <c:v>20.005060846191885</c:v>
                </c:pt>
                <c:pt idx="31053">
                  <c:v>19.113284249720511</c:v>
                </c:pt>
                <c:pt idx="31054">
                  <c:v>18.429000000000002</c:v>
                </c:pt>
                <c:pt idx="31055">
                  <c:v>17.852121692383772</c:v>
                </c:pt>
                <c:pt idx="31056">
                  <c:v>17.343881700664181</c:v>
                </c:pt>
                <c:pt idx="31057">
                  <c:v>16.76506667346904</c:v>
                </c:pt>
                <c:pt idx="31058">
                  <c:v>16.346266743814404</c:v>
                </c:pt>
                <c:pt idx="31059">
                  <c:v>15.956457273782249</c:v>
                </c:pt>
                <c:pt idx="31060">
                  <c:v>15.590340215225428</c:v>
                </c:pt>
                <c:pt idx="31061">
                  <c:v>15.244058091536353</c:v>
                </c:pt>
                <c:pt idx="31062">
                  <c:v>14.914698819465148</c:v>
                </c:pt>
                <c:pt idx="31063">
                  <c:v>14.7</c:v>
                </c:pt>
                <c:pt idx="31064">
                  <c:v>16.627494772102928</c:v>
                </c:pt>
                <c:pt idx="31065">
                  <c:v>18.496423590914922</c:v>
                </c:pt>
                <c:pt idx="31066">
                  <c:v>20.25</c:v>
                </c:pt>
                <c:pt idx="31067">
                  <c:v>21.834942467520584</c:v>
                </c:pt>
                <c:pt idx="31068">
                  <c:v>23.203093318620656</c:v>
                </c:pt>
                <c:pt idx="31069">
                  <c:v>24.312881982007269</c:v>
                </c:pt>
                <c:pt idx="31070">
                  <c:v>25.130588090723585</c:v>
                </c:pt>
                <c:pt idx="31071">
                  <c:v>25.631366058435511</c:v>
                </c:pt>
                <c:pt idx="31072">
                  <c:v>30.372</c:v>
                </c:pt>
                <c:pt idx="31073">
                  <c:v>30.08213325980298</c:v>
                </c:pt>
                <c:pt idx="31074">
                  <c:v>29.256662622758373</c:v>
                </c:pt>
                <c:pt idx="31075">
                  <c:v>28.021258510446263</c:v>
                </c:pt>
                <c:pt idx="31076">
                  <c:v>19.858113405075144</c:v>
                </c:pt>
                <c:pt idx="31077">
                  <c:v>18.974228636891123</c:v>
                </c:pt>
                <c:pt idx="31078">
                  <c:v>18.295999999999999</c:v>
                </c:pt>
                <c:pt idx="31079">
                  <c:v>17.724226810150284</c:v>
                </c:pt>
                <c:pt idx="31080">
                  <c:v>17.220484517472464</c:v>
                </c:pt>
                <c:pt idx="31081">
                  <c:v>16.694433339285411</c:v>
                </c:pt>
                <c:pt idx="31082">
                  <c:v>16.327983400837603</c:v>
                </c:pt>
                <c:pt idx="31083">
                  <c:v>15.986900114559468</c:v>
                </c:pt>
                <c:pt idx="31084">
                  <c:v>15.66654768832225</c:v>
                </c:pt>
                <c:pt idx="31085">
                  <c:v>15.363550830094308</c:v>
                </c:pt>
                <c:pt idx="31086">
                  <c:v>15.075361467032005</c:v>
                </c:pt>
                <c:pt idx="31087">
                  <c:v>14.6</c:v>
                </c:pt>
                <c:pt idx="31088">
                  <c:v>16.336481776669302</c:v>
                </c:pt>
                <c:pt idx="31089">
                  <c:v>18.020201433256688</c:v>
                </c:pt>
                <c:pt idx="31090">
                  <c:v>19.600000000000001</c:v>
                </c:pt>
                <c:pt idx="31091">
                  <c:v>21.027876096865391</c:v>
                </c:pt>
                <c:pt idx="31092">
                  <c:v>22.260444431189782</c:v>
                </c:pt>
                <c:pt idx="31093">
                  <c:v>23.260254037844387</c:v>
                </c:pt>
                <c:pt idx="31094">
                  <c:v>23.996926207859083</c:v>
                </c:pt>
                <c:pt idx="31095">
                  <c:v>24.448077530122081</c:v>
                </c:pt>
                <c:pt idx="31096">
                  <c:v>29.896000000000001</c:v>
                </c:pt>
                <c:pt idx="31097">
                  <c:v>29.642366602327609</c:v>
                </c:pt>
                <c:pt idx="31098">
                  <c:v>28.920079794913576</c:v>
                </c:pt>
                <c:pt idx="31099">
                  <c:v>27.839101196640481</c:v>
                </c:pt>
                <c:pt idx="31100">
                  <c:v>19.400849229440752</c:v>
                </c:pt>
                <c:pt idx="31101">
                  <c:v>18.627450057279734</c:v>
                </c:pt>
                <c:pt idx="31102">
                  <c:v>18.033999999999999</c:v>
                </c:pt>
                <c:pt idx="31103">
                  <c:v>17.533698458881503</c:v>
                </c:pt>
                <c:pt idx="31104">
                  <c:v>17.092923952788404</c:v>
                </c:pt>
                <c:pt idx="31105">
                  <c:v>17.413023817419422</c:v>
                </c:pt>
                <c:pt idx="31106">
                  <c:v>16.926916756213146</c:v>
                </c:pt>
                <c:pt idx="31107">
                  <c:v>16.474459335640109</c:v>
                </c:pt>
                <c:pt idx="31108">
                  <c:v>16.049502035529514</c:v>
                </c:pt>
                <c:pt idx="31109">
                  <c:v>15.647567427676124</c:v>
                </c:pt>
                <c:pt idx="31110">
                  <c:v>15.265275415450619</c:v>
                </c:pt>
                <c:pt idx="31111">
                  <c:v>14.8</c:v>
                </c:pt>
                <c:pt idx="31112">
                  <c:v>17.074791127436789</c:v>
                </c:pt>
                <c:pt idx="31113">
                  <c:v>19.280463877566259</c:v>
                </c:pt>
                <c:pt idx="31114">
                  <c:v>21.349999999999998</c:v>
                </c:pt>
                <c:pt idx="31115">
                  <c:v>23.220517686893665</c:v>
                </c:pt>
                <c:pt idx="31116">
                  <c:v>24.835182204858611</c:v>
                </c:pt>
                <c:pt idx="31117">
                  <c:v>26.144932789576146</c:v>
                </c:pt>
                <c:pt idx="31118">
                  <c:v>27.109973332295397</c:v>
                </c:pt>
                <c:pt idx="31119">
                  <c:v>27.700981564459923</c:v>
                </c:pt>
                <c:pt idx="31120">
                  <c:v>30.984000000000002</c:v>
                </c:pt>
                <c:pt idx="31121">
                  <c:v>30.647547533699889</c:v>
                </c:pt>
                <c:pt idx="31122">
                  <c:v>29.689411972844542</c:v>
                </c:pt>
                <c:pt idx="31123">
                  <c:v>28.255460771053698</c:v>
                </c:pt>
                <c:pt idx="31124">
                  <c:v>21.003167345176504</c:v>
                </c:pt>
                <c:pt idx="31125">
                  <c:v>19.977229667820055</c:v>
                </c:pt>
                <c:pt idx="31126">
                  <c:v>19.189999999999998</c:v>
                </c:pt>
                <c:pt idx="31127">
                  <c:v>18.526334690353011</c:v>
                </c:pt>
                <c:pt idx="31128">
                  <c:v>17.941633814923392</c:v>
                </c:pt>
                <c:pt idx="31129">
                  <c:v>16.851685722302797</c:v>
                </c:pt>
                <c:pt idx="31130">
                  <c:v>16.358100090924118</c:v>
                </c:pt>
                <c:pt idx="31131">
                  <c:v>15.898681786957651</c:v>
                </c:pt>
                <c:pt idx="31132">
                  <c:v>15.46718668222997</c:v>
                </c:pt>
                <c:pt idx="31133">
                  <c:v>15.059068465024987</c:v>
                </c:pt>
                <c:pt idx="31134">
                  <c:v>14.670895037226783</c:v>
                </c:pt>
                <c:pt idx="31135">
                  <c:v>14.9</c:v>
                </c:pt>
                <c:pt idx="31136">
                  <c:v>17.087967038603324</c:v>
                </c:pt>
                <c:pt idx="31137">
                  <c:v>19.209453805903426</c:v>
                </c:pt>
                <c:pt idx="31138">
                  <c:v>21.2</c:v>
                </c:pt>
                <c:pt idx="31139">
                  <c:v>22.999123882050394</c:v>
                </c:pt>
                <c:pt idx="31140">
                  <c:v>24.552159983299124</c:v>
                </c:pt>
                <c:pt idx="31141">
                  <c:v>25.811920087683927</c:v>
                </c:pt>
                <c:pt idx="31142">
                  <c:v>26.740127021902445</c:v>
                </c:pt>
                <c:pt idx="31143">
                  <c:v>27.308577687953822</c:v>
                </c:pt>
                <c:pt idx="31144">
                  <c:v>31.052</c:v>
                </c:pt>
                <c:pt idx="31145">
                  <c:v>30.710371341910655</c:v>
                </c:pt>
                <c:pt idx="31146">
                  <c:v>29.737495233965227</c:v>
                </c:pt>
                <c:pt idx="31147">
                  <c:v>28.281483244454524</c:v>
                </c:pt>
                <c:pt idx="31148">
                  <c:v>20.497062227409991</c:v>
                </c:pt>
                <c:pt idx="31149">
                  <c:v>19.455340893478827</c:v>
                </c:pt>
                <c:pt idx="31150">
                  <c:v>18.655999999999999</c:v>
                </c:pt>
                <c:pt idx="31151">
                  <c:v>17.982124454819981</c:v>
                </c:pt>
                <c:pt idx="31152">
                  <c:v>17.388428181306828</c:v>
                </c:pt>
                <c:pt idx="31153">
                  <c:v>14.644995246719677</c:v>
                </c:pt>
                <c:pt idx="31154">
                  <c:v>14.114016764478979</c:v>
                </c:pt>
                <c:pt idx="31155">
                  <c:v>13.619794043545351</c:v>
                </c:pt>
                <c:pt idx="31156">
                  <c:v>13.155609915732242</c:v>
                </c:pt>
                <c:pt idx="31157">
                  <c:v>12.716573651769306</c:v>
                </c:pt>
                <c:pt idx="31158">
                  <c:v>12.2989931461076</c:v>
                </c:pt>
                <c:pt idx="31159">
                  <c:v>14.3</c:v>
                </c:pt>
                <c:pt idx="31160">
                  <c:v>16.349048496469777</c:v>
                </c:pt>
                <c:pt idx="31161">
                  <c:v>18.335837691242894</c:v>
                </c:pt>
                <c:pt idx="31162">
                  <c:v>20.2</c:v>
                </c:pt>
                <c:pt idx="31163">
                  <c:v>21.884893794301163</c:v>
                </c:pt>
                <c:pt idx="31164">
                  <c:v>23.339324428803941</c:v>
                </c:pt>
                <c:pt idx="31165">
                  <c:v>24.519099764656374</c:v>
                </c:pt>
                <c:pt idx="31166">
                  <c:v>25.388372925273721</c:v>
                </c:pt>
                <c:pt idx="31167">
                  <c:v>25.920731485544056</c:v>
                </c:pt>
                <c:pt idx="31168">
                  <c:v>31.391999999999999</c:v>
                </c:pt>
                <c:pt idx="31169">
                  <c:v>31.024490382964494</c:v>
                </c:pt>
                <c:pt idx="31170">
                  <c:v>29.977911539568652</c:v>
                </c:pt>
                <c:pt idx="31171">
                  <c:v>28.411595611458655</c:v>
                </c:pt>
                <c:pt idx="31172">
                  <c:v>18.566536638577414</c:v>
                </c:pt>
                <c:pt idx="31173">
                  <c:v>17.445897021772677</c:v>
                </c:pt>
                <c:pt idx="31174">
                  <c:v>16.586000000000002</c:v>
                </c:pt>
                <c:pt idx="31175">
                  <c:v>15.861073277154828</c:v>
                </c:pt>
                <c:pt idx="31176">
                  <c:v>15.222400013224014</c:v>
                </c:pt>
                <c:pt idx="31177">
                  <c:v>16.564326199161364</c:v>
                </c:pt>
                <c:pt idx="31178">
                  <c:v>16.029608431834465</c:v>
                </c:pt>
                <c:pt idx="31179">
                  <c:v>15.53190526920412</c:v>
                </c:pt>
                <c:pt idx="31180">
                  <c:v>15.064452239082469</c:v>
                </c:pt>
                <c:pt idx="31181">
                  <c:v>14.622324170443736</c:v>
                </c:pt>
                <c:pt idx="31182">
                  <c:v>14.201802956995682</c:v>
                </c:pt>
                <c:pt idx="31183">
                  <c:v>11.9</c:v>
                </c:pt>
                <c:pt idx="31184">
                  <c:v>14.713100478204272</c:v>
                </c:pt>
                <c:pt idx="31185">
                  <c:v>17.440726321875836</c:v>
                </c:pt>
                <c:pt idx="31186">
                  <c:v>20</c:v>
                </c:pt>
                <c:pt idx="31187">
                  <c:v>22.313159276921937</c:v>
                </c:pt>
                <c:pt idx="31188">
                  <c:v>24.309919978527446</c:v>
                </c:pt>
                <c:pt idx="31189">
                  <c:v>25.929611541307906</c:v>
                </c:pt>
                <c:pt idx="31190">
                  <c:v>27.123020456731716</c:v>
                </c:pt>
                <c:pt idx="31191">
                  <c:v>27.853885598797774</c:v>
                </c:pt>
                <c:pt idx="31192">
                  <c:v>31.426000000000002</c:v>
                </c:pt>
                <c:pt idx="31193">
                  <c:v>31.055902287069877</c:v>
                </c:pt>
                <c:pt idx="31194">
                  <c:v>30.001953170128996</c:v>
                </c:pt>
                <c:pt idx="31195">
                  <c:v>28.424606848159069</c:v>
                </c:pt>
                <c:pt idx="31196">
                  <c:v>20.513484079694155</c:v>
                </c:pt>
                <c:pt idx="31197">
                  <c:v>19.384952634602062</c:v>
                </c:pt>
                <c:pt idx="31198">
                  <c:v>18.518999999999998</c:v>
                </c:pt>
                <c:pt idx="31199">
                  <c:v>17.788968159388311</c:v>
                </c:pt>
                <c:pt idx="31200">
                  <c:v>17.145797196415732</c:v>
                </c:pt>
                <c:pt idx="31201">
                  <c:v>18.164326199161366</c:v>
                </c:pt>
                <c:pt idx="31202">
                  <c:v>17.629608431834463</c:v>
                </c:pt>
                <c:pt idx="31203">
                  <c:v>17.131905269204122</c:v>
                </c:pt>
                <c:pt idx="31204">
                  <c:v>16.664452239082468</c:v>
                </c:pt>
                <c:pt idx="31205">
                  <c:v>16.222324170443734</c:v>
                </c:pt>
                <c:pt idx="31206">
                  <c:v>15.801802956995681</c:v>
                </c:pt>
                <c:pt idx="31207">
                  <c:v>13.8</c:v>
                </c:pt>
                <c:pt idx="31208">
                  <c:v>16.561006024904191</c:v>
                </c:pt>
                <c:pt idx="31209">
                  <c:v>19.238120278878132</c:v>
                </c:pt>
                <c:pt idx="31210">
                  <c:v>21.75</c:v>
                </c:pt>
                <c:pt idx="31211">
                  <c:v>24.020322994015974</c:v>
                </c:pt>
                <c:pt idx="31212">
                  <c:v>25.98010664559175</c:v>
                </c:pt>
                <c:pt idx="31213">
                  <c:v>27.569803920172575</c:v>
                </c:pt>
                <c:pt idx="31214">
                  <c:v>28.741112670495941</c:v>
                </c:pt>
                <c:pt idx="31215">
                  <c:v>29.458443272894108</c:v>
                </c:pt>
                <c:pt idx="31216">
                  <c:v>31.425999999999998</c:v>
                </c:pt>
                <c:pt idx="31217">
                  <c:v>31.055902287069873</c:v>
                </c:pt>
                <c:pt idx="31218">
                  <c:v>30.001953170128992</c:v>
                </c:pt>
                <c:pt idx="31219">
                  <c:v>28.424606848159065</c:v>
                </c:pt>
                <c:pt idx="31220">
                  <c:v>22.113484079694157</c:v>
                </c:pt>
                <c:pt idx="31221">
                  <c:v>20.98495263460206</c:v>
                </c:pt>
                <c:pt idx="31222">
                  <c:v>20.119</c:v>
                </c:pt>
                <c:pt idx="31223">
                  <c:v>19.388968159388313</c:v>
                </c:pt>
                <c:pt idx="31224">
                  <c:v>18.745797196415733</c:v>
                </c:pt>
                <c:pt idx="31225">
                  <c:v>16.818973818694868</c:v>
                </c:pt>
                <c:pt idx="31226">
                  <c:v>16.254341770678348</c:v>
                </c:pt>
                <c:pt idx="31227">
                  <c:v>15.728795074474281</c:v>
                </c:pt>
                <c:pt idx="31228">
                  <c:v>15.235190825884285</c:v>
                </c:pt>
                <c:pt idx="31229">
                  <c:v>14.76832831983919</c:v>
                </c:pt>
                <c:pt idx="31230">
                  <c:v>14.324281444100334</c:v>
                </c:pt>
                <c:pt idx="31231">
                  <c:v>15.4</c:v>
                </c:pt>
                <c:pt idx="31232">
                  <c:v>17.761615216270254</c:v>
                </c:pt>
                <c:pt idx="31233">
                  <c:v>20.051473949229095</c:v>
                </c:pt>
                <c:pt idx="31234">
                  <c:v>22.2</c:v>
                </c:pt>
                <c:pt idx="31235">
                  <c:v>24.141911491736934</c:v>
                </c:pt>
                <c:pt idx="31236">
                  <c:v>25.818204426418099</c:v>
                </c:pt>
                <c:pt idx="31237">
                  <c:v>27.177945491468364</c:v>
                </c:pt>
                <c:pt idx="31238">
                  <c:v>28.179819642688351</c:v>
                </c:pt>
                <c:pt idx="31239">
                  <c:v>28.793385440966027</c:v>
                </c:pt>
                <c:pt idx="31240">
                  <c:v>31.698</c:v>
                </c:pt>
                <c:pt idx="31241">
                  <c:v>31.307197519912947</c:v>
                </c:pt>
                <c:pt idx="31242">
                  <c:v>30.194286214611736</c:v>
                </c:pt>
                <c:pt idx="31243">
                  <c:v>28.528696741762371</c:v>
                </c:pt>
                <c:pt idx="31244">
                  <c:v>20.989063608628094</c:v>
                </c:pt>
                <c:pt idx="31245">
                  <c:v>19.797397537237138</c:v>
                </c:pt>
                <c:pt idx="31246">
                  <c:v>18.882999999999999</c:v>
                </c:pt>
                <c:pt idx="31247">
                  <c:v>18.112127217256187</c:v>
                </c:pt>
                <c:pt idx="31248">
                  <c:v>17.43297466194948</c:v>
                </c:pt>
                <c:pt idx="31249">
                  <c:v>17.80298810404474</c:v>
                </c:pt>
                <c:pt idx="31250">
                  <c:v>17.260791766545434</c:v>
                </c:pt>
                <c:pt idx="31251">
                  <c:v>16.756127720521661</c:v>
                </c:pt>
                <c:pt idx="31252">
                  <c:v>16.282136885782922</c:v>
                </c:pt>
                <c:pt idx="31253">
                  <c:v>15.833825207792598</c:v>
                </c:pt>
                <c:pt idx="31254">
                  <c:v>15.407422578771843</c:v>
                </c:pt>
                <c:pt idx="31255">
                  <c:v>13.9</c:v>
                </c:pt>
                <c:pt idx="31256">
                  <c:v>16.608911571604114</c:v>
                </c:pt>
                <c:pt idx="31257">
                  <c:v>19.23551423588043</c:v>
                </c:pt>
                <c:pt idx="31258">
                  <c:v>21.7</c:v>
                </c:pt>
                <c:pt idx="31259">
                  <c:v>23.927486711110014</c:v>
                </c:pt>
                <c:pt idx="31260">
                  <c:v>25.850293312656056</c:v>
                </c:pt>
                <c:pt idx="31261">
                  <c:v>27.409996299037243</c:v>
                </c:pt>
                <c:pt idx="31262">
                  <c:v>28.559204884260168</c:v>
                </c:pt>
                <c:pt idx="31263">
                  <c:v>29.263000946990445</c:v>
                </c:pt>
                <c:pt idx="31264">
                  <c:v>31.494</c:v>
                </c:pt>
                <c:pt idx="31265">
                  <c:v>31.118726095280643</c:v>
                </c:pt>
                <c:pt idx="31266">
                  <c:v>30.05003643124968</c:v>
                </c:pt>
                <c:pt idx="31267">
                  <c:v>28.450629321559894</c:v>
                </c:pt>
                <c:pt idx="31268">
                  <c:v>21.80737896192764</c:v>
                </c:pt>
                <c:pt idx="31269">
                  <c:v>20.663063860260831</c:v>
                </c:pt>
                <c:pt idx="31270">
                  <c:v>19.785</c:v>
                </c:pt>
                <c:pt idx="31271">
                  <c:v>19.044757923855279</c:v>
                </c:pt>
                <c:pt idx="31272">
                  <c:v>18.392591562799169</c:v>
                </c:pt>
                <c:pt idx="31273">
                  <c:v>17.864326199161361</c:v>
                </c:pt>
                <c:pt idx="31274">
                  <c:v>17.329608431834462</c:v>
                </c:pt>
                <c:pt idx="31275">
                  <c:v>16.831905269204121</c:v>
                </c:pt>
                <c:pt idx="31276">
                  <c:v>16.364452239082468</c:v>
                </c:pt>
                <c:pt idx="31277">
                  <c:v>15.922324170443735</c:v>
                </c:pt>
                <c:pt idx="31278">
                  <c:v>15.501802956995681</c:v>
                </c:pt>
                <c:pt idx="31279">
                  <c:v>15</c:v>
                </c:pt>
                <c:pt idx="31280">
                  <c:v>17.500533758403797</c:v>
                </c:pt>
                <c:pt idx="31281">
                  <c:v>19.925090063889627</c:v>
                </c:pt>
                <c:pt idx="31282">
                  <c:v>22.2</c:v>
                </c:pt>
                <c:pt idx="31283">
                  <c:v>24.256141579486162</c:v>
                </c:pt>
                <c:pt idx="31284">
                  <c:v>26.031039980913285</c:v>
                </c:pt>
                <c:pt idx="31285">
                  <c:v>27.470765814495913</c:v>
                </c:pt>
                <c:pt idx="31286">
                  <c:v>28.531573739317079</c:v>
                </c:pt>
                <c:pt idx="31287">
                  <c:v>29.181231643375796</c:v>
                </c:pt>
                <c:pt idx="31288">
                  <c:v>31.426000000000002</c:v>
                </c:pt>
                <c:pt idx="31289">
                  <c:v>31.055902287069877</c:v>
                </c:pt>
                <c:pt idx="31290">
                  <c:v>30.001953170128996</c:v>
                </c:pt>
                <c:pt idx="31291">
                  <c:v>28.424606848159069</c:v>
                </c:pt>
                <c:pt idx="31292">
                  <c:v>21.813484079694152</c:v>
                </c:pt>
                <c:pt idx="31293">
                  <c:v>20.684952634602059</c:v>
                </c:pt>
                <c:pt idx="31294">
                  <c:v>19.818999999999999</c:v>
                </c:pt>
                <c:pt idx="31295">
                  <c:v>19.088968159388308</c:v>
                </c:pt>
                <c:pt idx="31296">
                  <c:v>18.445797196415732</c:v>
                </c:pt>
                <c:pt idx="31297">
                  <c:v>17.56172143567748</c:v>
                </c:pt>
                <c:pt idx="31298">
                  <c:v>17.124225080591835</c:v>
                </c:pt>
                <c:pt idx="31299">
                  <c:v>16.717013402076098</c:v>
                </c:pt>
                <c:pt idx="31300">
                  <c:v>16.334551831976565</c:v>
                </c:pt>
                <c:pt idx="31301">
                  <c:v>15.972810684908511</c:v>
                </c:pt>
                <c:pt idx="31302">
                  <c:v>15.628747873905557</c:v>
                </c:pt>
                <c:pt idx="31303">
                  <c:v>15.1</c:v>
                </c:pt>
                <c:pt idx="31304">
                  <c:v>17.166413314236472</c:v>
                </c:pt>
                <c:pt idx="31305">
                  <c:v>19.170039705575459</c:v>
                </c:pt>
                <c:pt idx="31306">
                  <c:v>21.049999999999997</c:v>
                </c:pt>
                <c:pt idx="31307">
                  <c:v>22.749172555269816</c:v>
                </c:pt>
                <c:pt idx="31308">
                  <c:v>24.215928873115839</c:v>
                </c:pt>
                <c:pt idx="31309">
                  <c:v>25.405702305034819</c:v>
                </c:pt>
                <c:pt idx="31310">
                  <c:v>26.28234218735231</c:v>
                </c:pt>
                <c:pt idx="31311">
                  <c:v>26.819212260845276</c:v>
                </c:pt>
                <c:pt idx="31312">
                  <c:v>30.542000000000002</c:v>
                </c:pt>
                <c:pt idx="31313">
                  <c:v>30.239192780329901</c:v>
                </c:pt>
                <c:pt idx="31314">
                  <c:v>29.376870775560086</c:v>
                </c:pt>
                <c:pt idx="31315">
                  <c:v>28.086314693948328</c:v>
                </c:pt>
                <c:pt idx="31316">
                  <c:v>20.792850610658853</c:v>
                </c:pt>
                <c:pt idx="31317">
                  <c:v>19.869506701038048</c:v>
                </c:pt>
                <c:pt idx="31318">
                  <c:v>19.160999999999998</c:v>
                </c:pt>
                <c:pt idx="31319">
                  <c:v>18.563701221317707</c:v>
                </c:pt>
                <c:pt idx="31320">
                  <c:v>18.037470433431054</c:v>
                </c:pt>
                <c:pt idx="31321">
                  <c:v>16.234959533344995</c:v>
                </c:pt>
                <c:pt idx="31322">
                  <c:v>15.647891774811262</c:v>
                </c:pt>
                <c:pt idx="31323">
                  <c:v>15.101462428426901</c:v>
                </c:pt>
                <c:pt idx="31324">
                  <c:v>14.588244765985646</c:v>
                </c:pt>
                <c:pt idx="31325">
                  <c:v>14.102831431885779</c:v>
                </c:pt>
                <c:pt idx="31326">
                  <c:v>13.641140309428824</c:v>
                </c:pt>
                <c:pt idx="31327">
                  <c:v>15.3</c:v>
                </c:pt>
                <c:pt idx="31328">
                  <c:v>17.661615216270253</c:v>
                </c:pt>
                <c:pt idx="31329">
                  <c:v>19.951473949229094</c:v>
                </c:pt>
                <c:pt idx="31330">
                  <c:v>22.099999999999998</c:v>
                </c:pt>
                <c:pt idx="31331">
                  <c:v>24.041911491736933</c:v>
                </c:pt>
                <c:pt idx="31332">
                  <c:v>25.718204426418101</c:v>
                </c:pt>
                <c:pt idx="31333">
                  <c:v>27.077945491468363</c:v>
                </c:pt>
                <c:pt idx="31334">
                  <c:v>28.079819642688349</c:v>
                </c:pt>
                <c:pt idx="31335">
                  <c:v>28.693385440966026</c:v>
                </c:pt>
                <c:pt idx="31336">
                  <c:v>31.902000000000001</c:v>
                </c:pt>
                <c:pt idx="31337">
                  <c:v>31.495668944545251</c:v>
                </c:pt>
                <c:pt idx="31338">
                  <c:v>30.338535997973793</c:v>
                </c:pt>
                <c:pt idx="31339">
                  <c:v>28.606764161964851</c:v>
                </c:pt>
                <c:pt idx="31340">
                  <c:v>20.570748255328546</c:v>
                </c:pt>
                <c:pt idx="31341">
                  <c:v>19.331731214213448</c:v>
                </c:pt>
                <c:pt idx="31342">
                  <c:v>18.381</c:v>
                </c:pt>
                <c:pt idx="31343">
                  <c:v>17.579496510657094</c:v>
                </c:pt>
                <c:pt idx="31344">
                  <c:v>16.87335776109979</c:v>
                </c:pt>
                <c:pt idx="31345">
                  <c:v>17.148340484511237</c:v>
                </c:pt>
                <c:pt idx="31346">
                  <c:v>16.636058427701549</c:v>
                </c:pt>
                <c:pt idx="31347">
                  <c:v>16.159237915251499</c:v>
                </c:pt>
                <c:pt idx="31348">
                  <c:v>15.711398298981106</c:v>
                </c:pt>
                <c:pt idx="31349">
                  <c:v>15.287821058397146</c:v>
                </c:pt>
                <c:pt idx="31350">
                  <c:v>14.88494409166719</c:v>
                </c:pt>
                <c:pt idx="31351">
                  <c:v>13.2</c:v>
                </c:pt>
                <c:pt idx="31352">
                  <c:v>15.804722665003954</c:v>
                </c:pt>
                <c:pt idx="31353">
                  <c:v>18.330302149885028</c:v>
                </c:pt>
                <c:pt idx="31354">
                  <c:v>20.7</c:v>
                </c:pt>
                <c:pt idx="31355">
                  <c:v>22.841814145298088</c:v>
                </c:pt>
                <c:pt idx="31356">
                  <c:v>24.69066664678467</c:v>
                </c:pt>
                <c:pt idx="31357">
                  <c:v>26.190381056766576</c:v>
                </c:pt>
                <c:pt idx="31358">
                  <c:v>27.295389311788625</c:v>
                </c:pt>
                <c:pt idx="31359">
                  <c:v>27.97211629518312</c:v>
                </c:pt>
                <c:pt idx="31360">
                  <c:v>31.222000000000001</c:v>
                </c:pt>
                <c:pt idx="31361">
                  <c:v>30.867430862437576</c:v>
                </c:pt>
                <c:pt idx="31362">
                  <c:v>29.857703386766939</c:v>
                </c:pt>
                <c:pt idx="31363">
                  <c:v>28.346539427956589</c:v>
                </c:pt>
                <c:pt idx="31364">
                  <c:v>20.931799432993699</c:v>
                </c:pt>
                <c:pt idx="31365">
                  <c:v>19.850618957625748</c:v>
                </c:pt>
                <c:pt idx="31366">
                  <c:v>19.021000000000001</c:v>
                </c:pt>
                <c:pt idx="31367">
                  <c:v>18.321598865987404</c:v>
                </c:pt>
                <c:pt idx="31368">
                  <c:v>17.705414097265422</c:v>
                </c:pt>
                <c:pt idx="31369">
                  <c:v>17.754290485786683</c:v>
                </c:pt>
                <c:pt idx="31370">
                  <c:v>17.163483442166751</c:v>
                </c:pt>
                <c:pt idx="31371">
                  <c:v>16.61357365408567</c:v>
                </c:pt>
                <c:pt idx="31372">
                  <c:v>16.097087089335872</c:v>
                </c:pt>
                <c:pt idx="31373">
                  <c:v>15.608581950560211</c:v>
                </c:pt>
                <c:pt idx="31374">
                  <c:v>15.143950120316905</c:v>
                </c:pt>
                <c:pt idx="31375">
                  <c:v>14.5</c:v>
                </c:pt>
                <c:pt idx="31376">
                  <c:v>17.278370842670885</c:v>
                </c:pt>
                <c:pt idx="31377">
                  <c:v>19.972322293210699</c:v>
                </c:pt>
                <c:pt idx="31378">
                  <c:v>22.5</c:v>
                </c:pt>
                <c:pt idx="31379">
                  <c:v>24.784601754984628</c:v>
                </c:pt>
                <c:pt idx="31380">
                  <c:v>26.756711089903646</c:v>
                </c:pt>
                <c:pt idx="31381">
                  <c:v>28.356406460551018</c:v>
                </c:pt>
                <c:pt idx="31382">
                  <c:v>29.535081932574535</c:v>
                </c:pt>
                <c:pt idx="31383">
                  <c:v>30.25692404819533</c:v>
                </c:pt>
                <c:pt idx="31384">
                  <c:v>31.936</c:v>
                </c:pt>
                <c:pt idx="31385">
                  <c:v>31.527080848650634</c:v>
                </c:pt>
                <c:pt idx="31386">
                  <c:v>30.362577628534133</c:v>
                </c:pt>
                <c:pt idx="31387">
                  <c:v>28.619775398665261</c:v>
                </c:pt>
                <c:pt idx="31388">
                  <c:v>22.117695696445292</c:v>
                </c:pt>
                <c:pt idx="31389">
                  <c:v>20.870786827042835</c:v>
                </c:pt>
                <c:pt idx="31390">
                  <c:v>19.914000000000001</c:v>
                </c:pt>
                <c:pt idx="31391">
                  <c:v>19.107391392890584</c:v>
                </c:pt>
                <c:pt idx="31392">
                  <c:v>18.396754944291509</c:v>
                </c:pt>
                <c:pt idx="31393">
                  <c:v>16.544254772412</c:v>
                </c:pt>
                <c:pt idx="31394">
                  <c:v>15.897358452499034</c:v>
                </c:pt>
                <c:pt idx="31395">
                  <c:v>15.295242038967222</c:v>
                </c:pt>
                <c:pt idx="31396">
                  <c:v>14.729721939589279</c:v>
                </c:pt>
                <c:pt idx="31397">
                  <c:v>14.194839730676687</c:v>
                </c:pt>
                <c:pt idx="31398">
                  <c:v>13.68609728363813</c:v>
                </c:pt>
                <c:pt idx="31399">
                  <c:v>14.7</c:v>
                </c:pt>
                <c:pt idx="31400">
                  <c:v>17.4436412071375</c:v>
                </c:pt>
                <c:pt idx="31401">
                  <c:v>20.103918264545566</c:v>
                </c:pt>
                <c:pt idx="31402">
                  <c:v>22.599999999999998</c:v>
                </c:pt>
                <c:pt idx="31403">
                  <c:v>24.856044233047321</c:v>
                </c:pt>
                <c:pt idx="31404">
                  <c:v>26.803502201279855</c:v>
                </c:pt>
                <c:pt idx="31405">
                  <c:v>28.38320137979413</c:v>
                </c:pt>
                <c:pt idx="31406">
                  <c:v>29.547143408417352</c:v>
                </c:pt>
                <c:pt idx="31407">
                  <c:v>30.259962497592888</c:v>
                </c:pt>
                <c:pt idx="31408">
                  <c:v>32.445999999999998</c:v>
                </c:pt>
                <c:pt idx="31409">
                  <c:v>31.998259410231391</c:v>
                </c:pt>
                <c:pt idx="31410">
                  <c:v>30.723202086939274</c:v>
                </c:pt>
                <c:pt idx="31411">
                  <c:v>28.814943949171457</c:v>
                </c:pt>
                <c:pt idx="31412">
                  <c:v>21.321907313196427</c:v>
                </c:pt>
                <c:pt idx="31413">
                  <c:v>19.95662101948361</c:v>
                </c:pt>
                <c:pt idx="31414">
                  <c:v>18.908999999999999</c:v>
                </c:pt>
                <c:pt idx="31415">
                  <c:v>18.025814626392851</c:v>
                </c:pt>
                <c:pt idx="31416">
                  <c:v>17.247712692167283</c:v>
                </c:pt>
                <c:pt idx="31417">
                  <c:v>15.786261915086936</c:v>
                </c:pt>
                <c:pt idx="31418">
                  <c:v>15.150583450432578</c:v>
                </c:pt>
                <c:pt idx="31419">
                  <c:v>14.558908361990913</c:v>
                </c:pt>
                <c:pt idx="31420">
                  <c:v>14.003194969538598</c:v>
                </c:pt>
                <c:pt idx="31421">
                  <c:v>13.477588174653391</c:v>
                </c:pt>
                <c:pt idx="31422">
                  <c:v>12.977667850973885</c:v>
                </c:pt>
                <c:pt idx="31423">
                  <c:v>13.2</c:v>
                </c:pt>
                <c:pt idx="31424">
                  <c:v>16.030465295970963</c:v>
                </c:pt>
                <c:pt idx="31425">
                  <c:v>18.774928336208401</c:v>
                </c:pt>
                <c:pt idx="31426">
                  <c:v>21.349999999999998</c:v>
                </c:pt>
                <c:pt idx="31427">
                  <c:v>23.677438037890589</c:v>
                </c:pt>
                <c:pt idx="31428">
                  <c:v>25.686524422839341</c:v>
                </c:pt>
                <c:pt idx="31429">
                  <c:v>27.316214081686347</c:v>
                </c:pt>
                <c:pt idx="31430">
                  <c:v>28.516989718810308</c:v>
                </c:pt>
                <c:pt idx="31431">
                  <c:v>29.25236637409899</c:v>
                </c:pt>
                <c:pt idx="31432">
                  <c:v>32.344000000000001</c:v>
                </c:pt>
                <c:pt idx="31433">
                  <c:v>31.904023697915239</c:v>
                </c:pt>
                <c:pt idx="31434">
                  <c:v>30.651077195258246</c:v>
                </c:pt>
                <c:pt idx="31435">
                  <c:v>28.775910239070221</c:v>
                </c:pt>
                <c:pt idx="31436">
                  <c:v>20.4810649898462</c:v>
                </c:pt>
                <c:pt idx="31437">
                  <c:v>19.139454180995457</c:v>
                </c:pt>
                <c:pt idx="31438">
                  <c:v>18.11</c:v>
                </c:pt>
                <c:pt idx="31439">
                  <c:v>17.242129979692397</c:v>
                </c:pt>
                <c:pt idx="31440">
                  <c:v>16.477521142592128</c:v>
                </c:pt>
                <c:pt idx="31441">
                  <c:v>16.667671436952926</c:v>
                </c:pt>
                <c:pt idx="31442">
                  <c:v>16.151650095057036</c:v>
                </c:pt>
                <c:pt idx="31443">
                  <c:v>15.671349140910269</c:v>
                </c:pt>
                <c:pt idx="31444">
                  <c:v>15.220240622331332</c:v>
                </c:pt>
                <c:pt idx="31445">
                  <c:v>14.793571577071578</c:v>
                </c:pt>
                <c:pt idx="31446">
                  <c:v>14.387753902555273</c:v>
                </c:pt>
                <c:pt idx="31447">
                  <c:v>12.5</c:v>
                </c:pt>
                <c:pt idx="31448">
                  <c:v>15.156817118304033</c:v>
                </c:pt>
                <c:pt idx="31449">
                  <c:v>17.732908192882732</c:v>
                </c:pt>
                <c:pt idx="31450">
                  <c:v>20.149999999999999</c:v>
                </c:pt>
                <c:pt idx="31451">
                  <c:v>22.33465042820405</c:v>
                </c:pt>
                <c:pt idx="31452">
                  <c:v>24.220479979720366</c:v>
                </c:pt>
                <c:pt idx="31453">
                  <c:v>25.75018867790191</c:v>
                </c:pt>
                <c:pt idx="31454">
                  <c:v>26.8772970980244</c:v>
                </c:pt>
                <c:pt idx="31455">
                  <c:v>27.567558621086782</c:v>
                </c:pt>
                <c:pt idx="31456">
                  <c:v>31.256</c:v>
                </c:pt>
                <c:pt idx="31457">
                  <c:v>30.898842766542955</c:v>
                </c:pt>
                <c:pt idx="31458">
                  <c:v>29.881745017327283</c:v>
                </c:pt>
                <c:pt idx="31459">
                  <c:v>28.359550664657</c:v>
                </c:pt>
                <c:pt idx="31460">
                  <c:v>20.478746874110445</c:v>
                </c:pt>
                <c:pt idx="31461">
                  <c:v>19.389674570455135</c:v>
                </c:pt>
                <c:pt idx="31462">
                  <c:v>18.554000000000002</c:v>
                </c:pt>
                <c:pt idx="31463">
                  <c:v>17.849493748220887</c:v>
                </c:pt>
                <c:pt idx="31464">
                  <c:v>17.22881128045714</c:v>
                </c:pt>
                <c:pt idx="31465">
                  <c:v>15.67027620043681</c:v>
                </c:pt>
                <c:pt idx="31466">
                  <c:v>15.057033446299664</c:v>
                </c:pt>
                <c:pt idx="31467">
                  <c:v>14.486241008038292</c:v>
                </c:pt>
                <c:pt idx="31468">
                  <c:v>13.950141029437235</c:v>
                </c:pt>
                <c:pt idx="31469">
                  <c:v>13.443085062606803</c:v>
                </c:pt>
                <c:pt idx="31470">
                  <c:v>12.960808985645397</c:v>
                </c:pt>
                <c:pt idx="31471">
                  <c:v>14</c:v>
                </c:pt>
                <c:pt idx="31472">
                  <c:v>16.587357847237261</c:v>
                </c:pt>
                <c:pt idx="31473">
                  <c:v>19.096100135552462</c:v>
                </c:pt>
                <c:pt idx="31474">
                  <c:v>21.45</c:v>
                </c:pt>
                <c:pt idx="31475">
                  <c:v>23.577535384329433</c:v>
                </c:pt>
                <c:pt idx="31476">
                  <c:v>25.41406220247277</c:v>
                </c:pt>
                <c:pt idx="31477">
                  <c:v>26.903778516388133</c:v>
                </c:pt>
                <c:pt idx="31478">
                  <c:v>28.001420049710035</c:v>
                </c:pt>
                <c:pt idx="31479">
                  <c:v>28.673635519881898</c:v>
                </c:pt>
                <c:pt idx="31480">
                  <c:v>32.14</c:v>
                </c:pt>
                <c:pt idx="31481">
                  <c:v>31.715552273282935</c:v>
                </c:pt>
                <c:pt idx="31482">
                  <c:v>30.50682741189619</c:v>
                </c:pt>
                <c:pt idx="31483">
                  <c:v>28.697842818867741</c:v>
                </c:pt>
                <c:pt idx="31484">
                  <c:v>20.199380343145744</c:v>
                </c:pt>
                <c:pt idx="31485">
                  <c:v>18.905120504019145</c:v>
                </c:pt>
                <c:pt idx="31486">
                  <c:v>17.911999999999999</c:v>
                </c:pt>
                <c:pt idx="31487">
                  <c:v>17.074760686291491</c:v>
                </c:pt>
                <c:pt idx="31488">
                  <c:v>16.337138043441819</c:v>
                </c:pt>
                <c:pt idx="31489">
                  <c:v>15.138304771136553</c:v>
                </c:pt>
                <c:pt idx="31490">
                  <c:v>14.569933438033834</c:v>
                </c:pt>
                <c:pt idx="31491">
                  <c:v>14.040906300133051</c:v>
                </c:pt>
                <c:pt idx="31492">
                  <c:v>13.54403314923451</c:v>
                </c:pt>
                <c:pt idx="31493">
                  <c:v>13.074078838513621</c:v>
                </c:pt>
                <c:pt idx="31494">
                  <c:v>12.627091254988414</c:v>
                </c:pt>
                <c:pt idx="31495">
                  <c:v>12.5</c:v>
                </c:pt>
                <c:pt idx="31496">
                  <c:v>15.087357847237261</c:v>
                </c:pt>
                <c:pt idx="31497">
                  <c:v>17.596100135552462</c:v>
                </c:pt>
                <c:pt idx="31498">
                  <c:v>19.95</c:v>
                </c:pt>
                <c:pt idx="31499">
                  <c:v>22.077535384329433</c:v>
                </c:pt>
                <c:pt idx="31500">
                  <c:v>23.91406220247277</c:v>
                </c:pt>
                <c:pt idx="31501">
                  <c:v>25.403778516388133</c:v>
                </c:pt>
                <c:pt idx="31502">
                  <c:v>26.501420049710035</c:v>
                </c:pt>
                <c:pt idx="31503">
                  <c:v>27.173635519881898</c:v>
                </c:pt>
                <c:pt idx="31504">
                  <c:v>31.731999999999999</c:v>
                </c:pt>
                <c:pt idx="31505">
                  <c:v>31.33860942401833</c:v>
                </c:pt>
                <c:pt idx="31506">
                  <c:v>30.218327845172077</c:v>
                </c:pt>
                <c:pt idx="31507">
                  <c:v>28.541707978462785</c:v>
                </c:pt>
                <c:pt idx="31508">
                  <c:v>19.336011049744837</c:v>
                </c:pt>
                <c:pt idx="31509">
                  <c:v>18.136453150066526</c:v>
                </c:pt>
                <c:pt idx="31510">
                  <c:v>17.216000000000001</c:v>
                </c:pt>
                <c:pt idx="31511">
                  <c:v>16.440022099489674</c:v>
                </c:pt>
                <c:pt idx="31512">
                  <c:v>15.756371845141198</c:v>
                </c:pt>
                <c:pt idx="31513">
                  <c:v>16.334959533344996</c:v>
                </c:pt>
                <c:pt idx="31514">
                  <c:v>15.747891774811263</c:v>
                </c:pt>
                <c:pt idx="31515">
                  <c:v>15.201462428426902</c:v>
                </c:pt>
                <c:pt idx="31516">
                  <c:v>14.688244765985647</c:v>
                </c:pt>
                <c:pt idx="31517">
                  <c:v>14.20283143188578</c:v>
                </c:pt>
                <c:pt idx="31518">
                  <c:v>13.741140309428825</c:v>
                </c:pt>
                <c:pt idx="31519">
                  <c:v>12.2</c:v>
                </c:pt>
                <c:pt idx="31520">
                  <c:v>15.11728938480443</c:v>
                </c:pt>
                <c:pt idx="31521">
                  <c:v>17.945938407871232</c:v>
                </c:pt>
                <c:pt idx="31522">
                  <c:v>20.599999999999998</c:v>
                </c:pt>
                <c:pt idx="31523">
                  <c:v>22.998831842733857</c:v>
                </c:pt>
                <c:pt idx="31524">
                  <c:v>25.06954664439883</c:v>
                </c:pt>
                <c:pt idx="31525">
                  <c:v>26.749226783578568</c:v>
                </c:pt>
                <c:pt idx="31526">
                  <c:v>27.986836029203261</c:v>
                </c:pt>
                <c:pt idx="31527">
                  <c:v>28.744770250605093</c:v>
                </c:pt>
                <c:pt idx="31528">
                  <c:v>31.902000000000001</c:v>
                </c:pt>
                <c:pt idx="31529">
                  <c:v>31.495668944545251</c:v>
                </c:pt>
                <c:pt idx="31530">
                  <c:v>30.338535997973793</c:v>
                </c:pt>
                <c:pt idx="31531">
                  <c:v>28.606764161964851</c:v>
                </c:pt>
                <c:pt idx="31532">
                  <c:v>20.670748255328547</c:v>
                </c:pt>
                <c:pt idx="31533">
                  <c:v>19.43173121421345</c:v>
                </c:pt>
                <c:pt idx="31534">
                  <c:v>18.481000000000002</c:v>
                </c:pt>
                <c:pt idx="31535">
                  <c:v>17.679496510657096</c:v>
                </c:pt>
                <c:pt idx="31536">
                  <c:v>16.973357761099791</c:v>
                </c:pt>
                <c:pt idx="31537">
                  <c:v>16.889607152878497</c:v>
                </c:pt>
                <c:pt idx="31538">
                  <c:v>16.272625113655149</c:v>
                </c:pt>
                <c:pt idx="31539">
                  <c:v>15.698352233697062</c:v>
                </c:pt>
                <c:pt idx="31540">
                  <c:v>15.158983352787462</c:v>
                </c:pt>
                <c:pt idx="31541">
                  <c:v>14.648835581281233</c:v>
                </c:pt>
                <c:pt idx="31542">
                  <c:v>14.163618796533477</c:v>
                </c:pt>
                <c:pt idx="31543">
                  <c:v>13.3</c:v>
                </c:pt>
                <c:pt idx="31544">
                  <c:v>16.234654202571122</c:v>
                </c:pt>
                <c:pt idx="31545">
                  <c:v>19.080140422203801</c:v>
                </c:pt>
                <c:pt idx="31546">
                  <c:v>21.75</c:v>
                </c:pt>
                <c:pt idx="31547">
                  <c:v>24.163110603702513</c:v>
                </c:pt>
                <c:pt idx="31548">
                  <c:v>26.246151088710729</c:v>
                </c:pt>
                <c:pt idx="31549">
                  <c:v>27.935829323957012</c:v>
                </c:pt>
                <c:pt idx="31550">
                  <c:v>29.18080529128185</c:v>
                </c:pt>
                <c:pt idx="31551">
                  <c:v>29.943251025906314</c:v>
                </c:pt>
                <c:pt idx="31552">
                  <c:v>32.173999999999999</c:v>
                </c:pt>
                <c:pt idx="31553">
                  <c:v>31.746964177388318</c:v>
                </c:pt>
                <c:pt idx="31554">
                  <c:v>30.53086904245653</c:v>
                </c:pt>
                <c:pt idx="31555">
                  <c:v>28.710854055568156</c:v>
                </c:pt>
                <c:pt idx="31556">
                  <c:v>21.446327784262486</c:v>
                </c:pt>
                <c:pt idx="31557">
                  <c:v>20.144176116848531</c:v>
                </c:pt>
                <c:pt idx="31558">
                  <c:v>19.145</c:v>
                </c:pt>
                <c:pt idx="31559">
                  <c:v>18.302655568524976</c:v>
                </c:pt>
                <c:pt idx="31560">
                  <c:v>17.560535226633537</c:v>
                </c:pt>
                <c:pt idx="31561">
                  <c:v>16.556895249270568</c:v>
                </c:pt>
                <c:pt idx="31562">
                  <c:v>15.86886679340938</c:v>
                </c:pt>
                <c:pt idx="31563">
                  <c:v>15.228465521213694</c:v>
                </c:pt>
                <c:pt idx="31564">
                  <c:v>14.626987496441776</c:v>
                </c:pt>
                <c:pt idx="31565">
                  <c:v>14.058095436095437</c:v>
                </c:pt>
                <c:pt idx="31566">
                  <c:v>13.517005203407029</c:v>
                </c:pt>
                <c:pt idx="31567">
                  <c:v>13.7</c:v>
                </c:pt>
                <c:pt idx="31568">
                  <c:v>16.773572744704666</c:v>
                </c:pt>
                <c:pt idx="31569">
                  <c:v>19.753756536864337</c:v>
                </c:pt>
                <c:pt idx="31570">
                  <c:v>22.549999999999997</c:v>
                </c:pt>
                <c:pt idx="31571">
                  <c:v>25.077340691451745</c:v>
                </c:pt>
                <c:pt idx="31572">
                  <c:v>27.258986643205908</c:v>
                </c:pt>
                <c:pt idx="31573">
                  <c:v>29.028649646984562</c:v>
                </c:pt>
                <c:pt idx="31574">
                  <c:v>30.332559387910575</c:v>
                </c:pt>
                <c:pt idx="31575">
                  <c:v>31.131097228316079</c:v>
                </c:pt>
                <c:pt idx="31576">
                  <c:v>32.82</c:v>
                </c:pt>
                <c:pt idx="31577">
                  <c:v>32.34379035539061</c:v>
                </c:pt>
                <c:pt idx="31578">
                  <c:v>30.987660023103043</c:v>
                </c:pt>
                <c:pt idx="31579">
                  <c:v>28.958067552876003</c:v>
                </c:pt>
                <c:pt idx="31580">
                  <c:v>21.638329165480592</c:v>
                </c:pt>
                <c:pt idx="31581">
                  <c:v>20.186232760606845</c:v>
                </c:pt>
                <c:pt idx="31582">
                  <c:v>19.071999999999999</c:v>
                </c:pt>
                <c:pt idx="31583">
                  <c:v>18.132658330961185</c:v>
                </c:pt>
                <c:pt idx="31584">
                  <c:v>17.305081707276187</c:v>
                </c:pt>
                <c:pt idx="31585">
                  <c:v>16.09629762846162</c:v>
                </c:pt>
                <c:pt idx="31586">
                  <c:v>15.516708440100292</c:v>
                </c:pt>
                <c:pt idx="31587">
                  <c:v>14.977239977109361</c:v>
                </c:pt>
                <c:pt idx="31588">
                  <c:v>14.470560119285192</c:v>
                </c:pt>
                <c:pt idx="31589">
                  <c:v>13.991330394536917</c:v>
                </c:pt>
                <c:pt idx="31590">
                  <c:v>13.53552068765266</c:v>
                </c:pt>
                <c:pt idx="31591">
                  <c:v>13</c:v>
                </c:pt>
                <c:pt idx="31592">
                  <c:v>15.708911571604114</c:v>
                </c:pt>
                <c:pt idx="31593">
                  <c:v>18.335514235880431</c:v>
                </c:pt>
                <c:pt idx="31594">
                  <c:v>20.8</c:v>
                </c:pt>
                <c:pt idx="31595">
                  <c:v>23.027486711110015</c:v>
                </c:pt>
                <c:pt idx="31596">
                  <c:v>24.950293312656058</c:v>
                </c:pt>
                <c:pt idx="31597">
                  <c:v>26.509996299037244</c:v>
                </c:pt>
                <c:pt idx="31598">
                  <c:v>27.65920488426017</c:v>
                </c:pt>
                <c:pt idx="31599">
                  <c:v>28.363000946990446</c:v>
                </c:pt>
                <c:pt idx="31600">
                  <c:v>31.834000000000003</c:v>
                </c:pt>
                <c:pt idx="31601">
                  <c:v>31.432845136334485</c:v>
                </c:pt>
                <c:pt idx="31602">
                  <c:v>30.290452736853108</c:v>
                </c:pt>
                <c:pt idx="31603">
                  <c:v>28.580741688564025</c:v>
                </c:pt>
                <c:pt idx="31604">
                  <c:v>20.376853373095063</c:v>
                </c:pt>
                <c:pt idx="31605">
                  <c:v>19.153619988554681</c:v>
                </c:pt>
                <c:pt idx="31606">
                  <c:v>18.215</c:v>
                </c:pt>
                <c:pt idx="31607">
                  <c:v>17.423706746190128</c:v>
                </c:pt>
                <c:pt idx="31608">
                  <c:v>16.726563394716354</c:v>
                </c:pt>
                <c:pt idx="31609">
                  <c:v>17.122319056486429</c:v>
                </c:pt>
                <c:pt idx="31610">
                  <c:v>16.576383433900922</c:v>
                </c:pt>
                <c:pt idx="31611">
                  <c:v>16.068238946180429</c:v>
                </c:pt>
                <c:pt idx="31612">
                  <c:v>15.590979209133149</c:v>
                </c:pt>
                <c:pt idx="31613">
                  <c:v>15.139575726467031</c:v>
                </c:pt>
                <c:pt idx="31614">
                  <c:v>14.710232389659925</c:v>
                </c:pt>
                <c:pt idx="31615">
                  <c:v>13.1</c:v>
                </c:pt>
                <c:pt idx="31616">
                  <c:v>15.843641207137498</c:v>
                </c:pt>
                <c:pt idx="31617">
                  <c:v>18.503918264545565</c:v>
                </c:pt>
                <c:pt idx="31618">
                  <c:v>21</c:v>
                </c:pt>
                <c:pt idx="31619">
                  <c:v>23.256044233047319</c:v>
                </c:pt>
                <c:pt idx="31620">
                  <c:v>25.203502201279854</c:v>
                </c:pt>
                <c:pt idx="31621">
                  <c:v>26.783201379794129</c:v>
                </c:pt>
                <c:pt idx="31622">
                  <c:v>27.94714340841735</c:v>
                </c:pt>
                <c:pt idx="31623">
                  <c:v>28.659962497592886</c:v>
                </c:pt>
                <c:pt idx="31624">
                  <c:v>31.527999999999999</c:v>
                </c:pt>
                <c:pt idx="31625">
                  <c:v>31.150137999386025</c:v>
                </c:pt>
                <c:pt idx="31626">
                  <c:v>30.07407806181002</c:v>
                </c:pt>
                <c:pt idx="31627">
                  <c:v>28.463640558260305</c:v>
                </c:pt>
                <c:pt idx="31628">
                  <c:v>21.154326403044383</c:v>
                </c:pt>
                <c:pt idx="31629">
                  <c:v>20.002119473090215</c:v>
                </c:pt>
                <c:pt idx="31630">
                  <c:v>19.118000000000002</c:v>
                </c:pt>
                <c:pt idx="31631">
                  <c:v>18.372652806088766</c:v>
                </c:pt>
                <c:pt idx="31632">
                  <c:v>17.715988745990888</c:v>
                </c:pt>
                <c:pt idx="31633">
                  <c:v>16.396297628461618</c:v>
                </c:pt>
                <c:pt idx="31634">
                  <c:v>15.816708440100292</c:v>
                </c:pt>
                <c:pt idx="31635">
                  <c:v>15.277239977109362</c:v>
                </c:pt>
                <c:pt idx="31636">
                  <c:v>14.770560119285193</c:v>
                </c:pt>
                <c:pt idx="31637">
                  <c:v>14.291330394536917</c:v>
                </c:pt>
                <c:pt idx="31638">
                  <c:v>13.835520687652661</c:v>
                </c:pt>
                <c:pt idx="31639">
                  <c:v>14.3</c:v>
                </c:pt>
                <c:pt idx="31640">
                  <c:v>16.835263393937183</c:v>
                </c:pt>
                <c:pt idx="31641">
                  <c:v>19.293494092554763</c:v>
                </c:pt>
                <c:pt idx="31642">
                  <c:v>21.599999999999998</c:v>
                </c:pt>
                <c:pt idx="31643">
                  <c:v>23.684699101423472</c:v>
                </c:pt>
                <c:pt idx="31644">
                  <c:v>25.484248869537076</c:v>
                </c:pt>
                <c:pt idx="31645">
                  <c:v>26.943970895252804</c:v>
                </c:pt>
                <c:pt idx="31646">
                  <c:v>28.019512263474262</c:v>
                </c:pt>
                <c:pt idx="31647">
                  <c:v>28.678193193978238</c:v>
                </c:pt>
                <c:pt idx="31648">
                  <c:v>31.834</c:v>
                </c:pt>
                <c:pt idx="31649">
                  <c:v>31.432845136334482</c:v>
                </c:pt>
                <c:pt idx="31650">
                  <c:v>30.290452736853105</c:v>
                </c:pt>
                <c:pt idx="31651">
                  <c:v>28.580741688564025</c:v>
                </c:pt>
                <c:pt idx="31652">
                  <c:v>20.676853373095064</c:v>
                </c:pt>
                <c:pt idx="31653">
                  <c:v>19.453619988554681</c:v>
                </c:pt>
                <c:pt idx="31654">
                  <c:v>18.515000000000001</c:v>
                </c:pt>
                <c:pt idx="31655">
                  <c:v>17.723706746190128</c:v>
                </c:pt>
                <c:pt idx="31656">
                  <c:v>17.026563394716355</c:v>
                </c:pt>
                <c:pt idx="31657">
                  <c:v>16.754290485786683</c:v>
                </c:pt>
                <c:pt idx="31658">
                  <c:v>16.163483442166751</c:v>
                </c:pt>
                <c:pt idx="31659">
                  <c:v>15.613573654085672</c:v>
                </c:pt>
                <c:pt idx="31660">
                  <c:v>15.097087089335872</c:v>
                </c:pt>
                <c:pt idx="31661">
                  <c:v>14.608581950560211</c:v>
                </c:pt>
                <c:pt idx="31662">
                  <c:v>14.143950120316905</c:v>
                </c:pt>
                <c:pt idx="31663">
                  <c:v>13.4</c:v>
                </c:pt>
                <c:pt idx="31664">
                  <c:v>16.195735660437578</c:v>
                </c:pt>
                <c:pt idx="31665">
                  <c:v>18.906524307543268</c:v>
                </c:pt>
                <c:pt idx="31666">
                  <c:v>21.45</c:v>
                </c:pt>
                <c:pt idx="31667">
                  <c:v>23.748880515953282</c:v>
                </c:pt>
                <c:pt idx="31668">
                  <c:v>25.733315534215549</c:v>
                </c:pt>
                <c:pt idx="31669">
                  <c:v>27.343009000929463</c:v>
                </c:pt>
                <c:pt idx="31670">
                  <c:v>28.529051194653128</c:v>
                </c:pt>
                <c:pt idx="31671">
                  <c:v>29.255404823496551</c:v>
                </c:pt>
                <c:pt idx="31672">
                  <c:v>31.936</c:v>
                </c:pt>
                <c:pt idx="31673">
                  <c:v>31.527080848650634</c:v>
                </c:pt>
                <c:pt idx="31674">
                  <c:v>30.362577628534133</c:v>
                </c:pt>
                <c:pt idx="31675">
                  <c:v>28.619775398665261</c:v>
                </c:pt>
                <c:pt idx="31676">
                  <c:v>21.117695696445292</c:v>
                </c:pt>
                <c:pt idx="31677">
                  <c:v>19.870786827042835</c:v>
                </c:pt>
                <c:pt idx="31678">
                  <c:v>18.914000000000001</c:v>
                </c:pt>
                <c:pt idx="31679">
                  <c:v>18.107391392890584</c:v>
                </c:pt>
                <c:pt idx="31680">
                  <c:v>17.396754944291509</c:v>
                </c:pt>
                <c:pt idx="31681">
                  <c:v>16.547600010203563</c:v>
                </c:pt>
                <c:pt idx="31682">
                  <c:v>15.919400115721608</c:v>
                </c:pt>
                <c:pt idx="31683">
                  <c:v>15.334685910673373</c:v>
                </c:pt>
                <c:pt idx="31684">
                  <c:v>14.785510322838146</c:v>
                </c:pt>
                <c:pt idx="31685">
                  <c:v>14.266087137304531</c:v>
                </c:pt>
                <c:pt idx="31686">
                  <c:v>13.772048229197724</c:v>
                </c:pt>
                <c:pt idx="31687">
                  <c:v>13.7</c:v>
                </c:pt>
                <c:pt idx="31688">
                  <c:v>16.547830113737657</c:v>
                </c:pt>
                <c:pt idx="31689">
                  <c:v>19.309130350540968</c:v>
                </c:pt>
                <c:pt idx="31690">
                  <c:v>21.9</c:v>
                </c:pt>
                <c:pt idx="31691">
                  <c:v>24.241716798859244</c:v>
                </c:pt>
                <c:pt idx="31692">
                  <c:v>26.263128867151238</c:v>
                </c:pt>
                <c:pt idx="31693">
                  <c:v>27.902816622064794</c:v>
                </c:pt>
                <c:pt idx="31694">
                  <c:v>29.110958980888896</c:v>
                </c:pt>
                <c:pt idx="31695">
                  <c:v>29.850847149400213</c:v>
                </c:pt>
                <c:pt idx="31696">
                  <c:v>32.275999999999996</c:v>
                </c:pt>
                <c:pt idx="31697">
                  <c:v>31.84119988970447</c:v>
                </c:pt>
                <c:pt idx="31698">
                  <c:v>30.602993934137558</c:v>
                </c:pt>
                <c:pt idx="31699">
                  <c:v>28.749887765669392</c:v>
                </c:pt>
                <c:pt idx="31700">
                  <c:v>21.187170107612715</c:v>
                </c:pt>
                <c:pt idx="31701">
                  <c:v>19.861342955336688</c:v>
                </c:pt>
                <c:pt idx="31702">
                  <c:v>18.844000000000001</c:v>
                </c:pt>
                <c:pt idx="31703">
                  <c:v>17.986340215225432</c:v>
                </c:pt>
                <c:pt idx="31704">
                  <c:v>17.230726776208694</c:v>
                </c:pt>
                <c:pt idx="31705">
                  <c:v>15.560980961369804</c:v>
                </c:pt>
                <c:pt idx="31706">
                  <c:v>15.007566768611891</c:v>
                </c:pt>
                <c:pt idx="31707">
                  <c:v>14.492461397497971</c:v>
                </c:pt>
                <c:pt idx="31708">
                  <c:v>14.008663855833603</c:v>
                </c:pt>
                <c:pt idx="31709">
                  <c:v>13.551076763815894</c:v>
                </c:pt>
                <c:pt idx="31710">
                  <c:v>13.115852011436088</c:v>
                </c:pt>
                <c:pt idx="31711">
                  <c:v>13.3</c:v>
                </c:pt>
                <c:pt idx="31712">
                  <c:v>15.765804122870412</c:v>
                </c:pt>
                <c:pt idx="31713">
                  <c:v>18.156686035224496</c:v>
                </c:pt>
                <c:pt idx="31714">
                  <c:v>20.399999999999999</c:v>
                </c:pt>
                <c:pt idx="31715">
                  <c:v>22.427584057548856</c:v>
                </c:pt>
                <c:pt idx="31716">
                  <c:v>24.177831092289487</c:v>
                </c:pt>
                <c:pt idx="31717">
                  <c:v>25.59756073373903</c:v>
                </c:pt>
                <c:pt idx="31718">
                  <c:v>26.643635215159897</c:v>
                </c:pt>
                <c:pt idx="31719">
                  <c:v>27.284270092773355</c:v>
                </c:pt>
                <c:pt idx="31720">
                  <c:v>31.596</c:v>
                </c:pt>
                <c:pt idx="31721">
                  <c:v>31.212961807596795</c:v>
                </c:pt>
                <c:pt idx="31722">
                  <c:v>30.122161322930708</c:v>
                </c:pt>
                <c:pt idx="31723">
                  <c:v>28.489663031661131</c:v>
                </c:pt>
                <c:pt idx="31724">
                  <c:v>19.648221285277867</c:v>
                </c:pt>
                <c:pt idx="31725">
                  <c:v>18.480230698748986</c:v>
                </c:pt>
                <c:pt idx="31726">
                  <c:v>17.584</c:v>
                </c:pt>
                <c:pt idx="31727">
                  <c:v>16.828442570555737</c:v>
                </c:pt>
                <c:pt idx="31728">
                  <c:v>16.162783112374324</c:v>
                </c:pt>
                <c:pt idx="31729">
                  <c:v>16.222319056486427</c:v>
                </c:pt>
                <c:pt idx="31730">
                  <c:v>15.67638343390092</c:v>
                </c:pt>
                <c:pt idx="31731">
                  <c:v>15.168238946180431</c:v>
                </c:pt>
                <c:pt idx="31732">
                  <c:v>14.690979209133149</c:v>
                </c:pt>
                <c:pt idx="31733">
                  <c:v>14.239575726467031</c:v>
                </c:pt>
                <c:pt idx="31734">
                  <c:v>13.810232389659927</c:v>
                </c:pt>
                <c:pt idx="31735">
                  <c:v>12.7</c:v>
                </c:pt>
                <c:pt idx="31736">
                  <c:v>15.356817118304033</c:v>
                </c:pt>
                <c:pt idx="31737">
                  <c:v>17.932908192882731</c:v>
                </c:pt>
                <c:pt idx="31738">
                  <c:v>20.349999999999998</c:v>
                </c:pt>
                <c:pt idx="31739">
                  <c:v>22.534650428204053</c:v>
                </c:pt>
                <c:pt idx="31740">
                  <c:v>24.420479979720362</c:v>
                </c:pt>
                <c:pt idx="31741">
                  <c:v>25.950188677901913</c:v>
                </c:pt>
                <c:pt idx="31742">
                  <c:v>27.077297098024395</c:v>
                </c:pt>
                <c:pt idx="31743">
                  <c:v>27.767558621086785</c:v>
                </c:pt>
                <c:pt idx="31744">
                  <c:v>31.527999999999999</c:v>
                </c:pt>
                <c:pt idx="31745">
                  <c:v>31.150137999386025</c:v>
                </c:pt>
                <c:pt idx="31746">
                  <c:v>30.07407806181002</c:v>
                </c:pt>
                <c:pt idx="31747">
                  <c:v>28.463640558260305</c:v>
                </c:pt>
                <c:pt idx="31748">
                  <c:v>20.254326403044384</c:v>
                </c:pt>
                <c:pt idx="31749">
                  <c:v>19.102119473090216</c:v>
                </c:pt>
                <c:pt idx="31750">
                  <c:v>18.218</c:v>
                </c:pt>
                <c:pt idx="31751">
                  <c:v>17.472652806088767</c:v>
                </c:pt>
                <c:pt idx="31752">
                  <c:v>16.815988745990889</c:v>
                </c:pt>
                <c:pt idx="31753">
                  <c:v>16.860240487062129</c:v>
                </c:pt>
                <c:pt idx="31754">
                  <c:v>16.190908456631952</c:v>
                </c:pt>
                <c:pt idx="31755">
                  <c:v>15.567909392919844</c:v>
                </c:pt>
                <c:pt idx="31756">
                  <c:v>14.982775879690642</c:v>
                </c:pt>
                <c:pt idx="31757">
                  <c:v>14.429342842723278</c:v>
                </c:pt>
                <c:pt idx="31758">
                  <c:v>13.902956148966622</c:v>
                </c:pt>
                <c:pt idx="31759">
                  <c:v>13.4</c:v>
                </c:pt>
                <c:pt idx="31760">
                  <c:v>16.508302380238053</c:v>
                </c:pt>
                <c:pt idx="31761">
                  <c:v>19.522160565529468</c:v>
                </c:pt>
                <c:pt idx="31762">
                  <c:v>22.349999999999998</c:v>
                </c:pt>
                <c:pt idx="31763">
                  <c:v>24.905898213389051</c:v>
                </c:pt>
                <c:pt idx="31764">
                  <c:v>27.112195531829705</c:v>
                </c:pt>
                <c:pt idx="31765">
                  <c:v>28.901854727741451</c:v>
                </c:pt>
                <c:pt idx="31766">
                  <c:v>30.220497912067756</c:v>
                </c:pt>
                <c:pt idx="31767">
                  <c:v>31.02805877891852</c:v>
                </c:pt>
                <c:pt idx="31768">
                  <c:v>32.650000000000006</c:v>
                </c:pt>
                <c:pt idx="31769">
                  <c:v>32.186730834863695</c:v>
                </c:pt>
                <c:pt idx="31770">
                  <c:v>30.867451870301331</c:v>
                </c:pt>
                <c:pt idx="31771">
                  <c:v>28.893011369373937</c:v>
                </c:pt>
                <c:pt idx="31772">
                  <c:v>21.803591959896881</c:v>
                </c:pt>
                <c:pt idx="31773">
                  <c:v>20.390954696459922</c:v>
                </c:pt>
                <c:pt idx="31774">
                  <c:v>19.306999999999999</c:v>
                </c:pt>
                <c:pt idx="31775">
                  <c:v>18.39318391979376</c:v>
                </c:pt>
                <c:pt idx="31776">
                  <c:v>17.588095791317595</c:v>
                </c:pt>
                <c:pt idx="31777">
                  <c:v>16.42900953206955</c:v>
                </c:pt>
                <c:pt idx="31778">
                  <c:v>15.920466760346063</c:v>
                </c:pt>
                <c:pt idx="31779">
                  <c:v>15.44712668959273</c:v>
                </c:pt>
                <c:pt idx="31780">
                  <c:v>15.002555975630878</c:v>
                </c:pt>
                <c:pt idx="31781">
                  <c:v>14.582070539722714</c:v>
                </c:pt>
                <c:pt idx="31782">
                  <c:v>14.18213428077911</c:v>
                </c:pt>
                <c:pt idx="31783">
                  <c:v>13.4</c:v>
                </c:pt>
                <c:pt idx="31784">
                  <c:v>15.831074487337025</c:v>
                </c:pt>
                <c:pt idx="31785">
                  <c:v>18.188282006559362</c:v>
                </c:pt>
                <c:pt idx="31786">
                  <c:v>20.399999999999999</c:v>
                </c:pt>
                <c:pt idx="31787">
                  <c:v>22.399026535611547</c:v>
                </c:pt>
                <c:pt idx="31788">
                  <c:v>24.124622203665691</c:v>
                </c:pt>
                <c:pt idx="31789">
                  <c:v>25.524355652982138</c:v>
                </c:pt>
                <c:pt idx="31790">
                  <c:v>26.555696691002716</c:v>
                </c:pt>
                <c:pt idx="31791">
                  <c:v>27.187308542170911</c:v>
                </c:pt>
                <c:pt idx="31792">
                  <c:v>31.187999999999999</c:v>
                </c:pt>
                <c:pt idx="31793">
                  <c:v>30.83601895833219</c:v>
                </c:pt>
                <c:pt idx="31794">
                  <c:v>29.833661756206595</c:v>
                </c:pt>
                <c:pt idx="31795">
                  <c:v>28.333528191256175</c:v>
                </c:pt>
                <c:pt idx="31796">
                  <c:v>20.184851991876961</c:v>
                </c:pt>
                <c:pt idx="31797">
                  <c:v>19.111563344796366</c:v>
                </c:pt>
                <c:pt idx="31798">
                  <c:v>18.288</c:v>
                </c:pt>
                <c:pt idx="31799">
                  <c:v>17.593703983753919</c:v>
                </c:pt>
                <c:pt idx="31800">
                  <c:v>16.982016914073704</c:v>
                </c:pt>
                <c:pt idx="31801">
                  <c:v>17.580311913811492</c:v>
                </c:pt>
                <c:pt idx="31802">
                  <c:v>17.023158435967378</c:v>
                </c:pt>
                <c:pt idx="31803">
                  <c:v>16.50457262315674</c:v>
                </c:pt>
                <c:pt idx="31804">
                  <c:v>16.01750617918383</c:v>
                </c:pt>
                <c:pt idx="31805">
                  <c:v>15.556827282490326</c:v>
                </c:pt>
                <c:pt idx="31806">
                  <c:v>15.118661822324171</c:v>
                </c:pt>
                <c:pt idx="31807">
                  <c:v>13.8</c:v>
                </c:pt>
                <c:pt idx="31808">
                  <c:v>16.543641207137501</c:v>
                </c:pt>
                <c:pt idx="31809">
                  <c:v>19.203918264545567</c:v>
                </c:pt>
                <c:pt idx="31810">
                  <c:v>21.7</c:v>
                </c:pt>
                <c:pt idx="31811">
                  <c:v>23.956044233047322</c:v>
                </c:pt>
                <c:pt idx="31812">
                  <c:v>25.903502201279856</c:v>
                </c:pt>
                <c:pt idx="31813">
                  <c:v>27.483201379794131</c:v>
                </c:pt>
                <c:pt idx="31814">
                  <c:v>28.647143408417353</c:v>
                </c:pt>
                <c:pt idx="31815">
                  <c:v>29.359962497592889</c:v>
                </c:pt>
                <c:pt idx="31816">
                  <c:v>31.630000000000003</c:v>
                </c:pt>
                <c:pt idx="31817">
                  <c:v>31.244373711702181</c:v>
                </c:pt>
                <c:pt idx="31818">
                  <c:v>30.146202953491052</c:v>
                </c:pt>
                <c:pt idx="31819">
                  <c:v>28.502674268361545</c:v>
                </c:pt>
                <c:pt idx="31820">
                  <c:v>21.695168726394609</c:v>
                </c:pt>
                <c:pt idx="31821">
                  <c:v>20.519286311578369</c:v>
                </c:pt>
                <c:pt idx="31822">
                  <c:v>19.616999999999997</c:v>
                </c:pt>
                <c:pt idx="31823">
                  <c:v>18.856337452789219</c:v>
                </c:pt>
                <c:pt idx="31824">
                  <c:v>18.186180295566043</c:v>
                </c:pt>
                <c:pt idx="31825">
                  <c:v>16.612283343111748</c:v>
                </c:pt>
                <c:pt idx="31826">
                  <c:v>16.010258444233209</c:v>
                </c:pt>
                <c:pt idx="31827">
                  <c:v>15.449907331061983</c:v>
                </c:pt>
                <c:pt idx="31828">
                  <c:v>14.923614059386555</c:v>
                </c:pt>
                <c:pt idx="31829">
                  <c:v>14.425833506583507</c:v>
                </c:pt>
                <c:pt idx="31830">
                  <c:v>13.952379552981151</c:v>
                </c:pt>
                <c:pt idx="31831">
                  <c:v>14.7</c:v>
                </c:pt>
                <c:pt idx="31832">
                  <c:v>17.28735784723726</c:v>
                </c:pt>
                <c:pt idx="31833">
                  <c:v>19.796100135552464</c:v>
                </c:pt>
                <c:pt idx="31834">
                  <c:v>22.15</c:v>
                </c:pt>
                <c:pt idx="31835">
                  <c:v>24.277535384329436</c:v>
                </c:pt>
                <c:pt idx="31836">
                  <c:v>26.114062202472773</c:v>
                </c:pt>
                <c:pt idx="31837">
                  <c:v>27.603778516388136</c:v>
                </c:pt>
                <c:pt idx="31838">
                  <c:v>28.701420049710038</c:v>
                </c:pt>
                <c:pt idx="31839">
                  <c:v>29.373635519881901</c:v>
                </c:pt>
                <c:pt idx="31840">
                  <c:v>32.037999999999997</c:v>
                </c:pt>
                <c:pt idx="31841">
                  <c:v>31.621316560966783</c:v>
                </c:pt>
                <c:pt idx="31842">
                  <c:v>30.434702520215161</c:v>
                </c:pt>
                <c:pt idx="31843">
                  <c:v>28.658809108766501</c:v>
                </c:pt>
                <c:pt idx="31844">
                  <c:v>21.05853801979552</c:v>
                </c:pt>
                <c:pt idx="31845">
                  <c:v>19.787953665530992</c:v>
                </c:pt>
                <c:pt idx="31846">
                  <c:v>18.813000000000002</c:v>
                </c:pt>
                <c:pt idx="31847">
                  <c:v>17.991076039591036</c:v>
                </c:pt>
                <c:pt idx="31848">
                  <c:v>17.266946493866662</c:v>
                </c:pt>
                <c:pt idx="31849">
                  <c:v>15.954290485786682</c:v>
                </c:pt>
                <c:pt idx="31850">
                  <c:v>15.36348344216675</c:v>
                </c:pt>
                <c:pt idx="31851">
                  <c:v>14.813573654085673</c:v>
                </c:pt>
                <c:pt idx="31852">
                  <c:v>14.297087089335873</c:v>
                </c:pt>
                <c:pt idx="31853">
                  <c:v>13.808581950560212</c:v>
                </c:pt>
                <c:pt idx="31854">
                  <c:v>13.343950120316906</c:v>
                </c:pt>
                <c:pt idx="31855">
                  <c:v>13.5</c:v>
                </c:pt>
                <c:pt idx="31856">
                  <c:v>16.139452300537339</c:v>
                </c:pt>
                <c:pt idx="31857">
                  <c:v>18.698706178550164</c:v>
                </c:pt>
                <c:pt idx="31858">
                  <c:v>21.099999999999998</c:v>
                </c:pt>
                <c:pt idx="31859">
                  <c:v>23.270371667235395</c:v>
                </c:pt>
                <c:pt idx="31860">
                  <c:v>25.143875535408466</c:v>
                </c:pt>
                <c:pt idx="31861">
                  <c:v>26.663586137523467</c:v>
                </c:pt>
                <c:pt idx="31862">
                  <c:v>27.783327835945805</c:v>
                </c:pt>
                <c:pt idx="31863">
                  <c:v>28.469077845785563</c:v>
                </c:pt>
                <c:pt idx="31864">
                  <c:v>31.936</c:v>
                </c:pt>
                <c:pt idx="31865">
                  <c:v>31.527080848650634</c:v>
                </c:pt>
                <c:pt idx="31866">
                  <c:v>30.362577628534133</c:v>
                </c:pt>
                <c:pt idx="31867">
                  <c:v>28.619775398665261</c:v>
                </c:pt>
                <c:pt idx="31868">
                  <c:v>20.317695696445291</c:v>
                </c:pt>
                <c:pt idx="31869">
                  <c:v>19.070786827042838</c:v>
                </c:pt>
                <c:pt idx="31870">
                  <c:v>18.114000000000001</c:v>
                </c:pt>
                <c:pt idx="31871">
                  <c:v>17.307391392890583</c:v>
                </c:pt>
                <c:pt idx="31872">
                  <c:v>16.596754944291508</c:v>
                </c:pt>
                <c:pt idx="31873">
                  <c:v>16.224923819970314</c:v>
                </c:pt>
                <c:pt idx="31874">
                  <c:v>15.58176678514355</c:v>
                </c:pt>
                <c:pt idx="31875">
                  <c:v>14.983130813308453</c:v>
                </c:pt>
                <c:pt idx="31876">
                  <c:v>14.420879616239052</c:v>
                </c:pt>
                <c:pt idx="31877">
                  <c:v>13.889089212002256</c:v>
                </c:pt>
                <c:pt idx="31878">
                  <c:v>13.38328747275005</c:v>
                </c:pt>
                <c:pt idx="31879">
                  <c:v>12.9</c:v>
                </c:pt>
                <c:pt idx="31880">
                  <c:v>15.886748655871202</c:v>
                </c:pt>
                <c:pt idx="31881">
                  <c:v>18.782746465201505</c:v>
                </c:pt>
                <c:pt idx="31882">
                  <c:v>21.5</c:v>
                </c:pt>
                <c:pt idx="31883">
                  <c:v>23.95594688660848</c:v>
                </c:pt>
                <c:pt idx="31884">
                  <c:v>26.075964421646425</c:v>
                </c:pt>
                <c:pt idx="31885">
                  <c:v>27.795636945092348</c:v>
                </c:pt>
                <c:pt idx="31886">
                  <c:v>29.062713077517628</c:v>
                </c:pt>
                <c:pt idx="31887">
                  <c:v>29.83869335180998</c:v>
                </c:pt>
                <c:pt idx="31888">
                  <c:v>32.412000000000006</c:v>
                </c:pt>
                <c:pt idx="31889">
                  <c:v>31.966847506126008</c:v>
                </c:pt>
                <c:pt idx="31890">
                  <c:v>30.699160456378934</c:v>
                </c:pt>
                <c:pt idx="31891">
                  <c:v>28.801932712471046</c:v>
                </c:pt>
                <c:pt idx="31892">
                  <c:v>20.974959872079683</c:v>
                </c:pt>
                <c:pt idx="31893">
                  <c:v>19.617565406654226</c:v>
                </c:pt>
                <c:pt idx="31894">
                  <c:v>18.576000000000001</c:v>
                </c:pt>
                <c:pt idx="31895">
                  <c:v>17.697919744159368</c:v>
                </c:pt>
                <c:pt idx="31896">
                  <c:v>16.924315508975567</c:v>
                </c:pt>
                <c:pt idx="31897">
                  <c:v>16.002247629737063</c:v>
                </c:pt>
                <c:pt idx="31898">
                  <c:v>15.344133454565492</c:v>
                </c:pt>
                <c:pt idx="31899">
                  <c:v>14.731575715943531</c:v>
                </c:pt>
                <c:pt idx="31900">
                  <c:v>14.15624890963996</c:v>
                </c:pt>
                <c:pt idx="31901">
                  <c:v>13.612091286699982</c:v>
                </c:pt>
                <c:pt idx="31902">
                  <c:v>13.094526716302376</c:v>
                </c:pt>
                <c:pt idx="31903">
                  <c:v>12.9</c:v>
                </c:pt>
                <c:pt idx="31904">
                  <c:v>15.904113473637894</c:v>
                </c:pt>
                <c:pt idx="31905">
                  <c:v>18.816948479534069</c:v>
                </c:pt>
                <c:pt idx="31906">
                  <c:v>21.549999999999997</c:v>
                </c:pt>
                <c:pt idx="31907">
                  <c:v>24.020225647577128</c:v>
                </c:pt>
                <c:pt idx="31908">
                  <c:v>26.152568865958315</c:v>
                </c:pt>
                <c:pt idx="31909">
                  <c:v>27.882239485470784</c:v>
                </c:pt>
                <c:pt idx="31910">
                  <c:v>29.156682339596209</c:v>
                </c:pt>
                <c:pt idx="31911">
                  <c:v>29.937174127111199</c:v>
                </c:pt>
                <c:pt idx="31912">
                  <c:v>32.548000000000002</c:v>
                </c:pt>
                <c:pt idx="31913">
                  <c:v>32.09249512254754</c:v>
                </c:pt>
                <c:pt idx="31914">
                  <c:v>30.795326978620302</c:v>
                </c:pt>
                <c:pt idx="31915">
                  <c:v>28.853977659272697</c:v>
                </c:pt>
                <c:pt idx="31916">
                  <c:v>20.862749636546653</c:v>
                </c:pt>
                <c:pt idx="31917">
                  <c:v>19.473787857971764</c:v>
                </c:pt>
                <c:pt idx="31918">
                  <c:v>18.407999999999998</c:v>
                </c:pt>
                <c:pt idx="31919">
                  <c:v>17.509499273093304</c:v>
                </c:pt>
                <c:pt idx="31920">
                  <c:v>16.717904241742438</c:v>
                </c:pt>
                <c:pt idx="31921">
                  <c:v>15.67027620043681</c:v>
                </c:pt>
                <c:pt idx="31922">
                  <c:v>15.057033446299664</c:v>
                </c:pt>
                <c:pt idx="31923">
                  <c:v>14.486241008038292</c:v>
                </c:pt>
                <c:pt idx="31924">
                  <c:v>13.950141029437235</c:v>
                </c:pt>
                <c:pt idx="31925">
                  <c:v>13.443085062606803</c:v>
                </c:pt>
                <c:pt idx="31926">
                  <c:v>12.960808985645397</c:v>
                </c:pt>
                <c:pt idx="31927">
                  <c:v>12.6</c:v>
                </c:pt>
                <c:pt idx="31928">
                  <c:v>15.430465295970963</c:v>
                </c:pt>
                <c:pt idx="31929">
                  <c:v>18.174928336208399</c:v>
                </c:pt>
                <c:pt idx="31930">
                  <c:v>20.749999999999996</c:v>
                </c:pt>
                <c:pt idx="31931">
                  <c:v>23.077438037890587</c:v>
                </c:pt>
                <c:pt idx="31932">
                  <c:v>25.086524422839339</c:v>
                </c:pt>
                <c:pt idx="31933">
                  <c:v>26.716214081686346</c:v>
                </c:pt>
                <c:pt idx="31934">
                  <c:v>27.916989718810303</c:v>
                </c:pt>
                <c:pt idx="31935">
                  <c:v>28.652366374098989</c:v>
                </c:pt>
                <c:pt idx="31936">
                  <c:v>32.14</c:v>
                </c:pt>
                <c:pt idx="31937">
                  <c:v>31.715552273282935</c:v>
                </c:pt>
                <c:pt idx="31938">
                  <c:v>30.50682741189619</c:v>
                </c:pt>
                <c:pt idx="31939">
                  <c:v>28.697842818867741</c:v>
                </c:pt>
                <c:pt idx="31940">
                  <c:v>20.199380343145744</c:v>
                </c:pt>
                <c:pt idx="31941">
                  <c:v>18.905120504019145</c:v>
                </c:pt>
                <c:pt idx="31942">
                  <c:v>17.911999999999999</c:v>
                </c:pt>
                <c:pt idx="31943">
                  <c:v>17.074760686291491</c:v>
                </c:pt>
                <c:pt idx="31944">
                  <c:v>16.337138043441819</c:v>
                </c:pt>
                <c:pt idx="31945">
                  <c:v>16.248340484511239</c:v>
                </c:pt>
                <c:pt idx="31946">
                  <c:v>15.736058427701547</c:v>
                </c:pt>
                <c:pt idx="31947">
                  <c:v>15.2592379152515</c:v>
                </c:pt>
                <c:pt idx="31948">
                  <c:v>14.811398298981105</c:v>
                </c:pt>
                <c:pt idx="31949">
                  <c:v>14.387821058397146</c:v>
                </c:pt>
                <c:pt idx="31950">
                  <c:v>13.98494409166719</c:v>
                </c:pt>
                <c:pt idx="31951">
                  <c:v>12.5</c:v>
                </c:pt>
                <c:pt idx="31952">
                  <c:v>15.069993029470568</c:v>
                </c:pt>
                <c:pt idx="31953">
                  <c:v>17.561898121219897</c:v>
                </c:pt>
                <c:pt idx="31954">
                  <c:v>19.899999999999999</c:v>
                </c:pt>
                <c:pt idx="31955">
                  <c:v>22.013256623360782</c:v>
                </c:pt>
                <c:pt idx="31956">
                  <c:v>23.837457758160873</c:v>
                </c:pt>
                <c:pt idx="31957">
                  <c:v>25.317175976009693</c:v>
                </c:pt>
                <c:pt idx="31958">
                  <c:v>26.407450787631443</c:v>
                </c:pt>
                <c:pt idx="31959">
                  <c:v>27.075154744580679</c:v>
                </c:pt>
                <c:pt idx="31960">
                  <c:v>31.222000000000001</c:v>
                </c:pt>
                <c:pt idx="31961">
                  <c:v>30.867430862437576</c:v>
                </c:pt>
                <c:pt idx="31962">
                  <c:v>29.857703386766939</c:v>
                </c:pt>
                <c:pt idx="31963">
                  <c:v>28.346539427956589</c:v>
                </c:pt>
                <c:pt idx="31964">
                  <c:v>20.031799432993701</c:v>
                </c:pt>
                <c:pt idx="31965">
                  <c:v>18.95061895762575</c:v>
                </c:pt>
                <c:pt idx="31966">
                  <c:v>18.120999999999999</c:v>
                </c:pt>
                <c:pt idx="31967">
                  <c:v>17.421598865987402</c:v>
                </c:pt>
                <c:pt idx="31968">
                  <c:v>16.80541409726542</c:v>
                </c:pt>
                <c:pt idx="31969">
                  <c:v>17.647600010203561</c:v>
                </c:pt>
                <c:pt idx="31970">
                  <c:v>17.019400115721609</c:v>
                </c:pt>
                <c:pt idx="31971">
                  <c:v>16.434685910673373</c:v>
                </c:pt>
                <c:pt idx="31972">
                  <c:v>15.885510322838144</c:v>
                </c:pt>
                <c:pt idx="31973">
                  <c:v>15.366087137304529</c:v>
                </c:pt>
                <c:pt idx="31974">
                  <c:v>14.872048229197723</c:v>
                </c:pt>
                <c:pt idx="31975">
                  <c:v>13.6</c:v>
                </c:pt>
                <c:pt idx="31976">
                  <c:v>16.656207926937974</c:v>
                </c:pt>
                <c:pt idx="31977">
                  <c:v>19.619554522531772</c:v>
                </c:pt>
                <c:pt idx="31978">
                  <c:v>22.4</c:v>
                </c:pt>
                <c:pt idx="31979">
                  <c:v>24.913061930483092</c:v>
                </c:pt>
                <c:pt idx="31980">
                  <c:v>27.082382198894013</c:v>
                </c:pt>
                <c:pt idx="31981">
                  <c:v>28.84204710660612</c:v>
                </c:pt>
                <c:pt idx="31982">
                  <c:v>30.138590125831989</c:v>
                </c:pt>
                <c:pt idx="31983">
                  <c:v>30.932616453014859</c:v>
                </c:pt>
                <c:pt idx="31984">
                  <c:v>32.275999999999996</c:v>
                </c:pt>
                <c:pt idx="31985">
                  <c:v>31.84119988970447</c:v>
                </c:pt>
                <c:pt idx="31986">
                  <c:v>30.602993934137558</c:v>
                </c:pt>
                <c:pt idx="31987">
                  <c:v>28.749887765669392</c:v>
                </c:pt>
                <c:pt idx="31988">
                  <c:v>22.287170107612713</c:v>
                </c:pt>
                <c:pt idx="31989">
                  <c:v>20.961342955336686</c:v>
                </c:pt>
                <c:pt idx="31990">
                  <c:v>19.943999999999999</c:v>
                </c:pt>
                <c:pt idx="31991">
                  <c:v>19.08634021522543</c:v>
                </c:pt>
                <c:pt idx="31992">
                  <c:v>18.330726776208692</c:v>
                </c:pt>
                <c:pt idx="31993">
                  <c:v>16.798902391945504</c:v>
                </c:pt>
                <c:pt idx="31994">
                  <c:v>16.122091791342921</c:v>
                </c:pt>
                <c:pt idx="31995">
                  <c:v>15.492131844237383</c:v>
                </c:pt>
                <c:pt idx="31996">
                  <c:v>14.900460526391095</c:v>
                </c:pt>
                <c:pt idx="31997">
                  <c:v>14.340843880072141</c:v>
                </c:pt>
                <c:pt idx="31998">
                  <c:v>13.808575770742785</c:v>
                </c:pt>
                <c:pt idx="31999">
                  <c:v>14.4</c:v>
                </c:pt>
                <c:pt idx="32000">
                  <c:v>17.352019020337817</c:v>
                </c:pt>
                <c:pt idx="32001">
                  <c:v>20.21434243653637</c:v>
                </c:pt>
                <c:pt idx="32002">
                  <c:v>22.9</c:v>
                </c:pt>
                <c:pt idx="32003">
                  <c:v>25.32738936467117</c:v>
                </c:pt>
                <c:pt idx="32004">
                  <c:v>27.422755533022627</c:v>
                </c:pt>
                <c:pt idx="32005">
                  <c:v>29.122431864335457</c:v>
                </c:pt>
                <c:pt idx="32006">
                  <c:v>30.374774553360442</c:v>
                </c:pt>
                <c:pt idx="32007">
                  <c:v>31.141731801207534</c:v>
                </c:pt>
                <c:pt idx="32008">
                  <c:v>32.718000000000004</c:v>
                </c:pt>
                <c:pt idx="32009">
                  <c:v>32.249554643074461</c:v>
                </c:pt>
                <c:pt idx="32010">
                  <c:v>30.915535131422015</c:v>
                </c:pt>
                <c:pt idx="32011">
                  <c:v>28.919033842774763</c:v>
                </c:pt>
                <c:pt idx="32012">
                  <c:v>21.797486842130365</c:v>
                </c:pt>
                <c:pt idx="32013">
                  <c:v>20.36906592211869</c:v>
                </c:pt>
                <c:pt idx="32014">
                  <c:v>19.273</c:v>
                </c:pt>
                <c:pt idx="32015">
                  <c:v>18.348973684260731</c:v>
                </c:pt>
                <c:pt idx="32016">
                  <c:v>17.534890157701032</c:v>
                </c:pt>
                <c:pt idx="32017">
                  <c:v>16.292211916362383</c:v>
                </c:pt>
                <c:pt idx="32018">
                  <c:v>15.578008464897779</c:v>
                </c:pt>
                <c:pt idx="32019">
                  <c:v>14.913244100825084</c:v>
                </c:pt>
                <c:pt idx="32020">
                  <c:v>14.288883759893366</c:v>
                </c:pt>
                <c:pt idx="32021">
                  <c:v>13.698349066816458</c:v>
                </c:pt>
                <c:pt idx="32022">
                  <c:v>13.136673879623601</c:v>
                </c:pt>
                <c:pt idx="32023">
                  <c:v>13.3</c:v>
                </c:pt>
                <c:pt idx="32024">
                  <c:v>16.495126469071518</c:v>
                </c:pt>
                <c:pt idx="32025">
                  <c:v>19.593170637192305</c:v>
                </c:pt>
                <c:pt idx="32026">
                  <c:v>22.5</c:v>
                </c:pt>
                <c:pt idx="32027">
                  <c:v>25.127292018232321</c:v>
                </c:pt>
                <c:pt idx="32028">
                  <c:v>27.395217753389197</c:v>
                </c:pt>
                <c:pt idx="32029">
                  <c:v>29.23486742963367</c:v>
                </c:pt>
                <c:pt idx="32030">
                  <c:v>30.590344222460711</c:v>
                </c:pt>
                <c:pt idx="32031">
                  <c:v>31.420462655424625</c:v>
                </c:pt>
                <c:pt idx="32032">
                  <c:v>33.058</c:v>
                </c:pt>
                <c:pt idx="32033">
                  <c:v>32.563673684128297</c:v>
                </c:pt>
                <c:pt idx="32034">
                  <c:v>31.15595143702544</c:v>
                </c:pt>
                <c:pt idx="32035">
                  <c:v>29.049146209778893</c:v>
                </c:pt>
                <c:pt idx="32036">
                  <c:v>21.566961253297787</c:v>
                </c:pt>
                <c:pt idx="32037">
                  <c:v>20.059622050412543</c:v>
                </c:pt>
                <c:pt idx="32038">
                  <c:v>18.902999999999999</c:v>
                </c:pt>
                <c:pt idx="32039">
                  <c:v>17.927922506595579</c:v>
                </c:pt>
                <c:pt idx="32040">
                  <c:v>17.068861989618213</c:v>
                </c:pt>
                <c:pt idx="32041">
                  <c:v>15.802247629737064</c:v>
                </c:pt>
                <c:pt idx="32042">
                  <c:v>15.144133454565493</c:v>
                </c:pt>
                <c:pt idx="32043">
                  <c:v>14.531575715943532</c:v>
                </c:pt>
                <c:pt idx="32044">
                  <c:v>13.95624890963996</c:v>
                </c:pt>
                <c:pt idx="32045">
                  <c:v>13.412091286699983</c:v>
                </c:pt>
                <c:pt idx="32046">
                  <c:v>12.894526716302376</c:v>
                </c:pt>
                <c:pt idx="32047">
                  <c:v>12.6</c:v>
                </c:pt>
                <c:pt idx="32048">
                  <c:v>15.621478291404587</c:v>
                </c:pt>
                <c:pt idx="32049">
                  <c:v>18.551150493866636</c:v>
                </c:pt>
                <c:pt idx="32050">
                  <c:v>21.299999999999997</c:v>
                </c:pt>
                <c:pt idx="32051">
                  <c:v>23.784504408545782</c:v>
                </c:pt>
                <c:pt idx="32052">
                  <c:v>25.929173310270215</c:v>
                </c:pt>
                <c:pt idx="32053">
                  <c:v>27.66884202584923</c:v>
                </c:pt>
                <c:pt idx="32054">
                  <c:v>28.950651601674807</c:v>
                </c:pt>
                <c:pt idx="32055">
                  <c:v>29.735654902412421</c:v>
                </c:pt>
                <c:pt idx="32056">
                  <c:v>32.548000000000002</c:v>
                </c:pt>
                <c:pt idx="32057">
                  <c:v>32.09249512254754</c:v>
                </c:pt>
                <c:pt idx="32058">
                  <c:v>30.795326978620302</c:v>
                </c:pt>
                <c:pt idx="32059">
                  <c:v>28.853977659272697</c:v>
                </c:pt>
                <c:pt idx="32060">
                  <c:v>20.662749636546653</c:v>
                </c:pt>
                <c:pt idx="32061">
                  <c:v>19.273787857971765</c:v>
                </c:pt>
                <c:pt idx="32062">
                  <c:v>18.207999999999998</c:v>
                </c:pt>
                <c:pt idx="32063">
                  <c:v>17.309499273093305</c:v>
                </c:pt>
                <c:pt idx="32064">
                  <c:v>16.517904241742439</c:v>
                </c:pt>
                <c:pt idx="32065">
                  <c:v>16.222319056486427</c:v>
                </c:pt>
                <c:pt idx="32066">
                  <c:v>15.67638343390092</c:v>
                </c:pt>
                <c:pt idx="32067">
                  <c:v>15.168238946180431</c:v>
                </c:pt>
                <c:pt idx="32068">
                  <c:v>14.690979209133149</c:v>
                </c:pt>
                <c:pt idx="32069">
                  <c:v>14.239575726467031</c:v>
                </c:pt>
                <c:pt idx="32070">
                  <c:v>13.810232389659927</c:v>
                </c:pt>
                <c:pt idx="32071">
                  <c:v>12.4</c:v>
                </c:pt>
                <c:pt idx="32072">
                  <c:v>15.108911571604114</c:v>
                </c:pt>
                <c:pt idx="32073">
                  <c:v>17.73551423588043</c:v>
                </c:pt>
                <c:pt idx="32074">
                  <c:v>20.2</c:v>
                </c:pt>
                <c:pt idx="32075">
                  <c:v>22.427486711110014</c:v>
                </c:pt>
                <c:pt idx="32076">
                  <c:v>24.350293312656056</c:v>
                </c:pt>
                <c:pt idx="32077">
                  <c:v>25.909996299037243</c:v>
                </c:pt>
                <c:pt idx="32078">
                  <c:v>27.059204884260168</c:v>
                </c:pt>
                <c:pt idx="32079">
                  <c:v>27.763000946990445</c:v>
                </c:pt>
                <c:pt idx="32080">
                  <c:v>31.527999999999999</c:v>
                </c:pt>
                <c:pt idx="32081">
                  <c:v>31.150137999386025</c:v>
                </c:pt>
                <c:pt idx="32082">
                  <c:v>30.07407806181002</c:v>
                </c:pt>
                <c:pt idx="32083">
                  <c:v>28.463640558260305</c:v>
                </c:pt>
                <c:pt idx="32084">
                  <c:v>20.254326403044384</c:v>
                </c:pt>
                <c:pt idx="32085">
                  <c:v>19.102119473090216</c:v>
                </c:pt>
                <c:pt idx="32086">
                  <c:v>18.218</c:v>
                </c:pt>
                <c:pt idx="32087">
                  <c:v>17.472652806088767</c:v>
                </c:pt>
                <c:pt idx="32088">
                  <c:v>16.815988745990889</c:v>
                </c:pt>
                <c:pt idx="32089">
                  <c:v>17.492952390670059</c:v>
                </c:pt>
                <c:pt idx="32090">
                  <c:v>16.89466677687772</c:v>
                </c:pt>
                <c:pt idx="32091">
                  <c:v>16.337796105403214</c:v>
                </c:pt>
                <c:pt idx="32092">
                  <c:v>15.814771736036327</c:v>
                </c:pt>
                <c:pt idx="32093">
                  <c:v>15.320082987909075</c:v>
                </c:pt>
                <c:pt idx="32094">
                  <c:v>14.849569742093069</c:v>
                </c:pt>
                <c:pt idx="32095">
                  <c:v>13.4</c:v>
                </c:pt>
                <c:pt idx="32096">
                  <c:v>16.352019020337817</c:v>
                </c:pt>
                <c:pt idx="32097">
                  <c:v>19.21434243653637</c:v>
                </c:pt>
                <c:pt idx="32098">
                  <c:v>21.9</c:v>
                </c:pt>
                <c:pt idx="32099">
                  <c:v>24.32738936467117</c:v>
                </c:pt>
                <c:pt idx="32100">
                  <c:v>26.422755533022627</c:v>
                </c:pt>
                <c:pt idx="32101">
                  <c:v>28.122431864335457</c:v>
                </c:pt>
                <c:pt idx="32102">
                  <c:v>29.374774553360442</c:v>
                </c:pt>
                <c:pt idx="32103">
                  <c:v>30.141731801207534</c:v>
                </c:pt>
                <c:pt idx="32104">
                  <c:v>32.003999999999998</c:v>
                </c:pt>
                <c:pt idx="32105">
                  <c:v>31.5899046568614</c:v>
                </c:pt>
                <c:pt idx="32106">
                  <c:v>30.410660889654817</c:v>
                </c:pt>
                <c:pt idx="32107">
                  <c:v>28.645797872066087</c:v>
                </c:pt>
                <c:pt idx="32108">
                  <c:v>21.911590578678776</c:v>
                </c:pt>
                <c:pt idx="32109">
                  <c:v>20.648898052701607</c:v>
                </c:pt>
                <c:pt idx="32110">
                  <c:v>19.68</c:v>
                </c:pt>
                <c:pt idx="32111">
                  <c:v>18.863181157357552</c:v>
                </c:pt>
                <c:pt idx="32112">
                  <c:v>18.143549310674945</c:v>
                </c:pt>
                <c:pt idx="32113">
                  <c:v>17.428269057761874</c:v>
                </c:pt>
                <c:pt idx="32114">
                  <c:v>16.803808448366119</c:v>
                </c:pt>
                <c:pt idx="32115">
                  <c:v>16.2225746850146</c:v>
                </c:pt>
                <c:pt idx="32116">
                  <c:v>15.676667999487915</c:v>
                </c:pt>
                <c:pt idx="32117">
                  <c:v>15.160336618630096</c:v>
                </c:pt>
                <c:pt idx="32118">
                  <c:v>14.669238418309639</c:v>
                </c:pt>
                <c:pt idx="32119">
                  <c:v>14.4</c:v>
                </c:pt>
                <c:pt idx="32120">
                  <c:v>17.26519493150435</c:v>
                </c:pt>
                <c:pt idx="32121">
                  <c:v>20.043332364873535</c:v>
                </c:pt>
                <c:pt idx="32122">
                  <c:v>22.65</c:v>
                </c:pt>
                <c:pt idx="32123">
                  <c:v>25.005995559827898</c:v>
                </c:pt>
                <c:pt idx="32124">
                  <c:v>27.039733311463138</c:v>
                </c:pt>
                <c:pt idx="32125">
                  <c:v>28.689419162443237</c:v>
                </c:pt>
                <c:pt idx="32126">
                  <c:v>29.904928242967486</c:v>
                </c:pt>
                <c:pt idx="32127">
                  <c:v>30.649327924701431</c:v>
                </c:pt>
                <c:pt idx="32128">
                  <c:v>32.242000000000004</c:v>
                </c:pt>
                <c:pt idx="32129">
                  <c:v>31.809787985599087</c:v>
                </c:pt>
                <c:pt idx="32130">
                  <c:v>30.578952303577218</c:v>
                </c:pt>
                <c:pt idx="32131">
                  <c:v>28.736876528968981</c:v>
                </c:pt>
                <c:pt idx="32132">
                  <c:v>22.040222666495971</c:v>
                </c:pt>
                <c:pt idx="32133">
                  <c:v>20.7222873425073</c:v>
                </c:pt>
                <c:pt idx="32134">
                  <c:v>19.710999999999999</c:v>
                </c:pt>
                <c:pt idx="32135">
                  <c:v>18.858445332991941</c:v>
                </c:pt>
                <c:pt idx="32136">
                  <c:v>18.107329593016974</c:v>
                </c:pt>
                <c:pt idx="32137">
                  <c:v>17.072880963920696</c:v>
                </c:pt>
                <c:pt idx="32138">
                  <c:v>16.362416797542295</c:v>
                </c:pt>
                <c:pt idx="32139">
                  <c:v>15.701132875166314</c:v>
                </c:pt>
                <c:pt idx="32140">
                  <c:v>15.080041436543137</c:v>
                </c:pt>
                <c:pt idx="32141">
                  <c:v>14.492598548142027</c:v>
                </c:pt>
                <c:pt idx="32142">
                  <c:v>13.933864068735518</c:v>
                </c:pt>
                <c:pt idx="32143">
                  <c:v>14.2</c:v>
                </c:pt>
                <c:pt idx="32144">
                  <c:v>17.360396833538132</c:v>
                </c:pt>
                <c:pt idx="32145">
                  <c:v>20.424766608527172</c:v>
                </c:pt>
                <c:pt idx="32146">
                  <c:v>23.299999999999997</c:v>
                </c:pt>
                <c:pt idx="32147">
                  <c:v>25.898734496295013</c:v>
                </c:pt>
                <c:pt idx="32148">
                  <c:v>28.142008864765401</c:v>
                </c:pt>
                <c:pt idx="32149">
                  <c:v>29.961662348876779</c:v>
                </c:pt>
                <c:pt idx="32150">
                  <c:v>31.302405698303531</c:v>
                </c:pt>
                <c:pt idx="32151">
                  <c:v>32.123501104822182</c:v>
                </c:pt>
                <c:pt idx="32152">
                  <c:v>33.024000000000001</c:v>
                </c:pt>
                <c:pt idx="32153">
                  <c:v>32.532261780022914</c:v>
                </c:pt>
                <c:pt idx="32154">
                  <c:v>31.131909806465096</c:v>
                </c:pt>
                <c:pt idx="32155">
                  <c:v>29.036134973078482</c:v>
                </c:pt>
                <c:pt idx="32156">
                  <c:v>22.320013812181045</c:v>
                </c:pt>
                <c:pt idx="32157">
                  <c:v>20.820566437583157</c:v>
                </c:pt>
                <c:pt idx="32158">
                  <c:v>19.669999999999998</c:v>
                </c:pt>
                <c:pt idx="32159">
                  <c:v>18.700027624362093</c:v>
                </c:pt>
                <c:pt idx="32160">
                  <c:v>17.845464806426499</c:v>
                </c:pt>
                <c:pt idx="32161">
                  <c:v>17.008938105320187</c:v>
                </c:pt>
                <c:pt idx="32162">
                  <c:v>16.388216781010634</c:v>
                </c:pt>
                <c:pt idx="32163">
                  <c:v>15.810463459355832</c:v>
                </c:pt>
                <c:pt idx="32164">
                  <c:v>15.26782567613769</c:v>
                </c:pt>
                <c:pt idx="32165">
                  <c:v>14.754586099955667</c:v>
                </c:pt>
                <c:pt idx="32166">
                  <c:v>14.26642860742156</c:v>
                </c:pt>
                <c:pt idx="32167">
                  <c:v>13.4</c:v>
                </c:pt>
                <c:pt idx="32168">
                  <c:v>16.352019020337817</c:v>
                </c:pt>
                <c:pt idx="32169">
                  <c:v>19.21434243653637</c:v>
                </c:pt>
                <c:pt idx="32170">
                  <c:v>21.9</c:v>
                </c:pt>
                <c:pt idx="32171">
                  <c:v>24.32738936467117</c:v>
                </c:pt>
                <c:pt idx="32172">
                  <c:v>26.422755533022627</c:v>
                </c:pt>
                <c:pt idx="32173">
                  <c:v>28.122431864335457</c:v>
                </c:pt>
                <c:pt idx="32174">
                  <c:v>29.374774553360442</c:v>
                </c:pt>
                <c:pt idx="32175">
                  <c:v>30.141731801207534</c:v>
                </c:pt>
                <c:pt idx="32176">
                  <c:v>32.207999999999998</c:v>
                </c:pt>
                <c:pt idx="32177">
                  <c:v>31.7783760814937</c:v>
                </c:pt>
                <c:pt idx="32178">
                  <c:v>30.554910673016874</c:v>
                </c:pt>
                <c:pt idx="32179">
                  <c:v>28.723865292268567</c:v>
                </c:pt>
                <c:pt idx="32180">
                  <c:v>21.59327522537923</c:v>
                </c:pt>
                <c:pt idx="32181">
                  <c:v>20.283231729677915</c:v>
                </c:pt>
                <c:pt idx="32182">
                  <c:v>19.277999999999999</c:v>
                </c:pt>
                <c:pt idx="32183">
                  <c:v>18.43055045075846</c:v>
                </c:pt>
                <c:pt idx="32184">
                  <c:v>17.683932409825257</c:v>
                </c:pt>
                <c:pt idx="32185">
                  <c:v>16.976966676019931</c:v>
                </c:pt>
                <c:pt idx="32186">
                  <c:v>16.401116772744807</c:v>
                </c:pt>
                <c:pt idx="32187">
                  <c:v>15.865128751450591</c:v>
                </c:pt>
                <c:pt idx="32188">
                  <c:v>15.361717795934965</c:v>
                </c:pt>
                <c:pt idx="32189">
                  <c:v>14.885579875862485</c:v>
                </c:pt>
                <c:pt idx="32190">
                  <c:v>14.432710876764579</c:v>
                </c:pt>
                <c:pt idx="32191">
                  <c:v>13.8</c:v>
                </c:pt>
                <c:pt idx="32192">
                  <c:v>16.508911571604113</c:v>
                </c:pt>
                <c:pt idx="32193">
                  <c:v>19.135514235880432</c:v>
                </c:pt>
                <c:pt idx="32194">
                  <c:v>21.599999999999998</c:v>
                </c:pt>
                <c:pt idx="32195">
                  <c:v>23.827486711110012</c:v>
                </c:pt>
                <c:pt idx="32196">
                  <c:v>25.750293312656055</c:v>
                </c:pt>
                <c:pt idx="32197">
                  <c:v>27.309996299037241</c:v>
                </c:pt>
                <c:pt idx="32198">
                  <c:v>28.459204884260167</c:v>
                </c:pt>
                <c:pt idx="32199">
                  <c:v>29.163000946990444</c:v>
                </c:pt>
                <c:pt idx="32200">
                  <c:v>31.8</c:v>
                </c:pt>
                <c:pt idx="32201">
                  <c:v>31.401433232229099</c:v>
                </c:pt>
                <c:pt idx="32202">
                  <c:v>30.266411106292765</c:v>
                </c:pt>
                <c:pt idx="32203">
                  <c:v>28.567730451863611</c:v>
                </c:pt>
                <c:pt idx="32204">
                  <c:v>21.229905931978319</c:v>
                </c:pt>
                <c:pt idx="32205">
                  <c:v>20.014564375725293</c:v>
                </c:pt>
                <c:pt idx="32206">
                  <c:v>19.082000000000001</c:v>
                </c:pt>
                <c:pt idx="32207">
                  <c:v>18.295811863956644</c:v>
                </c:pt>
                <c:pt idx="32208">
                  <c:v>17.603166211524634</c:v>
                </c:pt>
                <c:pt idx="32209">
                  <c:v>16.592952390670057</c:v>
                </c:pt>
                <c:pt idx="32210">
                  <c:v>15.99466677687772</c:v>
                </c:pt>
                <c:pt idx="32211">
                  <c:v>15.437796105403212</c:v>
                </c:pt>
                <c:pt idx="32212">
                  <c:v>14.914771736036327</c:v>
                </c:pt>
                <c:pt idx="32213">
                  <c:v>14.420082987909074</c:v>
                </c:pt>
                <c:pt idx="32214">
                  <c:v>13.949569742093068</c:v>
                </c:pt>
                <c:pt idx="32215">
                  <c:v>14</c:v>
                </c:pt>
                <c:pt idx="32216">
                  <c:v>16.691546753837422</c:v>
                </c:pt>
                <c:pt idx="32217">
                  <c:v>19.301312221547864</c:v>
                </c:pt>
                <c:pt idx="32218">
                  <c:v>21.75</c:v>
                </c:pt>
                <c:pt idx="32219">
                  <c:v>23.96320795014136</c:v>
                </c:pt>
                <c:pt idx="32220">
                  <c:v>25.873688868344161</c:v>
                </c:pt>
                <c:pt idx="32221">
                  <c:v>27.423393758658797</c:v>
                </c:pt>
                <c:pt idx="32222">
                  <c:v>28.565235622181579</c:v>
                </c:pt>
                <c:pt idx="32223">
                  <c:v>29.264520171689224</c:v>
                </c:pt>
                <c:pt idx="32224">
                  <c:v>32.004000000000005</c:v>
                </c:pt>
                <c:pt idx="32225">
                  <c:v>31.5899046568614</c:v>
                </c:pt>
                <c:pt idx="32226">
                  <c:v>30.410660889654821</c:v>
                </c:pt>
                <c:pt idx="32227">
                  <c:v>28.64579787206609</c:v>
                </c:pt>
                <c:pt idx="32228">
                  <c:v>21.011590578678774</c:v>
                </c:pt>
                <c:pt idx="32229">
                  <c:v>19.748898052701605</c:v>
                </c:pt>
                <c:pt idx="32230">
                  <c:v>18.78</c:v>
                </c:pt>
                <c:pt idx="32231">
                  <c:v>17.96318115735755</c:v>
                </c:pt>
                <c:pt idx="32232">
                  <c:v>17.243549310674943</c:v>
                </c:pt>
                <c:pt idx="32233">
                  <c:v>17.757635723578243</c:v>
                </c:pt>
                <c:pt idx="32234">
                  <c:v>17.185525105389321</c:v>
                </c:pt>
                <c:pt idx="32235">
                  <c:v>16.653017525791824</c:v>
                </c:pt>
                <c:pt idx="32236">
                  <c:v>16.152875472584739</c:v>
                </c:pt>
                <c:pt idx="32237">
                  <c:v>15.679829357188053</c:v>
                </c:pt>
                <c:pt idx="32238">
                  <c:v>15.229901065876499</c:v>
                </c:pt>
                <c:pt idx="32239">
                  <c:v>13.5</c:v>
                </c:pt>
                <c:pt idx="32240">
                  <c:v>16.382559749271042</c:v>
                </c:pt>
                <c:pt idx="32241">
                  <c:v>19.177534379206101</c:v>
                </c:pt>
                <c:pt idx="32242">
                  <c:v>21.799999999999997</c:v>
                </c:pt>
                <c:pt idx="32243">
                  <c:v>24.170274320796551</c:v>
                </c:pt>
                <c:pt idx="32244">
                  <c:v>26.216337755775037</c:v>
                </c:pt>
                <c:pt idx="32245">
                  <c:v>27.876021702821681</c:v>
                </c:pt>
                <c:pt idx="32246">
                  <c:v>29.098897505046079</c:v>
                </c:pt>
                <c:pt idx="32247">
                  <c:v>29.847808700002656</c:v>
                </c:pt>
                <c:pt idx="32248">
                  <c:v>31.766000000000002</c:v>
                </c:pt>
                <c:pt idx="32249">
                  <c:v>31.370021328123716</c:v>
                </c:pt>
                <c:pt idx="32250">
                  <c:v>30.242369475732421</c:v>
                </c:pt>
                <c:pt idx="32251">
                  <c:v>28.5547192151632</c:v>
                </c:pt>
                <c:pt idx="32252">
                  <c:v>21.982958490861581</c:v>
                </c:pt>
                <c:pt idx="32253">
                  <c:v>20.77550876289591</c:v>
                </c:pt>
                <c:pt idx="32254">
                  <c:v>19.849</c:v>
                </c:pt>
                <c:pt idx="32255">
                  <c:v>19.067916981723158</c:v>
                </c:pt>
                <c:pt idx="32256">
                  <c:v>18.379769028332916</c:v>
                </c:pt>
                <c:pt idx="32257">
                  <c:v>19.144995246719674</c:v>
                </c:pt>
                <c:pt idx="32258">
                  <c:v>18.614016764478976</c:v>
                </c:pt>
                <c:pt idx="32259">
                  <c:v>18.119794043545348</c:v>
                </c:pt>
                <c:pt idx="32260">
                  <c:v>17.655609915732239</c:v>
                </c:pt>
                <c:pt idx="32261">
                  <c:v>17.216573651769302</c:v>
                </c:pt>
                <c:pt idx="32262">
                  <c:v>16.798993146107598</c:v>
                </c:pt>
                <c:pt idx="32263">
                  <c:v>14.8</c:v>
                </c:pt>
                <c:pt idx="32264">
                  <c:v>17.543641207137501</c:v>
                </c:pt>
                <c:pt idx="32265">
                  <c:v>20.203918264545567</c:v>
                </c:pt>
                <c:pt idx="32266">
                  <c:v>22.7</c:v>
                </c:pt>
                <c:pt idx="32267">
                  <c:v>24.956044233047322</c:v>
                </c:pt>
                <c:pt idx="32268">
                  <c:v>26.903502201279856</c:v>
                </c:pt>
                <c:pt idx="32269">
                  <c:v>28.483201379794131</c:v>
                </c:pt>
                <c:pt idx="32270">
                  <c:v>29.647143408417353</c:v>
                </c:pt>
                <c:pt idx="32271">
                  <c:v>30.359962497592889</c:v>
                </c:pt>
                <c:pt idx="32272">
                  <c:v>31.392000000000003</c:v>
                </c:pt>
                <c:pt idx="32273">
                  <c:v>31.024490382964494</c:v>
                </c:pt>
                <c:pt idx="32274">
                  <c:v>29.977911539568655</c:v>
                </c:pt>
                <c:pt idx="32275">
                  <c:v>28.411595611458655</c:v>
                </c:pt>
                <c:pt idx="32276">
                  <c:v>23.066536638577411</c:v>
                </c:pt>
                <c:pt idx="32277">
                  <c:v>21.945897021772673</c:v>
                </c:pt>
                <c:pt idx="32278">
                  <c:v>21.085999999999999</c:v>
                </c:pt>
                <c:pt idx="32279">
                  <c:v>20.361073277154826</c:v>
                </c:pt>
                <c:pt idx="32280">
                  <c:v>19.722400013224011</c:v>
                </c:pt>
                <c:pt idx="32281">
                  <c:v>18.63570000765267</c:v>
                </c:pt>
                <c:pt idx="32282">
                  <c:v>18.164550086791202</c:v>
                </c:pt>
                <c:pt idx="32283">
                  <c:v>17.726014433005027</c:v>
                </c:pt>
                <c:pt idx="32284">
                  <c:v>17.314132742128606</c:v>
                </c:pt>
                <c:pt idx="32285">
                  <c:v>16.924565352978394</c:v>
                </c:pt>
                <c:pt idx="32286">
                  <c:v>16.554036171898289</c:v>
                </c:pt>
                <c:pt idx="32287">
                  <c:v>16.399999999999999</c:v>
                </c:pt>
                <c:pt idx="32288">
                  <c:v>18.553237403069936</c:v>
                </c:pt>
                <c:pt idx="32289">
                  <c:v>20.64104977723829</c:v>
                </c:pt>
                <c:pt idx="32290">
                  <c:v>22.599999999999998</c:v>
                </c:pt>
                <c:pt idx="32291">
                  <c:v>24.370566360113088</c:v>
                </c:pt>
                <c:pt idx="32292">
                  <c:v>25.898951094675326</c:v>
                </c:pt>
                <c:pt idx="32293">
                  <c:v>27.13871500692704</c:v>
                </c:pt>
                <c:pt idx="32294">
                  <c:v>28.052188497745263</c:v>
                </c:pt>
                <c:pt idx="32295">
                  <c:v>28.61161613735138</c:v>
                </c:pt>
                <c:pt idx="32296">
                  <c:v>30.848000000000003</c:v>
                </c:pt>
                <c:pt idx="32297">
                  <c:v>30.521899917278354</c:v>
                </c:pt>
                <c:pt idx="32298">
                  <c:v>29.59324545060317</c:v>
                </c:pt>
                <c:pt idx="32299">
                  <c:v>28.203415824252048</c:v>
                </c:pt>
                <c:pt idx="32300">
                  <c:v>22.115377580709534</c:v>
                </c:pt>
                <c:pt idx="32301">
                  <c:v>21.121007216502512</c:v>
                </c:pt>
                <c:pt idx="32302">
                  <c:v>20.357999999999997</c:v>
                </c:pt>
                <c:pt idx="32303">
                  <c:v>19.71475516141907</c:v>
                </c:pt>
                <c:pt idx="32304">
                  <c:v>19.148045082156518</c:v>
                </c:pt>
                <c:pt idx="32305">
                  <c:v>18.333095244168785</c:v>
                </c:pt>
                <c:pt idx="32306">
                  <c:v>17.959166735548575</c:v>
                </c:pt>
                <c:pt idx="32307">
                  <c:v>17.611122565877007</c:v>
                </c:pt>
                <c:pt idx="32308">
                  <c:v>17.284232335022704</c:v>
                </c:pt>
                <c:pt idx="32309">
                  <c:v>16.97505186744317</c:v>
                </c:pt>
                <c:pt idx="32310">
                  <c:v>16.680981088808167</c:v>
                </c:pt>
                <c:pt idx="32311">
                  <c:v>16.2</c:v>
                </c:pt>
                <c:pt idx="32312">
                  <c:v>17.971211412202688</c:v>
                </c:pt>
                <c:pt idx="32313">
                  <c:v>19.688605461921821</c:v>
                </c:pt>
                <c:pt idx="32314">
                  <c:v>21.299999999999997</c:v>
                </c:pt>
                <c:pt idx="32315">
                  <c:v>22.756433618802699</c:v>
                </c:pt>
                <c:pt idx="32316">
                  <c:v>24.013653319813574</c:v>
                </c:pt>
                <c:pt idx="32317">
                  <c:v>25.033459118601272</c:v>
                </c:pt>
                <c:pt idx="32318">
                  <c:v>25.784864732016263</c:v>
                </c:pt>
                <c:pt idx="32319">
                  <c:v>26.245039080724521</c:v>
                </c:pt>
                <c:pt idx="32320">
                  <c:v>29.963999999999999</c:v>
                </c:pt>
                <c:pt idx="32321">
                  <c:v>29.705190410538375</c:v>
                </c:pt>
                <c:pt idx="32322">
                  <c:v>28.96816305603426</c:v>
                </c:pt>
                <c:pt idx="32323">
                  <c:v>27.865123670041307</c:v>
                </c:pt>
                <c:pt idx="32324">
                  <c:v>21.094744111674235</c:v>
                </c:pt>
                <c:pt idx="32325">
                  <c:v>20.305561282938502</c:v>
                </c:pt>
                <c:pt idx="32326">
                  <c:v>19.7</c:v>
                </c:pt>
                <c:pt idx="32327">
                  <c:v>19.189488223348469</c:v>
                </c:pt>
                <c:pt idx="32328">
                  <c:v>18.739718319171839</c:v>
                </c:pt>
                <c:pt idx="32329">
                  <c:v>17.848340484511237</c:v>
                </c:pt>
                <c:pt idx="32330">
                  <c:v>17.336058427701545</c:v>
                </c:pt>
                <c:pt idx="32331">
                  <c:v>16.859237915251498</c:v>
                </c:pt>
                <c:pt idx="32332">
                  <c:v>16.411398298981105</c:v>
                </c:pt>
                <c:pt idx="32333">
                  <c:v>15.987821058397145</c:v>
                </c:pt>
                <c:pt idx="32334">
                  <c:v>15.58494409166719</c:v>
                </c:pt>
                <c:pt idx="32335">
                  <c:v>16.399999999999999</c:v>
                </c:pt>
                <c:pt idx="32336">
                  <c:v>18.570602220836626</c:v>
                </c:pt>
                <c:pt idx="32337">
                  <c:v>20.675251791570858</c:v>
                </c:pt>
                <c:pt idx="32338">
                  <c:v>22.65</c:v>
                </c:pt>
                <c:pt idx="32339">
                  <c:v>24.434845121081739</c:v>
                </c:pt>
                <c:pt idx="32340">
                  <c:v>25.975555538987223</c:v>
                </c:pt>
                <c:pt idx="32341">
                  <c:v>27.22531754730548</c:v>
                </c:pt>
                <c:pt idx="32342">
                  <c:v>28.146157759823851</c:v>
                </c:pt>
                <c:pt idx="32343">
                  <c:v>28.710096912652599</c:v>
                </c:pt>
                <c:pt idx="32344">
                  <c:v>31.222000000000001</c:v>
                </c:pt>
                <c:pt idx="32345">
                  <c:v>30.867430862437576</c:v>
                </c:pt>
                <c:pt idx="32346">
                  <c:v>29.857703386766939</c:v>
                </c:pt>
                <c:pt idx="32347">
                  <c:v>28.346539427956589</c:v>
                </c:pt>
                <c:pt idx="32348">
                  <c:v>21.631799432993699</c:v>
                </c:pt>
                <c:pt idx="32349">
                  <c:v>20.550618957625748</c:v>
                </c:pt>
                <c:pt idx="32350">
                  <c:v>19.720999999999997</c:v>
                </c:pt>
                <c:pt idx="32351">
                  <c:v>19.0215988659874</c:v>
                </c:pt>
                <c:pt idx="32352">
                  <c:v>18.405414097265421</c:v>
                </c:pt>
                <c:pt idx="32353">
                  <c:v>16.341650008928116</c:v>
                </c:pt>
                <c:pt idx="32354">
                  <c:v>15.791975101256405</c:v>
                </c:pt>
                <c:pt idx="32355">
                  <c:v>15.280350171839199</c:v>
                </c:pt>
                <c:pt idx="32356">
                  <c:v>14.799821532483374</c:v>
                </c:pt>
                <c:pt idx="32357">
                  <c:v>14.345326245141463</c:v>
                </c:pt>
                <c:pt idx="32358">
                  <c:v>13.913042200548007</c:v>
                </c:pt>
                <c:pt idx="32359">
                  <c:v>15.2</c:v>
                </c:pt>
                <c:pt idx="32360">
                  <c:v>17.457426309670094</c:v>
                </c:pt>
                <c:pt idx="32361">
                  <c:v>19.646261863233693</c:v>
                </c:pt>
                <c:pt idx="32362">
                  <c:v>21.7</c:v>
                </c:pt>
                <c:pt idx="32363">
                  <c:v>23.556238925925008</c:v>
                </c:pt>
                <c:pt idx="32364">
                  <c:v>25.158577760546713</c:v>
                </c:pt>
                <c:pt idx="32365">
                  <c:v>26.458330249197701</c:v>
                </c:pt>
                <c:pt idx="32366">
                  <c:v>27.416004070216808</c:v>
                </c:pt>
                <c:pt idx="32367">
                  <c:v>28.002500789158702</c:v>
                </c:pt>
                <c:pt idx="32368">
                  <c:v>31.562000000000001</c:v>
                </c:pt>
                <c:pt idx="32369">
                  <c:v>31.181549903491412</c:v>
                </c:pt>
                <c:pt idx="32370">
                  <c:v>30.098119692370364</c:v>
                </c:pt>
                <c:pt idx="32371">
                  <c:v>28.47665179496072</c:v>
                </c:pt>
                <c:pt idx="32372">
                  <c:v>20.401273844161125</c:v>
                </c:pt>
                <c:pt idx="32373">
                  <c:v>19.2411750859196</c:v>
                </c:pt>
                <c:pt idx="32374">
                  <c:v>18.350999999999999</c:v>
                </c:pt>
                <c:pt idx="32375">
                  <c:v>17.600547688322251</c:v>
                </c:pt>
                <c:pt idx="32376">
                  <c:v>16.939385929182606</c:v>
                </c:pt>
                <c:pt idx="32377">
                  <c:v>16.050945247995124</c:v>
                </c:pt>
                <c:pt idx="32378">
                  <c:v>15.44144177894418</c:v>
                </c:pt>
                <c:pt idx="32379">
                  <c:v>14.874129782379523</c:v>
                </c:pt>
                <c:pt idx="32380">
                  <c:v>14.341298706087009</c:v>
                </c:pt>
                <c:pt idx="32381">
                  <c:v>13.837334543932371</c:v>
                </c:pt>
                <c:pt idx="32382">
                  <c:v>13.357999174757316</c:v>
                </c:pt>
                <c:pt idx="32383">
                  <c:v>13.5</c:v>
                </c:pt>
                <c:pt idx="32384">
                  <c:v>16.226276389370806</c:v>
                </c:pt>
                <c:pt idx="32385">
                  <c:v>18.869716250212999</c:v>
                </c:pt>
                <c:pt idx="32386">
                  <c:v>21.349999999999998</c:v>
                </c:pt>
                <c:pt idx="32387">
                  <c:v>23.591765472078666</c:v>
                </c:pt>
                <c:pt idx="32388">
                  <c:v>25.526897756967955</c:v>
                </c:pt>
                <c:pt idx="32389">
                  <c:v>27.096598839415684</c:v>
                </c:pt>
                <c:pt idx="32390">
                  <c:v>28.253174146338758</c:v>
                </c:pt>
                <c:pt idx="32391">
                  <c:v>28.961481722291666</c:v>
                </c:pt>
                <c:pt idx="32392">
                  <c:v>32.105999999999995</c:v>
                </c:pt>
                <c:pt idx="32393">
                  <c:v>31.684140369177548</c:v>
                </c:pt>
                <c:pt idx="32394">
                  <c:v>30.482785781335846</c:v>
                </c:pt>
                <c:pt idx="32395">
                  <c:v>28.684831582167327</c:v>
                </c:pt>
                <c:pt idx="32396">
                  <c:v>20.552432902029004</c:v>
                </c:pt>
                <c:pt idx="32397">
                  <c:v>19.266064891189764</c:v>
                </c:pt>
                <c:pt idx="32398">
                  <c:v>18.279</c:v>
                </c:pt>
                <c:pt idx="32399">
                  <c:v>17.446865804058007</c:v>
                </c:pt>
                <c:pt idx="32400">
                  <c:v>16.713740860250102</c:v>
                </c:pt>
                <c:pt idx="32401">
                  <c:v>17.247600010203563</c:v>
                </c:pt>
                <c:pt idx="32402">
                  <c:v>16.619400115721607</c:v>
                </c:pt>
                <c:pt idx="32403">
                  <c:v>16.034685910673375</c:v>
                </c:pt>
                <c:pt idx="32404">
                  <c:v>15.485510322838145</c:v>
                </c:pt>
                <c:pt idx="32405">
                  <c:v>14.96608713730453</c:v>
                </c:pt>
                <c:pt idx="32406">
                  <c:v>14.472048229197723</c:v>
                </c:pt>
                <c:pt idx="32407">
                  <c:v>12.9</c:v>
                </c:pt>
                <c:pt idx="32408">
                  <c:v>16.008302380238053</c:v>
                </c:pt>
                <c:pt idx="32409">
                  <c:v>19.022160565529468</c:v>
                </c:pt>
                <c:pt idx="32410">
                  <c:v>21.849999999999998</c:v>
                </c:pt>
                <c:pt idx="32411">
                  <c:v>24.405898213389051</c:v>
                </c:pt>
                <c:pt idx="32412">
                  <c:v>26.612195531829705</c:v>
                </c:pt>
                <c:pt idx="32413">
                  <c:v>28.401854727741451</c:v>
                </c:pt>
                <c:pt idx="32414">
                  <c:v>29.720497912067756</c:v>
                </c:pt>
                <c:pt idx="32415">
                  <c:v>30.52805877891852</c:v>
                </c:pt>
                <c:pt idx="32416">
                  <c:v>32.275999999999996</c:v>
                </c:pt>
                <c:pt idx="32417">
                  <c:v>31.84119988970447</c:v>
                </c:pt>
                <c:pt idx="32418">
                  <c:v>30.602993934137558</c:v>
                </c:pt>
                <c:pt idx="32419">
                  <c:v>28.749887765669392</c:v>
                </c:pt>
                <c:pt idx="32420">
                  <c:v>21.887170107612715</c:v>
                </c:pt>
                <c:pt idx="32421">
                  <c:v>20.561342955336688</c:v>
                </c:pt>
                <c:pt idx="32422">
                  <c:v>19.544</c:v>
                </c:pt>
                <c:pt idx="32423">
                  <c:v>18.686340215225428</c:v>
                </c:pt>
                <c:pt idx="32424">
                  <c:v>17.930726776208694</c:v>
                </c:pt>
                <c:pt idx="32425">
                  <c:v>17.402247629737062</c:v>
                </c:pt>
                <c:pt idx="32426">
                  <c:v>16.744133454565493</c:v>
                </c:pt>
                <c:pt idx="32427">
                  <c:v>16.131575715943534</c:v>
                </c:pt>
                <c:pt idx="32428">
                  <c:v>15.55624890963996</c:v>
                </c:pt>
                <c:pt idx="32429">
                  <c:v>15.012091286699983</c:v>
                </c:pt>
                <c:pt idx="32430">
                  <c:v>14.494526716302376</c:v>
                </c:pt>
                <c:pt idx="32431">
                  <c:v>14</c:v>
                </c:pt>
                <c:pt idx="32432">
                  <c:v>17.056207926937972</c:v>
                </c:pt>
                <c:pt idx="32433">
                  <c:v>20.01955452253177</c:v>
                </c:pt>
                <c:pt idx="32434">
                  <c:v>22.799999999999997</c:v>
                </c:pt>
                <c:pt idx="32435">
                  <c:v>25.313061930483094</c:v>
                </c:pt>
                <c:pt idx="32436">
                  <c:v>27.482382198894015</c:v>
                </c:pt>
                <c:pt idx="32437">
                  <c:v>29.242047106606122</c:v>
                </c:pt>
                <c:pt idx="32438">
                  <c:v>30.538590125831988</c:v>
                </c:pt>
                <c:pt idx="32439">
                  <c:v>31.332616453014861</c:v>
                </c:pt>
                <c:pt idx="32440">
                  <c:v>32.548000000000002</c:v>
                </c:pt>
                <c:pt idx="32441">
                  <c:v>32.09249512254754</c:v>
                </c:pt>
                <c:pt idx="32442">
                  <c:v>30.795326978620302</c:v>
                </c:pt>
                <c:pt idx="32443">
                  <c:v>28.853977659272697</c:v>
                </c:pt>
                <c:pt idx="32444">
                  <c:v>22.262749636546651</c:v>
                </c:pt>
                <c:pt idx="32445">
                  <c:v>20.873787857971767</c:v>
                </c:pt>
                <c:pt idx="32446">
                  <c:v>19.808</c:v>
                </c:pt>
                <c:pt idx="32447">
                  <c:v>18.909499273093306</c:v>
                </c:pt>
                <c:pt idx="32448">
                  <c:v>18.117904241742441</c:v>
                </c:pt>
                <c:pt idx="32449">
                  <c:v>17.386261915086937</c:v>
                </c:pt>
                <c:pt idx="32450">
                  <c:v>16.750583450432579</c:v>
                </c:pt>
                <c:pt idx="32451">
                  <c:v>16.15890836199091</c:v>
                </c:pt>
                <c:pt idx="32452">
                  <c:v>15.603194969538597</c:v>
                </c:pt>
                <c:pt idx="32453">
                  <c:v>15.077588174653393</c:v>
                </c:pt>
                <c:pt idx="32454">
                  <c:v>14.577667850973885</c:v>
                </c:pt>
                <c:pt idx="32455">
                  <c:v>14</c:v>
                </c:pt>
                <c:pt idx="32456">
                  <c:v>16.969383838104509</c:v>
                </c:pt>
                <c:pt idx="32457">
                  <c:v>19.848544450868935</c:v>
                </c:pt>
                <c:pt idx="32458">
                  <c:v>22.549999999999997</c:v>
                </c:pt>
                <c:pt idx="32459">
                  <c:v>24.991668125639823</c:v>
                </c:pt>
                <c:pt idx="32460">
                  <c:v>27.099359977334526</c:v>
                </c:pt>
                <c:pt idx="32461">
                  <c:v>28.809034404713902</c:v>
                </c:pt>
                <c:pt idx="32462">
                  <c:v>30.068743815439035</c:v>
                </c:pt>
                <c:pt idx="32463">
                  <c:v>30.840212576508758</c:v>
                </c:pt>
                <c:pt idx="32464">
                  <c:v>32.344000000000001</c:v>
                </c:pt>
                <c:pt idx="32465">
                  <c:v>31.904023697915239</c:v>
                </c:pt>
                <c:pt idx="32466">
                  <c:v>30.651077195258246</c:v>
                </c:pt>
                <c:pt idx="32467">
                  <c:v>28.775910239070221</c:v>
                </c:pt>
                <c:pt idx="32468">
                  <c:v>22.081064989846197</c:v>
                </c:pt>
                <c:pt idx="32469">
                  <c:v>20.739454180995455</c:v>
                </c:pt>
                <c:pt idx="32470">
                  <c:v>19.71</c:v>
                </c:pt>
                <c:pt idx="32471">
                  <c:v>18.842129979692398</c:v>
                </c:pt>
                <c:pt idx="32472">
                  <c:v>18.077521142592129</c:v>
                </c:pt>
                <c:pt idx="32473">
                  <c:v>17.46693096264525</c:v>
                </c:pt>
                <c:pt idx="32474">
                  <c:v>16.834991783077093</c:v>
                </c:pt>
                <c:pt idx="32475">
                  <c:v>16.246797136332141</c:v>
                </c:pt>
                <c:pt idx="32476">
                  <c:v>15.694352646188371</c:v>
                </c:pt>
                <c:pt idx="32477">
                  <c:v>15.17183765597896</c:v>
                </c:pt>
                <c:pt idx="32478">
                  <c:v>14.674858040085804</c:v>
                </c:pt>
                <c:pt idx="32479">
                  <c:v>14.1</c:v>
                </c:pt>
                <c:pt idx="32480">
                  <c:v>17.052019020337816</c:v>
                </c:pt>
                <c:pt idx="32481">
                  <c:v>19.914342436536366</c:v>
                </c:pt>
                <c:pt idx="32482">
                  <c:v>22.599999999999998</c:v>
                </c:pt>
                <c:pt idx="32483">
                  <c:v>25.027389364671166</c:v>
                </c:pt>
                <c:pt idx="32484">
                  <c:v>27.122755533022627</c:v>
                </c:pt>
                <c:pt idx="32485">
                  <c:v>28.822431864335456</c:v>
                </c:pt>
                <c:pt idx="32486">
                  <c:v>30.074774553360442</c:v>
                </c:pt>
                <c:pt idx="32487">
                  <c:v>30.841731801207537</c:v>
                </c:pt>
                <c:pt idx="32488">
                  <c:v>32.31</c:v>
                </c:pt>
                <c:pt idx="32489">
                  <c:v>31.872611793809856</c:v>
                </c:pt>
                <c:pt idx="32490">
                  <c:v>30.627035564697906</c:v>
                </c:pt>
                <c:pt idx="32491">
                  <c:v>28.762899002369807</c:v>
                </c:pt>
                <c:pt idx="32492">
                  <c:v>22.134117548729456</c:v>
                </c:pt>
                <c:pt idx="32493">
                  <c:v>20.80039856816607</c:v>
                </c:pt>
                <c:pt idx="32494">
                  <c:v>19.777000000000001</c:v>
                </c:pt>
                <c:pt idx="32495">
                  <c:v>18.914235097458914</c:v>
                </c:pt>
                <c:pt idx="32496">
                  <c:v>18.154123959400412</c:v>
                </c:pt>
                <c:pt idx="32497">
                  <c:v>18.896297628461618</c:v>
                </c:pt>
                <c:pt idx="32498">
                  <c:v>18.316708440100292</c:v>
                </c:pt>
                <c:pt idx="32499">
                  <c:v>17.77723997710936</c:v>
                </c:pt>
                <c:pt idx="32500">
                  <c:v>17.270560119285193</c:v>
                </c:pt>
                <c:pt idx="32501">
                  <c:v>16.791330394536917</c:v>
                </c:pt>
                <c:pt idx="32502">
                  <c:v>16.335520687652661</c:v>
                </c:pt>
                <c:pt idx="32503">
                  <c:v>14.2</c:v>
                </c:pt>
                <c:pt idx="32504">
                  <c:v>17.186748655871202</c:v>
                </c:pt>
                <c:pt idx="32505">
                  <c:v>20.082746465201502</c:v>
                </c:pt>
                <c:pt idx="32506">
                  <c:v>22.799999999999997</c:v>
                </c:pt>
                <c:pt idx="32507">
                  <c:v>25.255946886608474</c:v>
                </c:pt>
                <c:pt idx="32508">
                  <c:v>27.375964421646422</c:v>
                </c:pt>
                <c:pt idx="32509">
                  <c:v>29.095636945092345</c:v>
                </c:pt>
                <c:pt idx="32510">
                  <c:v>30.362713077517622</c:v>
                </c:pt>
                <c:pt idx="32511">
                  <c:v>31.138693351809977</c:v>
                </c:pt>
                <c:pt idx="32512">
                  <c:v>31.834</c:v>
                </c:pt>
                <c:pt idx="32513">
                  <c:v>31.432845136334482</c:v>
                </c:pt>
                <c:pt idx="32514">
                  <c:v>30.290452736853105</c:v>
                </c:pt>
                <c:pt idx="32515">
                  <c:v>28.580741688564025</c:v>
                </c:pt>
                <c:pt idx="32516">
                  <c:v>23.176853373095064</c:v>
                </c:pt>
                <c:pt idx="32517">
                  <c:v>21.953619988554681</c:v>
                </c:pt>
                <c:pt idx="32518">
                  <c:v>21.015000000000001</c:v>
                </c:pt>
                <c:pt idx="32519">
                  <c:v>20.223706746190128</c:v>
                </c:pt>
                <c:pt idx="32520">
                  <c:v>19.526563394716355</c:v>
                </c:pt>
                <c:pt idx="32521">
                  <c:v>18.396297628461618</c:v>
                </c:pt>
                <c:pt idx="32522">
                  <c:v>17.816708440100292</c:v>
                </c:pt>
                <c:pt idx="32523">
                  <c:v>17.27723997710936</c:v>
                </c:pt>
                <c:pt idx="32524">
                  <c:v>16.770560119285193</c:v>
                </c:pt>
                <c:pt idx="32525">
                  <c:v>16.291330394536917</c:v>
                </c:pt>
                <c:pt idx="32526">
                  <c:v>15.835520687652661</c:v>
                </c:pt>
                <c:pt idx="32527">
                  <c:v>15.9</c:v>
                </c:pt>
                <c:pt idx="32528">
                  <c:v>18.504722665003953</c:v>
                </c:pt>
                <c:pt idx="32529">
                  <c:v>21.030302149885031</c:v>
                </c:pt>
                <c:pt idx="32530">
                  <c:v>23.4</c:v>
                </c:pt>
                <c:pt idx="32531">
                  <c:v>25.54181414529809</c:v>
                </c:pt>
                <c:pt idx="32532">
                  <c:v>27.39066664678467</c:v>
                </c:pt>
                <c:pt idx="32533">
                  <c:v>28.890381056766579</c:v>
                </c:pt>
                <c:pt idx="32534">
                  <c:v>29.995389311788621</c:v>
                </c:pt>
                <c:pt idx="32535">
                  <c:v>30.67211629518312</c:v>
                </c:pt>
                <c:pt idx="32536">
                  <c:v>31.834</c:v>
                </c:pt>
                <c:pt idx="32537">
                  <c:v>31.432845136334482</c:v>
                </c:pt>
                <c:pt idx="32538">
                  <c:v>30.290452736853105</c:v>
                </c:pt>
                <c:pt idx="32539">
                  <c:v>28.580741688564025</c:v>
                </c:pt>
                <c:pt idx="32540">
                  <c:v>22.676853373095064</c:v>
                </c:pt>
                <c:pt idx="32541">
                  <c:v>21.453619988554681</c:v>
                </c:pt>
                <c:pt idx="32542">
                  <c:v>20.515000000000001</c:v>
                </c:pt>
                <c:pt idx="32543">
                  <c:v>19.723706746190128</c:v>
                </c:pt>
                <c:pt idx="32544">
                  <c:v>19.026563394716355</c:v>
                </c:pt>
                <c:pt idx="32545">
                  <c:v>18.33756429682888</c:v>
                </c:pt>
                <c:pt idx="32546">
                  <c:v>17.653275126053892</c:v>
                </c:pt>
                <c:pt idx="32547">
                  <c:v>17.016354295554926</c:v>
                </c:pt>
                <c:pt idx="32548">
                  <c:v>16.418145173091553</c:v>
                </c:pt>
                <c:pt idx="32549">
                  <c:v>15.852344917421005</c:v>
                </c:pt>
                <c:pt idx="32550">
                  <c:v>15.314195392518949</c:v>
                </c:pt>
                <c:pt idx="32551">
                  <c:v>15.4</c:v>
                </c:pt>
                <c:pt idx="32552">
                  <c:v>18.473572744704668</c:v>
                </c:pt>
                <c:pt idx="32553">
                  <c:v>21.453756536864336</c:v>
                </c:pt>
                <c:pt idx="32554">
                  <c:v>24.25</c:v>
                </c:pt>
                <c:pt idx="32555">
                  <c:v>26.777340691451748</c:v>
                </c:pt>
                <c:pt idx="32556">
                  <c:v>28.958986643205911</c:v>
                </c:pt>
                <c:pt idx="32557">
                  <c:v>30.728649646984564</c:v>
                </c:pt>
                <c:pt idx="32558">
                  <c:v>32.032559387910581</c:v>
                </c:pt>
                <c:pt idx="32559">
                  <c:v>32.831097228316082</c:v>
                </c:pt>
                <c:pt idx="32560">
                  <c:v>32.786000000000001</c:v>
                </c:pt>
                <c:pt idx="32561">
                  <c:v>32.312378451285227</c:v>
                </c:pt>
                <c:pt idx="32562">
                  <c:v>30.963618392542699</c:v>
                </c:pt>
                <c:pt idx="32563">
                  <c:v>28.945056316175588</c:v>
                </c:pt>
                <c:pt idx="32564">
                  <c:v>23.39138172436385</c:v>
                </c:pt>
                <c:pt idx="32565">
                  <c:v>21.947177147777463</c:v>
                </c:pt>
                <c:pt idx="32566">
                  <c:v>20.838999999999999</c:v>
                </c:pt>
                <c:pt idx="32567">
                  <c:v>19.904763448727699</c:v>
                </c:pt>
                <c:pt idx="32568">
                  <c:v>19.081684524084469</c:v>
                </c:pt>
                <c:pt idx="32569">
                  <c:v>17.789607152878496</c:v>
                </c:pt>
                <c:pt idx="32570">
                  <c:v>17.172625113655151</c:v>
                </c:pt>
                <c:pt idx="32571">
                  <c:v>16.598352233697064</c:v>
                </c:pt>
                <c:pt idx="32572">
                  <c:v>16.058983352787465</c:v>
                </c:pt>
                <c:pt idx="32573">
                  <c:v>15.548835581281233</c:v>
                </c:pt>
                <c:pt idx="32574">
                  <c:v>15.063618796533477</c:v>
                </c:pt>
                <c:pt idx="32575">
                  <c:v>14.8</c:v>
                </c:pt>
                <c:pt idx="32576">
                  <c:v>17.630465295970964</c:v>
                </c:pt>
                <c:pt idx="32577">
                  <c:v>20.374928336208402</c:v>
                </c:pt>
                <c:pt idx="32578">
                  <c:v>22.95</c:v>
                </c:pt>
                <c:pt idx="32579">
                  <c:v>25.27743803789059</c:v>
                </c:pt>
                <c:pt idx="32580">
                  <c:v>27.286524422839342</c:v>
                </c:pt>
                <c:pt idx="32581">
                  <c:v>28.916214081686348</c:v>
                </c:pt>
                <c:pt idx="32582">
                  <c:v>30.116989718810309</c:v>
                </c:pt>
                <c:pt idx="32583">
                  <c:v>30.852366374098992</c:v>
                </c:pt>
                <c:pt idx="32584">
                  <c:v>32.173999999999999</c:v>
                </c:pt>
                <c:pt idx="32585">
                  <c:v>31.746964177388318</c:v>
                </c:pt>
                <c:pt idx="32586">
                  <c:v>30.53086904245653</c:v>
                </c:pt>
                <c:pt idx="32587">
                  <c:v>28.710854055568156</c:v>
                </c:pt>
                <c:pt idx="32588">
                  <c:v>22.346327784262488</c:v>
                </c:pt>
                <c:pt idx="32589">
                  <c:v>21.044176116848533</c:v>
                </c:pt>
                <c:pt idx="32590">
                  <c:v>20.045000000000002</c:v>
                </c:pt>
                <c:pt idx="32591">
                  <c:v>19.202655568524975</c:v>
                </c:pt>
                <c:pt idx="32592">
                  <c:v>18.460535226633539</c:v>
                </c:pt>
                <c:pt idx="32593">
                  <c:v>18.102988104044741</c:v>
                </c:pt>
                <c:pt idx="32594">
                  <c:v>17.560791766545435</c:v>
                </c:pt>
                <c:pt idx="32595">
                  <c:v>17.056127720521662</c:v>
                </c:pt>
                <c:pt idx="32596">
                  <c:v>16.582136885782923</c:v>
                </c:pt>
                <c:pt idx="32597">
                  <c:v>16.133825207792597</c:v>
                </c:pt>
                <c:pt idx="32598">
                  <c:v>15.707422578771844</c:v>
                </c:pt>
                <c:pt idx="32599">
                  <c:v>14.6</c:v>
                </c:pt>
                <c:pt idx="32600">
                  <c:v>17.239452300537341</c:v>
                </c:pt>
                <c:pt idx="32601">
                  <c:v>19.798706178550162</c:v>
                </c:pt>
                <c:pt idx="32602">
                  <c:v>22.2</c:v>
                </c:pt>
                <c:pt idx="32603">
                  <c:v>24.370371667235396</c:v>
                </c:pt>
                <c:pt idx="32604">
                  <c:v>26.243875535408467</c:v>
                </c:pt>
                <c:pt idx="32605">
                  <c:v>27.763586137523468</c:v>
                </c:pt>
                <c:pt idx="32606">
                  <c:v>28.883327835945806</c:v>
                </c:pt>
                <c:pt idx="32607">
                  <c:v>29.569077845785564</c:v>
                </c:pt>
                <c:pt idx="32608">
                  <c:v>31.494</c:v>
                </c:pt>
                <c:pt idx="32609">
                  <c:v>31.118726095280643</c:v>
                </c:pt>
                <c:pt idx="32610">
                  <c:v>30.05003643124968</c:v>
                </c:pt>
                <c:pt idx="32611">
                  <c:v>28.450629321559894</c:v>
                </c:pt>
                <c:pt idx="32612">
                  <c:v>22.10737896192764</c:v>
                </c:pt>
                <c:pt idx="32613">
                  <c:v>20.963063860260831</c:v>
                </c:pt>
                <c:pt idx="32614">
                  <c:v>20.085000000000001</c:v>
                </c:pt>
                <c:pt idx="32615">
                  <c:v>19.344757923855283</c:v>
                </c:pt>
                <c:pt idx="32616">
                  <c:v>18.692591562799169</c:v>
                </c:pt>
                <c:pt idx="32617">
                  <c:v>17.344995246719677</c:v>
                </c:pt>
                <c:pt idx="32618">
                  <c:v>16.814016764478978</c:v>
                </c:pt>
                <c:pt idx="32619">
                  <c:v>16.31979404354535</c:v>
                </c:pt>
                <c:pt idx="32620">
                  <c:v>15.855609915732241</c:v>
                </c:pt>
                <c:pt idx="32621">
                  <c:v>15.416573651769305</c:v>
                </c:pt>
                <c:pt idx="32622">
                  <c:v>14.998993146107599</c:v>
                </c:pt>
                <c:pt idx="32623">
                  <c:v>15.3</c:v>
                </c:pt>
                <c:pt idx="32624">
                  <c:v>17.644250398503559</c:v>
                </c:pt>
                <c:pt idx="32625">
                  <c:v>19.917271934896529</c:v>
                </c:pt>
                <c:pt idx="32626">
                  <c:v>22.05</c:v>
                </c:pt>
                <c:pt idx="32627">
                  <c:v>23.977632730768281</c:v>
                </c:pt>
                <c:pt idx="32628">
                  <c:v>25.641599982106204</c:v>
                </c:pt>
                <c:pt idx="32629">
                  <c:v>26.991342951089919</c:v>
                </c:pt>
                <c:pt idx="32630">
                  <c:v>27.985850380609762</c:v>
                </c:pt>
                <c:pt idx="32631">
                  <c:v>28.594904665664806</c:v>
                </c:pt>
                <c:pt idx="32632">
                  <c:v>31.391999999999999</c:v>
                </c:pt>
                <c:pt idx="32633">
                  <c:v>31.024490382964494</c:v>
                </c:pt>
                <c:pt idx="32634">
                  <c:v>29.977911539568652</c:v>
                </c:pt>
                <c:pt idx="32635">
                  <c:v>28.411595611458655</c:v>
                </c:pt>
                <c:pt idx="32636">
                  <c:v>21.266536638577413</c:v>
                </c:pt>
                <c:pt idx="32637">
                  <c:v>20.145897021772676</c:v>
                </c:pt>
                <c:pt idx="32638">
                  <c:v>19.286000000000001</c:v>
                </c:pt>
                <c:pt idx="32639">
                  <c:v>18.561073277154826</c:v>
                </c:pt>
                <c:pt idx="32640">
                  <c:v>17.922400013224014</c:v>
                </c:pt>
                <c:pt idx="32641">
                  <c:v>17.957635723578242</c:v>
                </c:pt>
                <c:pt idx="32642">
                  <c:v>17.38552510538932</c:v>
                </c:pt>
                <c:pt idx="32643">
                  <c:v>16.85301752579182</c:v>
                </c:pt>
                <c:pt idx="32644">
                  <c:v>16.352875472584739</c:v>
                </c:pt>
                <c:pt idx="32645">
                  <c:v>15.879829357188052</c:v>
                </c:pt>
                <c:pt idx="32646">
                  <c:v>15.429901065876498</c:v>
                </c:pt>
                <c:pt idx="32647">
                  <c:v>14.6</c:v>
                </c:pt>
                <c:pt idx="32648">
                  <c:v>17.326276389370804</c:v>
                </c:pt>
                <c:pt idx="32649">
                  <c:v>19.969716250212997</c:v>
                </c:pt>
                <c:pt idx="32650">
                  <c:v>22.45</c:v>
                </c:pt>
                <c:pt idx="32651">
                  <c:v>24.691765472078664</c:v>
                </c:pt>
                <c:pt idx="32652">
                  <c:v>26.626897756967956</c:v>
                </c:pt>
                <c:pt idx="32653">
                  <c:v>28.196598839415685</c:v>
                </c:pt>
                <c:pt idx="32654">
                  <c:v>29.353174146338759</c:v>
                </c:pt>
                <c:pt idx="32655">
                  <c:v>30.061481722291667</c:v>
                </c:pt>
                <c:pt idx="32656">
                  <c:v>31.766000000000002</c:v>
                </c:pt>
                <c:pt idx="32657">
                  <c:v>31.370021328123716</c:v>
                </c:pt>
                <c:pt idx="32658">
                  <c:v>30.242369475732421</c:v>
                </c:pt>
                <c:pt idx="32659">
                  <c:v>28.5547192151632</c:v>
                </c:pt>
                <c:pt idx="32660">
                  <c:v>22.18295849086158</c:v>
                </c:pt>
                <c:pt idx="32661">
                  <c:v>20.97550876289591</c:v>
                </c:pt>
                <c:pt idx="32662">
                  <c:v>20.048999999999999</c:v>
                </c:pt>
                <c:pt idx="32663">
                  <c:v>19.267916981723157</c:v>
                </c:pt>
                <c:pt idx="32664">
                  <c:v>18.579769028332915</c:v>
                </c:pt>
                <c:pt idx="32665">
                  <c:v>17.71823334438719</c:v>
                </c:pt>
                <c:pt idx="32666">
                  <c:v>17.037683458698403</c:v>
                </c:pt>
                <c:pt idx="32667">
                  <c:v>16.404243069896154</c:v>
                </c:pt>
                <c:pt idx="32668">
                  <c:v>15.809302849741321</c:v>
                </c:pt>
                <c:pt idx="32669">
                  <c:v>15.246594398746572</c:v>
                </c:pt>
                <c:pt idx="32670">
                  <c:v>14.711385581630864</c:v>
                </c:pt>
                <c:pt idx="32671">
                  <c:v>15</c:v>
                </c:pt>
                <c:pt idx="32672">
                  <c:v>18.021478291404588</c:v>
                </c:pt>
                <c:pt idx="32673">
                  <c:v>20.951150493866635</c:v>
                </c:pt>
                <c:pt idx="32674">
                  <c:v>23.699999999999996</c:v>
                </c:pt>
                <c:pt idx="32675">
                  <c:v>26.184504408545784</c:v>
                </c:pt>
                <c:pt idx="32676">
                  <c:v>28.329173310270214</c:v>
                </c:pt>
                <c:pt idx="32677">
                  <c:v>30.068842025849229</c:v>
                </c:pt>
                <c:pt idx="32678">
                  <c:v>31.350651601674805</c:v>
                </c:pt>
                <c:pt idx="32679">
                  <c:v>32.135654902412419</c:v>
                </c:pt>
                <c:pt idx="32680">
                  <c:v>32.752000000000002</c:v>
                </c:pt>
                <c:pt idx="32681">
                  <c:v>32.280966547179844</c:v>
                </c:pt>
                <c:pt idx="32682">
                  <c:v>30.939576761982359</c:v>
                </c:pt>
                <c:pt idx="32683">
                  <c:v>28.932045079475177</c:v>
                </c:pt>
                <c:pt idx="32684">
                  <c:v>22.744434283247106</c:v>
                </c:pt>
                <c:pt idx="32685">
                  <c:v>21.308121534948075</c:v>
                </c:pt>
                <c:pt idx="32686">
                  <c:v>20.205999999999996</c:v>
                </c:pt>
                <c:pt idx="32687">
                  <c:v>19.276868566494212</c:v>
                </c:pt>
                <c:pt idx="32688">
                  <c:v>18.458287340892749</c:v>
                </c:pt>
                <c:pt idx="32689">
                  <c:v>17.447600010203562</c:v>
                </c:pt>
                <c:pt idx="32690">
                  <c:v>16.819400115721606</c:v>
                </c:pt>
                <c:pt idx="32691">
                  <c:v>16.23468591067337</c:v>
                </c:pt>
                <c:pt idx="32692">
                  <c:v>15.685510322838145</c:v>
                </c:pt>
                <c:pt idx="32693">
                  <c:v>15.16608713730453</c:v>
                </c:pt>
                <c:pt idx="32694">
                  <c:v>14.672048229197722</c:v>
                </c:pt>
                <c:pt idx="32695">
                  <c:v>14.2</c:v>
                </c:pt>
                <c:pt idx="32696">
                  <c:v>17.11728938480443</c:v>
                </c:pt>
                <c:pt idx="32697">
                  <c:v>19.945938407871232</c:v>
                </c:pt>
                <c:pt idx="32698">
                  <c:v>22.599999999999998</c:v>
                </c:pt>
                <c:pt idx="32699">
                  <c:v>24.998831842733857</c:v>
                </c:pt>
                <c:pt idx="32700">
                  <c:v>27.06954664439883</c:v>
                </c:pt>
                <c:pt idx="32701">
                  <c:v>28.749226783578568</c:v>
                </c:pt>
                <c:pt idx="32702">
                  <c:v>29.986836029203261</c:v>
                </c:pt>
                <c:pt idx="32703">
                  <c:v>30.744770250605093</c:v>
                </c:pt>
                <c:pt idx="32704">
                  <c:v>32.275999999999996</c:v>
                </c:pt>
                <c:pt idx="32705">
                  <c:v>31.84119988970447</c:v>
                </c:pt>
                <c:pt idx="32706">
                  <c:v>30.602993934137558</c:v>
                </c:pt>
                <c:pt idx="32707">
                  <c:v>28.749887765669392</c:v>
                </c:pt>
                <c:pt idx="32708">
                  <c:v>22.087170107612714</c:v>
                </c:pt>
                <c:pt idx="32709">
                  <c:v>20.761342955336687</c:v>
                </c:pt>
                <c:pt idx="32710">
                  <c:v>19.744</c:v>
                </c:pt>
                <c:pt idx="32711">
                  <c:v>18.886340215225431</c:v>
                </c:pt>
                <c:pt idx="32712">
                  <c:v>18.130726776208693</c:v>
                </c:pt>
                <c:pt idx="32713">
                  <c:v>18.308938105320184</c:v>
                </c:pt>
                <c:pt idx="32714">
                  <c:v>17.688216781010635</c:v>
                </c:pt>
                <c:pt idx="32715">
                  <c:v>17.110463459355831</c:v>
                </c:pt>
                <c:pt idx="32716">
                  <c:v>16.567825676137687</c:v>
                </c:pt>
                <c:pt idx="32717">
                  <c:v>16.054586099955664</c:v>
                </c:pt>
                <c:pt idx="32718">
                  <c:v>15.566428607421559</c:v>
                </c:pt>
                <c:pt idx="32719">
                  <c:v>14.2</c:v>
                </c:pt>
                <c:pt idx="32720">
                  <c:v>17.238843109171281</c:v>
                </c:pt>
                <c:pt idx="32721">
                  <c:v>20.185352508199202</c:v>
                </c:pt>
                <c:pt idx="32722">
                  <c:v>22.949999999999996</c:v>
                </c:pt>
                <c:pt idx="32723">
                  <c:v>25.448783169514435</c:v>
                </c:pt>
                <c:pt idx="32724">
                  <c:v>27.605777754582114</c:v>
                </c:pt>
                <c:pt idx="32725">
                  <c:v>29.355444566227675</c:v>
                </c:pt>
                <c:pt idx="32726">
                  <c:v>30.644620863753396</c:v>
                </c:pt>
                <c:pt idx="32727">
                  <c:v>31.434135677713641</c:v>
                </c:pt>
                <c:pt idx="32728">
                  <c:v>32.207999999999998</c:v>
                </c:pt>
                <c:pt idx="32729">
                  <c:v>31.778376081493704</c:v>
                </c:pt>
                <c:pt idx="32730">
                  <c:v>30.554910673016877</c:v>
                </c:pt>
                <c:pt idx="32731">
                  <c:v>28.723865292268567</c:v>
                </c:pt>
                <c:pt idx="32732">
                  <c:v>22.893275225379227</c:v>
                </c:pt>
                <c:pt idx="32733">
                  <c:v>21.583231729677912</c:v>
                </c:pt>
                <c:pt idx="32734">
                  <c:v>20.577999999999999</c:v>
                </c:pt>
                <c:pt idx="32735">
                  <c:v>19.730550450758457</c:v>
                </c:pt>
                <c:pt idx="32736">
                  <c:v>18.983932409825254</c:v>
                </c:pt>
                <c:pt idx="32737">
                  <c:v>18.212283343111746</c:v>
                </c:pt>
                <c:pt idx="32738">
                  <c:v>17.610258444233207</c:v>
                </c:pt>
                <c:pt idx="32739">
                  <c:v>17.049907331061981</c:v>
                </c:pt>
                <c:pt idx="32740">
                  <c:v>16.523614059386553</c:v>
                </c:pt>
                <c:pt idx="32741">
                  <c:v>16.025833506583506</c:v>
                </c:pt>
                <c:pt idx="32742">
                  <c:v>15.552379552981151</c:v>
                </c:pt>
                <c:pt idx="32743">
                  <c:v>15.1</c:v>
                </c:pt>
                <c:pt idx="32744">
                  <c:v>17.895735660437577</c:v>
                </c:pt>
                <c:pt idx="32745">
                  <c:v>20.606524307543268</c:v>
                </c:pt>
                <c:pt idx="32746">
                  <c:v>23.15</c:v>
                </c:pt>
                <c:pt idx="32747">
                  <c:v>25.448880515953284</c:v>
                </c:pt>
                <c:pt idx="32748">
                  <c:v>27.433315534215545</c:v>
                </c:pt>
                <c:pt idx="32749">
                  <c:v>29.043009000929462</c:v>
                </c:pt>
                <c:pt idx="32750">
                  <c:v>30.229051194653124</c:v>
                </c:pt>
                <c:pt idx="32751">
                  <c:v>30.955404823496551</c:v>
                </c:pt>
                <c:pt idx="32752">
                  <c:v>32.037999999999997</c:v>
                </c:pt>
                <c:pt idx="32753">
                  <c:v>31.621316560966783</c:v>
                </c:pt>
                <c:pt idx="32754">
                  <c:v>30.434702520215161</c:v>
                </c:pt>
                <c:pt idx="32755">
                  <c:v>28.658809108766501</c:v>
                </c:pt>
                <c:pt idx="32756">
                  <c:v>22.658538019795518</c:v>
                </c:pt>
                <c:pt idx="32757">
                  <c:v>21.38795366553099</c:v>
                </c:pt>
                <c:pt idx="32758">
                  <c:v>20.413</c:v>
                </c:pt>
                <c:pt idx="32759">
                  <c:v>19.591076039591037</c:v>
                </c:pt>
                <c:pt idx="32760">
                  <c:v>18.866946493866664</c:v>
                </c:pt>
                <c:pt idx="32761">
                  <c:v>18.328269057761872</c:v>
                </c:pt>
                <c:pt idx="32762">
                  <c:v>17.703808448366122</c:v>
                </c:pt>
                <c:pt idx="32763">
                  <c:v>17.122574685014602</c:v>
                </c:pt>
                <c:pt idx="32764">
                  <c:v>16.576667999487917</c:v>
                </c:pt>
                <c:pt idx="32765">
                  <c:v>16.060336618630096</c:v>
                </c:pt>
                <c:pt idx="32766">
                  <c:v>15.569238418309642</c:v>
                </c:pt>
                <c:pt idx="32767">
                  <c:v>15.1</c:v>
                </c:pt>
                <c:pt idx="32768">
                  <c:v>17.999924567037738</c:v>
                </c:pt>
                <c:pt idx="32769">
                  <c:v>20.811736393538666</c:v>
                </c:pt>
                <c:pt idx="32770">
                  <c:v>23.45</c:v>
                </c:pt>
                <c:pt idx="32771">
                  <c:v>25.834553081765208</c:v>
                </c:pt>
                <c:pt idx="32772">
                  <c:v>27.892942200086935</c:v>
                </c:pt>
                <c:pt idx="32773">
                  <c:v>29.562624243200126</c:v>
                </c:pt>
                <c:pt idx="32774">
                  <c:v>30.792866767124671</c:v>
                </c:pt>
                <c:pt idx="32775">
                  <c:v>31.54628947530388</c:v>
                </c:pt>
                <c:pt idx="32776">
                  <c:v>32.242000000000004</c:v>
                </c:pt>
                <c:pt idx="32777">
                  <c:v>31.809787985599087</c:v>
                </c:pt>
                <c:pt idx="32778">
                  <c:v>30.578952303577218</c:v>
                </c:pt>
                <c:pt idx="32779">
                  <c:v>28.736876528968981</c:v>
                </c:pt>
                <c:pt idx="32780">
                  <c:v>22.940222666495973</c:v>
                </c:pt>
                <c:pt idx="32781">
                  <c:v>21.622287342507299</c:v>
                </c:pt>
                <c:pt idx="32782">
                  <c:v>20.611000000000001</c:v>
                </c:pt>
                <c:pt idx="32783">
                  <c:v>19.758445332991943</c:v>
                </c:pt>
                <c:pt idx="32784">
                  <c:v>19.007329593016976</c:v>
                </c:pt>
                <c:pt idx="32785">
                  <c:v>19.015628580903307</c:v>
                </c:pt>
                <c:pt idx="32786">
                  <c:v>18.432300107455777</c:v>
                </c:pt>
                <c:pt idx="32787">
                  <c:v>17.889351202768133</c:v>
                </c:pt>
                <c:pt idx="32788">
                  <c:v>17.379402442635417</c:v>
                </c:pt>
                <c:pt idx="32789">
                  <c:v>16.897080913211347</c:v>
                </c:pt>
                <c:pt idx="32790">
                  <c:v>16.438330498540743</c:v>
                </c:pt>
                <c:pt idx="32791">
                  <c:v>15.1</c:v>
                </c:pt>
                <c:pt idx="32792">
                  <c:v>17.96519493150435</c:v>
                </c:pt>
                <c:pt idx="32793">
                  <c:v>20.743332364873535</c:v>
                </c:pt>
                <c:pt idx="32794">
                  <c:v>23.349999999999998</c:v>
                </c:pt>
                <c:pt idx="32795">
                  <c:v>25.705995559827898</c:v>
                </c:pt>
                <c:pt idx="32796">
                  <c:v>27.739733311463137</c:v>
                </c:pt>
                <c:pt idx="32797">
                  <c:v>29.389419162443236</c:v>
                </c:pt>
                <c:pt idx="32798">
                  <c:v>30.604928242967489</c:v>
                </c:pt>
                <c:pt idx="32799">
                  <c:v>31.349327924701434</c:v>
                </c:pt>
                <c:pt idx="32800">
                  <c:v>31.868000000000002</c:v>
                </c:pt>
                <c:pt idx="32801">
                  <c:v>31.464257040439868</c:v>
                </c:pt>
                <c:pt idx="32802">
                  <c:v>30.314494367413449</c:v>
                </c:pt>
                <c:pt idx="32803">
                  <c:v>28.59375292526444</c:v>
                </c:pt>
                <c:pt idx="32804">
                  <c:v>23.323800814211808</c:v>
                </c:pt>
                <c:pt idx="32805">
                  <c:v>22.092675601384066</c:v>
                </c:pt>
                <c:pt idx="32806">
                  <c:v>21.148</c:v>
                </c:pt>
                <c:pt idx="32807">
                  <c:v>20.351601628423612</c:v>
                </c:pt>
                <c:pt idx="32808">
                  <c:v>19.649960577908072</c:v>
                </c:pt>
                <c:pt idx="32809">
                  <c:v>19.350945247995121</c:v>
                </c:pt>
                <c:pt idx="32810">
                  <c:v>18.741441778944179</c:v>
                </c:pt>
                <c:pt idx="32811">
                  <c:v>18.174129782379524</c:v>
                </c:pt>
                <c:pt idx="32812">
                  <c:v>17.641298706087007</c:v>
                </c:pt>
                <c:pt idx="32813">
                  <c:v>17.137334543932369</c:v>
                </c:pt>
                <c:pt idx="32814">
                  <c:v>16.657999174757315</c:v>
                </c:pt>
                <c:pt idx="32815">
                  <c:v>16</c:v>
                </c:pt>
                <c:pt idx="32816">
                  <c:v>18.865194931504352</c:v>
                </c:pt>
                <c:pt idx="32817">
                  <c:v>21.643332364873533</c:v>
                </c:pt>
                <c:pt idx="32818">
                  <c:v>24.25</c:v>
                </c:pt>
                <c:pt idx="32819">
                  <c:v>26.605995559827896</c:v>
                </c:pt>
                <c:pt idx="32820">
                  <c:v>28.639733311463139</c:v>
                </c:pt>
                <c:pt idx="32821">
                  <c:v>30.289419162443238</c:v>
                </c:pt>
                <c:pt idx="32822">
                  <c:v>31.504928242967488</c:v>
                </c:pt>
                <c:pt idx="32823">
                  <c:v>32.249327924701433</c:v>
                </c:pt>
                <c:pt idx="32824">
                  <c:v>32.106000000000002</c:v>
                </c:pt>
                <c:pt idx="32825">
                  <c:v>31.684140369177552</c:v>
                </c:pt>
                <c:pt idx="32826">
                  <c:v>30.482785781335849</c:v>
                </c:pt>
                <c:pt idx="32827">
                  <c:v>28.68483158216733</c:v>
                </c:pt>
                <c:pt idx="32828">
                  <c:v>23.852432902029001</c:v>
                </c:pt>
                <c:pt idx="32829">
                  <c:v>22.566064891189761</c:v>
                </c:pt>
                <c:pt idx="32830">
                  <c:v>21.579000000000001</c:v>
                </c:pt>
                <c:pt idx="32831">
                  <c:v>20.746865804058004</c:v>
                </c:pt>
                <c:pt idx="32832">
                  <c:v>20.013740860250099</c:v>
                </c:pt>
                <c:pt idx="32833">
                  <c:v>19.044995246719679</c:v>
                </c:pt>
                <c:pt idx="32834">
                  <c:v>18.514016764478978</c:v>
                </c:pt>
                <c:pt idx="32835">
                  <c:v>18.019794043545353</c:v>
                </c:pt>
                <c:pt idx="32836">
                  <c:v>17.555609915732241</c:v>
                </c:pt>
                <c:pt idx="32837">
                  <c:v>17.116573651769304</c:v>
                </c:pt>
                <c:pt idx="32838">
                  <c:v>16.698993146107597</c:v>
                </c:pt>
                <c:pt idx="32839">
                  <c:v>16.2</c:v>
                </c:pt>
                <c:pt idx="32840">
                  <c:v>18.683168940637103</c:v>
                </c:pt>
                <c:pt idx="32841">
                  <c:v>21.090888049557062</c:v>
                </c:pt>
                <c:pt idx="32842">
                  <c:v>23.349999999999998</c:v>
                </c:pt>
                <c:pt idx="32843">
                  <c:v>25.391862818517509</c:v>
                </c:pt>
                <c:pt idx="32844">
                  <c:v>27.154435536601383</c:v>
                </c:pt>
                <c:pt idx="32845">
                  <c:v>28.584163274117472</c:v>
                </c:pt>
                <c:pt idx="32846">
                  <c:v>29.63760447723849</c:v>
                </c:pt>
                <c:pt idx="32847">
                  <c:v>30.282750868074572</c:v>
                </c:pt>
                <c:pt idx="32848">
                  <c:v>31.391999999999999</c:v>
                </c:pt>
                <c:pt idx="32849">
                  <c:v>31.024490382964494</c:v>
                </c:pt>
                <c:pt idx="32850">
                  <c:v>29.977911539568652</c:v>
                </c:pt>
                <c:pt idx="32851">
                  <c:v>28.411595611458655</c:v>
                </c:pt>
                <c:pt idx="32852">
                  <c:v>22.966536638577413</c:v>
                </c:pt>
                <c:pt idx="32853">
                  <c:v>21.845897021772675</c:v>
                </c:pt>
                <c:pt idx="32854">
                  <c:v>20.986000000000001</c:v>
                </c:pt>
                <c:pt idx="32855">
                  <c:v>20.261073277154829</c:v>
                </c:pt>
                <c:pt idx="32856">
                  <c:v>19.622400013224016</c:v>
                </c:pt>
                <c:pt idx="32857">
                  <c:v>18.586261915086936</c:v>
                </c:pt>
                <c:pt idx="32858">
                  <c:v>17.950583450432578</c:v>
                </c:pt>
                <c:pt idx="32859">
                  <c:v>17.358908361990913</c:v>
                </c:pt>
                <c:pt idx="32860">
                  <c:v>16.803194969538598</c:v>
                </c:pt>
                <c:pt idx="32861">
                  <c:v>16.277588174653395</c:v>
                </c:pt>
                <c:pt idx="32862">
                  <c:v>15.777667850973886</c:v>
                </c:pt>
                <c:pt idx="32863">
                  <c:v>16.3</c:v>
                </c:pt>
                <c:pt idx="32864">
                  <c:v>19.078370842670886</c:v>
                </c:pt>
                <c:pt idx="32865">
                  <c:v>21.772322293210699</c:v>
                </c:pt>
                <c:pt idx="32866">
                  <c:v>24.299999999999997</c:v>
                </c:pt>
                <c:pt idx="32867">
                  <c:v>26.584601754984625</c:v>
                </c:pt>
                <c:pt idx="32868">
                  <c:v>28.556711089903644</c:v>
                </c:pt>
                <c:pt idx="32869">
                  <c:v>30.156406460551015</c:v>
                </c:pt>
                <c:pt idx="32870">
                  <c:v>31.335081932574532</c:v>
                </c:pt>
                <c:pt idx="32871">
                  <c:v>32.056924048195327</c:v>
                </c:pt>
                <c:pt idx="32872">
                  <c:v>32.344000000000001</c:v>
                </c:pt>
                <c:pt idx="32873">
                  <c:v>31.904023697915239</c:v>
                </c:pt>
                <c:pt idx="32874">
                  <c:v>30.651077195258246</c:v>
                </c:pt>
                <c:pt idx="32875">
                  <c:v>28.775910239070221</c:v>
                </c:pt>
                <c:pt idx="32876">
                  <c:v>23.281064989846197</c:v>
                </c:pt>
                <c:pt idx="32877">
                  <c:v>21.939454180995455</c:v>
                </c:pt>
                <c:pt idx="32878">
                  <c:v>20.909999999999997</c:v>
                </c:pt>
                <c:pt idx="32879">
                  <c:v>20.042129979692398</c:v>
                </c:pt>
                <c:pt idx="32880">
                  <c:v>19.277521142592128</c:v>
                </c:pt>
                <c:pt idx="32881">
                  <c:v>18.515628580903307</c:v>
                </c:pt>
                <c:pt idx="32882">
                  <c:v>17.932300107455777</c:v>
                </c:pt>
                <c:pt idx="32883">
                  <c:v>17.389351202768133</c:v>
                </c:pt>
                <c:pt idx="32884">
                  <c:v>16.879402442635417</c:v>
                </c:pt>
                <c:pt idx="32885">
                  <c:v>16.397080913211347</c:v>
                </c:pt>
                <c:pt idx="32886">
                  <c:v>15.938330498540742</c:v>
                </c:pt>
                <c:pt idx="32887">
                  <c:v>15.3</c:v>
                </c:pt>
                <c:pt idx="32888">
                  <c:v>18.043641207137501</c:v>
                </c:pt>
                <c:pt idx="32889">
                  <c:v>20.703918264545567</c:v>
                </c:pt>
                <c:pt idx="32890">
                  <c:v>23.2</c:v>
                </c:pt>
                <c:pt idx="32891">
                  <c:v>25.456044233047322</c:v>
                </c:pt>
                <c:pt idx="32892">
                  <c:v>27.403502201279856</c:v>
                </c:pt>
                <c:pt idx="32893">
                  <c:v>28.983201379794131</c:v>
                </c:pt>
                <c:pt idx="32894">
                  <c:v>30.147143408417353</c:v>
                </c:pt>
                <c:pt idx="32895">
                  <c:v>30.859962497592889</c:v>
                </c:pt>
                <c:pt idx="32896">
                  <c:v>31.868000000000002</c:v>
                </c:pt>
                <c:pt idx="32897">
                  <c:v>31.464257040439868</c:v>
                </c:pt>
                <c:pt idx="32898">
                  <c:v>30.314494367413449</c:v>
                </c:pt>
                <c:pt idx="32899">
                  <c:v>28.59375292526444</c:v>
                </c:pt>
                <c:pt idx="32900">
                  <c:v>22.823800814211808</c:v>
                </c:pt>
                <c:pt idx="32901">
                  <c:v>21.592675601384066</c:v>
                </c:pt>
                <c:pt idx="32902">
                  <c:v>20.648</c:v>
                </c:pt>
                <c:pt idx="32903">
                  <c:v>19.851601628423612</c:v>
                </c:pt>
                <c:pt idx="32904">
                  <c:v>19.149960577908072</c:v>
                </c:pt>
                <c:pt idx="32905">
                  <c:v>19.773621438228371</c:v>
                </c:pt>
                <c:pt idx="32906">
                  <c:v>19.179075109522234</c:v>
                </c:pt>
                <c:pt idx="32907">
                  <c:v>18.625684879744441</c:v>
                </c:pt>
                <c:pt idx="32908">
                  <c:v>18.105929412686102</c:v>
                </c:pt>
                <c:pt idx="32909">
                  <c:v>17.614332469234643</c:v>
                </c:pt>
                <c:pt idx="32910">
                  <c:v>17.14675993120499</c:v>
                </c:pt>
                <c:pt idx="32911">
                  <c:v>15.5</c:v>
                </c:pt>
                <c:pt idx="32912">
                  <c:v>18.469383838104509</c:v>
                </c:pt>
                <c:pt idx="32913">
                  <c:v>21.348544450868935</c:v>
                </c:pt>
                <c:pt idx="32914">
                  <c:v>24.049999999999997</c:v>
                </c:pt>
                <c:pt idx="32915">
                  <c:v>26.491668125639823</c:v>
                </c:pt>
                <c:pt idx="32916">
                  <c:v>28.599359977334526</c:v>
                </c:pt>
                <c:pt idx="32917">
                  <c:v>30.309034404713902</c:v>
                </c:pt>
                <c:pt idx="32918">
                  <c:v>31.568743815439035</c:v>
                </c:pt>
                <c:pt idx="32919">
                  <c:v>32.340212576508762</c:v>
                </c:pt>
                <c:pt idx="32920">
                  <c:v>31.970000000000002</c:v>
                </c:pt>
                <c:pt idx="32921">
                  <c:v>31.558492752756017</c:v>
                </c:pt>
                <c:pt idx="32922">
                  <c:v>30.386619259094477</c:v>
                </c:pt>
                <c:pt idx="32923">
                  <c:v>28.632786635365676</c:v>
                </c:pt>
                <c:pt idx="32924">
                  <c:v>24.164643137562031</c:v>
                </c:pt>
                <c:pt idx="32925">
                  <c:v>22.909842439872222</c:v>
                </c:pt>
                <c:pt idx="32926">
                  <c:v>21.946999999999999</c:v>
                </c:pt>
                <c:pt idx="32927">
                  <c:v>21.135286275124066</c:v>
                </c:pt>
                <c:pt idx="32928">
                  <c:v>20.420152127483227</c:v>
                </c:pt>
                <c:pt idx="32929">
                  <c:v>19.638304771136553</c:v>
                </c:pt>
                <c:pt idx="32930">
                  <c:v>19.069933438033836</c:v>
                </c:pt>
                <c:pt idx="32931">
                  <c:v>18.540906300133052</c:v>
                </c:pt>
                <c:pt idx="32932">
                  <c:v>18.044033149234508</c:v>
                </c:pt>
                <c:pt idx="32933">
                  <c:v>17.574078838513621</c:v>
                </c:pt>
                <c:pt idx="32934">
                  <c:v>17.127091254988414</c:v>
                </c:pt>
                <c:pt idx="32935">
                  <c:v>16.7</c:v>
                </c:pt>
                <c:pt idx="32936">
                  <c:v>19.339452300537339</c:v>
                </c:pt>
                <c:pt idx="32937">
                  <c:v>21.898706178550164</c:v>
                </c:pt>
                <c:pt idx="32938">
                  <c:v>24.299999999999997</c:v>
                </c:pt>
                <c:pt idx="32939">
                  <c:v>26.470371667235398</c:v>
                </c:pt>
                <c:pt idx="32940">
                  <c:v>28.343875535408465</c:v>
                </c:pt>
                <c:pt idx="32941">
                  <c:v>29.863586137523466</c:v>
                </c:pt>
                <c:pt idx="32942">
                  <c:v>30.983327835945804</c:v>
                </c:pt>
                <c:pt idx="32943">
                  <c:v>31.669077845785559</c:v>
                </c:pt>
                <c:pt idx="32944">
                  <c:v>31.731999999999999</c:v>
                </c:pt>
                <c:pt idx="32945">
                  <c:v>31.33860942401833</c:v>
                </c:pt>
                <c:pt idx="32946">
                  <c:v>30.218327845172077</c:v>
                </c:pt>
                <c:pt idx="32947">
                  <c:v>28.541707978462785</c:v>
                </c:pt>
                <c:pt idx="32948">
                  <c:v>23.836011049744837</c:v>
                </c:pt>
                <c:pt idx="32949">
                  <c:v>22.636453150066526</c:v>
                </c:pt>
                <c:pt idx="32950">
                  <c:v>21.716000000000001</c:v>
                </c:pt>
                <c:pt idx="32951">
                  <c:v>20.940022099489674</c:v>
                </c:pt>
                <c:pt idx="32952">
                  <c:v>20.256371845141196</c:v>
                </c:pt>
                <c:pt idx="32953">
                  <c:v>19.812283343111744</c:v>
                </c:pt>
                <c:pt idx="32954">
                  <c:v>19.210258444233205</c:v>
                </c:pt>
                <c:pt idx="32955">
                  <c:v>18.649907331061982</c:v>
                </c:pt>
                <c:pt idx="32956">
                  <c:v>18.123614059386554</c:v>
                </c:pt>
                <c:pt idx="32957">
                  <c:v>17.625833506583504</c:v>
                </c:pt>
                <c:pt idx="32958">
                  <c:v>17.152379552981149</c:v>
                </c:pt>
                <c:pt idx="32959">
                  <c:v>16.7</c:v>
                </c:pt>
                <c:pt idx="32960">
                  <c:v>19.495735660437578</c:v>
                </c:pt>
                <c:pt idx="32961">
                  <c:v>22.206524307543265</c:v>
                </c:pt>
                <c:pt idx="32962">
                  <c:v>24.749999999999996</c:v>
                </c:pt>
                <c:pt idx="32963">
                  <c:v>27.048880515953279</c:v>
                </c:pt>
                <c:pt idx="32964">
                  <c:v>29.033315534215543</c:v>
                </c:pt>
                <c:pt idx="32965">
                  <c:v>30.64300900092946</c:v>
                </c:pt>
                <c:pt idx="32966">
                  <c:v>31.829051194653122</c:v>
                </c:pt>
                <c:pt idx="32967">
                  <c:v>32.555404823496545</c:v>
                </c:pt>
                <c:pt idx="32968">
                  <c:v>32.037999999999997</c:v>
                </c:pt>
                <c:pt idx="32969">
                  <c:v>31.621316560966783</c:v>
                </c:pt>
                <c:pt idx="32970">
                  <c:v>30.434702520215161</c:v>
                </c:pt>
                <c:pt idx="32971">
                  <c:v>28.658809108766501</c:v>
                </c:pt>
                <c:pt idx="32972">
                  <c:v>24.258538019795516</c:v>
                </c:pt>
                <c:pt idx="32973">
                  <c:v>22.987953665530988</c:v>
                </c:pt>
                <c:pt idx="32974">
                  <c:v>22.012999999999998</c:v>
                </c:pt>
                <c:pt idx="32975">
                  <c:v>21.191076039591035</c:v>
                </c:pt>
                <c:pt idx="32976">
                  <c:v>20.466946493866661</c:v>
                </c:pt>
                <c:pt idx="32977">
                  <c:v>19.599642866253177</c:v>
                </c:pt>
                <c:pt idx="32978">
                  <c:v>19.038750103322862</c:v>
                </c:pt>
                <c:pt idx="32979">
                  <c:v>18.516683848815511</c:v>
                </c:pt>
                <c:pt idx="32980">
                  <c:v>18.026348502534056</c:v>
                </c:pt>
                <c:pt idx="32981">
                  <c:v>17.562577801164757</c:v>
                </c:pt>
                <c:pt idx="32982">
                  <c:v>17.121471633212252</c:v>
                </c:pt>
                <c:pt idx="32983">
                  <c:v>16.7</c:v>
                </c:pt>
                <c:pt idx="32984">
                  <c:v>19.304722665003954</c:v>
                </c:pt>
                <c:pt idx="32985">
                  <c:v>21.830302149885028</c:v>
                </c:pt>
                <c:pt idx="32986">
                  <c:v>24.2</c:v>
                </c:pt>
                <c:pt idx="32987">
                  <c:v>26.341814145298088</c:v>
                </c:pt>
                <c:pt idx="32988">
                  <c:v>28.19066664678467</c:v>
                </c:pt>
                <c:pt idx="32989">
                  <c:v>29.690381056766576</c:v>
                </c:pt>
                <c:pt idx="32990">
                  <c:v>30.795389311788625</c:v>
                </c:pt>
                <c:pt idx="32991">
                  <c:v>31.47211629518312</c:v>
                </c:pt>
                <c:pt idx="32992">
                  <c:v>31.664000000000001</c:v>
                </c:pt>
                <c:pt idx="32993">
                  <c:v>31.275785615807564</c:v>
                </c:pt>
                <c:pt idx="32994">
                  <c:v>30.170244584051392</c:v>
                </c:pt>
                <c:pt idx="32995">
                  <c:v>28.51568550506196</c:v>
                </c:pt>
                <c:pt idx="32996">
                  <c:v>23.742116167511352</c:v>
                </c:pt>
                <c:pt idx="32997">
                  <c:v>22.558341924407756</c:v>
                </c:pt>
                <c:pt idx="32998">
                  <c:v>21.65</c:v>
                </c:pt>
                <c:pt idx="32999">
                  <c:v>20.884232335022702</c:v>
                </c:pt>
                <c:pt idx="33000">
                  <c:v>20.209577478757762</c:v>
                </c:pt>
                <c:pt idx="33001">
                  <c:v>18.186261915086938</c:v>
                </c:pt>
                <c:pt idx="33002">
                  <c:v>17.550583450432576</c:v>
                </c:pt>
                <c:pt idx="33003">
                  <c:v>16.958908361990915</c:v>
                </c:pt>
                <c:pt idx="33004">
                  <c:v>16.403194969538596</c:v>
                </c:pt>
                <c:pt idx="33005">
                  <c:v>15.877588174653393</c:v>
                </c:pt>
                <c:pt idx="33006">
                  <c:v>15.377667850973888</c:v>
                </c:pt>
                <c:pt idx="33007">
                  <c:v>16.7</c:v>
                </c:pt>
                <c:pt idx="33008">
                  <c:v>19.339452300537339</c:v>
                </c:pt>
                <c:pt idx="33009">
                  <c:v>21.898706178550164</c:v>
                </c:pt>
                <c:pt idx="33010">
                  <c:v>24.299999999999997</c:v>
                </c:pt>
                <c:pt idx="33011">
                  <c:v>26.470371667235398</c:v>
                </c:pt>
                <c:pt idx="33012">
                  <c:v>28.343875535408465</c:v>
                </c:pt>
                <c:pt idx="33013">
                  <c:v>29.863586137523466</c:v>
                </c:pt>
                <c:pt idx="33014">
                  <c:v>30.983327835945804</c:v>
                </c:pt>
                <c:pt idx="33015">
                  <c:v>31.669077845785559</c:v>
                </c:pt>
                <c:pt idx="33016">
                  <c:v>32.344000000000001</c:v>
                </c:pt>
                <c:pt idx="33017">
                  <c:v>31.904023697915239</c:v>
                </c:pt>
                <c:pt idx="33018">
                  <c:v>30.651077195258246</c:v>
                </c:pt>
                <c:pt idx="33019">
                  <c:v>28.775910239070221</c:v>
                </c:pt>
                <c:pt idx="33020">
                  <c:v>22.881064989846198</c:v>
                </c:pt>
                <c:pt idx="33021">
                  <c:v>21.539454180995456</c:v>
                </c:pt>
                <c:pt idx="33022">
                  <c:v>20.509999999999998</c:v>
                </c:pt>
                <c:pt idx="33023">
                  <c:v>19.642129979692399</c:v>
                </c:pt>
                <c:pt idx="33024">
                  <c:v>18.87752114259213</c:v>
                </c:pt>
                <c:pt idx="33025">
                  <c:v>17.721578582178751</c:v>
                </c:pt>
                <c:pt idx="33026">
                  <c:v>17.059725121920977</c:v>
                </c:pt>
                <c:pt idx="33027">
                  <c:v>16.443686941602301</c:v>
                </c:pt>
                <c:pt idx="33028">
                  <c:v>15.865091232990189</c:v>
                </c:pt>
                <c:pt idx="33029">
                  <c:v>15.317841805374416</c:v>
                </c:pt>
                <c:pt idx="33030">
                  <c:v>14.797336527190458</c:v>
                </c:pt>
                <c:pt idx="33031">
                  <c:v>14.9</c:v>
                </c:pt>
                <c:pt idx="33032">
                  <c:v>17.869383838104511</c:v>
                </c:pt>
                <c:pt idx="33033">
                  <c:v>20.748544450868934</c:v>
                </c:pt>
                <c:pt idx="33034">
                  <c:v>23.45</c:v>
                </c:pt>
                <c:pt idx="33035">
                  <c:v>25.891668125639825</c:v>
                </c:pt>
                <c:pt idx="33036">
                  <c:v>27.999359977334528</c:v>
                </c:pt>
                <c:pt idx="33037">
                  <c:v>29.709034404713904</c:v>
                </c:pt>
                <c:pt idx="33038">
                  <c:v>30.968743815439034</c:v>
                </c:pt>
                <c:pt idx="33039">
                  <c:v>31.74021257650876</c:v>
                </c:pt>
                <c:pt idx="33040">
                  <c:v>32.582000000000001</c:v>
                </c:pt>
                <c:pt idx="33041">
                  <c:v>32.123907026652923</c:v>
                </c:pt>
                <c:pt idx="33042">
                  <c:v>30.819368609180643</c:v>
                </c:pt>
                <c:pt idx="33043">
                  <c:v>28.866988895973112</c:v>
                </c:pt>
                <c:pt idx="33044">
                  <c:v>22.609697077663395</c:v>
                </c:pt>
                <c:pt idx="33045">
                  <c:v>21.21284347080115</c:v>
                </c:pt>
                <c:pt idx="33046">
                  <c:v>20.140999999999998</c:v>
                </c:pt>
                <c:pt idx="33047">
                  <c:v>19.23739415532679</c:v>
                </c:pt>
                <c:pt idx="33048">
                  <c:v>18.44130142493416</c:v>
                </c:pt>
                <c:pt idx="33049">
                  <c:v>18.128269057761873</c:v>
                </c:pt>
                <c:pt idx="33050">
                  <c:v>17.503808448366122</c:v>
                </c:pt>
                <c:pt idx="33051">
                  <c:v>16.922574685014602</c:v>
                </c:pt>
                <c:pt idx="33052">
                  <c:v>16.376667999487918</c:v>
                </c:pt>
                <c:pt idx="33053">
                  <c:v>15.860336618630098</c:v>
                </c:pt>
                <c:pt idx="33054">
                  <c:v>15.369238418309642</c:v>
                </c:pt>
                <c:pt idx="33055">
                  <c:v>14.3</c:v>
                </c:pt>
                <c:pt idx="33056">
                  <c:v>17.304113473637894</c:v>
                </c:pt>
                <c:pt idx="33057">
                  <c:v>20.216948479534068</c:v>
                </c:pt>
                <c:pt idx="33058">
                  <c:v>22.95</c:v>
                </c:pt>
                <c:pt idx="33059">
                  <c:v>25.42022564757713</c:v>
                </c:pt>
                <c:pt idx="33060">
                  <c:v>27.552568865958321</c:v>
                </c:pt>
                <c:pt idx="33061">
                  <c:v>29.282239485470789</c:v>
                </c:pt>
                <c:pt idx="33062">
                  <c:v>30.556682339596215</c:v>
                </c:pt>
                <c:pt idx="33063">
                  <c:v>31.337174127111201</c:v>
                </c:pt>
                <c:pt idx="33064">
                  <c:v>32.242000000000004</c:v>
                </c:pt>
                <c:pt idx="33065">
                  <c:v>31.809787985599087</c:v>
                </c:pt>
                <c:pt idx="33066">
                  <c:v>30.578952303577218</c:v>
                </c:pt>
                <c:pt idx="33067">
                  <c:v>28.736876528968981</c:v>
                </c:pt>
                <c:pt idx="33068">
                  <c:v>22.740222666495974</c:v>
                </c:pt>
                <c:pt idx="33069">
                  <c:v>21.422287342507303</c:v>
                </c:pt>
                <c:pt idx="33070">
                  <c:v>20.411000000000001</c:v>
                </c:pt>
                <c:pt idx="33071">
                  <c:v>19.558445332991944</c:v>
                </c:pt>
                <c:pt idx="33072">
                  <c:v>18.807329593016973</c:v>
                </c:pt>
                <c:pt idx="33073">
                  <c:v>19.092952390670057</c:v>
                </c:pt>
                <c:pt idx="33074">
                  <c:v>18.494666776877722</c:v>
                </c:pt>
                <c:pt idx="33075">
                  <c:v>17.937796105403212</c:v>
                </c:pt>
                <c:pt idx="33076">
                  <c:v>17.414771736036329</c:v>
                </c:pt>
                <c:pt idx="33077">
                  <c:v>16.920082987909076</c:v>
                </c:pt>
                <c:pt idx="33078">
                  <c:v>16.449569742093068</c:v>
                </c:pt>
                <c:pt idx="33079">
                  <c:v>14.9</c:v>
                </c:pt>
                <c:pt idx="33080">
                  <c:v>17.869383838104511</c:v>
                </c:pt>
                <c:pt idx="33081">
                  <c:v>20.748544450868934</c:v>
                </c:pt>
                <c:pt idx="33082">
                  <c:v>23.45</c:v>
                </c:pt>
                <c:pt idx="33083">
                  <c:v>25.891668125639825</c:v>
                </c:pt>
                <c:pt idx="33084">
                  <c:v>27.999359977334528</c:v>
                </c:pt>
                <c:pt idx="33085">
                  <c:v>29.709034404713904</c:v>
                </c:pt>
                <c:pt idx="33086">
                  <c:v>30.968743815439034</c:v>
                </c:pt>
                <c:pt idx="33087">
                  <c:v>31.74021257650876</c:v>
                </c:pt>
                <c:pt idx="33088">
                  <c:v>32.004000000000005</c:v>
                </c:pt>
                <c:pt idx="33089">
                  <c:v>31.5899046568614</c:v>
                </c:pt>
                <c:pt idx="33090">
                  <c:v>30.410660889654821</c:v>
                </c:pt>
                <c:pt idx="33091">
                  <c:v>28.64579787206609</c:v>
                </c:pt>
                <c:pt idx="33092">
                  <c:v>23.511590578678774</c:v>
                </c:pt>
                <c:pt idx="33093">
                  <c:v>22.248898052701605</c:v>
                </c:pt>
                <c:pt idx="33094">
                  <c:v>21.28</c:v>
                </c:pt>
                <c:pt idx="33095">
                  <c:v>20.46318115735755</c:v>
                </c:pt>
                <c:pt idx="33096">
                  <c:v>19.743549310674943</c:v>
                </c:pt>
                <c:pt idx="33097">
                  <c:v>19.057635723578244</c:v>
                </c:pt>
                <c:pt idx="33098">
                  <c:v>18.485525105389321</c:v>
                </c:pt>
                <c:pt idx="33099">
                  <c:v>17.953017525791822</c:v>
                </c:pt>
                <c:pt idx="33100">
                  <c:v>17.45287547258474</c:v>
                </c:pt>
                <c:pt idx="33101">
                  <c:v>16.979829357188052</c:v>
                </c:pt>
                <c:pt idx="33102">
                  <c:v>16.529901065876501</c:v>
                </c:pt>
                <c:pt idx="33103">
                  <c:v>16</c:v>
                </c:pt>
                <c:pt idx="33104">
                  <c:v>18.674181936070728</c:v>
                </c:pt>
                <c:pt idx="33105">
                  <c:v>21.267110207215296</c:v>
                </c:pt>
                <c:pt idx="33106">
                  <c:v>23.7</c:v>
                </c:pt>
                <c:pt idx="33107">
                  <c:v>25.898929189172705</c:v>
                </c:pt>
                <c:pt idx="33108">
                  <c:v>27.79708442403226</c:v>
                </c:pt>
                <c:pt idx="33109">
                  <c:v>29.336791218280354</c:v>
                </c:pt>
                <c:pt idx="33110">
                  <c:v>30.471266360102987</c:v>
                </c:pt>
                <c:pt idx="33111">
                  <c:v>31.166039396388001</c:v>
                </c:pt>
                <c:pt idx="33112">
                  <c:v>31.765999999999998</c:v>
                </c:pt>
                <c:pt idx="33113">
                  <c:v>31.370021328123713</c:v>
                </c:pt>
                <c:pt idx="33114">
                  <c:v>30.242369475732421</c:v>
                </c:pt>
                <c:pt idx="33115">
                  <c:v>28.554719215163196</c:v>
                </c:pt>
                <c:pt idx="33116">
                  <c:v>23.282958490861581</c:v>
                </c:pt>
                <c:pt idx="33117">
                  <c:v>22.075508762895911</c:v>
                </c:pt>
                <c:pt idx="33118">
                  <c:v>21.149000000000001</c:v>
                </c:pt>
                <c:pt idx="33119">
                  <c:v>20.367916981723159</c:v>
                </c:pt>
                <c:pt idx="33120">
                  <c:v>19.679769028332917</c:v>
                </c:pt>
                <c:pt idx="33121">
                  <c:v>18.721578582178751</c:v>
                </c:pt>
                <c:pt idx="33122">
                  <c:v>18.059725121920977</c:v>
                </c:pt>
                <c:pt idx="33123">
                  <c:v>17.443686941602301</c:v>
                </c:pt>
                <c:pt idx="33124">
                  <c:v>16.865091232990189</c:v>
                </c:pt>
                <c:pt idx="33125">
                  <c:v>16.317841805374414</c:v>
                </c:pt>
                <c:pt idx="33126">
                  <c:v>15.797336527190458</c:v>
                </c:pt>
                <c:pt idx="33127">
                  <c:v>16.100000000000001</c:v>
                </c:pt>
                <c:pt idx="33128">
                  <c:v>19.034654202571122</c:v>
                </c:pt>
                <c:pt idx="33129">
                  <c:v>21.880140422203802</c:v>
                </c:pt>
                <c:pt idx="33130">
                  <c:v>24.549999999999997</c:v>
                </c:pt>
                <c:pt idx="33131">
                  <c:v>26.963110603702514</c:v>
                </c:pt>
                <c:pt idx="33132">
                  <c:v>29.046151088710729</c:v>
                </c:pt>
                <c:pt idx="33133">
                  <c:v>30.735829323957013</c:v>
                </c:pt>
                <c:pt idx="33134">
                  <c:v>31.98080529128185</c:v>
                </c:pt>
                <c:pt idx="33135">
                  <c:v>32.743251025906318</c:v>
                </c:pt>
                <c:pt idx="33136">
                  <c:v>32.582000000000001</c:v>
                </c:pt>
                <c:pt idx="33137">
                  <c:v>32.123907026652923</c:v>
                </c:pt>
                <c:pt idx="33138">
                  <c:v>30.819368609180643</c:v>
                </c:pt>
                <c:pt idx="33139">
                  <c:v>28.866988895973112</c:v>
                </c:pt>
                <c:pt idx="33140">
                  <c:v>23.609697077663395</c:v>
                </c:pt>
                <c:pt idx="33141">
                  <c:v>22.21284347080115</c:v>
                </c:pt>
                <c:pt idx="33142">
                  <c:v>21.140999999999998</c:v>
                </c:pt>
                <c:pt idx="33143">
                  <c:v>20.23739415532679</c:v>
                </c:pt>
                <c:pt idx="33144">
                  <c:v>19.44130142493416</c:v>
                </c:pt>
                <c:pt idx="33145">
                  <c:v>18.724923819970314</c:v>
                </c:pt>
                <c:pt idx="33146">
                  <c:v>18.08176678514355</c:v>
                </c:pt>
                <c:pt idx="33147">
                  <c:v>17.483130813308453</c:v>
                </c:pt>
                <c:pt idx="33148">
                  <c:v>16.920879616239052</c:v>
                </c:pt>
                <c:pt idx="33149">
                  <c:v>16.389089212002254</c:v>
                </c:pt>
                <c:pt idx="33150">
                  <c:v>15.88328747275005</c:v>
                </c:pt>
                <c:pt idx="33151">
                  <c:v>15.3</c:v>
                </c:pt>
                <c:pt idx="33152">
                  <c:v>18.304113473637894</c:v>
                </c:pt>
                <c:pt idx="33153">
                  <c:v>21.216948479534068</c:v>
                </c:pt>
                <c:pt idx="33154">
                  <c:v>23.95</c:v>
                </c:pt>
                <c:pt idx="33155">
                  <c:v>26.42022564757713</c:v>
                </c:pt>
                <c:pt idx="33156">
                  <c:v>28.552568865958321</c:v>
                </c:pt>
                <c:pt idx="33157">
                  <c:v>30.282239485470789</c:v>
                </c:pt>
                <c:pt idx="33158">
                  <c:v>31.556682339596215</c:v>
                </c:pt>
                <c:pt idx="33159">
                  <c:v>32.337174127111197</c:v>
                </c:pt>
                <c:pt idx="33160">
                  <c:v>32.412000000000006</c:v>
                </c:pt>
                <c:pt idx="33161">
                  <c:v>31.966847506126008</c:v>
                </c:pt>
                <c:pt idx="33162">
                  <c:v>30.699160456378934</c:v>
                </c:pt>
                <c:pt idx="33163">
                  <c:v>28.801932712471046</c:v>
                </c:pt>
                <c:pt idx="33164">
                  <c:v>23.474959872079683</c:v>
                </c:pt>
                <c:pt idx="33165">
                  <c:v>22.117565406654226</c:v>
                </c:pt>
                <c:pt idx="33166">
                  <c:v>21.076000000000001</c:v>
                </c:pt>
                <c:pt idx="33167">
                  <c:v>20.197919744159368</c:v>
                </c:pt>
                <c:pt idx="33168">
                  <c:v>19.424315508975567</c:v>
                </c:pt>
                <c:pt idx="33169">
                  <c:v>19.012283343111747</c:v>
                </c:pt>
                <c:pt idx="33170">
                  <c:v>18.410258444233207</c:v>
                </c:pt>
                <c:pt idx="33171">
                  <c:v>17.849907331061981</c:v>
                </c:pt>
                <c:pt idx="33172">
                  <c:v>17.323614059386554</c:v>
                </c:pt>
                <c:pt idx="33173">
                  <c:v>16.825833506583507</c:v>
                </c:pt>
                <c:pt idx="33174">
                  <c:v>16.352379552981152</c:v>
                </c:pt>
                <c:pt idx="33175">
                  <c:v>15.4</c:v>
                </c:pt>
                <c:pt idx="33176">
                  <c:v>18.282559749271044</c:v>
                </c:pt>
                <c:pt idx="33177">
                  <c:v>21.077534379206099</c:v>
                </c:pt>
                <c:pt idx="33178">
                  <c:v>23.7</c:v>
                </c:pt>
                <c:pt idx="33179">
                  <c:v>26.070274320796553</c:v>
                </c:pt>
                <c:pt idx="33180">
                  <c:v>28.116337755775035</c:v>
                </c:pt>
                <c:pt idx="33181">
                  <c:v>29.77602170282168</c:v>
                </c:pt>
                <c:pt idx="33182">
                  <c:v>30.998897505046081</c:v>
                </c:pt>
                <c:pt idx="33183">
                  <c:v>31.747808700002658</c:v>
                </c:pt>
                <c:pt idx="33184">
                  <c:v>32.037999999999997</c:v>
                </c:pt>
                <c:pt idx="33185">
                  <c:v>31.621316560966783</c:v>
                </c:pt>
                <c:pt idx="33186">
                  <c:v>30.434702520215161</c:v>
                </c:pt>
                <c:pt idx="33187">
                  <c:v>28.658809108766501</c:v>
                </c:pt>
                <c:pt idx="33188">
                  <c:v>23.458538019795519</c:v>
                </c:pt>
                <c:pt idx="33189">
                  <c:v>22.187953665530991</c:v>
                </c:pt>
                <c:pt idx="33190">
                  <c:v>21.213000000000001</c:v>
                </c:pt>
                <c:pt idx="33191">
                  <c:v>20.391076039591034</c:v>
                </c:pt>
                <c:pt idx="33192">
                  <c:v>19.666946493866664</c:v>
                </c:pt>
                <c:pt idx="33193">
                  <c:v>18.360240487062129</c:v>
                </c:pt>
                <c:pt idx="33194">
                  <c:v>17.690908456631952</c:v>
                </c:pt>
                <c:pt idx="33195">
                  <c:v>17.067909392919844</c:v>
                </c:pt>
                <c:pt idx="33196">
                  <c:v>16.482775879690642</c:v>
                </c:pt>
                <c:pt idx="33197">
                  <c:v>15.929342842723278</c:v>
                </c:pt>
                <c:pt idx="33198">
                  <c:v>15.402956148966622</c:v>
                </c:pt>
                <c:pt idx="33199">
                  <c:v>15.9</c:v>
                </c:pt>
                <c:pt idx="33200">
                  <c:v>18.834654202571123</c:v>
                </c:pt>
                <c:pt idx="33201">
                  <c:v>21.680140422203802</c:v>
                </c:pt>
                <c:pt idx="33202">
                  <c:v>24.349999999999998</c:v>
                </c:pt>
                <c:pt idx="33203">
                  <c:v>26.763110603702515</c:v>
                </c:pt>
                <c:pt idx="33204">
                  <c:v>28.846151088710727</c:v>
                </c:pt>
                <c:pt idx="33205">
                  <c:v>30.53582932395701</c:v>
                </c:pt>
                <c:pt idx="33206">
                  <c:v>31.780805291281851</c:v>
                </c:pt>
                <c:pt idx="33207">
                  <c:v>32.543251025906315</c:v>
                </c:pt>
                <c:pt idx="33208">
                  <c:v>32.65</c:v>
                </c:pt>
                <c:pt idx="33209">
                  <c:v>32.186730834863688</c:v>
                </c:pt>
                <c:pt idx="33210">
                  <c:v>30.867451870301327</c:v>
                </c:pt>
                <c:pt idx="33211">
                  <c:v>28.893011369373937</c:v>
                </c:pt>
                <c:pt idx="33212">
                  <c:v>23.303591959896881</c:v>
                </c:pt>
                <c:pt idx="33213">
                  <c:v>21.890954696459922</c:v>
                </c:pt>
                <c:pt idx="33214">
                  <c:v>20.806999999999999</c:v>
                </c:pt>
                <c:pt idx="33215">
                  <c:v>19.89318391979376</c:v>
                </c:pt>
                <c:pt idx="33216">
                  <c:v>19.088095791317595</c:v>
                </c:pt>
                <c:pt idx="33217">
                  <c:v>19.21228334311175</c:v>
                </c:pt>
                <c:pt idx="33218">
                  <c:v>18.61025844423321</c:v>
                </c:pt>
                <c:pt idx="33219">
                  <c:v>18.049907331061984</c:v>
                </c:pt>
                <c:pt idx="33220">
                  <c:v>17.523614059386556</c:v>
                </c:pt>
                <c:pt idx="33221">
                  <c:v>17.02583350658351</c:v>
                </c:pt>
                <c:pt idx="33222">
                  <c:v>16.552379552981151</c:v>
                </c:pt>
                <c:pt idx="33223">
                  <c:v>14.9</c:v>
                </c:pt>
                <c:pt idx="33224">
                  <c:v>17.904113473637896</c:v>
                </c:pt>
                <c:pt idx="33225">
                  <c:v>20.816948479534069</c:v>
                </c:pt>
                <c:pt idx="33226">
                  <c:v>23.55</c:v>
                </c:pt>
                <c:pt idx="33227">
                  <c:v>26.020225647577131</c:v>
                </c:pt>
                <c:pt idx="33228">
                  <c:v>28.152568865958322</c:v>
                </c:pt>
                <c:pt idx="33229">
                  <c:v>29.882239485470791</c:v>
                </c:pt>
                <c:pt idx="33230">
                  <c:v>31.156682339596216</c:v>
                </c:pt>
                <c:pt idx="33231">
                  <c:v>31.937174127111206</c:v>
                </c:pt>
                <c:pt idx="33232">
                  <c:v>32.037999999999997</c:v>
                </c:pt>
                <c:pt idx="33233">
                  <c:v>31.621316560966783</c:v>
                </c:pt>
                <c:pt idx="33234">
                  <c:v>30.434702520215161</c:v>
                </c:pt>
                <c:pt idx="33235">
                  <c:v>28.658809108766501</c:v>
                </c:pt>
                <c:pt idx="33236">
                  <c:v>23.658538019795522</c:v>
                </c:pt>
                <c:pt idx="33237">
                  <c:v>22.387953665530993</c:v>
                </c:pt>
                <c:pt idx="33238">
                  <c:v>21.413000000000004</c:v>
                </c:pt>
                <c:pt idx="33239">
                  <c:v>20.591076039591037</c:v>
                </c:pt>
                <c:pt idx="33240">
                  <c:v>19.866946493866664</c:v>
                </c:pt>
                <c:pt idx="33241">
                  <c:v>19.099642866253177</c:v>
                </c:pt>
                <c:pt idx="33242">
                  <c:v>18.538750103322862</c:v>
                </c:pt>
                <c:pt idx="33243">
                  <c:v>18.016683848815511</c:v>
                </c:pt>
                <c:pt idx="33244">
                  <c:v>17.526348502534056</c:v>
                </c:pt>
                <c:pt idx="33245">
                  <c:v>17.062577801164757</c:v>
                </c:pt>
                <c:pt idx="33246">
                  <c:v>16.621471633212252</c:v>
                </c:pt>
                <c:pt idx="33247">
                  <c:v>16.100000000000001</c:v>
                </c:pt>
                <c:pt idx="33248">
                  <c:v>18.72208748277065</c:v>
                </c:pt>
                <c:pt idx="33249">
                  <c:v>21.264504164217598</c:v>
                </c:pt>
                <c:pt idx="33250">
                  <c:v>23.65</c:v>
                </c:pt>
                <c:pt idx="33251">
                  <c:v>25.806092906266741</c:v>
                </c:pt>
                <c:pt idx="33252">
                  <c:v>27.667271091096566</c:v>
                </c:pt>
                <c:pt idx="33253">
                  <c:v>29.176983597145025</c:v>
                </c:pt>
                <c:pt idx="33254">
                  <c:v>30.289358573867215</c:v>
                </c:pt>
                <c:pt idx="33255">
                  <c:v>30.970597070484338</c:v>
                </c:pt>
                <c:pt idx="33256">
                  <c:v>31.664000000000001</c:v>
                </c:pt>
                <c:pt idx="33257">
                  <c:v>31.275785615807564</c:v>
                </c:pt>
                <c:pt idx="33258">
                  <c:v>30.170244584051392</c:v>
                </c:pt>
                <c:pt idx="33259">
                  <c:v>28.51568550506196</c:v>
                </c:pt>
                <c:pt idx="33260">
                  <c:v>23.242116167511352</c:v>
                </c:pt>
                <c:pt idx="33261">
                  <c:v>22.058341924407756</c:v>
                </c:pt>
                <c:pt idx="33262">
                  <c:v>21.15</c:v>
                </c:pt>
                <c:pt idx="33263">
                  <c:v>20.384232335022702</c:v>
                </c:pt>
                <c:pt idx="33264">
                  <c:v>19.709577478757762</c:v>
                </c:pt>
                <c:pt idx="33265">
                  <c:v>18.482916677295378</c:v>
                </c:pt>
                <c:pt idx="33266">
                  <c:v>17.828541787210007</c:v>
                </c:pt>
                <c:pt idx="33267">
                  <c:v>17.219464490284764</c:v>
                </c:pt>
                <c:pt idx="33268">
                  <c:v>16.647406586289733</c:v>
                </c:pt>
                <c:pt idx="33269">
                  <c:v>16.10634076802555</c:v>
                </c:pt>
                <c:pt idx="33270">
                  <c:v>15.591716905414295</c:v>
                </c:pt>
                <c:pt idx="33271">
                  <c:v>16.2</c:v>
                </c:pt>
                <c:pt idx="33272">
                  <c:v>19.047830113737657</c:v>
                </c:pt>
                <c:pt idx="33273">
                  <c:v>21.809130350540968</c:v>
                </c:pt>
                <c:pt idx="33274">
                  <c:v>24.4</c:v>
                </c:pt>
                <c:pt idx="33275">
                  <c:v>26.741716798859244</c:v>
                </c:pt>
                <c:pt idx="33276">
                  <c:v>28.763128867151238</c:v>
                </c:pt>
                <c:pt idx="33277">
                  <c:v>30.402816622064794</c:v>
                </c:pt>
                <c:pt idx="33278">
                  <c:v>31.610958980888896</c:v>
                </c:pt>
                <c:pt idx="33279">
                  <c:v>32.350847149400209</c:v>
                </c:pt>
                <c:pt idx="33280">
                  <c:v>32.513999999999996</c:v>
                </c:pt>
                <c:pt idx="33281">
                  <c:v>32.061083218442157</c:v>
                </c:pt>
                <c:pt idx="33282">
                  <c:v>30.771285348059958</c:v>
                </c:pt>
                <c:pt idx="33283">
                  <c:v>28.840966422572286</c:v>
                </c:pt>
                <c:pt idx="33284">
                  <c:v>23.315802195429914</c:v>
                </c:pt>
                <c:pt idx="33285">
                  <c:v>21.934732245142381</c:v>
                </c:pt>
                <c:pt idx="33286">
                  <c:v>20.875</c:v>
                </c:pt>
                <c:pt idx="33287">
                  <c:v>19.981604390859822</c:v>
                </c:pt>
                <c:pt idx="33288">
                  <c:v>19.194507058550723</c:v>
                </c:pt>
                <c:pt idx="33289">
                  <c:v>18.651685722302801</c:v>
                </c:pt>
                <c:pt idx="33290">
                  <c:v>18.158100090924123</c:v>
                </c:pt>
                <c:pt idx="33291">
                  <c:v>17.69868178695765</c:v>
                </c:pt>
                <c:pt idx="33292">
                  <c:v>17.267186682229969</c:v>
                </c:pt>
                <c:pt idx="33293">
                  <c:v>16.85906846502499</c:v>
                </c:pt>
                <c:pt idx="33294">
                  <c:v>16.470895037226782</c:v>
                </c:pt>
                <c:pt idx="33295">
                  <c:v>15.1</c:v>
                </c:pt>
                <c:pt idx="33296">
                  <c:v>17.565804122870411</c:v>
                </c:pt>
                <c:pt idx="33297">
                  <c:v>19.956686035224497</c:v>
                </c:pt>
                <c:pt idx="33298">
                  <c:v>22.2</c:v>
                </c:pt>
                <c:pt idx="33299">
                  <c:v>24.22758405754886</c:v>
                </c:pt>
                <c:pt idx="33300">
                  <c:v>25.977831092289488</c:v>
                </c:pt>
                <c:pt idx="33301">
                  <c:v>27.397560733739027</c:v>
                </c:pt>
                <c:pt idx="33302">
                  <c:v>28.443635215159901</c:v>
                </c:pt>
                <c:pt idx="33303">
                  <c:v>29.084270092773355</c:v>
                </c:pt>
                <c:pt idx="33304">
                  <c:v>31.052</c:v>
                </c:pt>
                <c:pt idx="33305">
                  <c:v>30.710371341910655</c:v>
                </c:pt>
                <c:pt idx="33306">
                  <c:v>29.737495233965227</c:v>
                </c:pt>
                <c:pt idx="33307">
                  <c:v>28.281483244454524</c:v>
                </c:pt>
                <c:pt idx="33308">
                  <c:v>22.297062227409992</c:v>
                </c:pt>
                <c:pt idx="33309">
                  <c:v>21.255340893478827</c:v>
                </c:pt>
                <c:pt idx="33310">
                  <c:v>20.456000000000003</c:v>
                </c:pt>
                <c:pt idx="33311">
                  <c:v>19.782124454819982</c:v>
                </c:pt>
                <c:pt idx="33312">
                  <c:v>19.188428181306833</c:v>
                </c:pt>
                <c:pt idx="33313">
                  <c:v>18.865066673469041</c:v>
                </c:pt>
                <c:pt idx="33314">
                  <c:v>18.446266743814405</c:v>
                </c:pt>
                <c:pt idx="33315">
                  <c:v>18.056457273782247</c:v>
                </c:pt>
                <c:pt idx="33316">
                  <c:v>17.690340215225426</c:v>
                </c:pt>
                <c:pt idx="33317">
                  <c:v>17.34405809153635</c:v>
                </c:pt>
                <c:pt idx="33318">
                  <c:v>17.014698819465146</c:v>
                </c:pt>
                <c:pt idx="33319">
                  <c:v>16.100000000000001</c:v>
                </c:pt>
                <c:pt idx="33320">
                  <c:v>18.149048496469778</c:v>
                </c:pt>
                <c:pt idx="33321">
                  <c:v>20.135837691242891</c:v>
                </c:pt>
                <c:pt idx="33322">
                  <c:v>22</c:v>
                </c:pt>
                <c:pt idx="33323">
                  <c:v>23.684893794301161</c:v>
                </c:pt>
                <c:pt idx="33324">
                  <c:v>25.139324428803938</c:v>
                </c:pt>
                <c:pt idx="33325">
                  <c:v>26.319099764656375</c:v>
                </c:pt>
                <c:pt idx="33326">
                  <c:v>27.188372925273718</c:v>
                </c:pt>
                <c:pt idx="33327">
                  <c:v>27.720731485544054</c:v>
                </c:pt>
                <c:pt idx="33328">
                  <c:v>30.372</c:v>
                </c:pt>
                <c:pt idx="33329">
                  <c:v>30.08213325980298</c:v>
                </c:pt>
                <c:pt idx="33330">
                  <c:v>29.256662622758373</c:v>
                </c:pt>
                <c:pt idx="33331">
                  <c:v>28.021258510446263</c:v>
                </c:pt>
                <c:pt idx="33332">
                  <c:v>21.958113405075142</c:v>
                </c:pt>
                <c:pt idx="33333">
                  <c:v>21.074228636891124</c:v>
                </c:pt>
                <c:pt idx="33334">
                  <c:v>20.396000000000001</c:v>
                </c:pt>
                <c:pt idx="33335">
                  <c:v>19.824226810150286</c:v>
                </c:pt>
                <c:pt idx="33336">
                  <c:v>19.320484517472462</c:v>
                </c:pt>
                <c:pt idx="33337">
                  <c:v>18.074361912536045</c:v>
                </c:pt>
                <c:pt idx="33338">
                  <c:v>17.595733421502175</c:v>
                </c:pt>
                <c:pt idx="33339">
                  <c:v>17.150236884322567</c:v>
                </c:pt>
                <c:pt idx="33340">
                  <c:v>16.731817388829061</c:v>
                </c:pt>
                <c:pt idx="33341">
                  <c:v>16.336066390327261</c:v>
                </c:pt>
                <c:pt idx="33342">
                  <c:v>15.959655793674456</c:v>
                </c:pt>
                <c:pt idx="33343">
                  <c:v>16.7</c:v>
                </c:pt>
                <c:pt idx="33344">
                  <c:v>18.731683678703085</c:v>
                </c:pt>
                <c:pt idx="33345">
                  <c:v>20.701635676910321</c:v>
                </c:pt>
                <c:pt idx="33346">
                  <c:v>22.549999999999997</c:v>
                </c:pt>
                <c:pt idx="33347">
                  <c:v>24.220615033332507</c:v>
                </c:pt>
                <c:pt idx="33348">
                  <c:v>25.662719984492043</c:v>
                </c:pt>
                <c:pt idx="33349">
                  <c:v>26.83249722427793</c:v>
                </c:pt>
                <c:pt idx="33350">
                  <c:v>27.694403663195125</c:v>
                </c:pt>
                <c:pt idx="33351">
                  <c:v>28.222250710242832</c:v>
                </c:pt>
                <c:pt idx="33352">
                  <c:v>30.916</c:v>
                </c:pt>
                <c:pt idx="33353">
                  <c:v>30.58472372548912</c:v>
                </c:pt>
                <c:pt idx="33354">
                  <c:v>29.641328711723855</c:v>
                </c:pt>
                <c:pt idx="33355">
                  <c:v>28.229438297652873</c:v>
                </c:pt>
                <c:pt idx="33356">
                  <c:v>21.609272462943018</c:v>
                </c:pt>
                <c:pt idx="33357">
                  <c:v>20.599118442161284</c:v>
                </c:pt>
                <c:pt idx="33358">
                  <c:v>19.823999999999998</c:v>
                </c:pt>
                <c:pt idx="33359">
                  <c:v>19.170544925886041</c:v>
                </c:pt>
                <c:pt idx="33360">
                  <c:v>18.594839448539958</c:v>
                </c:pt>
                <c:pt idx="33361">
                  <c:v>18.326404768585665</c:v>
                </c:pt>
                <c:pt idx="33362">
                  <c:v>17.915083409103431</c:v>
                </c:pt>
                <c:pt idx="33363">
                  <c:v>17.532234822464709</c:v>
                </c:pt>
                <c:pt idx="33364">
                  <c:v>17.172655568524974</c:v>
                </c:pt>
                <c:pt idx="33365">
                  <c:v>16.83255705418749</c:v>
                </c:pt>
                <c:pt idx="33366">
                  <c:v>16.509079197688983</c:v>
                </c:pt>
                <c:pt idx="33367">
                  <c:v>15.6</c:v>
                </c:pt>
                <c:pt idx="33368">
                  <c:v>17.614318860936393</c:v>
                </c:pt>
                <c:pt idx="33369">
                  <c:v>19.567433662577756</c:v>
                </c:pt>
                <c:pt idx="33370">
                  <c:v>21.4</c:v>
                </c:pt>
                <c:pt idx="33371">
                  <c:v>23.056336272363854</c:v>
                </c:pt>
                <c:pt idx="33372">
                  <c:v>24.486115540180144</c:v>
                </c:pt>
                <c:pt idx="33373">
                  <c:v>25.645894683899485</c:v>
                </c:pt>
                <c:pt idx="33374">
                  <c:v>26.500434401116536</c:v>
                </c:pt>
                <c:pt idx="33375">
                  <c:v>27.023769934941612</c:v>
                </c:pt>
                <c:pt idx="33376">
                  <c:v>30.303999999999998</c:v>
                </c:pt>
                <c:pt idx="33377">
                  <c:v>30.019309451592211</c:v>
                </c:pt>
                <c:pt idx="33378">
                  <c:v>29.208579361637685</c:v>
                </c:pt>
                <c:pt idx="33379">
                  <c:v>27.995236037045437</c:v>
                </c:pt>
                <c:pt idx="33380">
                  <c:v>21.364218522841657</c:v>
                </c:pt>
                <c:pt idx="33381">
                  <c:v>20.496117411232355</c:v>
                </c:pt>
                <c:pt idx="33382">
                  <c:v>19.829999999999998</c:v>
                </c:pt>
                <c:pt idx="33383">
                  <c:v>19.268437045683317</c:v>
                </c:pt>
                <c:pt idx="33384">
                  <c:v>18.773690151089024</c:v>
                </c:pt>
                <c:pt idx="33385">
                  <c:v>20.260980961369803</c:v>
                </c:pt>
                <c:pt idx="33386">
                  <c:v>19.70756676861189</c:v>
                </c:pt>
                <c:pt idx="33387">
                  <c:v>19.192461397497972</c:v>
                </c:pt>
                <c:pt idx="33388">
                  <c:v>18.708663855833603</c:v>
                </c:pt>
                <c:pt idx="33389">
                  <c:v>18.251076763815895</c:v>
                </c:pt>
                <c:pt idx="33390">
                  <c:v>17.815852011436085</c:v>
                </c:pt>
                <c:pt idx="33391">
                  <c:v>16.2</c:v>
                </c:pt>
                <c:pt idx="33392">
                  <c:v>18.978370842670884</c:v>
                </c:pt>
                <c:pt idx="33393">
                  <c:v>21.672322293210698</c:v>
                </c:pt>
                <c:pt idx="33394">
                  <c:v>24.2</c:v>
                </c:pt>
                <c:pt idx="33395">
                  <c:v>26.484601754984631</c:v>
                </c:pt>
                <c:pt idx="33396">
                  <c:v>28.456711089903649</c:v>
                </c:pt>
                <c:pt idx="33397">
                  <c:v>30.05640646055102</c:v>
                </c:pt>
                <c:pt idx="33398">
                  <c:v>31.235081932574538</c:v>
                </c:pt>
                <c:pt idx="33399">
                  <c:v>31.956924048195333</c:v>
                </c:pt>
                <c:pt idx="33400">
                  <c:v>31.596000000000004</c:v>
                </c:pt>
                <c:pt idx="33401">
                  <c:v>31.212961807596798</c:v>
                </c:pt>
                <c:pt idx="33402">
                  <c:v>30.122161322930708</c:v>
                </c:pt>
                <c:pt idx="33403">
                  <c:v>28.489663031661134</c:v>
                </c:pt>
                <c:pt idx="33404">
                  <c:v>24.348221285277866</c:v>
                </c:pt>
                <c:pt idx="33405">
                  <c:v>23.180230698748986</c:v>
                </c:pt>
                <c:pt idx="33406">
                  <c:v>22.283999999999999</c:v>
                </c:pt>
                <c:pt idx="33407">
                  <c:v>21.528442570555733</c:v>
                </c:pt>
                <c:pt idx="33408">
                  <c:v>20.862783112374323</c:v>
                </c:pt>
                <c:pt idx="33409">
                  <c:v>18.41823334438719</c:v>
                </c:pt>
                <c:pt idx="33410">
                  <c:v>17.737683458698406</c:v>
                </c:pt>
                <c:pt idx="33411">
                  <c:v>17.104243069896153</c:v>
                </c:pt>
                <c:pt idx="33412">
                  <c:v>16.509302849741324</c:v>
                </c:pt>
                <c:pt idx="33413">
                  <c:v>15.946594398746573</c:v>
                </c:pt>
                <c:pt idx="33414">
                  <c:v>15.411385581630867</c:v>
                </c:pt>
                <c:pt idx="33415">
                  <c:v>17.399999999999999</c:v>
                </c:pt>
                <c:pt idx="33416">
                  <c:v>20.126276389370805</c:v>
                </c:pt>
                <c:pt idx="33417">
                  <c:v>22.769716250212998</c:v>
                </c:pt>
                <c:pt idx="33418">
                  <c:v>25.25</c:v>
                </c:pt>
                <c:pt idx="33419">
                  <c:v>27.491765472078669</c:v>
                </c:pt>
                <c:pt idx="33420">
                  <c:v>29.426897756967954</c:v>
                </c:pt>
                <c:pt idx="33421">
                  <c:v>30.996598839415689</c:v>
                </c:pt>
                <c:pt idx="33422">
                  <c:v>32.153174146338763</c:v>
                </c:pt>
                <c:pt idx="33423">
                  <c:v>32.861481722291671</c:v>
                </c:pt>
                <c:pt idx="33424">
                  <c:v>32.752000000000002</c:v>
                </c:pt>
                <c:pt idx="33425">
                  <c:v>32.280966547179844</c:v>
                </c:pt>
                <c:pt idx="33426">
                  <c:v>30.939576761982359</c:v>
                </c:pt>
                <c:pt idx="33427">
                  <c:v>28.932045079475177</c:v>
                </c:pt>
                <c:pt idx="33428">
                  <c:v>23.444434283247105</c:v>
                </c:pt>
                <c:pt idx="33429">
                  <c:v>22.008121534948074</c:v>
                </c:pt>
                <c:pt idx="33430">
                  <c:v>20.905999999999999</c:v>
                </c:pt>
                <c:pt idx="33431">
                  <c:v>19.976868566494215</c:v>
                </c:pt>
                <c:pt idx="33432">
                  <c:v>19.158287340892748</c:v>
                </c:pt>
                <c:pt idx="33433">
                  <c:v>19.438304771136554</c:v>
                </c:pt>
                <c:pt idx="33434">
                  <c:v>18.869933438033833</c:v>
                </c:pt>
                <c:pt idx="33435">
                  <c:v>18.340906300133049</c:v>
                </c:pt>
                <c:pt idx="33436">
                  <c:v>17.844033149234512</c:v>
                </c:pt>
                <c:pt idx="33437">
                  <c:v>17.374078838513622</c:v>
                </c:pt>
                <c:pt idx="33438">
                  <c:v>16.927091254988415</c:v>
                </c:pt>
                <c:pt idx="33439">
                  <c:v>14.9</c:v>
                </c:pt>
                <c:pt idx="33440">
                  <c:v>17.817289384804429</c:v>
                </c:pt>
                <c:pt idx="33441">
                  <c:v>20.645938407871235</c:v>
                </c:pt>
                <c:pt idx="33442">
                  <c:v>23.299999999999997</c:v>
                </c:pt>
                <c:pt idx="33443">
                  <c:v>25.69883184273386</c:v>
                </c:pt>
                <c:pt idx="33444">
                  <c:v>27.769546644398829</c:v>
                </c:pt>
                <c:pt idx="33445">
                  <c:v>29.449226783578567</c:v>
                </c:pt>
                <c:pt idx="33446">
                  <c:v>30.686836029203256</c:v>
                </c:pt>
                <c:pt idx="33447">
                  <c:v>31.444770250605089</c:v>
                </c:pt>
                <c:pt idx="33448">
                  <c:v>31.731999999999999</c:v>
                </c:pt>
                <c:pt idx="33449">
                  <c:v>31.33860942401833</c:v>
                </c:pt>
                <c:pt idx="33450">
                  <c:v>30.218327845172077</c:v>
                </c:pt>
                <c:pt idx="33451">
                  <c:v>28.541707978462785</c:v>
                </c:pt>
                <c:pt idx="33452">
                  <c:v>23.636011049744837</c:v>
                </c:pt>
                <c:pt idx="33453">
                  <c:v>22.436453150066527</c:v>
                </c:pt>
                <c:pt idx="33454">
                  <c:v>21.515999999999998</c:v>
                </c:pt>
                <c:pt idx="33455">
                  <c:v>20.740022099489675</c:v>
                </c:pt>
                <c:pt idx="33456">
                  <c:v>20.0563718451412</c:v>
                </c:pt>
                <c:pt idx="33457">
                  <c:v>16.423800005101782</c:v>
                </c:pt>
                <c:pt idx="33458">
                  <c:v>16.109700057860806</c:v>
                </c:pt>
                <c:pt idx="33459">
                  <c:v>15.817342955336688</c:v>
                </c:pt>
                <c:pt idx="33460">
                  <c:v>15.542755161419073</c:v>
                </c:pt>
                <c:pt idx="33461">
                  <c:v>15.283043568652266</c:v>
                </c:pt>
                <c:pt idx="33462">
                  <c:v>15.036024114598863</c:v>
                </c:pt>
                <c:pt idx="33463">
                  <c:v>16.5</c:v>
                </c:pt>
                <c:pt idx="33464">
                  <c:v>17.663442790368432</c:v>
                </c:pt>
                <c:pt idx="33465">
                  <c:v>18.791534960281979</c:v>
                </c:pt>
                <c:pt idx="33466">
                  <c:v>19.849999999999998</c:v>
                </c:pt>
                <c:pt idx="33467">
                  <c:v>20.806676984899813</c:v>
                </c:pt>
                <c:pt idx="33468">
                  <c:v>21.632497768897153</c:v>
                </c:pt>
                <c:pt idx="33469">
                  <c:v>22.302370205355736</c:v>
                </c:pt>
                <c:pt idx="33470">
                  <c:v>22.795940559265585</c:v>
                </c:pt>
                <c:pt idx="33471">
                  <c:v>23.098211945181795</c:v>
                </c:pt>
                <c:pt idx="33472">
                  <c:v>29.419999999999998</c:v>
                </c:pt>
                <c:pt idx="33473">
                  <c:v>29.202599944852231</c:v>
                </c:pt>
                <c:pt idx="33474">
                  <c:v>28.583496967068779</c:v>
                </c:pt>
                <c:pt idx="33475">
                  <c:v>27.656943882834696</c:v>
                </c:pt>
                <c:pt idx="33476">
                  <c:v>18.74358505380636</c:v>
                </c:pt>
                <c:pt idx="33477">
                  <c:v>18.080671477668343</c:v>
                </c:pt>
                <c:pt idx="33478">
                  <c:v>17.572000000000003</c:v>
                </c:pt>
                <c:pt idx="33479">
                  <c:v>17.143170107612715</c:v>
                </c:pt>
                <c:pt idx="33480">
                  <c:v>16.765363388104348</c:v>
                </c:pt>
                <c:pt idx="33481">
                  <c:v>17.676226201712254</c:v>
                </c:pt>
                <c:pt idx="33482">
                  <c:v>16.984458460764863</c:v>
                </c:pt>
                <c:pt idx="33483">
                  <c:v>16.340576746872465</c:v>
                </c:pt>
                <c:pt idx="33484">
                  <c:v>15.735829819792004</c:v>
                </c:pt>
                <c:pt idx="33485">
                  <c:v>15.163845954769869</c:v>
                </c:pt>
                <c:pt idx="33486">
                  <c:v>14.61981501429511</c:v>
                </c:pt>
                <c:pt idx="33487">
                  <c:v>14.8</c:v>
                </c:pt>
                <c:pt idx="33488">
                  <c:v>17.890937562471361</c:v>
                </c:pt>
                <c:pt idx="33489">
                  <c:v>20.887958551196903</c:v>
                </c:pt>
                <c:pt idx="33490">
                  <c:v>23.7</c:v>
                </c:pt>
                <c:pt idx="33491">
                  <c:v>26.241619452420402</c:v>
                </c:pt>
                <c:pt idx="33492">
                  <c:v>28.43559108751781</c:v>
                </c:pt>
                <c:pt idx="33493">
                  <c:v>30.215252187363006</c:v>
                </c:pt>
                <c:pt idx="33494">
                  <c:v>31.526528649989171</c:v>
                </c:pt>
                <c:pt idx="33495">
                  <c:v>32.3295780036173</c:v>
                </c:pt>
                <c:pt idx="33496">
                  <c:v>32.853999999999999</c:v>
                </c:pt>
                <c:pt idx="33497">
                  <c:v>32.375202259495993</c:v>
                </c:pt>
                <c:pt idx="33498">
                  <c:v>31.011701653663383</c:v>
                </c:pt>
                <c:pt idx="33499">
                  <c:v>28.971078789576417</c:v>
                </c:pt>
                <c:pt idx="33500">
                  <c:v>22.785276606597336</c:v>
                </c:pt>
                <c:pt idx="33501">
                  <c:v>21.325288373436234</c:v>
                </c:pt>
                <c:pt idx="33502">
                  <c:v>20.205000000000002</c:v>
                </c:pt>
                <c:pt idx="33503">
                  <c:v>19.260553213194669</c:v>
                </c:pt>
                <c:pt idx="33504">
                  <c:v>18.428478890467908</c:v>
                </c:pt>
                <c:pt idx="33505">
                  <c:v>18.380311913811493</c:v>
                </c:pt>
                <c:pt idx="33506">
                  <c:v>17.823158435967379</c:v>
                </c:pt>
                <c:pt idx="33507">
                  <c:v>17.304572623156741</c:v>
                </c:pt>
                <c:pt idx="33508">
                  <c:v>16.81750617918383</c:v>
                </c:pt>
                <c:pt idx="33509">
                  <c:v>16.356827282490329</c:v>
                </c:pt>
                <c:pt idx="33510">
                  <c:v>15.918661822324172</c:v>
                </c:pt>
                <c:pt idx="33511">
                  <c:v>14.1</c:v>
                </c:pt>
                <c:pt idx="33512">
                  <c:v>16.930465295970965</c:v>
                </c:pt>
                <c:pt idx="33513">
                  <c:v>19.674928336208399</c:v>
                </c:pt>
                <c:pt idx="33514">
                  <c:v>22.249999999999996</c:v>
                </c:pt>
                <c:pt idx="33515">
                  <c:v>24.577438037890587</c:v>
                </c:pt>
                <c:pt idx="33516">
                  <c:v>26.586524422839339</c:v>
                </c:pt>
                <c:pt idx="33517">
                  <c:v>28.216214081686346</c:v>
                </c:pt>
                <c:pt idx="33518">
                  <c:v>29.416989718810303</c:v>
                </c:pt>
                <c:pt idx="33519">
                  <c:v>30.152366374098989</c:v>
                </c:pt>
                <c:pt idx="33520">
                  <c:v>31.63</c:v>
                </c:pt>
                <c:pt idx="33521">
                  <c:v>31.244373711702178</c:v>
                </c:pt>
                <c:pt idx="33522">
                  <c:v>30.146202953491049</c:v>
                </c:pt>
                <c:pt idx="33523">
                  <c:v>28.502674268361545</c:v>
                </c:pt>
                <c:pt idx="33524">
                  <c:v>22.49516872639461</c:v>
                </c:pt>
                <c:pt idx="33525">
                  <c:v>21.31928631157837</c:v>
                </c:pt>
                <c:pt idx="33526">
                  <c:v>20.417000000000002</c:v>
                </c:pt>
                <c:pt idx="33527">
                  <c:v>19.65633745278922</c:v>
                </c:pt>
                <c:pt idx="33528">
                  <c:v>18.986180295566044</c:v>
                </c:pt>
                <c:pt idx="33529">
                  <c:v>18.608938105320185</c:v>
                </c:pt>
                <c:pt idx="33530">
                  <c:v>17.988216781010635</c:v>
                </c:pt>
                <c:pt idx="33531">
                  <c:v>17.410463459355832</c:v>
                </c:pt>
                <c:pt idx="33532">
                  <c:v>16.867825676137691</c:v>
                </c:pt>
                <c:pt idx="33533">
                  <c:v>16.354586099955664</c:v>
                </c:pt>
                <c:pt idx="33534">
                  <c:v>15.866428607421559</c:v>
                </c:pt>
                <c:pt idx="33535">
                  <c:v>15.5</c:v>
                </c:pt>
                <c:pt idx="33536">
                  <c:v>18.365194931504352</c:v>
                </c:pt>
                <c:pt idx="33537">
                  <c:v>21.143332364873533</c:v>
                </c:pt>
                <c:pt idx="33538">
                  <c:v>23.75</c:v>
                </c:pt>
                <c:pt idx="33539">
                  <c:v>26.105995559827896</c:v>
                </c:pt>
                <c:pt idx="33540">
                  <c:v>28.139733311463139</c:v>
                </c:pt>
                <c:pt idx="33541">
                  <c:v>29.789419162443238</c:v>
                </c:pt>
                <c:pt idx="33542">
                  <c:v>31.004928242967488</c:v>
                </c:pt>
                <c:pt idx="33543">
                  <c:v>31.749327924701433</c:v>
                </c:pt>
                <c:pt idx="33544">
                  <c:v>32.207999999999998</c:v>
                </c:pt>
                <c:pt idx="33545">
                  <c:v>31.778376081493704</c:v>
                </c:pt>
                <c:pt idx="33546">
                  <c:v>30.554910673016877</c:v>
                </c:pt>
                <c:pt idx="33547">
                  <c:v>28.723865292268567</c:v>
                </c:pt>
                <c:pt idx="33548">
                  <c:v>23.193275225379228</c:v>
                </c:pt>
                <c:pt idx="33549">
                  <c:v>21.883231729677917</c:v>
                </c:pt>
                <c:pt idx="33550">
                  <c:v>20.878</c:v>
                </c:pt>
                <c:pt idx="33551">
                  <c:v>20.030550450758458</c:v>
                </c:pt>
                <c:pt idx="33552">
                  <c:v>19.283932409825255</c:v>
                </c:pt>
                <c:pt idx="33553">
                  <c:v>16.926404768585666</c:v>
                </c:pt>
                <c:pt idx="33554">
                  <c:v>16.515083409103433</c:v>
                </c:pt>
                <c:pt idx="33555">
                  <c:v>16.13223482246471</c:v>
                </c:pt>
                <c:pt idx="33556">
                  <c:v>15.772655568524975</c:v>
                </c:pt>
                <c:pt idx="33557">
                  <c:v>15.432557054187489</c:v>
                </c:pt>
                <c:pt idx="33558">
                  <c:v>15.109079197688985</c:v>
                </c:pt>
                <c:pt idx="33559">
                  <c:v>15.4</c:v>
                </c:pt>
                <c:pt idx="33560">
                  <c:v>17.205941047736076</c:v>
                </c:pt>
                <c:pt idx="33561">
                  <c:v>18.957009490586955</c:v>
                </c:pt>
                <c:pt idx="33562">
                  <c:v>20.6</c:v>
                </c:pt>
                <c:pt idx="33563">
                  <c:v>22.084991140740009</c:v>
                </c:pt>
                <c:pt idx="33564">
                  <c:v>23.366862208437372</c:v>
                </c:pt>
                <c:pt idx="33565">
                  <c:v>24.406664199358161</c:v>
                </c:pt>
                <c:pt idx="33566">
                  <c:v>25.172803256173445</c:v>
                </c:pt>
                <c:pt idx="33567">
                  <c:v>25.642000631326965</c:v>
                </c:pt>
                <c:pt idx="33568">
                  <c:v>30.303999999999998</c:v>
                </c:pt>
                <c:pt idx="33569">
                  <c:v>30.019309451592211</c:v>
                </c:pt>
                <c:pt idx="33570">
                  <c:v>29.208579361637685</c:v>
                </c:pt>
                <c:pt idx="33571">
                  <c:v>27.995236037045437</c:v>
                </c:pt>
                <c:pt idx="33572">
                  <c:v>19.964218522841659</c:v>
                </c:pt>
                <c:pt idx="33573">
                  <c:v>19.096117411232356</c:v>
                </c:pt>
                <c:pt idx="33574">
                  <c:v>18.43</c:v>
                </c:pt>
                <c:pt idx="33575">
                  <c:v>17.868437045683319</c:v>
                </c:pt>
                <c:pt idx="33576">
                  <c:v>17.373690151089026</c:v>
                </c:pt>
                <c:pt idx="33577">
                  <c:v>17.80298810404474</c:v>
                </c:pt>
                <c:pt idx="33578">
                  <c:v>17.260791766545434</c:v>
                </c:pt>
                <c:pt idx="33579">
                  <c:v>16.756127720521661</c:v>
                </c:pt>
                <c:pt idx="33580">
                  <c:v>16.282136885782922</c:v>
                </c:pt>
                <c:pt idx="33581">
                  <c:v>15.833825207792598</c:v>
                </c:pt>
                <c:pt idx="33582">
                  <c:v>15.407422578771843</c:v>
                </c:pt>
                <c:pt idx="33583">
                  <c:v>14.8</c:v>
                </c:pt>
                <c:pt idx="33584">
                  <c:v>17.352628211703877</c:v>
                </c:pt>
                <c:pt idx="33585">
                  <c:v>19.827696106887331</c:v>
                </c:pt>
                <c:pt idx="33586">
                  <c:v>22.15</c:v>
                </c:pt>
                <c:pt idx="33587">
                  <c:v>24.248977862392127</c:v>
                </c:pt>
                <c:pt idx="33588">
                  <c:v>26.060853313848977</c:v>
                </c:pt>
                <c:pt idx="33589">
                  <c:v>27.530573435631247</c:v>
                </c:pt>
                <c:pt idx="33590">
                  <c:v>28.613481525552853</c:v>
                </c:pt>
                <c:pt idx="33591">
                  <c:v>29.276673969279457</c:v>
                </c:pt>
                <c:pt idx="33592">
                  <c:v>31.494</c:v>
                </c:pt>
                <c:pt idx="33593">
                  <c:v>31.118726095280643</c:v>
                </c:pt>
                <c:pt idx="33594">
                  <c:v>30.05003643124968</c:v>
                </c:pt>
                <c:pt idx="33595">
                  <c:v>28.450629321559894</c:v>
                </c:pt>
                <c:pt idx="33596">
                  <c:v>21.80737896192764</c:v>
                </c:pt>
                <c:pt idx="33597">
                  <c:v>20.663063860260831</c:v>
                </c:pt>
                <c:pt idx="33598">
                  <c:v>19.785</c:v>
                </c:pt>
                <c:pt idx="33599">
                  <c:v>19.044757923855279</c:v>
                </c:pt>
                <c:pt idx="33600">
                  <c:v>18.392591562799169</c:v>
                </c:pt>
                <c:pt idx="33601">
                  <c:v>17.731614295553435</c:v>
                </c:pt>
                <c:pt idx="33602">
                  <c:v>17.12585011158869</c:v>
                </c:pt>
                <c:pt idx="33603">
                  <c:v>16.562018556720751</c:v>
                </c:pt>
                <c:pt idx="33604">
                  <c:v>16.032456382736783</c:v>
                </c:pt>
                <c:pt idx="33605">
                  <c:v>15.531584025257938</c:v>
                </c:pt>
                <c:pt idx="33606">
                  <c:v>15.055189363869232</c:v>
                </c:pt>
                <c:pt idx="33607">
                  <c:v>15</c:v>
                </c:pt>
                <c:pt idx="33608">
                  <c:v>17.7436412071375</c:v>
                </c:pt>
                <c:pt idx="33609">
                  <c:v>20.403918264545567</c:v>
                </c:pt>
                <c:pt idx="33610">
                  <c:v>22.9</c:v>
                </c:pt>
                <c:pt idx="33611">
                  <c:v>25.156044233047322</c:v>
                </c:pt>
                <c:pt idx="33612">
                  <c:v>27.103502201279852</c:v>
                </c:pt>
                <c:pt idx="33613">
                  <c:v>28.683201379794131</c:v>
                </c:pt>
                <c:pt idx="33614">
                  <c:v>29.847143408417352</c:v>
                </c:pt>
                <c:pt idx="33615">
                  <c:v>30.559962497592888</c:v>
                </c:pt>
                <c:pt idx="33616">
                  <c:v>32.072000000000003</c:v>
                </c:pt>
                <c:pt idx="33617">
                  <c:v>31.652728465072169</c:v>
                </c:pt>
                <c:pt idx="33618">
                  <c:v>30.458744150775505</c:v>
                </c:pt>
                <c:pt idx="33619">
                  <c:v>28.671820345466916</c:v>
                </c:pt>
                <c:pt idx="33620">
                  <c:v>22.205485460912257</c:v>
                </c:pt>
                <c:pt idx="33621">
                  <c:v>20.927009278360373</c:v>
                </c:pt>
                <c:pt idx="33622">
                  <c:v>19.945999999999998</c:v>
                </c:pt>
                <c:pt idx="33623">
                  <c:v>19.11897092182452</c:v>
                </c:pt>
                <c:pt idx="33624">
                  <c:v>18.390343677058382</c:v>
                </c:pt>
                <c:pt idx="33625">
                  <c:v>19.457635723578242</c:v>
                </c:pt>
                <c:pt idx="33626">
                  <c:v>18.88552510538932</c:v>
                </c:pt>
                <c:pt idx="33627">
                  <c:v>18.35301752579182</c:v>
                </c:pt>
                <c:pt idx="33628">
                  <c:v>17.852875472584739</c:v>
                </c:pt>
                <c:pt idx="33629">
                  <c:v>17.379829357188051</c:v>
                </c:pt>
                <c:pt idx="33630">
                  <c:v>16.9299010658765</c:v>
                </c:pt>
                <c:pt idx="33631">
                  <c:v>14.6</c:v>
                </c:pt>
                <c:pt idx="33632">
                  <c:v>17.586748655871201</c:v>
                </c:pt>
                <c:pt idx="33633">
                  <c:v>20.482746465201501</c:v>
                </c:pt>
                <c:pt idx="33634">
                  <c:v>23.2</c:v>
                </c:pt>
                <c:pt idx="33635">
                  <c:v>25.655946886608476</c:v>
                </c:pt>
                <c:pt idx="33636">
                  <c:v>27.775964421646425</c:v>
                </c:pt>
                <c:pt idx="33637">
                  <c:v>29.495636945092347</c:v>
                </c:pt>
                <c:pt idx="33638">
                  <c:v>30.762713077517624</c:v>
                </c:pt>
                <c:pt idx="33639">
                  <c:v>31.538693351809982</c:v>
                </c:pt>
                <c:pt idx="33640">
                  <c:v>31.766000000000002</c:v>
                </c:pt>
                <c:pt idx="33641">
                  <c:v>31.370021328123716</c:v>
                </c:pt>
                <c:pt idx="33642">
                  <c:v>30.242369475732421</c:v>
                </c:pt>
                <c:pt idx="33643">
                  <c:v>28.5547192151632</c:v>
                </c:pt>
                <c:pt idx="33644">
                  <c:v>23.68295849086158</c:v>
                </c:pt>
                <c:pt idx="33645">
                  <c:v>22.47550876289591</c:v>
                </c:pt>
                <c:pt idx="33646">
                  <c:v>21.548999999999999</c:v>
                </c:pt>
                <c:pt idx="33647">
                  <c:v>20.767916981723157</c:v>
                </c:pt>
                <c:pt idx="33648">
                  <c:v>20.079769028332915</c:v>
                </c:pt>
                <c:pt idx="33649">
                  <c:v>20.271016674744487</c:v>
                </c:pt>
                <c:pt idx="33650">
                  <c:v>19.773691758279604</c:v>
                </c:pt>
                <c:pt idx="33651">
                  <c:v>19.310793012616422</c:v>
                </c:pt>
                <c:pt idx="33652">
                  <c:v>18.876029005580197</c:v>
                </c:pt>
                <c:pt idx="33653">
                  <c:v>18.464818983699416</c:v>
                </c:pt>
                <c:pt idx="33654">
                  <c:v>18.073704848114865</c:v>
                </c:pt>
                <c:pt idx="33655">
                  <c:v>16.5</c:v>
                </c:pt>
                <c:pt idx="33656">
                  <c:v>19.017898576170488</c:v>
                </c:pt>
                <c:pt idx="33657">
                  <c:v>21.459292078222198</c:v>
                </c:pt>
                <c:pt idx="33658">
                  <c:v>23.75</c:v>
                </c:pt>
                <c:pt idx="33659">
                  <c:v>25.820420340454817</c:v>
                </c:pt>
                <c:pt idx="33660">
                  <c:v>27.607644425225182</c:v>
                </c:pt>
                <c:pt idx="33661">
                  <c:v>29.05736835487436</c:v>
                </c:pt>
                <c:pt idx="33662">
                  <c:v>30.12554300139567</c:v>
                </c:pt>
                <c:pt idx="33663">
                  <c:v>30.779712418677015</c:v>
                </c:pt>
                <c:pt idx="33664">
                  <c:v>31.085999999999999</c:v>
                </c:pt>
                <c:pt idx="33665">
                  <c:v>30.741783246016038</c:v>
                </c:pt>
                <c:pt idx="33666">
                  <c:v>29.761536864525567</c:v>
                </c:pt>
                <c:pt idx="33667">
                  <c:v>28.294494481154935</c:v>
                </c:pt>
                <c:pt idx="33668">
                  <c:v>23.944009668526732</c:v>
                </c:pt>
                <c:pt idx="33669">
                  <c:v>22.894396506308212</c:v>
                </c:pt>
                <c:pt idx="33670">
                  <c:v>22.088999999999999</c:v>
                </c:pt>
                <c:pt idx="33671">
                  <c:v>21.410019337053466</c:v>
                </c:pt>
                <c:pt idx="33672">
                  <c:v>20.811825364498549</c:v>
                </c:pt>
                <c:pt idx="33673">
                  <c:v>19.29629762846162</c:v>
                </c:pt>
                <c:pt idx="33674">
                  <c:v>18.716708440100291</c:v>
                </c:pt>
                <c:pt idx="33675">
                  <c:v>18.177239977109362</c:v>
                </c:pt>
                <c:pt idx="33676">
                  <c:v>17.670560119285192</c:v>
                </c:pt>
                <c:pt idx="33677">
                  <c:v>17.191330394536919</c:v>
                </c:pt>
                <c:pt idx="33678">
                  <c:v>16.735520687652659</c:v>
                </c:pt>
                <c:pt idx="33679">
                  <c:v>17.7</c:v>
                </c:pt>
                <c:pt idx="33680">
                  <c:v>20.148439305103718</c:v>
                </c:pt>
                <c:pt idx="33681">
                  <c:v>22.52248402089193</c:v>
                </c:pt>
                <c:pt idx="33682">
                  <c:v>24.75</c:v>
                </c:pt>
                <c:pt idx="33683">
                  <c:v>26.763305296580203</c:v>
                </c:pt>
                <c:pt idx="33684">
                  <c:v>28.501226647977589</c:v>
                </c:pt>
                <c:pt idx="33685">
                  <c:v>29.910958193360585</c:v>
                </c:pt>
                <c:pt idx="33686">
                  <c:v>30.949665953081308</c:v>
                </c:pt>
                <c:pt idx="33687">
                  <c:v>31.585789317472134</c:v>
                </c:pt>
                <c:pt idx="33688">
                  <c:v>31.834</c:v>
                </c:pt>
                <c:pt idx="33689">
                  <c:v>31.432845136334482</c:v>
                </c:pt>
                <c:pt idx="33690">
                  <c:v>30.290452736853105</c:v>
                </c:pt>
                <c:pt idx="33691">
                  <c:v>28.580741688564025</c:v>
                </c:pt>
                <c:pt idx="33692">
                  <c:v>23.576853373095066</c:v>
                </c:pt>
                <c:pt idx="33693">
                  <c:v>22.353619988554684</c:v>
                </c:pt>
                <c:pt idx="33694">
                  <c:v>21.414999999999999</c:v>
                </c:pt>
                <c:pt idx="33695">
                  <c:v>20.62370674619013</c:v>
                </c:pt>
                <c:pt idx="33696">
                  <c:v>19.926563394716354</c:v>
                </c:pt>
                <c:pt idx="33697">
                  <c:v>19.534959533344995</c:v>
                </c:pt>
                <c:pt idx="33698">
                  <c:v>18.947891774811264</c:v>
                </c:pt>
                <c:pt idx="33699">
                  <c:v>18.401462428426903</c:v>
                </c:pt>
                <c:pt idx="33700">
                  <c:v>17.888244765985647</c:v>
                </c:pt>
                <c:pt idx="33701">
                  <c:v>17.40283143188578</c:v>
                </c:pt>
                <c:pt idx="33702">
                  <c:v>16.941140309428825</c:v>
                </c:pt>
                <c:pt idx="33703">
                  <c:v>16.3</c:v>
                </c:pt>
                <c:pt idx="33704">
                  <c:v>19.061006024904195</c:v>
                </c:pt>
                <c:pt idx="33705">
                  <c:v>21.738120278878135</c:v>
                </c:pt>
                <c:pt idx="33706">
                  <c:v>24.25</c:v>
                </c:pt>
                <c:pt idx="33707">
                  <c:v>26.520322994015977</c:v>
                </c:pt>
                <c:pt idx="33708">
                  <c:v>28.480106645591754</c:v>
                </c:pt>
                <c:pt idx="33709">
                  <c:v>30.069803920172575</c:v>
                </c:pt>
                <c:pt idx="33710">
                  <c:v>31.241112670495944</c:v>
                </c:pt>
                <c:pt idx="33711">
                  <c:v>31.958443272894108</c:v>
                </c:pt>
                <c:pt idx="33712">
                  <c:v>31.902000000000001</c:v>
                </c:pt>
                <c:pt idx="33713">
                  <c:v>31.495668944545251</c:v>
                </c:pt>
                <c:pt idx="33714">
                  <c:v>30.338535997973793</c:v>
                </c:pt>
                <c:pt idx="33715">
                  <c:v>28.606764161964851</c:v>
                </c:pt>
                <c:pt idx="33716">
                  <c:v>23.87074825532855</c:v>
                </c:pt>
                <c:pt idx="33717">
                  <c:v>22.631731214213453</c:v>
                </c:pt>
                <c:pt idx="33718">
                  <c:v>21.681000000000001</c:v>
                </c:pt>
                <c:pt idx="33719">
                  <c:v>20.879496510657098</c:v>
                </c:pt>
                <c:pt idx="33720">
                  <c:v>20.173357761099791</c:v>
                </c:pt>
                <c:pt idx="33721">
                  <c:v>20.376966676019929</c:v>
                </c:pt>
                <c:pt idx="33722">
                  <c:v>19.801116772744805</c:v>
                </c:pt>
                <c:pt idx="33723">
                  <c:v>19.26512875145059</c:v>
                </c:pt>
                <c:pt idx="33724">
                  <c:v>18.761717795934963</c:v>
                </c:pt>
                <c:pt idx="33725">
                  <c:v>18.285579875862481</c:v>
                </c:pt>
                <c:pt idx="33726">
                  <c:v>17.83271087676458</c:v>
                </c:pt>
                <c:pt idx="33727">
                  <c:v>16.5</c:v>
                </c:pt>
                <c:pt idx="33728">
                  <c:v>19.330465295970964</c:v>
                </c:pt>
                <c:pt idx="33729">
                  <c:v>22.074928336208398</c:v>
                </c:pt>
                <c:pt idx="33730">
                  <c:v>24.65</c:v>
                </c:pt>
                <c:pt idx="33731">
                  <c:v>26.977438037890586</c:v>
                </c:pt>
                <c:pt idx="33732">
                  <c:v>28.986524422839338</c:v>
                </c:pt>
                <c:pt idx="33733">
                  <c:v>30.616214081686344</c:v>
                </c:pt>
                <c:pt idx="33734">
                  <c:v>31.816989718810305</c:v>
                </c:pt>
                <c:pt idx="33735">
                  <c:v>32.552366374098987</c:v>
                </c:pt>
                <c:pt idx="33736">
                  <c:v>31.8</c:v>
                </c:pt>
                <c:pt idx="33737">
                  <c:v>31.401433232229099</c:v>
                </c:pt>
                <c:pt idx="33738">
                  <c:v>30.266411106292765</c:v>
                </c:pt>
                <c:pt idx="33739">
                  <c:v>28.567730451863611</c:v>
                </c:pt>
                <c:pt idx="33740">
                  <c:v>24.629905931978318</c:v>
                </c:pt>
                <c:pt idx="33741">
                  <c:v>23.414564375725291</c:v>
                </c:pt>
                <c:pt idx="33742">
                  <c:v>22.481999999999999</c:v>
                </c:pt>
                <c:pt idx="33743">
                  <c:v>21.695811863956642</c:v>
                </c:pt>
                <c:pt idx="33744">
                  <c:v>21.003166211524633</c:v>
                </c:pt>
                <c:pt idx="33745">
                  <c:v>20.016369055210987</c:v>
                </c:pt>
                <c:pt idx="33746">
                  <c:v>19.548958419435721</c:v>
                </c:pt>
                <c:pt idx="33747">
                  <c:v>19.113903207346262</c:v>
                </c:pt>
                <c:pt idx="33748">
                  <c:v>18.705290418778382</c:v>
                </c:pt>
                <c:pt idx="33749">
                  <c:v>18.318814834303968</c:v>
                </c:pt>
                <c:pt idx="33750">
                  <c:v>17.951226361010214</c:v>
                </c:pt>
                <c:pt idx="33751">
                  <c:v>17.399999999999999</c:v>
                </c:pt>
                <c:pt idx="33752">
                  <c:v>19.605331856370015</c:v>
                </c:pt>
                <c:pt idx="33753">
                  <c:v>21.743655820235993</c:v>
                </c:pt>
                <c:pt idx="33754">
                  <c:v>23.75</c:v>
                </c:pt>
                <c:pt idx="33755">
                  <c:v>25.56340264301905</c:v>
                </c:pt>
                <c:pt idx="33756">
                  <c:v>27.128764427611021</c:v>
                </c:pt>
                <c:pt idx="33757">
                  <c:v>28.398522628062373</c:v>
                </c:pt>
                <c:pt idx="33758">
                  <c:v>29.334096283981037</c:v>
                </c:pt>
                <c:pt idx="33759">
                  <c:v>29.907058463255041</c:v>
                </c:pt>
                <c:pt idx="33760">
                  <c:v>30.814</c:v>
                </c:pt>
                <c:pt idx="33761">
                  <c:v>30.490488013172968</c:v>
                </c:pt>
                <c:pt idx="33762">
                  <c:v>29.569203820042826</c:v>
                </c:pt>
                <c:pt idx="33763">
                  <c:v>28.190404587551633</c:v>
                </c:pt>
                <c:pt idx="33764">
                  <c:v>23.468430139592794</c:v>
                </c:pt>
                <c:pt idx="33765">
                  <c:v>22.481951603673132</c:v>
                </c:pt>
                <c:pt idx="33766">
                  <c:v>21.725000000000001</c:v>
                </c:pt>
                <c:pt idx="33767">
                  <c:v>21.08686027918559</c:v>
                </c:pt>
                <c:pt idx="33768">
                  <c:v>20.524647898964801</c:v>
                </c:pt>
                <c:pt idx="33769">
                  <c:v>19.532354769861112</c:v>
                </c:pt>
                <c:pt idx="33770">
                  <c:v>19.042508423568634</c:v>
                </c:pt>
                <c:pt idx="33771">
                  <c:v>18.586570561298878</c:v>
                </c:pt>
                <c:pt idx="33772">
                  <c:v>18.158344358879745</c:v>
                </c:pt>
                <c:pt idx="33773">
                  <c:v>17.753317946350556</c:v>
                </c:pt>
                <c:pt idx="33774">
                  <c:v>17.3680852263387</c:v>
                </c:pt>
                <c:pt idx="33775">
                  <c:v>17.600000000000001</c:v>
                </c:pt>
                <c:pt idx="33776">
                  <c:v>19.770602220836629</c:v>
                </c:pt>
                <c:pt idx="33777">
                  <c:v>21.875251791570861</c:v>
                </c:pt>
                <c:pt idx="33778">
                  <c:v>23.85</c:v>
                </c:pt>
                <c:pt idx="33779">
                  <c:v>25.634845121081742</c:v>
                </c:pt>
                <c:pt idx="33780">
                  <c:v>27.175555538987226</c:v>
                </c:pt>
                <c:pt idx="33781">
                  <c:v>28.425317547305482</c:v>
                </c:pt>
                <c:pt idx="33782">
                  <c:v>29.346157759823853</c:v>
                </c:pt>
                <c:pt idx="33783">
                  <c:v>29.910096912652602</c:v>
                </c:pt>
                <c:pt idx="33784">
                  <c:v>31.018000000000001</c:v>
                </c:pt>
                <c:pt idx="33785">
                  <c:v>30.678959437805272</c:v>
                </c:pt>
                <c:pt idx="33786">
                  <c:v>29.713453603404883</c:v>
                </c:pt>
                <c:pt idx="33787">
                  <c:v>28.268472007754109</c:v>
                </c:pt>
                <c:pt idx="33788">
                  <c:v>23.150114786293248</c:v>
                </c:pt>
                <c:pt idx="33789">
                  <c:v>22.116285280649439</c:v>
                </c:pt>
                <c:pt idx="33790">
                  <c:v>21.323</c:v>
                </c:pt>
                <c:pt idx="33791">
                  <c:v>20.654229572586495</c:v>
                </c:pt>
                <c:pt idx="33792">
                  <c:v>20.065030998115112</c:v>
                </c:pt>
                <c:pt idx="33793">
                  <c:v>20.280311913811492</c:v>
                </c:pt>
                <c:pt idx="33794">
                  <c:v>19.723158435967377</c:v>
                </c:pt>
                <c:pt idx="33795">
                  <c:v>19.204572623156739</c:v>
                </c:pt>
                <c:pt idx="33796">
                  <c:v>18.717506179183829</c:v>
                </c:pt>
                <c:pt idx="33797">
                  <c:v>18.256827282490327</c:v>
                </c:pt>
                <c:pt idx="33798">
                  <c:v>17.81866182232417</c:v>
                </c:pt>
                <c:pt idx="33799">
                  <c:v>17</c:v>
                </c:pt>
                <c:pt idx="33800">
                  <c:v>19.656817118304033</c:v>
                </c:pt>
                <c:pt idx="33801">
                  <c:v>22.232908192882732</c:v>
                </c:pt>
                <c:pt idx="33802">
                  <c:v>24.65</c:v>
                </c:pt>
                <c:pt idx="33803">
                  <c:v>26.83465042820405</c:v>
                </c:pt>
                <c:pt idx="33804">
                  <c:v>28.720479979720359</c:v>
                </c:pt>
                <c:pt idx="33805">
                  <c:v>30.25018867790191</c:v>
                </c:pt>
                <c:pt idx="33806">
                  <c:v>31.377297098024393</c:v>
                </c:pt>
                <c:pt idx="33807">
                  <c:v>32.067558621086782</c:v>
                </c:pt>
                <c:pt idx="33808">
                  <c:v>31.63</c:v>
                </c:pt>
                <c:pt idx="33809">
                  <c:v>31.244373711702178</c:v>
                </c:pt>
                <c:pt idx="33810">
                  <c:v>30.146202953491049</c:v>
                </c:pt>
                <c:pt idx="33811">
                  <c:v>28.502674268361545</c:v>
                </c:pt>
                <c:pt idx="33812">
                  <c:v>24.395168726394608</c:v>
                </c:pt>
                <c:pt idx="33813">
                  <c:v>23.219286311578369</c:v>
                </c:pt>
                <c:pt idx="33814">
                  <c:v>22.317</c:v>
                </c:pt>
                <c:pt idx="33815">
                  <c:v>21.556337452789219</c:v>
                </c:pt>
                <c:pt idx="33816">
                  <c:v>20.886180295566042</c:v>
                </c:pt>
                <c:pt idx="33817">
                  <c:v>19.167671436952926</c:v>
                </c:pt>
                <c:pt idx="33818">
                  <c:v>18.651650095057036</c:v>
                </c:pt>
                <c:pt idx="33819">
                  <c:v>18.171349140910269</c:v>
                </c:pt>
                <c:pt idx="33820">
                  <c:v>17.720240622331332</c:v>
                </c:pt>
                <c:pt idx="33821">
                  <c:v>17.293571577071578</c:v>
                </c:pt>
                <c:pt idx="33822">
                  <c:v>16.887753902555275</c:v>
                </c:pt>
                <c:pt idx="33823">
                  <c:v>17.399999999999999</c:v>
                </c:pt>
                <c:pt idx="33824">
                  <c:v>19.640061491903399</c:v>
                </c:pt>
                <c:pt idx="33825">
                  <c:v>21.812059848901125</c:v>
                </c:pt>
                <c:pt idx="33826">
                  <c:v>23.849999999999998</c:v>
                </c:pt>
                <c:pt idx="33827">
                  <c:v>25.691960164956356</c:v>
                </c:pt>
                <c:pt idx="33828">
                  <c:v>27.281973316234819</c:v>
                </c:pt>
                <c:pt idx="33829">
                  <c:v>28.57172770881926</c:v>
                </c:pt>
                <c:pt idx="33830">
                  <c:v>29.522034808138216</c:v>
                </c:pt>
                <c:pt idx="33831">
                  <c:v>30.104020013857486</c:v>
                </c:pt>
                <c:pt idx="33832">
                  <c:v>31.256</c:v>
                </c:pt>
                <c:pt idx="33833">
                  <c:v>30.898842766542955</c:v>
                </c:pt>
                <c:pt idx="33834">
                  <c:v>29.881745017327283</c:v>
                </c:pt>
                <c:pt idx="33835">
                  <c:v>28.359550664657</c:v>
                </c:pt>
                <c:pt idx="33836">
                  <c:v>22.978746874110445</c:v>
                </c:pt>
                <c:pt idx="33837">
                  <c:v>21.889674570455135</c:v>
                </c:pt>
                <c:pt idx="33838">
                  <c:v>21.054000000000002</c:v>
                </c:pt>
                <c:pt idx="33839">
                  <c:v>20.349493748220887</c:v>
                </c:pt>
                <c:pt idx="33840">
                  <c:v>19.72881128045714</c:v>
                </c:pt>
                <c:pt idx="33841">
                  <c:v>20.287002389394615</c:v>
                </c:pt>
                <c:pt idx="33842">
                  <c:v>19.767241762412521</c:v>
                </c:pt>
                <c:pt idx="33843">
                  <c:v>19.283460366569042</c:v>
                </c:pt>
                <c:pt idx="33844">
                  <c:v>18.829082945681563</c:v>
                </c:pt>
                <c:pt idx="33845">
                  <c:v>18.399322095746012</c:v>
                </c:pt>
                <c:pt idx="33846">
                  <c:v>17.990563713443358</c:v>
                </c:pt>
                <c:pt idx="33847">
                  <c:v>16.5</c:v>
                </c:pt>
                <c:pt idx="33848">
                  <c:v>19.104722665003955</c:v>
                </c:pt>
                <c:pt idx="33849">
                  <c:v>21.630302149885033</c:v>
                </c:pt>
                <c:pt idx="33850">
                  <c:v>24</c:v>
                </c:pt>
                <c:pt idx="33851">
                  <c:v>26.141814145298088</c:v>
                </c:pt>
                <c:pt idx="33852">
                  <c:v>27.990666646784668</c:v>
                </c:pt>
                <c:pt idx="33853">
                  <c:v>29.49038105676658</c:v>
                </c:pt>
                <c:pt idx="33854">
                  <c:v>30.595389311788622</c:v>
                </c:pt>
                <c:pt idx="33855">
                  <c:v>31.272116295183121</c:v>
                </c:pt>
                <c:pt idx="33856">
                  <c:v>31.29</c:v>
                </c:pt>
                <c:pt idx="33857">
                  <c:v>30.930254670648338</c:v>
                </c:pt>
                <c:pt idx="33858">
                  <c:v>29.905786647887624</c:v>
                </c:pt>
                <c:pt idx="33859">
                  <c:v>28.372561901357415</c:v>
                </c:pt>
                <c:pt idx="33860">
                  <c:v>24.125694315227186</c:v>
                </c:pt>
                <c:pt idx="33861">
                  <c:v>23.028730183284523</c:v>
                </c:pt>
                <c:pt idx="33862">
                  <c:v>22.187000000000001</c:v>
                </c:pt>
                <c:pt idx="33863">
                  <c:v>21.477388630454374</c:v>
                </c:pt>
                <c:pt idx="33864">
                  <c:v>20.852208463648861</c:v>
                </c:pt>
                <c:pt idx="33865">
                  <c:v>19.918973818694866</c:v>
                </c:pt>
                <c:pt idx="33866">
                  <c:v>19.354341770678349</c:v>
                </c:pt>
                <c:pt idx="33867">
                  <c:v>18.828795074474282</c:v>
                </c:pt>
                <c:pt idx="33868">
                  <c:v>18.335190825884283</c:v>
                </c:pt>
                <c:pt idx="33869">
                  <c:v>17.86832831983919</c:v>
                </c:pt>
                <c:pt idx="33870">
                  <c:v>17.424281444100334</c:v>
                </c:pt>
                <c:pt idx="33871">
                  <c:v>17.600000000000001</c:v>
                </c:pt>
                <c:pt idx="33872">
                  <c:v>20.117898576170489</c:v>
                </c:pt>
                <c:pt idx="33873">
                  <c:v>22.5592920782222</c:v>
                </c:pt>
                <c:pt idx="33874">
                  <c:v>24.85</c:v>
                </c:pt>
                <c:pt idx="33875">
                  <c:v>26.920420340454818</c:v>
                </c:pt>
                <c:pt idx="33876">
                  <c:v>28.707644425225183</c:v>
                </c:pt>
                <c:pt idx="33877">
                  <c:v>30.157368354874361</c:v>
                </c:pt>
                <c:pt idx="33878">
                  <c:v>31.225543001395671</c:v>
                </c:pt>
                <c:pt idx="33879">
                  <c:v>31.879712418677016</c:v>
                </c:pt>
                <c:pt idx="33880">
                  <c:v>31.698</c:v>
                </c:pt>
                <c:pt idx="33881">
                  <c:v>31.307197519912947</c:v>
                </c:pt>
                <c:pt idx="33882">
                  <c:v>30.194286214611736</c:v>
                </c:pt>
                <c:pt idx="33883">
                  <c:v>28.528696741762371</c:v>
                </c:pt>
                <c:pt idx="33884">
                  <c:v>24.089063608628095</c:v>
                </c:pt>
                <c:pt idx="33885">
                  <c:v>22.89739753723714</c:v>
                </c:pt>
                <c:pt idx="33886">
                  <c:v>21.983000000000001</c:v>
                </c:pt>
                <c:pt idx="33887">
                  <c:v>21.212127217256189</c:v>
                </c:pt>
                <c:pt idx="33888">
                  <c:v>20.532974661949481</c:v>
                </c:pt>
                <c:pt idx="33889">
                  <c:v>19.560980961369804</c:v>
                </c:pt>
                <c:pt idx="33890">
                  <c:v>19.007566768611891</c:v>
                </c:pt>
                <c:pt idx="33891">
                  <c:v>18.492461397497969</c:v>
                </c:pt>
                <c:pt idx="33892">
                  <c:v>18.008663855833603</c:v>
                </c:pt>
                <c:pt idx="33893">
                  <c:v>17.551076763815892</c:v>
                </c:pt>
                <c:pt idx="33894">
                  <c:v>17.11585201143609</c:v>
                </c:pt>
                <c:pt idx="33895">
                  <c:v>17</c:v>
                </c:pt>
                <c:pt idx="33896">
                  <c:v>19.517898576170488</c:v>
                </c:pt>
                <c:pt idx="33897">
                  <c:v>21.959292078222198</c:v>
                </c:pt>
                <c:pt idx="33898">
                  <c:v>24.25</c:v>
                </c:pt>
                <c:pt idx="33899">
                  <c:v>26.320420340454817</c:v>
                </c:pt>
                <c:pt idx="33900">
                  <c:v>28.107644425225182</c:v>
                </c:pt>
                <c:pt idx="33901">
                  <c:v>29.55736835487436</c:v>
                </c:pt>
                <c:pt idx="33902">
                  <c:v>30.62554300139567</c:v>
                </c:pt>
                <c:pt idx="33903">
                  <c:v>31.279712418677015</c:v>
                </c:pt>
                <c:pt idx="33904">
                  <c:v>31.596</c:v>
                </c:pt>
                <c:pt idx="33905">
                  <c:v>31.212961807596795</c:v>
                </c:pt>
                <c:pt idx="33906">
                  <c:v>30.122161322930708</c:v>
                </c:pt>
                <c:pt idx="33907">
                  <c:v>28.489663031661131</c:v>
                </c:pt>
                <c:pt idx="33908">
                  <c:v>23.648221285277867</c:v>
                </c:pt>
                <c:pt idx="33909">
                  <c:v>22.480230698748986</c:v>
                </c:pt>
                <c:pt idx="33910">
                  <c:v>21.584</c:v>
                </c:pt>
                <c:pt idx="33911">
                  <c:v>20.828442570555737</c:v>
                </c:pt>
                <c:pt idx="33912">
                  <c:v>20.162783112374324</c:v>
                </c:pt>
                <c:pt idx="33913">
                  <c:v>18.044995246719679</c:v>
                </c:pt>
                <c:pt idx="33914">
                  <c:v>17.514016764478978</c:v>
                </c:pt>
                <c:pt idx="33915">
                  <c:v>17.019794043545353</c:v>
                </c:pt>
                <c:pt idx="33916">
                  <c:v>16.555609915732241</c:v>
                </c:pt>
                <c:pt idx="33917">
                  <c:v>16.116573651769304</c:v>
                </c:pt>
                <c:pt idx="33918">
                  <c:v>15.698993146107599</c:v>
                </c:pt>
                <c:pt idx="33919">
                  <c:v>16.7</c:v>
                </c:pt>
                <c:pt idx="33920">
                  <c:v>18.922696674136709</c:v>
                </c:pt>
                <c:pt idx="33921">
                  <c:v>21.077857834568558</c:v>
                </c:pt>
                <c:pt idx="33922">
                  <c:v>23.099999999999998</c:v>
                </c:pt>
                <c:pt idx="33923">
                  <c:v>24.927681403987702</c:v>
                </c:pt>
                <c:pt idx="33924">
                  <c:v>26.505368871922919</c:v>
                </c:pt>
                <c:pt idx="33925">
                  <c:v>27.785125168440814</c:v>
                </c:pt>
                <c:pt idx="33926">
                  <c:v>28.728065546059625</c:v>
                </c:pt>
                <c:pt idx="33927">
                  <c:v>29.305539238556264</c:v>
                </c:pt>
                <c:pt idx="33928">
                  <c:v>31.391999999999999</c:v>
                </c:pt>
                <c:pt idx="33929">
                  <c:v>31.024490382964494</c:v>
                </c:pt>
                <c:pt idx="33930">
                  <c:v>29.977911539568652</c:v>
                </c:pt>
                <c:pt idx="33931">
                  <c:v>28.411595611458655</c:v>
                </c:pt>
                <c:pt idx="33932">
                  <c:v>21.966536638577413</c:v>
                </c:pt>
                <c:pt idx="33933">
                  <c:v>20.845897021772675</c:v>
                </c:pt>
                <c:pt idx="33934">
                  <c:v>19.986000000000001</c:v>
                </c:pt>
                <c:pt idx="33935">
                  <c:v>19.261073277154829</c:v>
                </c:pt>
                <c:pt idx="33936">
                  <c:v>18.622400013224016</c:v>
                </c:pt>
                <c:pt idx="33937">
                  <c:v>18.857635723578241</c:v>
                </c:pt>
                <c:pt idx="33938">
                  <c:v>18.285525105389318</c:v>
                </c:pt>
                <c:pt idx="33939">
                  <c:v>17.753017525791819</c:v>
                </c:pt>
                <c:pt idx="33940">
                  <c:v>17.252875472584737</c:v>
                </c:pt>
                <c:pt idx="33941">
                  <c:v>16.779829357188053</c:v>
                </c:pt>
                <c:pt idx="33942">
                  <c:v>16.329901065876498</c:v>
                </c:pt>
                <c:pt idx="33943">
                  <c:v>15.3</c:v>
                </c:pt>
                <c:pt idx="33944">
                  <c:v>18.061006024904191</c:v>
                </c:pt>
                <c:pt idx="33945">
                  <c:v>20.738120278878132</c:v>
                </c:pt>
                <c:pt idx="33946">
                  <c:v>23.25</c:v>
                </c:pt>
                <c:pt idx="33947">
                  <c:v>25.520322994015974</c:v>
                </c:pt>
                <c:pt idx="33948">
                  <c:v>27.48010664559175</c:v>
                </c:pt>
                <c:pt idx="33949">
                  <c:v>29.069803920172575</c:v>
                </c:pt>
                <c:pt idx="33950">
                  <c:v>30.241112670495941</c:v>
                </c:pt>
                <c:pt idx="33951">
                  <c:v>30.958443272894108</c:v>
                </c:pt>
                <c:pt idx="33952">
                  <c:v>31.766000000000002</c:v>
                </c:pt>
                <c:pt idx="33953">
                  <c:v>31.370021328123716</c:v>
                </c:pt>
                <c:pt idx="33954">
                  <c:v>30.242369475732421</c:v>
                </c:pt>
                <c:pt idx="33955">
                  <c:v>28.5547192151632</c:v>
                </c:pt>
                <c:pt idx="33956">
                  <c:v>23.082958490861579</c:v>
                </c:pt>
                <c:pt idx="33957">
                  <c:v>21.875508762895908</c:v>
                </c:pt>
                <c:pt idx="33958">
                  <c:v>20.948999999999998</c:v>
                </c:pt>
                <c:pt idx="33959">
                  <c:v>20.16791698172316</c:v>
                </c:pt>
                <c:pt idx="33960">
                  <c:v>19.479769028332917</c:v>
                </c:pt>
                <c:pt idx="33961">
                  <c:v>18.486261915086935</c:v>
                </c:pt>
                <c:pt idx="33962">
                  <c:v>17.85058345043258</c:v>
                </c:pt>
                <c:pt idx="33963">
                  <c:v>17.258908361990912</c:v>
                </c:pt>
                <c:pt idx="33964">
                  <c:v>16.703194969538597</c:v>
                </c:pt>
                <c:pt idx="33965">
                  <c:v>16.177588174653394</c:v>
                </c:pt>
                <c:pt idx="33966">
                  <c:v>15.677667850973885</c:v>
                </c:pt>
                <c:pt idx="33967">
                  <c:v>15.9</c:v>
                </c:pt>
                <c:pt idx="33968">
                  <c:v>18.730465295970966</c:v>
                </c:pt>
                <c:pt idx="33969">
                  <c:v>21.4749283362084</c:v>
                </c:pt>
                <c:pt idx="33970">
                  <c:v>24.05</c:v>
                </c:pt>
                <c:pt idx="33971">
                  <c:v>26.377438037890592</c:v>
                </c:pt>
                <c:pt idx="33972">
                  <c:v>28.386524422839344</c:v>
                </c:pt>
                <c:pt idx="33973">
                  <c:v>30.016214081686353</c:v>
                </c:pt>
                <c:pt idx="33974">
                  <c:v>31.216989718810311</c:v>
                </c:pt>
                <c:pt idx="33975">
                  <c:v>31.952366374098993</c:v>
                </c:pt>
                <c:pt idx="33976">
                  <c:v>32.344000000000001</c:v>
                </c:pt>
                <c:pt idx="33977">
                  <c:v>31.904023697915239</c:v>
                </c:pt>
                <c:pt idx="33978">
                  <c:v>30.651077195258246</c:v>
                </c:pt>
                <c:pt idx="33979">
                  <c:v>28.775910239070221</c:v>
                </c:pt>
                <c:pt idx="33980">
                  <c:v>23.181064989846199</c:v>
                </c:pt>
                <c:pt idx="33981">
                  <c:v>21.839454180995457</c:v>
                </c:pt>
                <c:pt idx="33982">
                  <c:v>20.810000000000002</c:v>
                </c:pt>
                <c:pt idx="33983">
                  <c:v>19.9421299796924</c:v>
                </c:pt>
                <c:pt idx="33984">
                  <c:v>19.177521142592131</c:v>
                </c:pt>
                <c:pt idx="33985">
                  <c:v>20.371016674744489</c:v>
                </c:pt>
                <c:pt idx="33986">
                  <c:v>19.873691758279605</c:v>
                </c:pt>
                <c:pt idx="33987">
                  <c:v>19.410793012616423</c:v>
                </c:pt>
                <c:pt idx="33988">
                  <c:v>18.976029005580198</c:v>
                </c:pt>
                <c:pt idx="33989">
                  <c:v>18.564818983699418</c:v>
                </c:pt>
                <c:pt idx="33990">
                  <c:v>18.173704848114866</c:v>
                </c:pt>
                <c:pt idx="33991">
                  <c:v>15.2</c:v>
                </c:pt>
                <c:pt idx="33992">
                  <c:v>17.961006024904194</c:v>
                </c:pt>
                <c:pt idx="33993">
                  <c:v>20.638120278878134</c:v>
                </c:pt>
                <c:pt idx="33994">
                  <c:v>23.15</c:v>
                </c:pt>
                <c:pt idx="33995">
                  <c:v>25.420322994015976</c:v>
                </c:pt>
                <c:pt idx="33996">
                  <c:v>27.380106645591752</c:v>
                </c:pt>
                <c:pt idx="33997">
                  <c:v>28.969803920172573</c:v>
                </c:pt>
                <c:pt idx="33998">
                  <c:v>30.141112670495943</c:v>
                </c:pt>
                <c:pt idx="33999">
                  <c:v>30.858443272894107</c:v>
                </c:pt>
                <c:pt idx="34000">
                  <c:v>31.085999999999999</c:v>
                </c:pt>
                <c:pt idx="34001">
                  <c:v>30.741783246016038</c:v>
                </c:pt>
                <c:pt idx="34002">
                  <c:v>29.761536864525567</c:v>
                </c:pt>
                <c:pt idx="34003">
                  <c:v>28.294494481154935</c:v>
                </c:pt>
                <c:pt idx="34004">
                  <c:v>24.044009668526733</c:v>
                </c:pt>
                <c:pt idx="34005">
                  <c:v>22.994396506308213</c:v>
                </c:pt>
                <c:pt idx="34006">
                  <c:v>22.189</c:v>
                </c:pt>
                <c:pt idx="34007">
                  <c:v>21.510019337053468</c:v>
                </c:pt>
                <c:pt idx="34008">
                  <c:v>20.911825364498551</c:v>
                </c:pt>
                <c:pt idx="34009">
                  <c:v>19.706333341836302</c:v>
                </c:pt>
                <c:pt idx="34010">
                  <c:v>19.182833429768007</c:v>
                </c:pt>
                <c:pt idx="34011">
                  <c:v>18.695571592227811</c:v>
                </c:pt>
                <c:pt idx="34012">
                  <c:v>18.237925269031788</c:v>
                </c:pt>
                <c:pt idx="34013">
                  <c:v>17.805072614420439</c:v>
                </c:pt>
                <c:pt idx="34014">
                  <c:v>17.393373524331437</c:v>
                </c:pt>
                <c:pt idx="34015">
                  <c:v>17.8</c:v>
                </c:pt>
                <c:pt idx="34016">
                  <c:v>20.09215594520348</c:v>
                </c:pt>
                <c:pt idx="34017">
                  <c:v>22.314665891898827</c:v>
                </c:pt>
                <c:pt idx="34018">
                  <c:v>24.4</c:v>
                </c:pt>
                <c:pt idx="34019">
                  <c:v>26.28479644786232</c:v>
                </c:pt>
                <c:pt idx="34020">
                  <c:v>27.911786649170509</c:v>
                </c:pt>
                <c:pt idx="34021">
                  <c:v>29.231535329954589</c:v>
                </c:pt>
                <c:pt idx="34022">
                  <c:v>30.203942594373991</c:v>
                </c:pt>
                <c:pt idx="34023">
                  <c:v>30.799462339761146</c:v>
                </c:pt>
                <c:pt idx="34024">
                  <c:v>31.324000000000002</c:v>
                </c:pt>
                <c:pt idx="34025">
                  <c:v>30.961666574753728</c:v>
                </c:pt>
                <c:pt idx="34026">
                  <c:v>29.929828278447967</c:v>
                </c:pt>
                <c:pt idx="34027">
                  <c:v>28.385573138057829</c:v>
                </c:pt>
                <c:pt idx="34028">
                  <c:v>23.572641756343927</c:v>
                </c:pt>
                <c:pt idx="34029">
                  <c:v>22.467785796113905</c:v>
                </c:pt>
                <c:pt idx="34030">
                  <c:v>21.619999999999997</c:v>
                </c:pt>
                <c:pt idx="34031">
                  <c:v>20.905283512687859</c:v>
                </c:pt>
                <c:pt idx="34032">
                  <c:v>20.275605646840578</c:v>
                </c:pt>
                <c:pt idx="34033">
                  <c:v>20.332354769861112</c:v>
                </c:pt>
                <c:pt idx="34034">
                  <c:v>19.842508423568635</c:v>
                </c:pt>
                <c:pt idx="34035">
                  <c:v>19.386570561298882</c:v>
                </c:pt>
                <c:pt idx="34036">
                  <c:v>18.958344358879742</c:v>
                </c:pt>
                <c:pt idx="34037">
                  <c:v>18.553317946350557</c:v>
                </c:pt>
                <c:pt idx="34038">
                  <c:v>18.168085226338704</c:v>
                </c:pt>
                <c:pt idx="34039">
                  <c:v>17</c:v>
                </c:pt>
                <c:pt idx="34040">
                  <c:v>19.413709669570331</c:v>
                </c:pt>
                <c:pt idx="34041">
                  <c:v>21.754079992226796</c:v>
                </c:pt>
                <c:pt idx="34042">
                  <c:v>23.95</c:v>
                </c:pt>
                <c:pt idx="34043">
                  <c:v>25.934747774642894</c:v>
                </c:pt>
                <c:pt idx="34044">
                  <c:v>27.648017759353792</c:v>
                </c:pt>
                <c:pt idx="34045">
                  <c:v>29.037753112603696</c:v>
                </c:pt>
                <c:pt idx="34046">
                  <c:v>30.061727428924122</c:v>
                </c:pt>
                <c:pt idx="34047">
                  <c:v>30.688827766869689</c:v>
                </c:pt>
                <c:pt idx="34048">
                  <c:v>31.018000000000001</c:v>
                </c:pt>
                <c:pt idx="34049">
                  <c:v>30.678959437805272</c:v>
                </c:pt>
                <c:pt idx="34050">
                  <c:v>29.713453603404883</c:v>
                </c:pt>
                <c:pt idx="34051">
                  <c:v>28.268472007754109</c:v>
                </c:pt>
                <c:pt idx="34052">
                  <c:v>23.950114786293248</c:v>
                </c:pt>
                <c:pt idx="34053">
                  <c:v>22.91628528064944</c:v>
                </c:pt>
                <c:pt idx="34054">
                  <c:v>22.122999999999998</c:v>
                </c:pt>
                <c:pt idx="34055">
                  <c:v>21.454229572586495</c:v>
                </c:pt>
                <c:pt idx="34056">
                  <c:v>20.865030998115113</c:v>
                </c:pt>
                <c:pt idx="34057">
                  <c:v>18.789607152878496</c:v>
                </c:pt>
                <c:pt idx="34058">
                  <c:v>18.172625113655151</c:v>
                </c:pt>
                <c:pt idx="34059">
                  <c:v>17.598352233697064</c:v>
                </c:pt>
                <c:pt idx="34060">
                  <c:v>17.058983352787465</c:v>
                </c:pt>
                <c:pt idx="34061">
                  <c:v>16.548835581281232</c:v>
                </c:pt>
                <c:pt idx="34062">
                  <c:v>16.063618796533476</c:v>
                </c:pt>
                <c:pt idx="34063">
                  <c:v>17.8</c:v>
                </c:pt>
                <c:pt idx="34064">
                  <c:v>20.283168940637104</c:v>
                </c:pt>
                <c:pt idx="34065">
                  <c:v>22.690888049557064</c:v>
                </c:pt>
                <c:pt idx="34066">
                  <c:v>24.95</c:v>
                </c:pt>
                <c:pt idx="34067">
                  <c:v>26.991862818517511</c:v>
                </c:pt>
                <c:pt idx="34068">
                  <c:v>28.754435536601385</c:v>
                </c:pt>
                <c:pt idx="34069">
                  <c:v>30.184163274117473</c:v>
                </c:pt>
                <c:pt idx="34070">
                  <c:v>31.237604477238492</c:v>
                </c:pt>
                <c:pt idx="34071">
                  <c:v>31.882750868074574</c:v>
                </c:pt>
                <c:pt idx="34072">
                  <c:v>32.173999999999999</c:v>
                </c:pt>
                <c:pt idx="34073">
                  <c:v>31.746964177388318</c:v>
                </c:pt>
                <c:pt idx="34074">
                  <c:v>30.53086904245653</c:v>
                </c:pt>
                <c:pt idx="34075">
                  <c:v>28.710854055568156</c:v>
                </c:pt>
                <c:pt idx="34076">
                  <c:v>23.346327784262488</c:v>
                </c:pt>
                <c:pt idx="34077">
                  <c:v>22.044176116848533</c:v>
                </c:pt>
                <c:pt idx="34078">
                  <c:v>21.045000000000002</c:v>
                </c:pt>
                <c:pt idx="34079">
                  <c:v>20.202655568524975</c:v>
                </c:pt>
                <c:pt idx="34080">
                  <c:v>19.460535226633539</c:v>
                </c:pt>
                <c:pt idx="34081">
                  <c:v>19.248340484511239</c:v>
                </c:pt>
                <c:pt idx="34082">
                  <c:v>18.73605842770155</c:v>
                </c:pt>
                <c:pt idx="34083">
                  <c:v>18.2592379152515</c:v>
                </c:pt>
                <c:pt idx="34084">
                  <c:v>17.811398298981107</c:v>
                </c:pt>
                <c:pt idx="34085">
                  <c:v>17.387821058397147</c:v>
                </c:pt>
                <c:pt idx="34086">
                  <c:v>16.984944091667192</c:v>
                </c:pt>
                <c:pt idx="34087">
                  <c:v>15.6</c:v>
                </c:pt>
                <c:pt idx="34088">
                  <c:v>18.152628211703878</c:v>
                </c:pt>
                <c:pt idx="34089">
                  <c:v>20.627696106887331</c:v>
                </c:pt>
                <c:pt idx="34090">
                  <c:v>22.95</c:v>
                </c:pt>
                <c:pt idx="34091">
                  <c:v>25.048977862392128</c:v>
                </c:pt>
                <c:pt idx="34092">
                  <c:v>26.860853313848978</c:v>
                </c:pt>
                <c:pt idx="34093">
                  <c:v>28.330573435631248</c:v>
                </c:pt>
                <c:pt idx="34094">
                  <c:v>29.413481525552854</c:v>
                </c:pt>
                <c:pt idx="34095">
                  <c:v>30.076673969279458</c:v>
                </c:pt>
                <c:pt idx="34096">
                  <c:v>31.222000000000001</c:v>
                </c:pt>
                <c:pt idx="34097">
                  <c:v>30.867430862437576</c:v>
                </c:pt>
                <c:pt idx="34098">
                  <c:v>29.857703386766939</c:v>
                </c:pt>
                <c:pt idx="34099">
                  <c:v>28.346539427956589</c:v>
                </c:pt>
                <c:pt idx="34100">
                  <c:v>23.031799432993701</c:v>
                </c:pt>
                <c:pt idx="34101">
                  <c:v>21.95061895762575</c:v>
                </c:pt>
                <c:pt idx="34102">
                  <c:v>21.121000000000002</c:v>
                </c:pt>
                <c:pt idx="34103">
                  <c:v>20.421598865987406</c:v>
                </c:pt>
                <c:pt idx="34104">
                  <c:v>19.805414097265423</c:v>
                </c:pt>
                <c:pt idx="34105">
                  <c:v>18.908938105320185</c:v>
                </c:pt>
                <c:pt idx="34106">
                  <c:v>18.288216781010632</c:v>
                </c:pt>
                <c:pt idx="34107">
                  <c:v>17.710463459355829</c:v>
                </c:pt>
                <c:pt idx="34108">
                  <c:v>17.167825676137689</c:v>
                </c:pt>
                <c:pt idx="34109">
                  <c:v>16.654586099955665</c:v>
                </c:pt>
                <c:pt idx="34110">
                  <c:v>16.166428607421558</c:v>
                </c:pt>
                <c:pt idx="34111">
                  <c:v>16.600000000000001</c:v>
                </c:pt>
                <c:pt idx="34112">
                  <c:v>19.326276389370808</c:v>
                </c:pt>
                <c:pt idx="34113">
                  <c:v>21.969716250212997</c:v>
                </c:pt>
                <c:pt idx="34114">
                  <c:v>24.45</c:v>
                </c:pt>
                <c:pt idx="34115">
                  <c:v>26.691765472078664</c:v>
                </c:pt>
                <c:pt idx="34116">
                  <c:v>28.626897756967953</c:v>
                </c:pt>
                <c:pt idx="34117">
                  <c:v>30.196598839415685</c:v>
                </c:pt>
                <c:pt idx="34118">
                  <c:v>31.353174146338759</c:v>
                </c:pt>
                <c:pt idx="34119">
                  <c:v>32.06148172229166</c:v>
                </c:pt>
                <c:pt idx="34120">
                  <c:v>32.207999999999998</c:v>
                </c:pt>
                <c:pt idx="34121">
                  <c:v>31.7783760814937</c:v>
                </c:pt>
                <c:pt idx="34122">
                  <c:v>30.554910673016874</c:v>
                </c:pt>
                <c:pt idx="34123">
                  <c:v>28.723865292268567</c:v>
                </c:pt>
                <c:pt idx="34124">
                  <c:v>23.493275225379229</c:v>
                </c:pt>
                <c:pt idx="34125">
                  <c:v>22.183231729677914</c:v>
                </c:pt>
                <c:pt idx="34126">
                  <c:v>21.177999999999997</c:v>
                </c:pt>
                <c:pt idx="34127">
                  <c:v>20.330550450758459</c:v>
                </c:pt>
                <c:pt idx="34128">
                  <c:v>19.583932409825255</c:v>
                </c:pt>
                <c:pt idx="34129">
                  <c:v>19.334959533344996</c:v>
                </c:pt>
                <c:pt idx="34130">
                  <c:v>18.747891774811265</c:v>
                </c:pt>
                <c:pt idx="34131">
                  <c:v>18.2014624284269</c:v>
                </c:pt>
                <c:pt idx="34132">
                  <c:v>17.688244765985647</c:v>
                </c:pt>
                <c:pt idx="34133">
                  <c:v>17.20283143188578</c:v>
                </c:pt>
                <c:pt idx="34134">
                  <c:v>16.741140309428825</c:v>
                </c:pt>
                <c:pt idx="34135">
                  <c:v>15.7</c:v>
                </c:pt>
                <c:pt idx="34136">
                  <c:v>18.530465295970963</c:v>
                </c:pt>
                <c:pt idx="34137">
                  <c:v>21.274928336208401</c:v>
                </c:pt>
                <c:pt idx="34138">
                  <c:v>23.849999999999998</c:v>
                </c:pt>
                <c:pt idx="34139">
                  <c:v>26.177438037890589</c:v>
                </c:pt>
                <c:pt idx="34140">
                  <c:v>28.186524422839341</c:v>
                </c:pt>
                <c:pt idx="34141">
                  <c:v>29.816214081686347</c:v>
                </c:pt>
                <c:pt idx="34142">
                  <c:v>31.016989718810308</c:v>
                </c:pt>
                <c:pt idx="34143">
                  <c:v>31.75236637409899</c:v>
                </c:pt>
                <c:pt idx="34144">
                  <c:v>31.902000000000001</c:v>
                </c:pt>
                <c:pt idx="34145">
                  <c:v>31.495668944545251</c:v>
                </c:pt>
                <c:pt idx="34146">
                  <c:v>30.338535997973793</c:v>
                </c:pt>
                <c:pt idx="34147">
                  <c:v>28.606764161964851</c:v>
                </c:pt>
                <c:pt idx="34148">
                  <c:v>23.670748255328547</c:v>
                </c:pt>
                <c:pt idx="34149">
                  <c:v>22.43173121421345</c:v>
                </c:pt>
                <c:pt idx="34150">
                  <c:v>21.481000000000002</c:v>
                </c:pt>
                <c:pt idx="34151">
                  <c:v>20.679496510657096</c:v>
                </c:pt>
                <c:pt idx="34152">
                  <c:v>19.973357761099791</c:v>
                </c:pt>
                <c:pt idx="34153">
                  <c:v>20.399642866253181</c:v>
                </c:pt>
                <c:pt idx="34154">
                  <c:v>19.838750103322862</c:v>
                </c:pt>
                <c:pt idx="34155">
                  <c:v>19.316683848815511</c:v>
                </c:pt>
                <c:pt idx="34156">
                  <c:v>18.826348502534056</c:v>
                </c:pt>
                <c:pt idx="34157">
                  <c:v>18.362577801164761</c:v>
                </c:pt>
                <c:pt idx="34158">
                  <c:v>17.921471633212253</c:v>
                </c:pt>
                <c:pt idx="34159">
                  <c:v>16.3</c:v>
                </c:pt>
                <c:pt idx="34160">
                  <c:v>19.113100478204274</c:v>
                </c:pt>
                <c:pt idx="34161">
                  <c:v>21.840726321875835</c:v>
                </c:pt>
                <c:pt idx="34162">
                  <c:v>24.4</c:v>
                </c:pt>
                <c:pt idx="34163">
                  <c:v>26.713159276921935</c:v>
                </c:pt>
                <c:pt idx="34164">
                  <c:v>28.709919978527445</c:v>
                </c:pt>
                <c:pt idx="34165">
                  <c:v>30.329611541307905</c:v>
                </c:pt>
                <c:pt idx="34166">
                  <c:v>31.523020456731714</c:v>
                </c:pt>
                <c:pt idx="34167">
                  <c:v>32.253885598797766</c:v>
                </c:pt>
                <c:pt idx="34168">
                  <c:v>31.664000000000001</c:v>
                </c:pt>
                <c:pt idx="34169">
                  <c:v>31.275785615807564</c:v>
                </c:pt>
                <c:pt idx="34170">
                  <c:v>30.170244584051392</c:v>
                </c:pt>
                <c:pt idx="34171">
                  <c:v>28.51568550506196</c:v>
                </c:pt>
                <c:pt idx="34172">
                  <c:v>24.542116167511352</c:v>
                </c:pt>
                <c:pt idx="34173">
                  <c:v>23.358341924407753</c:v>
                </c:pt>
                <c:pt idx="34174">
                  <c:v>22.45</c:v>
                </c:pt>
                <c:pt idx="34175">
                  <c:v>21.684232335022706</c:v>
                </c:pt>
                <c:pt idx="34176">
                  <c:v>21.009577478757762</c:v>
                </c:pt>
                <c:pt idx="34177">
                  <c:v>20.324923819970312</c:v>
                </c:pt>
                <c:pt idx="34178">
                  <c:v>19.681766785143552</c:v>
                </c:pt>
                <c:pt idx="34179">
                  <c:v>19.083130813308451</c:v>
                </c:pt>
                <c:pt idx="34180">
                  <c:v>18.52087961623905</c:v>
                </c:pt>
                <c:pt idx="34181">
                  <c:v>17.989089212002256</c:v>
                </c:pt>
                <c:pt idx="34182">
                  <c:v>17.48328747275005</c:v>
                </c:pt>
                <c:pt idx="34183">
                  <c:v>17.5</c:v>
                </c:pt>
                <c:pt idx="34184">
                  <c:v>20.399924567037736</c:v>
                </c:pt>
                <c:pt idx="34185">
                  <c:v>23.211736393538668</c:v>
                </c:pt>
                <c:pt idx="34186">
                  <c:v>25.85</c:v>
                </c:pt>
                <c:pt idx="34187">
                  <c:v>28.234553081765206</c:v>
                </c:pt>
                <c:pt idx="34188">
                  <c:v>30.292942200086934</c:v>
                </c:pt>
                <c:pt idx="34189">
                  <c:v>31.962624243200125</c:v>
                </c:pt>
                <c:pt idx="34190">
                  <c:v>33.19286676712467</c:v>
                </c:pt>
                <c:pt idx="34191">
                  <c:v>33.946289475303878</c:v>
                </c:pt>
                <c:pt idx="34192">
                  <c:v>32.412000000000006</c:v>
                </c:pt>
                <c:pt idx="34193">
                  <c:v>31.966847506126008</c:v>
                </c:pt>
                <c:pt idx="34194">
                  <c:v>30.699160456378934</c:v>
                </c:pt>
                <c:pt idx="34195">
                  <c:v>28.801932712471046</c:v>
                </c:pt>
                <c:pt idx="34196">
                  <c:v>25.074959872079685</c:v>
                </c:pt>
                <c:pt idx="34197">
                  <c:v>23.717565406654227</c:v>
                </c:pt>
                <c:pt idx="34198">
                  <c:v>22.676000000000002</c:v>
                </c:pt>
                <c:pt idx="34199">
                  <c:v>21.797919744159369</c:v>
                </c:pt>
                <c:pt idx="34200">
                  <c:v>21.024315508975569</c:v>
                </c:pt>
                <c:pt idx="34201">
                  <c:v>19.947600010203562</c:v>
                </c:pt>
                <c:pt idx="34202">
                  <c:v>19.319400115721606</c:v>
                </c:pt>
                <c:pt idx="34203">
                  <c:v>18.73468591067337</c:v>
                </c:pt>
                <c:pt idx="34204">
                  <c:v>18.185510322838145</c:v>
                </c:pt>
                <c:pt idx="34205">
                  <c:v>17.66608713730453</c:v>
                </c:pt>
                <c:pt idx="34206">
                  <c:v>17.172048229197721</c:v>
                </c:pt>
                <c:pt idx="34207">
                  <c:v>17</c:v>
                </c:pt>
                <c:pt idx="34208">
                  <c:v>19.865194931504352</c:v>
                </c:pt>
                <c:pt idx="34209">
                  <c:v>22.643332364873533</c:v>
                </c:pt>
                <c:pt idx="34210">
                  <c:v>25.25</c:v>
                </c:pt>
                <c:pt idx="34211">
                  <c:v>27.605995559827896</c:v>
                </c:pt>
                <c:pt idx="34212">
                  <c:v>29.639733311463139</c:v>
                </c:pt>
                <c:pt idx="34213">
                  <c:v>31.289419162443238</c:v>
                </c:pt>
                <c:pt idx="34214">
                  <c:v>32.504928242967488</c:v>
                </c:pt>
                <c:pt idx="34215">
                  <c:v>33.249327924701433</c:v>
                </c:pt>
                <c:pt idx="34216">
                  <c:v>32.275999999999996</c:v>
                </c:pt>
                <c:pt idx="34217">
                  <c:v>31.84119988970447</c:v>
                </c:pt>
                <c:pt idx="34218">
                  <c:v>30.602993934137558</c:v>
                </c:pt>
                <c:pt idx="34219">
                  <c:v>28.749887765669392</c:v>
                </c:pt>
                <c:pt idx="34220">
                  <c:v>24.587170107612714</c:v>
                </c:pt>
                <c:pt idx="34221">
                  <c:v>23.261342955336687</c:v>
                </c:pt>
                <c:pt idx="34222">
                  <c:v>22.244</c:v>
                </c:pt>
                <c:pt idx="34223">
                  <c:v>21.386340215225431</c:v>
                </c:pt>
                <c:pt idx="34224">
                  <c:v>20.630726776208693</c:v>
                </c:pt>
                <c:pt idx="34225">
                  <c:v>19.777707150327608</c:v>
                </c:pt>
                <c:pt idx="34226">
                  <c:v>19.317775084724747</c:v>
                </c:pt>
                <c:pt idx="34227">
                  <c:v>18.889680756028717</c:v>
                </c:pt>
                <c:pt idx="34228">
                  <c:v>18.487605772077927</c:v>
                </c:pt>
                <c:pt idx="34229">
                  <c:v>18.107313796955101</c:v>
                </c:pt>
                <c:pt idx="34230">
                  <c:v>17.745606739234045</c:v>
                </c:pt>
                <c:pt idx="34231">
                  <c:v>16.7</c:v>
                </c:pt>
                <c:pt idx="34232">
                  <c:v>18.957426309670094</c:v>
                </c:pt>
                <c:pt idx="34233">
                  <c:v>21.146261863233693</c:v>
                </c:pt>
                <c:pt idx="34234">
                  <c:v>23.2</c:v>
                </c:pt>
                <c:pt idx="34235">
                  <c:v>25.056238925925008</c:v>
                </c:pt>
                <c:pt idx="34236">
                  <c:v>26.658577760546713</c:v>
                </c:pt>
                <c:pt idx="34237">
                  <c:v>27.958330249197701</c:v>
                </c:pt>
                <c:pt idx="34238">
                  <c:v>28.916004070216808</c:v>
                </c:pt>
                <c:pt idx="34239">
                  <c:v>29.502500789158702</c:v>
                </c:pt>
                <c:pt idx="34240">
                  <c:v>30.745999999999999</c:v>
                </c:pt>
                <c:pt idx="34241">
                  <c:v>30.427664204962198</c:v>
                </c:pt>
                <c:pt idx="34242">
                  <c:v>29.521120558922142</c:v>
                </c:pt>
                <c:pt idx="34243">
                  <c:v>28.164382114150804</c:v>
                </c:pt>
                <c:pt idx="34244">
                  <c:v>23.17453525735931</c:v>
                </c:pt>
                <c:pt idx="34245">
                  <c:v>22.203840378014359</c:v>
                </c:pt>
                <c:pt idx="34246">
                  <c:v>21.459</c:v>
                </c:pt>
                <c:pt idx="34247">
                  <c:v>20.831070514718618</c:v>
                </c:pt>
                <c:pt idx="34248">
                  <c:v>20.277853532581364</c:v>
                </c:pt>
                <c:pt idx="34249">
                  <c:v>21.287002389394615</c:v>
                </c:pt>
                <c:pt idx="34250">
                  <c:v>20.767241762412521</c:v>
                </c:pt>
                <c:pt idx="34251">
                  <c:v>20.283460366569042</c:v>
                </c:pt>
                <c:pt idx="34252">
                  <c:v>19.829082945681563</c:v>
                </c:pt>
                <c:pt idx="34253">
                  <c:v>19.399322095746012</c:v>
                </c:pt>
                <c:pt idx="34254">
                  <c:v>18.990563713443358</c:v>
                </c:pt>
                <c:pt idx="34255">
                  <c:v>17.399999999999999</c:v>
                </c:pt>
                <c:pt idx="34256">
                  <c:v>20.022087482770647</c:v>
                </c:pt>
                <c:pt idx="34257">
                  <c:v>22.564504164217595</c:v>
                </c:pt>
                <c:pt idx="34258">
                  <c:v>24.95</c:v>
                </c:pt>
                <c:pt idx="34259">
                  <c:v>27.106092906266742</c:v>
                </c:pt>
                <c:pt idx="34260">
                  <c:v>28.967271091096567</c:v>
                </c:pt>
                <c:pt idx="34261">
                  <c:v>30.476983597145022</c:v>
                </c:pt>
                <c:pt idx="34262">
                  <c:v>31.589358573867216</c:v>
                </c:pt>
                <c:pt idx="34263">
                  <c:v>32.270597070484342</c:v>
                </c:pt>
                <c:pt idx="34264">
                  <c:v>31.29</c:v>
                </c:pt>
                <c:pt idx="34265">
                  <c:v>30.930254670648338</c:v>
                </c:pt>
                <c:pt idx="34266">
                  <c:v>29.905786647887624</c:v>
                </c:pt>
                <c:pt idx="34267">
                  <c:v>28.372561901357415</c:v>
                </c:pt>
                <c:pt idx="34268">
                  <c:v>25.125694315227186</c:v>
                </c:pt>
                <c:pt idx="34269">
                  <c:v>24.028730183284523</c:v>
                </c:pt>
                <c:pt idx="34270">
                  <c:v>23.187000000000001</c:v>
                </c:pt>
                <c:pt idx="34271">
                  <c:v>22.477388630454374</c:v>
                </c:pt>
                <c:pt idx="34272">
                  <c:v>21.852208463648861</c:v>
                </c:pt>
                <c:pt idx="34273">
                  <c:v>19.254290485786683</c:v>
                </c:pt>
                <c:pt idx="34274">
                  <c:v>18.663483442166751</c:v>
                </c:pt>
                <c:pt idx="34275">
                  <c:v>18.11357365408567</c:v>
                </c:pt>
                <c:pt idx="34276">
                  <c:v>17.597087089335872</c:v>
                </c:pt>
                <c:pt idx="34277">
                  <c:v>17.108581950560211</c:v>
                </c:pt>
                <c:pt idx="34278">
                  <c:v>16.643950120316905</c:v>
                </c:pt>
                <c:pt idx="34279">
                  <c:v>18.600000000000001</c:v>
                </c:pt>
                <c:pt idx="34280">
                  <c:v>20.926885580736869</c:v>
                </c:pt>
                <c:pt idx="34281">
                  <c:v>23.183069920563963</c:v>
                </c:pt>
                <c:pt idx="34282">
                  <c:v>25.3</c:v>
                </c:pt>
                <c:pt idx="34283">
                  <c:v>27.213353969799627</c:v>
                </c:pt>
                <c:pt idx="34284">
                  <c:v>28.864995537794307</c:v>
                </c:pt>
                <c:pt idx="34285">
                  <c:v>30.204740410711477</c:v>
                </c:pt>
                <c:pt idx="34286">
                  <c:v>31.191881118531171</c:v>
                </c:pt>
                <c:pt idx="34287">
                  <c:v>31.796423890363588</c:v>
                </c:pt>
                <c:pt idx="34288">
                  <c:v>31.936</c:v>
                </c:pt>
                <c:pt idx="34289">
                  <c:v>31.527080848650634</c:v>
                </c:pt>
                <c:pt idx="34290">
                  <c:v>30.362577628534133</c:v>
                </c:pt>
                <c:pt idx="34291">
                  <c:v>28.619775398665261</c:v>
                </c:pt>
                <c:pt idx="34292">
                  <c:v>23.617695696445292</c:v>
                </c:pt>
                <c:pt idx="34293">
                  <c:v>22.370786827042835</c:v>
                </c:pt>
                <c:pt idx="34294">
                  <c:v>21.414000000000001</c:v>
                </c:pt>
                <c:pt idx="34295">
                  <c:v>20.607391392890584</c:v>
                </c:pt>
                <c:pt idx="34296">
                  <c:v>19.896754944291509</c:v>
                </c:pt>
                <c:pt idx="34297">
                  <c:v>19.80298810404474</c:v>
                </c:pt>
                <c:pt idx="34298">
                  <c:v>19.260791766545434</c:v>
                </c:pt>
                <c:pt idx="34299">
                  <c:v>18.756127720521661</c:v>
                </c:pt>
                <c:pt idx="34300">
                  <c:v>18.282136885782922</c:v>
                </c:pt>
                <c:pt idx="34301">
                  <c:v>17.8338252077926</c:v>
                </c:pt>
                <c:pt idx="34302">
                  <c:v>17.407422578771843</c:v>
                </c:pt>
                <c:pt idx="34303">
                  <c:v>16.2</c:v>
                </c:pt>
                <c:pt idx="34304">
                  <c:v>18.856817118304033</c:v>
                </c:pt>
                <c:pt idx="34305">
                  <c:v>21.432908192882731</c:v>
                </c:pt>
                <c:pt idx="34306">
                  <c:v>23.849999999999998</c:v>
                </c:pt>
                <c:pt idx="34307">
                  <c:v>26.034650428204053</c:v>
                </c:pt>
                <c:pt idx="34308">
                  <c:v>27.920479979720362</c:v>
                </c:pt>
                <c:pt idx="34309">
                  <c:v>29.450188677901913</c:v>
                </c:pt>
                <c:pt idx="34310">
                  <c:v>30.577297098024395</c:v>
                </c:pt>
                <c:pt idx="34311">
                  <c:v>31.267558621086785</c:v>
                </c:pt>
                <c:pt idx="34312">
                  <c:v>31.494</c:v>
                </c:pt>
                <c:pt idx="34313">
                  <c:v>31.118726095280643</c:v>
                </c:pt>
                <c:pt idx="34314">
                  <c:v>30.05003643124968</c:v>
                </c:pt>
                <c:pt idx="34315">
                  <c:v>28.450629321559894</c:v>
                </c:pt>
                <c:pt idx="34316">
                  <c:v>23.80737896192764</c:v>
                </c:pt>
                <c:pt idx="34317">
                  <c:v>22.663063860260831</c:v>
                </c:pt>
                <c:pt idx="34318">
                  <c:v>21.785</c:v>
                </c:pt>
                <c:pt idx="34319">
                  <c:v>21.044757923855279</c:v>
                </c:pt>
                <c:pt idx="34320">
                  <c:v>20.392591562799169</c:v>
                </c:pt>
                <c:pt idx="34321">
                  <c:v>20.506333341836303</c:v>
                </c:pt>
                <c:pt idx="34322">
                  <c:v>19.982833429768007</c:v>
                </c:pt>
                <c:pt idx="34323">
                  <c:v>19.495571592227812</c:v>
                </c:pt>
                <c:pt idx="34324">
                  <c:v>19.037925269031788</c:v>
                </c:pt>
                <c:pt idx="34325">
                  <c:v>18.605072614420443</c:v>
                </c:pt>
                <c:pt idx="34326">
                  <c:v>18.193373524331435</c:v>
                </c:pt>
                <c:pt idx="34327">
                  <c:v>17</c:v>
                </c:pt>
                <c:pt idx="34328">
                  <c:v>19.56999302947057</c:v>
                </c:pt>
                <c:pt idx="34329">
                  <c:v>22.061898121219897</c:v>
                </c:pt>
                <c:pt idx="34330">
                  <c:v>24.4</c:v>
                </c:pt>
                <c:pt idx="34331">
                  <c:v>26.513256623360782</c:v>
                </c:pt>
                <c:pt idx="34332">
                  <c:v>28.337457758160873</c:v>
                </c:pt>
                <c:pt idx="34333">
                  <c:v>29.817175976009693</c:v>
                </c:pt>
                <c:pt idx="34334">
                  <c:v>30.907450787631443</c:v>
                </c:pt>
                <c:pt idx="34335">
                  <c:v>31.575154744580679</c:v>
                </c:pt>
                <c:pt idx="34336">
                  <c:v>31.324000000000002</c:v>
                </c:pt>
                <c:pt idx="34337">
                  <c:v>30.961666574753728</c:v>
                </c:pt>
                <c:pt idx="34338">
                  <c:v>29.929828278447967</c:v>
                </c:pt>
                <c:pt idx="34339">
                  <c:v>28.385573138057829</c:v>
                </c:pt>
                <c:pt idx="34340">
                  <c:v>24.372641756343928</c:v>
                </c:pt>
                <c:pt idx="34341">
                  <c:v>23.267785796113905</c:v>
                </c:pt>
                <c:pt idx="34342">
                  <c:v>22.42</c:v>
                </c:pt>
                <c:pt idx="34343">
                  <c:v>21.705283512687856</c:v>
                </c:pt>
                <c:pt idx="34344">
                  <c:v>21.075605646840579</c:v>
                </c:pt>
                <c:pt idx="34345">
                  <c:v>19.938304771136558</c:v>
                </c:pt>
                <c:pt idx="34346">
                  <c:v>19.369933438033836</c:v>
                </c:pt>
                <c:pt idx="34347">
                  <c:v>18.840906300133053</c:v>
                </c:pt>
                <c:pt idx="34348">
                  <c:v>18.344033149234512</c:v>
                </c:pt>
                <c:pt idx="34349">
                  <c:v>17.874078838513622</c:v>
                </c:pt>
                <c:pt idx="34350">
                  <c:v>17.427091254988419</c:v>
                </c:pt>
                <c:pt idx="34351">
                  <c:v>17.8</c:v>
                </c:pt>
                <c:pt idx="34352">
                  <c:v>20.300533758403798</c:v>
                </c:pt>
                <c:pt idx="34353">
                  <c:v>22.725090063889631</c:v>
                </c:pt>
                <c:pt idx="34354">
                  <c:v>25</c:v>
                </c:pt>
                <c:pt idx="34355">
                  <c:v>27.056141579486166</c:v>
                </c:pt>
                <c:pt idx="34356">
                  <c:v>28.831039980913285</c:v>
                </c:pt>
                <c:pt idx="34357">
                  <c:v>30.270765814495917</c:v>
                </c:pt>
                <c:pt idx="34358">
                  <c:v>31.331573739317083</c:v>
                </c:pt>
                <c:pt idx="34359">
                  <c:v>31.9812316433758</c:v>
                </c:pt>
                <c:pt idx="34360">
                  <c:v>31.731999999999999</c:v>
                </c:pt>
                <c:pt idx="34361">
                  <c:v>31.33860942401833</c:v>
                </c:pt>
                <c:pt idx="34362">
                  <c:v>30.218327845172077</c:v>
                </c:pt>
                <c:pt idx="34363">
                  <c:v>28.541707978462785</c:v>
                </c:pt>
                <c:pt idx="34364">
                  <c:v>24.136011049744841</c:v>
                </c:pt>
                <c:pt idx="34365">
                  <c:v>22.936453150066527</c:v>
                </c:pt>
                <c:pt idx="34366">
                  <c:v>22.016000000000002</c:v>
                </c:pt>
                <c:pt idx="34367">
                  <c:v>21.240022099489675</c:v>
                </c:pt>
                <c:pt idx="34368">
                  <c:v>20.5563718451412</c:v>
                </c:pt>
                <c:pt idx="34369">
                  <c:v>20.015628580903307</c:v>
                </c:pt>
                <c:pt idx="34370">
                  <c:v>19.432300107455777</c:v>
                </c:pt>
                <c:pt idx="34371">
                  <c:v>18.889351202768133</c:v>
                </c:pt>
                <c:pt idx="34372">
                  <c:v>18.379402442635417</c:v>
                </c:pt>
                <c:pt idx="34373">
                  <c:v>17.897080913211347</c:v>
                </c:pt>
                <c:pt idx="34374">
                  <c:v>17.438330498540743</c:v>
                </c:pt>
                <c:pt idx="34375">
                  <c:v>17</c:v>
                </c:pt>
                <c:pt idx="34376">
                  <c:v>19.708911571604112</c:v>
                </c:pt>
                <c:pt idx="34377">
                  <c:v>22.335514235880431</c:v>
                </c:pt>
                <c:pt idx="34378">
                  <c:v>24.8</c:v>
                </c:pt>
                <c:pt idx="34379">
                  <c:v>27.027486711110015</c:v>
                </c:pt>
                <c:pt idx="34380">
                  <c:v>28.950293312656058</c:v>
                </c:pt>
                <c:pt idx="34381">
                  <c:v>30.509996299037244</c:v>
                </c:pt>
                <c:pt idx="34382">
                  <c:v>31.65920488426017</c:v>
                </c:pt>
                <c:pt idx="34383">
                  <c:v>32.363000946990446</c:v>
                </c:pt>
                <c:pt idx="34384">
                  <c:v>31.868000000000002</c:v>
                </c:pt>
                <c:pt idx="34385">
                  <c:v>31.464257040439868</c:v>
                </c:pt>
                <c:pt idx="34386">
                  <c:v>30.314494367413449</c:v>
                </c:pt>
                <c:pt idx="34387">
                  <c:v>28.59375292526444</c:v>
                </c:pt>
                <c:pt idx="34388">
                  <c:v>24.323800814211808</c:v>
                </c:pt>
                <c:pt idx="34389">
                  <c:v>23.092675601384066</c:v>
                </c:pt>
                <c:pt idx="34390">
                  <c:v>22.148</c:v>
                </c:pt>
                <c:pt idx="34391">
                  <c:v>21.351601628423612</c:v>
                </c:pt>
                <c:pt idx="34392">
                  <c:v>20.649960577908072</c:v>
                </c:pt>
                <c:pt idx="34393">
                  <c:v>20.508938105320187</c:v>
                </c:pt>
                <c:pt idx="34394">
                  <c:v>19.888216781010634</c:v>
                </c:pt>
                <c:pt idx="34395">
                  <c:v>19.31046345935583</c:v>
                </c:pt>
                <c:pt idx="34396">
                  <c:v>18.76782567613769</c:v>
                </c:pt>
                <c:pt idx="34397">
                  <c:v>18.254586099955667</c:v>
                </c:pt>
                <c:pt idx="34398">
                  <c:v>17.76642860742156</c:v>
                </c:pt>
                <c:pt idx="34399">
                  <c:v>17</c:v>
                </c:pt>
                <c:pt idx="34400">
                  <c:v>19.934654202571121</c:v>
                </c:pt>
                <c:pt idx="34401">
                  <c:v>22.7801404222038</c:v>
                </c:pt>
                <c:pt idx="34402">
                  <c:v>25.449999999999996</c:v>
                </c:pt>
                <c:pt idx="34403">
                  <c:v>27.863110603702513</c:v>
                </c:pt>
                <c:pt idx="34404">
                  <c:v>29.946151088710728</c:v>
                </c:pt>
                <c:pt idx="34405">
                  <c:v>31.635829323957012</c:v>
                </c:pt>
                <c:pt idx="34406">
                  <c:v>32.880805291281845</c:v>
                </c:pt>
                <c:pt idx="34407">
                  <c:v>33.643251025906309</c:v>
                </c:pt>
                <c:pt idx="34408">
                  <c:v>32.207999999999998</c:v>
                </c:pt>
                <c:pt idx="34409">
                  <c:v>31.7783760814937</c:v>
                </c:pt>
                <c:pt idx="34410">
                  <c:v>30.554910673016874</c:v>
                </c:pt>
                <c:pt idx="34411">
                  <c:v>28.723865292268567</c:v>
                </c:pt>
                <c:pt idx="34412">
                  <c:v>25.09327522537923</c:v>
                </c:pt>
                <c:pt idx="34413">
                  <c:v>23.783231729677915</c:v>
                </c:pt>
                <c:pt idx="34414">
                  <c:v>22.777999999999999</c:v>
                </c:pt>
                <c:pt idx="34415">
                  <c:v>21.93055045075846</c:v>
                </c:pt>
                <c:pt idx="34416">
                  <c:v>21.183932409825257</c:v>
                </c:pt>
                <c:pt idx="34417">
                  <c:v>20.402988104044741</c:v>
                </c:pt>
                <c:pt idx="34418">
                  <c:v>19.860791766545436</c:v>
                </c:pt>
                <c:pt idx="34419">
                  <c:v>19.356127720521663</c:v>
                </c:pt>
                <c:pt idx="34420">
                  <c:v>18.882136885782923</c:v>
                </c:pt>
                <c:pt idx="34421">
                  <c:v>18.433825207792601</c:v>
                </c:pt>
                <c:pt idx="34422">
                  <c:v>18.007422578771845</c:v>
                </c:pt>
                <c:pt idx="34423">
                  <c:v>17.3</c:v>
                </c:pt>
                <c:pt idx="34424">
                  <c:v>19.869993029470571</c:v>
                </c:pt>
                <c:pt idx="34425">
                  <c:v>22.361898121219898</c:v>
                </c:pt>
                <c:pt idx="34426">
                  <c:v>24.7</c:v>
                </c:pt>
                <c:pt idx="34427">
                  <c:v>26.813256623360783</c:v>
                </c:pt>
                <c:pt idx="34428">
                  <c:v>28.637457758160878</c:v>
                </c:pt>
                <c:pt idx="34429">
                  <c:v>30.11717597600969</c:v>
                </c:pt>
                <c:pt idx="34430">
                  <c:v>31.207450787631444</c:v>
                </c:pt>
                <c:pt idx="34431">
                  <c:v>31.87515474458068</c:v>
                </c:pt>
                <c:pt idx="34432">
                  <c:v>31.494</c:v>
                </c:pt>
                <c:pt idx="34433">
                  <c:v>31.118726095280643</c:v>
                </c:pt>
                <c:pt idx="34434">
                  <c:v>30.05003643124968</c:v>
                </c:pt>
                <c:pt idx="34435">
                  <c:v>28.450629321559894</c:v>
                </c:pt>
                <c:pt idx="34436">
                  <c:v>24.407378961927641</c:v>
                </c:pt>
                <c:pt idx="34437">
                  <c:v>23.263063860260832</c:v>
                </c:pt>
                <c:pt idx="34438">
                  <c:v>22.385000000000002</c:v>
                </c:pt>
                <c:pt idx="34439">
                  <c:v>21.644757923855281</c:v>
                </c:pt>
                <c:pt idx="34440">
                  <c:v>20.99259156279917</c:v>
                </c:pt>
                <c:pt idx="34441">
                  <c:v>21.18365715160305</c:v>
                </c:pt>
                <c:pt idx="34442">
                  <c:v>20.645200099189946</c:v>
                </c:pt>
                <c:pt idx="34443">
                  <c:v>20.144016494862889</c:v>
                </c:pt>
                <c:pt idx="34444">
                  <c:v>19.673294562432694</c:v>
                </c:pt>
                <c:pt idx="34445">
                  <c:v>19.228074689118166</c:v>
                </c:pt>
                <c:pt idx="34446">
                  <c:v>18.804612767883761</c:v>
                </c:pt>
                <c:pt idx="34447">
                  <c:v>17.600000000000001</c:v>
                </c:pt>
                <c:pt idx="34448">
                  <c:v>20.239452300537341</c:v>
                </c:pt>
                <c:pt idx="34449">
                  <c:v>22.798706178550162</c:v>
                </c:pt>
                <c:pt idx="34450">
                  <c:v>25.2</c:v>
                </c:pt>
                <c:pt idx="34451">
                  <c:v>27.370371667235396</c:v>
                </c:pt>
                <c:pt idx="34452">
                  <c:v>29.243875535408463</c:v>
                </c:pt>
                <c:pt idx="34453">
                  <c:v>30.763586137523465</c:v>
                </c:pt>
                <c:pt idx="34454">
                  <c:v>31.883327835945806</c:v>
                </c:pt>
                <c:pt idx="34455">
                  <c:v>32.569077845785557</c:v>
                </c:pt>
                <c:pt idx="34456">
                  <c:v>31.46</c:v>
                </c:pt>
                <c:pt idx="34457">
                  <c:v>31.08731419117526</c:v>
                </c:pt>
                <c:pt idx="34458">
                  <c:v>30.025994800689336</c:v>
                </c:pt>
                <c:pt idx="34459">
                  <c:v>28.43761808485948</c:v>
                </c:pt>
                <c:pt idx="34460">
                  <c:v>25.160431520810896</c:v>
                </c:pt>
                <c:pt idx="34461">
                  <c:v>24.024008247431443</c:v>
                </c:pt>
                <c:pt idx="34462">
                  <c:v>23.151999999999997</c:v>
                </c:pt>
                <c:pt idx="34463">
                  <c:v>22.416863041621795</c:v>
                </c:pt>
                <c:pt idx="34464">
                  <c:v>21.769194379607448</c:v>
                </c:pt>
                <c:pt idx="34465">
                  <c:v>21.255030960094359</c:v>
                </c:pt>
                <c:pt idx="34466">
                  <c:v>20.78014175414669</c:v>
                </c:pt>
                <c:pt idx="34467">
                  <c:v>20.338125658663799</c:v>
                </c:pt>
                <c:pt idx="34468">
                  <c:v>19.922975065478834</c:v>
                </c:pt>
                <c:pt idx="34469">
                  <c:v>19.530315871652828</c:v>
                </c:pt>
                <c:pt idx="34470">
                  <c:v>19.156845982786372</c:v>
                </c:pt>
                <c:pt idx="34471">
                  <c:v>18.399999999999999</c:v>
                </c:pt>
                <c:pt idx="34472">
                  <c:v>20.674791127436787</c:v>
                </c:pt>
                <c:pt idx="34473">
                  <c:v>22.88046387756626</c:v>
                </c:pt>
                <c:pt idx="34474">
                  <c:v>24.95</c:v>
                </c:pt>
                <c:pt idx="34475">
                  <c:v>26.820517686893666</c:v>
                </c:pt>
                <c:pt idx="34476">
                  <c:v>28.435182204858613</c:v>
                </c:pt>
                <c:pt idx="34477">
                  <c:v>29.744932789576147</c:v>
                </c:pt>
                <c:pt idx="34478">
                  <c:v>30.709973332295398</c:v>
                </c:pt>
                <c:pt idx="34479">
                  <c:v>31.300981564459924</c:v>
                </c:pt>
                <c:pt idx="34480">
                  <c:v>30.882000000000001</c:v>
                </c:pt>
                <c:pt idx="34481">
                  <c:v>30.553311821383737</c:v>
                </c:pt>
                <c:pt idx="34482">
                  <c:v>29.617287081163514</c:v>
                </c:pt>
                <c:pt idx="34483">
                  <c:v>28.216427060952459</c:v>
                </c:pt>
                <c:pt idx="34484">
                  <c:v>24.762325021826278</c:v>
                </c:pt>
                <c:pt idx="34485">
                  <c:v>23.760062829331901</c:v>
                </c:pt>
                <c:pt idx="34486">
                  <c:v>22.991</c:v>
                </c:pt>
                <c:pt idx="34487">
                  <c:v>22.342650043652554</c:v>
                </c:pt>
                <c:pt idx="34488">
                  <c:v>21.771442265348238</c:v>
                </c:pt>
                <c:pt idx="34489">
                  <c:v>20.718973818694867</c:v>
                </c:pt>
                <c:pt idx="34490">
                  <c:v>20.15434177067835</c:v>
                </c:pt>
                <c:pt idx="34491">
                  <c:v>19.628795074474283</c:v>
                </c:pt>
                <c:pt idx="34492">
                  <c:v>19.135190825884283</c:v>
                </c:pt>
                <c:pt idx="34493">
                  <c:v>18.66832831983919</c:v>
                </c:pt>
                <c:pt idx="34494">
                  <c:v>18.224281444100335</c:v>
                </c:pt>
                <c:pt idx="34495">
                  <c:v>18.8</c:v>
                </c:pt>
                <c:pt idx="34496">
                  <c:v>21.248439305103719</c:v>
                </c:pt>
                <c:pt idx="34497">
                  <c:v>23.622484020891928</c:v>
                </c:pt>
                <c:pt idx="34498">
                  <c:v>25.849999999999998</c:v>
                </c:pt>
                <c:pt idx="34499">
                  <c:v>27.863305296580201</c:v>
                </c:pt>
                <c:pt idx="34500">
                  <c:v>29.60122664797759</c:v>
                </c:pt>
                <c:pt idx="34501">
                  <c:v>31.010958193360583</c:v>
                </c:pt>
                <c:pt idx="34502">
                  <c:v>32.049665953081302</c:v>
                </c:pt>
                <c:pt idx="34503">
                  <c:v>32.685789317472128</c:v>
                </c:pt>
                <c:pt idx="34504">
                  <c:v>31.698</c:v>
                </c:pt>
                <c:pt idx="34505">
                  <c:v>31.307197519912947</c:v>
                </c:pt>
                <c:pt idx="34506">
                  <c:v>30.194286214611736</c:v>
                </c:pt>
                <c:pt idx="34507">
                  <c:v>28.528696741762371</c:v>
                </c:pt>
                <c:pt idx="34508">
                  <c:v>24.889063608628092</c:v>
                </c:pt>
                <c:pt idx="34509">
                  <c:v>23.697397537237141</c:v>
                </c:pt>
                <c:pt idx="34510">
                  <c:v>22.783000000000001</c:v>
                </c:pt>
                <c:pt idx="34511">
                  <c:v>22.012127217256189</c:v>
                </c:pt>
                <c:pt idx="34512">
                  <c:v>21.332974661949478</c:v>
                </c:pt>
                <c:pt idx="34513">
                  <c:v>22.099642866253181</c:v>
                </c:pt>
                <c:pt idx="34514">
                  <c:v>21.538750103322862</c:v>
                </c:pt>
                <c:pt idx="34515">
                  <c:v>21.016683848815511</c:v>
                </c:pt>
                <c:pt idx="34516">
                  <c:v>20.526348502534056</c:v>
                </c:pt>
                <c:pt idx="34517">
                  <c:v>20.062577801164757</c:v>
                </c:pt>
                <c:pt idx="34518">
                  <c:v>19.621471633212252</c:v>
                </c:pt>
                <c:pt idx="34519">
                  <c:v>17.8</c:v>
                </c:pt>
                <c:pt idx="34520">
                  <c:v>20.647830113737658</c:v>
                </c:pt>
                <c:pt idx="34521">
                  <c:v>23.40913035054097</c:v>
                </c:pt>
                <c:pt idx="34522">
                  <c:v>26</c:v>
                </c:pt>
                <c:pt idx="34523">
                  <c:v>28.341716798859245</c:v>
                </c:pt>
                <c:pt idx="34524">
                  <c:v>30.363128867151239</c:v>
                </c:pt>
                <c:pt idx="34525">
                  <c:v>32.002816622064799</c:v>
                </c:pt>
                <c:pt idx="34526">
                  <c:v>33.210958980888897</c:v>
                </c:pt>
                <c:pt idx="34527">
                  <c:v>33.950847149400218</c:v>
                </c:pt>
                <c:pt idx="34528">
                  <c:v>31.664000000000001</c:v>
                </c:pt>
                <c:pt idx="34529">
                  <c:v>31.275785615807564</c:v>
                </c:pt>
                <c:pt idx="34530">
                  <c:v>30.170244584051392</c:v>
                </c:pt>
                <c:pt idx="34531">
                  <c:v>28.51568550506196</c:v>
                </c:pt>
                <c:pt idx="34532">
                  <c:v>26.242116167511352</c:v>
                </c:pt>
                <c:pt idx="34533">
                  <c:v>25.058341924407756</c:v>
                </c:pt>
                <c:pt idx="34534">
                  <c:v>24.15</c:v>
                </c:pt>
                <c:pt idx="34535">
                  <c:v>23.384232335022705</c:v>
                </c:pt>
                <c:pt idx="34536">
                  <c:v>22.709577478757762</c:v>
                </c:pt>
                <c:pt idx="34537">
                  <c:v>20.776966676019931</c:v>
                </c:pt>
                <c:pt idx="34538">
                  <c:v>20.201116772744808</c:v>
                </c:pt>
                <c:pt idx="34539">
                  <c:v>19.665128751450592</c:v>
                </c:pt>
                <c:pt idx="34540">
                  <c:v>19.161717795934965</c:v>
                </c:pt>
                <c:pt idx="34541">
                  <c:v>18.685579875862487</c:v>
                </c:pt>
                <c:pt idx="34542">
                  <c:v>18.232710876764578</c:v>
                </c:pt>
                <c:pt idx="34543">
                  <c:v>19.2</c:v>
                </c:pt>
                <c:pt idx="34544">
                  <c:v>21.631074487337024</c:v>
                </c:pt>
                <c:pt idx="34545">
                  <c:v>23.988282006559363</c:v>
                </c:pt>
                <c:pt idx="34546">
                  <c:v>26.2</c:v>
                </c:pt>
                <c:pt idx="34547">
                  <c:v>28.199026535611551</c:v>
                </c:pt>
                <c:pt idx="34548">
                  <c:v>29.924622203665692</c:v>
                </c:pt>
                <c:pt idx="34549">
                  <c:v>31.324355652982142</c:v>
                </c:pt>
                <c:pt idx="34550">
                  <c:v>32.35569669100272</c:v>
                </c:pt>
                <c:pt idx="34551">
                  <c:v>32.987308542170915</c:v>
                </c:pt>
                <c:pt idx="34552">
                  <c:v>31.8</c:v>
                </c:pt>
                <c:pt idx="34553">
                  <c:v>31.401433232229099</c:v>
                </c:pt>
                <c:pt idx="34554">
                  <c:v>30.266411106292765</c:v>
                </c:pt>
                <c:pt idx="34555">
                  <c:v>28.567730451863611</c:v>
                </c:pt>
                <c:pt idx="34556">
                  <c:v>25.029905931978323</c:v>
                </c:pt>
                <c:pt idx="34557">
                  <c:v>23.814564375725297</c:v>
                </c:pt>
                <c:pt idx="34558">
                  <c:v>22.882000000000001</c:v>
                </c:pt>
                <c:pt idx="34559">
                  <c:v>22.095811863956644</c:v>
                </c:pt>
                <c:pt idx="34560">
                  <c:v>21.403166211524635</c:v>
                </c:pt>
                <c:pt idx="34561">
                  <c:v>21.976966676019931</c:v>
                </c:pt>
                <c:pt idx="34562">
                  <c:v>21.401116772744807</c:v>
                </c:pt>
                <c:pt idx="34563">
                  <c:v>20.865128751450591</c:v>
                </c:pt>
                <c:pt idx="34564">
                  <c:v>20.361717795934965</c:v>
                </c:pt>
                <c:pt idx="34565">
                  <c:v>19.885579875862483</c:v>
                </c:pt>
                <c:pt idx="34566">
                  <c:v>19.432710876764581</c:v>
                </c:pt>
                <c:pt idx="34567">
                  <c:v>17.8</c:v>
                </c:pt>
                <c:pt idx="34568">
                  <c:v>20.682559749271043</c:v>
                </c:pt>
                <c:pt idx="34569">
                  <c:v>23.477534379206102</c:v>
                </c:pt>
                <c:pt idx="34570">
                  <c:v>26.099999999999998</c:v>
                </c:pt>
                <c:pt idx="34571">
                  <c:v>28.470274320796548</c:v>
                </c:pt>
                <c:pt idx="34572">
                  <c:v>30.516337755775034</c:v>
                </c:pt>
                <c:pt idx="34573">
                  <c:v>32.176021702821679</c:v>
                </c:pt>
                <c:pt idx="34574">
                  <c:v>33.398897505046079</c:v>
                </c:pt>
                <c:pt idx="34575">
                  <c:v>34.147808700002656</c:v>
                </c:pt>
                <c:pt idx="34576">
                  <c:v>31.8</c:v>
                </c:pt>
                <c:pt idx="34577">
                  <c:v>31.401433232229099</c:v>
                </c:pt>
                <c:pt idx="34578">
                  <c:v>30.266411106292765</c:v>
                </c:pt>
                <c:pt idx="34579">
                  <c:v>28.567730451863611</c:v>
                </c:pt>
                <c:pt idx="34580">
                  <c:v>26.229905931978319</c:v>
                </c:pt>
                <c:pt idx="34581">
                  <c:v>25.014564375725293</c:v>
                </c:pt>
                <c:pt idx="34582">
                  <c:v>24.082000000000001</c:v>
                </c:pt>
                <c:pt idx="34583">
                  <c:v>23.295811863956644</c:v>
                </c:pt>
                <c:pt idx="34584">
                  <c:v>22.603166211524634</c:v>
                </c:pt>
                <c:pt idx="34585">
                  <c:v>22.490347627186171</c:v>
                </c:pt>
                <c:pt idx="34586">
                  <c:v>21.98928342563509</c:v>
                </c:pt>
                <c:pt idx="34587">
                  <c:v>21.522904238275189</c:v>
                </c:pt>
                <c:pt idx="34588">
                  <c:v>21.084871328930422</c:v>
                </c:pt>
                <c:pt idx="34589">
                  <c:v>20.670569502373851</c:v>
                </c:pt>
                <c:pt idx="34590">
                  <c:v>20.276514659002942</c:v>
                </c:pt>
                <c:pt idx="34591">
                  <c:v>19</c:v>
                </c:pt>
                <c:pt idx="34592">
                  <c:v>21.483168940637103</c:v>
                </c:pt>
                <c:pt idx="34593">
                  <c:v>23.890888049557063</c:v>
                </c:pt>
                <c:pt idx="34594">
                  <c:v>26.15</c:v>
                </c:pt>
                <c:pt idx="34595">
                  <c:v>28.19186281851751</c:v>
                </c:pt>
                <c:pt idx="34596">
                  <c:v>29.954435536601384</c:v>
                </c:pt>
                <c:pt idx="34597">
                  <c:v>31.384163274117469</c:v>
                </c:pt>
                <c:pt idx="34598">
                  <c:v>32.437604477238487</c:v>
                </c:pt>
                <c:pt idx="34599">
                  <c:v>33.082750868074569</c:v>
                </c:pt>
                <c:pt idx="34600">
                  <c:v>31.12</c:v>
                </c:pt>
                <c:pt idx="34601">
                  <c:v>30.773195150121424</c:v>
                </c:pt>
                <c:pt idx="34602">
                  <c:v>29.785578495085911</c:v>
                </c:pt>
                <c:pt idx="34603">
                  <c:v>28.307505717855349</c:v>
                </c:pt>
                <c:pt idx="34604">
                  <c:v>26.19095710964347</c:v>
                </c:pt>
                <c:pt idx="34605">
                  <c:v>25.133452119137594</c:v>
                </c:pt>
                <c:pt idx="34606">
                  <c:v>24.321999999999996</c:v>
                </c:pt>
                <c:pt idx="34607">
                  <c:v>23.637914219286948</c:v>
                </c:pt>
                <c:pt idx="34608">
                  <c:v>23.035222547690264</c:v>
                </c:pt>
                <c:pt idx="34609">
                  <c:v>22.187002389394614</c:v>
                </c:pt>
                <c:pt idx="34610">
                  <c:v>21.66724176241252</c:v>
                </c:pt>
                <c:pt idx="34611">
                  <c:v>21.18346036656904</c:v>
                </c:pt>
                <c:pt idx="34612">
                  <c:v>20.729082945681562</c:v>
                </c:pt>
                <c:pt idx="34613">
                  <c:v>20.29932209574601</c:v>
                </c:pt>
                <c:pt idx="34614">
                  <c:v>19.890563713443356</c:v>
                </c:pt>
                <c:pt idx="34615">
                  <c:v>19.899999999999999</c:v>
                </c:pt>
                <c:pt idx="34616">
                  <c:v>22.24425039850356</c:v>
                </c:pt>
                <c:pt idx="34617">
                  <c:v>24.517271934896527</c:v>
                </c:pt>
                <c:pt idx="34618">
                  <c:v>26.65</c:v>
                </c:pt>
                <c:pt idx="34619">
                  <c:v>28.577632730768279</c:v>
                </c:pt>
                <c:pt idx="34620">
                  <c:v>30.241599982106202</c:v>
                </c:pt>
                <c:pt idx="34621">
                  <c:v>31.591342951089921</c:v>
                </c:pt>
                <c:pt idx="34622">
                  <c:v>32.585850380609763</c:v>
                </c:pt>
                <c:pt idx="34623">
                  <c:v>33.194904665664808</c:v>
                </c:pt>
                <c:pt idx="34624">
                  <c:v>31.29</c:v>
                </c:pt>
                <c:pt idx="34625">
                  <c:v>30.930254670648338</c:v>
                </c:pt>
                <c:pt idx="34626">
                  <c:v>29.905786647887624</c:v>
                </c:pt>
                <c:pt idx="34627">
                  <c:v>28.372561901357415</c:v>
                </c:pt>
                <c:pt idx="34628">
                  <c:v>26.025694315227184</c:v>
                </c:pt>
                <c:pt idx="34629">
                  <c:v>24.928730183284522</c:v>
                </c:pt>
                <c:pt idx="34630">
                  <c:v>24.087</c:v>
                </c:pt>
                <c:pt idx="34631">
                  <c:v>23.377388630454373</c:v>
                </c:pt>
                <c:pt idx="34632">
                  <c:v>22.752208463648859</c:v>
                </c:pt>
                <c:pt idx="34633">
                  <c:v>22.267671436952924</c:v>
                </c:pt>
                <c:pt idx="34634">
                  <c:v>21.751650095057034</c:v>
                </c:pt>
                <c:pt idx="34635">
                  <c:v>21.271349140910271</c:v>
                </c:pt>
                <c:pt idx="34636">
                  <c:v>20.820240622331333</c:v>
                </c:pt>
                <c:pt idx="34637">
                  <c:v>20.393571577071576</c:v>
                </c:pt>
                <c:pt idx="34638">
                  <c:v>19.987753902555273</c:v>
                </c:pt>
                <c:pt idx="34639">
                  <c:v>19.5</c:v>
                </c:pt>
                <c:pt idx="34640">
                  <c:v>21.913709669570331</c:v>
                </c:pt>
                <c:pt idx="34641">
                  <c:v>24.254079992226796</c:v>
                </c:pt>
                <c:pt idx="34642">
                  <c:v>26.45</c:v>
                </c:pt>
                <c:pt idx="34643">
                  <c:v>28.434747774642894</c:v>
                </c:pt>
                <c:pt idx="34644">
                  <c:v>30.148017759353792</c:v>
                </c:pt>
                <c:pt idx="34645">
                  <c:v>31.537753112603696</c:v>
                </c:pt>
                <c:pt idx="34646">
                  <c:v>32.561727428924122</c:v>
                </c:pt>
                <c:pt idx="34647">
                  <c:v>33.188827766869693</c:v>
                </c:pt>
                <c:pt idx="34648">
                  <c:v>31.256</c:v>
                </c:pt>
                <c:pt idx="34649">
                  <c:v>30.898842766542955</c:v>
                </c:pt>
                <c:pt idx="34650">
                  <c:v>29.881745017327283</c:v>
                </c:pt>
                <c:pt idx="34651">
                  <c:v>28.359550664657</c:v>
                </c:pt>
                <c:pt idx="34652">
                  <c:v>26.078746874110443</c:v>
                </c:pt>
                <c:pt idx="34653">
                  <c:v>24.989674570455136</c:v>
                </c:pt>
                <c:pt idx="34654">
                  <c:v>24.154</c:v>
                </c:pt>
                <c:pt idx="34655">
                  <c:v>23.449493748220888</c:v>
                </c:pt>
                <c:pt idx="34656">
                  <c:v>22.828811280457142</c:v>
                </c:pt>
                <c:pt idx="34657">
                  <c:v>21.281792862426844</c:v>
                </c:pt>
                <c:pt idx="34658">
                  <c:v>20.956475059927261</c:v>
                </c:pt>
                <c:pt idx="34659">
                  <c:v>20.653676632312997</c:v>
                </c:pt>
                <c:pt idx="34660">
                  <c:v>20.369282131469753</c:v>
                </c:pt>
                <c:pt idx="34661">
                  <c:v>20.100295124675561</c:v>
                </c:pt>
                <c:pt idx="34662">
                  <c:v>19.844453547263107</c:v>
                </c:pt>
                <c:pt idx="34663">
                  <c:v>19.600000000000001</c:v>
                </c:pt>
                <c:pt idx="34664">
                  <c:v>21.110739145702297</c:v>
                </c:pt>
                <c:pt idx="34665">
                  <c:v>22.575575246933319</c:v>
                </c:pt>
                <c:pt idx="34666">
                  <c:v>23.95</c:v>
                </c:pt>
                <c:pt idx="34667">
                  <c:v>25.192252204272894</c:v>
                </c:pt>
                <c:pt idx="34668">
                  <c:v>26.264586655135108</c:v>
                </c:pt>
                <c:pt idx="34669">
                  <c:v>27.134421012924616</c:v>
                </c:pt>
                <c:pt idx="34670">
                  <c:v>27.775325800837404</c:v>
                </c:pt>
                <c:pt idx="34671">
                  <c:v>28.167827451206211</c:v>
                </c:pt>
                <c:pt idx="34672">
                  <c:v>29.522000000000002</c:v>
                </c:pt>
                <c:pt idx="34673">
                  <c:v>29.296835657168387</c:v>
                </c:pt>
                <c:pt idx="34674">
                  <c:v>28.655621858749811</c:v>
                </c:pt>
                <c:pt idx="34675">
                  <c:v>27.695977592935936</c:v>
                </c:pt>
                <c:pt idx="34676">
                  <c:v>23.684427377156585</c:v>
                </c:pt>
                <c:pt idx="34677">
                  <c:v>22.997838316156496</c:v>
                </c:pt>
                <c:pt idx="34678">
                  <c:v>22.471</c:v>
                </c:pt>
                <c:pt idx="34679">
                  <c:v>22.02685475431317</c:v>
                </c:pt>
                <c:pt idx="34680">
                  <c:v>21.635554937679501</c:v>
                </c:pt>
                <c:pt idx="34681">
                  <c:v>20.326404768585665</c:v>
                </c:pt>
                <c:pt idx="34682">
                  <c:v>19.915083409103431</c:v>
                </c:pt>
                <c:pt idx="34683">
                  <c:v>19.532234822464709</c:v>
                </c:pt>
                <c:pt idx="34684">
                  <c:v>19.172655568524974</c:v>
                </c:pt>
                <c:pt idx="34685">
                  <c:v>18.83255705418749</c:v>
                </c:pt>
                <c:pt idx="34686">
                  <c:v>18.509079197688983</c:v>
                </c:pt>
                <c:pt idx="34687">
                  <c:v>19.600000000000001</c:v>
                </c:pt>
                <c:pt idx="34688">
                  <c:v>21.267022505602533</c:v>
                </c:pt>
                <c:pt idx="34689">
                  <c:v>22.883393375926421</c:v>
                </c:pt>
                <c:pt idx="34690">
                  <c:v>24.4</c:v>
                </c:pt>
                <c:pt idx="34691">
                  <c:v>25.770761052990778</c:v>
                </c:pt>
                <c:pt idx="34692">
                  <c:v>26.95402665394219</c:v>
                </c:pt>
                <c:pt idx="34693">
                  <c:v>27.91384387633061</c:v>
                </c:pt>
                <c:pt idx="34694">
                  <c:v>28.621049159544718</c:v>
                </c:pt>
                <c:pt idx="34695">
                  <c:v>29.054154428917194</c:v>
                </c:pt>
                <c:pt idx="34696">
                  <c:v>30.303999999999998</c:v>
                </c:pt>
                <c:pt idx="34697">
                  <c:v>30.019309451592211</c:v>
                </c:pt>
                <c:pt idx="34698">
                  <c:v>29.208579361637685</c:v>
                </c:pt>
                <c:pt idx="34699">
                  <c:v>27.995236037045437</c:v>
                </c:pt>
                <c:pt idx="34700">
                  <c:v>23.364218522841657</c:v>
                </c:pt>
                <c:pt idx="34701">
                  <c:v>22.496117411232355</c:v>
                </c:pt>
                <c:pt idx="34702">
                  <c:v>21.83</c:v>
                </c:pt>
                <c:pt idx="34703">
                  <c:v>21.268437045683317</c:v>
                </c:pt>
                <c:pt idx="34704">
                  <c:v>20.773690151089024</c:v>
                </c:pt>
                <c:pt idx="34705">
                  <c:v>20.14313095754347</c:v>
                </c:pt>
                <c:pt idx="34706">
                  <c:v>19.825291725216289</c:v>
                </c:pt>
                <c:pt idx="34707">
                  <c:v>19.529454180995458</c:v>
                </c:pt>
                <c:pt idx="34708">
                  <c:v>19.251597484769299</c:v>
                </c:pt>
                <c:pt idx="34709">
                  <c:v>18.988794087326696</c:v>
                </c:pt>
                <c:pt idx="34710">
                  <c:v>18.738833925486944</c:v>
                </c:pt>
                <c:pt idx="34711">
                  <c:v>18.2</c:v>
                </c:pt>
                <c:pt idx="34712">
                  <c:v>19.728103963468985</c:v>
                </c:pt>
                <c:pt idx="34713">
                  <c:v>21.209777261265884</c:v>
                </c:pt>
                <c:pt idx="34714">
                  <c:v>22.599999999999998</c:v>
                </c:pt>
                <c:pt idx="34715">
                  <c:v>23.856530965241546</c:v>
                </c:pt>
                <c:pt idx="34716">
                  <c:v>24.941191099447007</c:v>
                </c:pt>
                <c:pt idx="34717">
                  <c:v>25.821023553303061</c:v>
                </c:pt>
                <c:pt idx="34718">
                  <c:v>26.469295062915993</c:v>
                </c:pt>
                <c:pt idx="34719">
                  <c:v>26.866308226507428</c:v>
                </c:pt>
                <c:pt idx="34720">
                  <c:v>29.454000000000001</c:v>
                </c:pt>
                <c:pt idx="34721">
                  <c:v>29.234011848957618</c:v>
                </c:pt>
                <c:pt idx="34722">
                  <c:v>28.607538597629123</c:v>
                </c:pt>
                <c:pt idx="34723">
                  <c:v>27.669955119535111</c:v>
                </c:pt>
                <c:pt idx="34724">
                  <c:v>22.490532494923098</c:v>
                </c:pt>
                <c:pt idx="34725">
                  <c:v>21.819727090497729</c:v>
                </c:pt>
                <c:pt idx="34726">
                  <c:v>21.305</c:v>
                </c:pt>
                <c:pt idx="34727">
                  <c:v>20.8710649898462</c:v>
                </c:pt>
                <c:pt idx="34728">
                  <c:v>20.488760571296066</c:v>
                </c:pt>
                <c:pt idx="34729">
                  <c:v>20.549080958818912</c:v>
                </c:pt>
                <c:pt idx="34730">
                  <c:v>20.152716739681491</c:v>
                </c:pt>
                <c:pt idx="34731">
                  <c:v>19.78378991982963</c:v>
                </c:pt>
                <c:pt idx="34732">
                  <c:v>19.437286275124066</c:v>
                </c:pt>
                <c:pt idx="34733">
                  <c:v>19.109554979489761</c:v>
                </c:pt>
                <c:pt idx="34734">
                  <c:v>18.797839954136659</c:v>
                </c:pt>
                <c:pt idx="34735">
                  <c:v>18.5</c:v>
                </c:pt>
                <c:pt idx="34736">
                  <c:v>20.340670683269462</c:v>
                </c:pt>
                <c:pt idx="34737">
                  <c:v>22.125413519252088</c:v>
                </c:pt>
                <c:pt idx="34738">
                  <c:v>23.8</c:v>
                </c:pt>
                <c:pt idx="34739">
                  <c:v>25.313548662677317</c:v>
                </c:pt>
                <c:pt idx="34740">
                  <c:v>26.620071097061167</c:v>
                </c:pt>
                <c:pt idx="34741">
                  <c:v>27.679869280115049</c:v>
                </c:pt>
                <c:pt idx="34742">
                  <c:v>28.460741780330629</c:v>
                </c:pt>
                <c:pt idx="34743">
                  <c:v>28.938962181929405</c:v>
                </c:pt>
                <c:pt idx="34744">
                  <c:v>30.167999999999999</c:v>
                </c:pt>
                <c:pt idx="34745">
                  <c:v>29.893661835170676</c:v>
                </c:pt>
                <c:pt idx="34746">
                  <c:v>29.112412839396317</c:v>
                </c:pt>
                <c:pt idx="34747">
                  <c:v>27.943191090243783</c:v>
                </c:pt>
                <c:pt idx="34748">
                  <c:v>23.476428758374691</c:v>
                </c:pt>
                <c:pt idx="34749">
                  <c:v>22.639894959914816</c:v>
                </c:pt>
                <c:pt idx="34750">
                  <c:v>21.998000000000001</c:v>
                </c:pt>
                <c:pt idx="34751">
                  <c:v>21.45685751674938</c:v>
                </c:pt>
                <c:pt idx="34752">
                  <c:v>20.980101418322153</c:v>
                </c:pt>
                <c:pt idx="34753">
                  <c:v>20.661721435677478</c:v>
                </c:pt>
                <c:pt idx="34754">
                  <c:v>20.224225080591832</c:v>
                </c:pt>
                <c:pt idx="34755">
                  <c:v>19.8170134020761</c:v>
                </c:pt>
                <c:pt idx="34756">
                  <c:v>19.434551831976563</c:v>
                </c:pt>
                <c:pt idx="34757">
                  <c:v>19.072810684908511</c:v>
                </c:pt>
                <c:pt idx="34758">
                  <c:v>18.728747873905554</c:v>
                </c:pt>
                <c:pt idx="34759">
                  <c:v>18.5</c:v>
                </c:pt>
                <c:pt idx="34760">
                  <c:v>20.514318860936392</c:v>
                </c:pt>
                <c:pt idx="34761">
                  <c:v>22.467433662577758</c:v>
                </c:pt>
                <c:pt idx="34762">
                  <c:v>24.3</c:v>
                </c:pt>
                <c:pt idx="34763">
                  <c:v>25.956336272363856</c:v>
                </c:pt>
                <c:pt idx="34764">
                  <c:v>27.386115540180146</c:v>
                </c:pt>
                <c:pt idx="34765">
                  <c:v>28.54589468389949</c:v>
                </c:pt>
                <c:pt idx="34766">
                  <c:v>29.400434401116538</c:v>
                </c:pt>
                <c:pt idx="34767">
                  <c:v>29.923769934941614</c:v>
                </c:pt>
                <c:pt idx="34768">
                  <c:v>30.542000000000002</c:v>
                </c:pt>
                <c:pt idx="34769">
                  <c:v>30.239192780329901</c:v>
                </c:pt>
                <c:pt idx="34770">
                  <c:v>29.376870775560086</c:v>
                </c:pt>
                <c:pt idx="34771">
                  <c:v>28.086314693948328</c:v>
                </c:pt>
                <c:pt idx="34772">
                  <c:v>23.892850610658854</c:v>
                </c:pt>
                <c:pt idx="34773">
                  <c:v>22.96950670103805</c:v>
                </c:pt>
                <c:pt idx="34774">
                  <c:v>22.260999999999999</c:v>
                </c:pt>
                <c:pt idx="34775">
                  <c:v>21.663701221317709</c:v>
                </c:pt>
                <c:pt idx="34776">
                  <c:v>21.137470433431055</c:v>
                </c:pt>
                <c:pt idx="34777">
                  <c:v>20.451685722302798</c:v>
                </c:pt>
                <c:pt idx="34778">
                  <c:v>19.95810009092412</c:v>
                </c:pt>
                <c:pt idx="34779">
                  <c:v>19.498681786957651</c:v>
                </c:pt>
                <c:pt idx="34780">
                  <c:v>19.06718668222997</c:v>
                </c:pt>
                <c:pt idx="34781">
                  <c:v>18.659068465024987</c:v>
                </c:pt>
                <c:pt idx="34782">
                  <c:v>18.270895037226779</c:v>
                </c:pt>
                <c:pt idx="34783">
                  <c:v>18.399999999999999</c:v>
                </c:pt>
                <c:pt idx="34784">
                  <c:v>20.605331856370015</c:v>
                </c:pt>
                <c:pt idx="34785">
                  <c:v>22.743655820235993</c:v>
                </c:pt>
                <c:pt idx="34786">
                  <c:v>24.75</c:v>
                </c:pt>
                <c:pt idx="34787">
                  <c:v>26.56340264301905</c:v>
                </c:pt>
                <c:pt idx="34788">
                  <c:v>28.128764427611021</c:v>
                </c:pt>
                <c:pt idx="34789">
                  <c:v>29.398522628062373</c:v>
                </c:pt>
                <c:pt idx="34790">
                  <c:v>30.334096283981037</c:v>
                </c:pt>
                <c:pt idx="34791">
                  <c:v>30.907058463255041</c:v>
                </c:pt>
                <c:pt idx="34792">
                  <c:v>31.052</c:v>
                </c:pt>
                <c:pt idx="34793">
                  <c:v>30.710371341910655</c:v>
                </c:pt>
                <c:pt idx="34794">
                  <c:v>29.737495233965227</c:v>
                </c:pt>
                <c:pt idx="34795">
                  <c:v>28.281483244454524</c:v>
                </c:pt>
                <c:pt idx="34796">
                  <c:v>24.097062227409992</c:v>
                </c:pt>
                <c:pt idx="34797">
                  <c:v>23.055340893478824</c:v>
                </c:pt>
                <c:pt idx="34798">
                  <c:v>22.256</c:v>
                </c:pt>
                <c:pt idx="34799">
                  <c:v>21.582124454819979</c:v>
                </c:pt>
                <c:pt idx="34800">
                  <c:v>20.98842818130683</c:v>
                </c:pt>
                <c:pt idx="34801">
                  <c:v>20.081052388119168</c:v>
                </c:pt>
                <c:pt idx="34802">
                  <c:v>19.639816747947322</c:v>
                </c:pt>
                <c:pt idx="34803">
                  <c:v>19.229124627734869</c:v>
                </c:pt>
                <c:pt idx="34804">
                  <c:v>18.843394155326791</c:v>
                </c:pt>
                <c:pt idx="34805">
                  <c:v>18.478561203582945</c:v>
                </c:pt>
                <c:pt idx="34806">
                  <c:v>18.131557684793641</c:v>
                </c:pt>
                <c:pt idx="34807">
                  <c:v>17.899999999999999</c:v>
                </c:pt>
                <c:pt idx="34808">
                  <c:v>19.931683678703084</c:v>
                </c:pt>
                <c:pt idx="34809">
                  <c:v>21.901635676910324</c:v>
                </c:pt>
                <c:pt idx="34810">
                  <c:v>23.75</c:v>
                </c:pt>
                <c:pt idx="34811">
                  <c:v>25.42061503333251</c:v>
                </c:pt>
                <c:pt idx="34812">
                  <c:v>26.862719984492045</c:v>
                </c:pt>
                <c:pt idx="34813">
                  <c:v>28.032497224277932</c:v>
                </c:pt>
                <c:pt idx="34814">
                  <c:v>28.894403663195128</c:v>
                </c:pt>
                <c:pt idx="34815">
                  <c:v>29.422250710242835</c:v>
                </c:pt>
                <c:pt idx="34816">
                  <c:v>30.576000000000001</c:v>
                </c:pt>
                <c:pt idx="34817">
                  <c:v>30.270604684435284</c:v>
                </c:pt>
                <c:pt idx="34818">
                  <c:v>29.40091240612043</c:v>
                </c:pt>
                <c:pt idx="34819">
                  <c:v>28.099325930648742</c:v>
                </c:pt>
                <c:pt idx="34820">
                  <c:v>23.339798051775599</c:v>
                </c:pt>
                <c:pt idx="34821">
                  <c:v>22.408562313867435</c:v>
                </c:pt>
                <c:pt idx="34822">
                  <c:v>21.694000000000003</c:v>
                </c:pt>
                <c:pt idx="34823">
                  <c:v>21.091596103551197</c:v>
                </c:pt>
                <c:pt idx="34824">
                  <c:v>20.560867616622772</c:v>
                </c:pt>
                <c:pt idx="34825">
                  <c:v>20.286261915086936</c:v>
                </c:pt>
                <c:pt idx="34826">
                  <c:v>19.650583450432578</c:v>
                </c:pt>
                <c:pt idx="34827">
                  <c:v>19.058908361990913</c:v>
                </c:pt>
                <c:pt idx="34828">
                  <c:v>18.503194969538598</c:v>
                </c:pt>
                <c:pt idx="34829">
                  <c:v>17.977588174653391</c:v>
                </c:pt>
                <c:pt idx="34830">
                  <c:v>17.477667850973887</c:v>
                </c:pt>
                <c:pt idx="34831">
                  <c:v>17.8</c:v>
                </c:pt>
                <c:pt idx="34832">
                  <c:v>20.613100478204274</c:v>
                </c:pt>
                <c:pt idx="34833">
                  <c:v>23.340726321875835</c:v>
                </c:pt>
                <c:pt idx="34834">
                  <c:v>25.9</c:v>
                </c:pt>
                <c:pt idx="34835">
                  <c:v>28.213159276921935</c:v>
                </c:pt>
                <c:pt idx="34836">
                  <c:v>30.209919978527445</c:v>
                </c:pt>
                <c:pt idx="34837">
                  <c:v>31.829611541307905</c:v>
                </c:pt>
                <c:pt idx="34838">
                  <c:v>33.023020456731714</c:v>
                </c:pt>
                <c:pt idx="34839">
                  <c:v>33.753885598797766</c:v>
                </c:pt>
                <c:pt idx="34840">
                  <c:v>32.344000000000001</c:v>
                </c:pt>
                <c:pt idx="34841">
                  <c:v>31.904023697915239</c:v>
                </c:pt>
                <c:pt idx="34842">
                  <c:v>30.651077195258246</c:v>
                </c:pt>
                <c:pt idx="34843">
                  <c:v>28.775910239070221</c:v>
                </c:pt>
                <c:pt idx="34844">
                  <c:v>24.9810649898462</c:v>
                </c:pt>
                <c:pt idx="34845">
                  <c:v>23.639454180995457</c:v>
                </c:pt>
                <c:pt idx="34846">
                  <c:v>22.61</c:v>
                </c:pt>
                <c:pt idx="34847">
                  <c:v>21.742129979692397</c:v>
                </c:pt>
                <c:pt idx="34848">
                  <c:v>20.977521142592128</c:v>
                </c:pt>
                <c:pt idx="34849">
                  <c:v>20.860240487062129</c:v>
                </c:pt>
                <c:pt idx="34850">
                  <c:v>20.190908456631949</c:v>
                </c:pt>
                <c:pt idx="34851">
                  <c:v>19.567909392919841</c:v>
                </c:pt>
                <c:pt idx="34852">
                  <c:v>18.982775879690639</c:v>
                </c:pt>
                <c:pt idx="34853">
                  <c:v>18.429342842723276</c:v>
                </c:pt>
                <c:pt idx="34854">
                  <c:v>17.902956148966616</c:v>
                </c:pt>
                <c:pt idx="34855">
                  <c:v>17</c:v>
                </c:pt>
                <c:pt idx="34856">
                  <c:v>20.177761651304824</c:v>
                </c:pt>
                <c:pt idx="34857">
                  <c:v>23.258968622859737</c:v>
                </c:pt>
                <c:pt idx="34858">
                  <c:v>26.15</c:v>
                </c:pt>
                <c:pt idx="34859">
                  <c:v>28.763013257263665</c:v>
                </c:pt>
                <c:pt idx="34860">
                  <c:v>31.018613309077296</c:v>
                </c:pt>
                <c:pt idx="34861">
                  <c:v>32.848264889255226</c:v>
                </c:pt>
                <c:pt idx="34862">
                  <c:v>34.196374960382116</c:v>
                </c:pt>
                <c:pt idx="34863">
                  <c:v>35.021981880123406</c:v>
                </c:pt>
                <c:pt idx="34864">
                  <c:v>32.65</c:v>
                </c:pt>
                <c:pt idx="34865">
                  <c:v>32.186730834863688</c:v>
                </c:pt>
                <c:pt idx="34866">
                  <c:v>30.867451870301327</c:v>
                </c:pt>
                <c:pt idx="34867">
                  <c:v>28.893011369373937</c:v>
                </c:pt>
                <c:pt idx="34868">
                  <c:v>25.803591959896877</c:v>
                </c:pt>
                <c:pt idx="34869">
                  <c:v>24.390954696459922</c:v>
                </c:pt>
                <c:pt idx="34870">
                  <c:v>23.306999999999999</c:v>
                </c:pt>
                <c:pt idx="34871">
                  <c:v>22.39318391979376</c:v>
                </c:pt>
                <c:pt idx="34872">
                  <c:v>21.588095791317592</c:v>
                </c:pt>
                <c:pt idx="34873">
                  <c:v>20.005592867528623</c:v>
                </c:pt>
                <c:pt idx="34874">
                  <c:v>19.36617511778806</c:v>
                </c:pt>
                <c:pt idx="34875">
                  <c:v>18.771019587649683</c:v>
                </c:pt>
                <c:pt idx="34876">
                  <c:v>18.212037292888823</c:v>
                </c:pt>
                <c:pt idx="34877">
                  <c:v>17.683338693327823</c:v>
                </c:pt>
                <c:pt idx="34878">
                  <c:v>17.180477661861964</c:v>
                </c:pt>
                <c:pt idx="34879">
                  <c:v>17.399999999999999</c:v>
                </c:pt>
                <c:pt idx="34880">
                  <c:v>20.247830113737656</c:v>
                </c:pt>
                <c:pt idx="34881">
                  <c:v>23.009130350540964</c:v>
                </c:pt>
                <c:pt idx="34882">
                  <c:v>25.599999999999994</c:v>
                </c:pt>
                <c:pt idx="34883">
                  <c:v>27.94171679885924</c:v>
                </c:pt>
                <c:pt idx="34884">
                  <c:v>29.963128867151237</c:v>
                </c:pt>
                <c:pt idx="34885">
                  <c:v>31.60281662206479</c:v>
                </c:pt>
                <c:pt idx="34886">
                  <c:v>32.810958980888891</c:v>
                </c:pt>
                <c:pt idx="34887">
                  <c:v>33.550847149400212</c:v>
                </c:pt>
                <c:pt idx="34888">
                  <c:v>32.378</c:v>
                </c:pt>
                <c:pt idx="34889">
                  <c:v>31.935435602020622</c:v>
                </c:pt>
                <c:pt idx="34890">
                  <c:v>30.675118825818586</c:v>
                </c:pt>
                <c:pt idx="34891">
                  <c:v>28.788921475770632</c:v>
                </c:pt>
                <c:pt idx="34892">
                  <c:v>24.728012430962938</c:v>
                </c:pt>
                <c:pt idx="34893">
                  <c:v>23.37850979382484</c:v>
                </c:pt>
                <c:pt idx="34894">
                  <c:v>22.342999999999996</c:v>
                </c:pt>
                <c:pt idx="34895">
                  <c:v>21.470024861925882</c:v>
                </c:pt>
                <c:pt idx="34896">
                  <c:v>20.700918325783846</c:v>
                </c:pt>
                <c:pt idx="34897">
                  <c:v>20.182916677295374</c:v>
                </c:pt>
                <c:pt idx="34898">
                  <c:v>19.52854178721001</c:v>
                </c:pt>
                <c:pt idx="34899">
                  <c:v>18.919464490284764</c:v>
                </c:pt>
                <c:pt idx="34900">
                  <c:v>18.347406586289736</c:v>
                </c:pt>
                <c:pt idx="34901">
                  <c:v>17.806340768025553</c:v>
                </c:pt>
                <c:pt idx="34902">
                  <c:v>17.291716905414297</c:v>
                </c:pt>
                <c:pt idx="34903">
                  <c:v>16.7</c:v>
                </c:pt>
                <c:pt idx="34904">
                  <c:v>19.756207926937972</c:v>
                </c:pt>
                <c:pt idx="34905">
                  <c:v>22.719554522531766</c:v>
                </c:pt>
                <c:pt idx="34906">
                  <c:v>25.499999999999996</c:v>
                </c:pt>
                <c:pt idx="34907">
                  <c:v>28.01306193048309</c:v>
                </c:pt>
                <c:pt idx="34908">
                  <c:v>30.182382198894011</c:v>
                </c:pt>
                <c:pt idx="34909">
                  <c:v>31.942047106606118</c:v>
                </c:pt>
                <c:pt idx="34910">
                  <c:v>33.238590125831983</c:v>
                </c:pt>
                <c:pt idx="34911">
                  <c:v>34.032616453014853</c:v>
                </c:pt>
                <c:pt idx="34912">
                  <c:v>32.513999999999996</c:v>
                </c:pt>
                <c:pt idx="34913">
                  <c:v>32.061083218442157</c:v>
                </c:pt>
                <c:pt idx="34914">
                  <c:v>30.771285348059958</c:v>
                </c:pt>
                <c:pt idx="34915">
                  <c:v>28.840966422572286</c:v>
                </c:pt>
                <c:pt idx="34916">
                  <c:v>25.015802195429909</c:v>
                </c:pt>
                <c:pt idx="34917">
                  <c:v>23.634732245142381</c:v>
                </c:pt>
                <c:pt idx="34918">
                  <c:v>22.574999999999999</c:v>
                </c:pt>
                <c:pt idx="34919">
                  <c:v>21.681604390859821</c:v>
                </c:pt>
                <c:pt idx="34920">
                  <c:v>20.894507058550722</c:v>
                </c:pt>
                <c:pt idx="34921">
                  <c:v>20.134219059037321</c:v>
                </c:pt>
                <c:pt idx="34922">
                  <c:v>19.431233462831322</c:v>
                </c:pt>
                <c:pt idx="34923">
                  <c:v>18.776910423848776</c:v>
                </c:pt>
                <c:pt idx="34924">
                  <c:v>18.162356789842683</c:v>
                </c:pt>
                <c:pt idx="34925">
                  <c:v>17.581097510793164</c:v>
                </c:pt>
                <c:pt idx="34926">
                  <c:v>17.028244446959356</c:v>
                </c:pt>
                <c:pt idx="34927">
                  <c:v>16.8</c:v>
                </c:pt>
                <c:pt idx="34928">
                  <c:v>20.012491286838213</c:v>
                </c:pt>
                <c:pt idx="34929">
                  <c:v>23.127372651524873</c:v>
                </c:pt>
                <c:pt idx="34930">
                  <c:v>26.049999999999997</c:v>
                </c:pt>
                <c:pt idx="34931">
                  <c:v>28.691570779200973</c:v>
                </c:pt>
                <c:pt idx="34932">
                  <c:v>30.971822197701091</c:v>
                </c:pt>
                <c:pt idx="34933">
                  <c:v>32.82146997001211</c:v>
                </c:pt>
                <c:pt idx="34934">
                  <c:v>34.184313484539302</c:v>
                </c:pt>
                <c:pt idx="34935">
                  <c:v>35.018943430725841</c:v>
                </c:pt>
                <c:pt idx="34936">
                  <c:v>32.956000000000003</c:v>
                </c:pt>
                <c:pt idx="34937">
                  <c:v>32.469437971812141</c:v>
                </c:pt>
                <c:pt idx="34938">
                  <c:v>31.083826545344412</c:v>
                </c:pt>
                <c:pt idx="34939">
                  <c:v>29.010112499677653</c:v>
                </c:pt>
                <c:pt idx="34940">
                  <c:v>25.326118929947562</c:v>
                </c:pt>
                <c:pt idx="34941">
                  <c:v>23.842455211924385</c:v>
                </c:pt>
                <c:pt idx="34942">
                  <c:v>22.704000000000001</c:v>
                </c:pt>
                <c:pt idx="34943">
                  <c:v>21.744237859895122</c:v>
                </c:pt>
                <c:pt idx="34944">
                  <c:v>20.898670440043063</c:v>
                </c:pt>
                <c:pt idx="34945">
                  <c:v>20.530873821245759</c:v>
                </c:pt>
                <c:pt idx="34946">
                  <c:v>19.809191799608751</c:v>
                </c:pt>
                <c:pt idx="34947">
                  <c:v>19.137466552142627</c:v>
                </c:pt>
                <c:pt idx="34948">
                  <c:v>18.506568406593821</c:v>
                </c:pt>
                <c:pt idx="34949">
                  <c:v>17.909850104165322</c:v>
                </c:pt>
                <c:pt idx="34950">
                  <c:v>17.342293501399766</c:v>
                </c:pt>
                <c:pt idx="34951">
                  <c:v>16.5</c:v>
                </c:pt>
                <c:pt idx="34952">
                  <c:v>19.903504282271836</c:v>
                </c:pt>
                <c:pt idx="34953">
                  <c:v>23.203594809183109</c:v>
                </c:pt>
                <c:pt idx="34954">
                  <c:v>26.299999999999997</c:v>
                </c:pt>
                <c:pt idx="34955">
                  <c:v>29.09863714985617</c:v>
                </c:pt>
                <c:pt idx="34956">
                  <c:v>31.514471085131969</c:v>
                </c:pt>
                <c:pt idx="34957">
                  <c:v>33.474097914174997</c:v>
                </c:pt>
                <c:pt idx="34958">
                  <c:v>34.917975367403805</c:v>
                </c:pt>
                <c:pt idx="34959">
                  <c:v>35.802231959039275</c:v>
                </c:pt>
                <c:pt idx="34960">
                  <c:v>33.126000000000005</c:v>
                </c:pt>
                <c:pt idx="34961">
                  <c:v>32.626497492339062</c:v>
                </c:pt>
                <c:pt idx="34962">
                  <c:v>31.204034698146124</c:v>
                </c:pt>
                <c:pt idx="34963">
                  <c:v>29.075168683179719</c:v>
                </c:pt>
                <c:pt idx="34964">
                  <c:v>25.860856135531275</c:v>
                </c:pt>
                <c:pt idx="34965">
                  <c:v>24.337733276071312</c:v>
                </c:pt>
                <c:pt idx="34966">
                  <c:v>23.169</c:v>
                </c:pt>
                <c:pt idx="34967">
                  <c:v>22.183712271062547</c:v>
                </c:pt>
                <c:pt idx="34968">
                  <c:v>21.315656356001654</c:v>
                </c:pt>
                <c:pt idx="34969">
                  <c:v>22.080311913811492</c:v>
                </c:pt>
                <c:pt idx="34970">
                  <c:v>21.523158435967378</c:v>
                </c:pt>
                <c:pt idx="34971">
                  <c:v>21.00457262315674</c:v>
                </c:pt>
                <c:pt idx="34972">
                  <c:v>20.51750617918383</c:v>
                </c:pt>
                <c:pt idx="34973">
                  <c:v>20.056827282490325</c:v>
                </c:pt>
                <c:pt idx="34974">
                  <c:v>19.618661822324171</c:v>
                </c:pt>
                <c:pt idx="34975">
                  <c:v>16.8</c:v>
                </c:pt>
                <c:pt idx="34976">
                  <c:v>19.804113473637894</c:v>
                </c:pt>
                <c:pt idx="34977">
                  <c:v>22.716948479534068</c:v>
                </c:pt>
                <c:pt idx="34978">
                  <c:v>25.45</c:v>
                </c:pt>
                <c:pt idx="34979">
                  <c:v>27.92022564757713</c:v>
                </c:pt>
                <c:pt idx="34980">
                  <c:v>30.052568865958321</c:v>
                </c:pt>
                <c:pt idx="34981">
                  <c:v>31.782239485470789</c:v>
                </c:pt>
                <c:pt idx="34982">
                  <c:v>33.056682339596215</c:v>
                </c:pt>
                <c:pt idx="34983">
                  <c:v>33.837174127111197</c:v>
                </c:pt>
                <c:pt idx="34984">
                  <c:v>31.630000000000003</c:v>
                </c:pt>
                <c:pt idx="34985">
                  <c:v>31.244373711702181</c:v>
                </c:pt>
                <c:pt idx="34986">
                  <c:v>30.146202953491052</c:v>
                </c:pt>
                <c:pt idx="34987">
                  <c:v>28.502674268361545</c:v>
                </c:pt>
                <c:pt idx="34988">
                  <c:v>26.195168726394609</c:v>
                </c:pt>
                <c:pt idx="34989">
                  <c:v>25.019286311578369</c:v>
                </c:pt>
                <c:pt idx="34990">
                  <c:v>24.116999999999997</c:v>
                </c:pt>
                <c:pt idx="34991">
                  <c:v>23.356337452789219</c:v>
                </c:pt>
                <c:pt idx="34992">
                  <c:v>22.686180295566043</c:v>
                </c:pt>
                <c:pt idx="34993">
                  <c:v>21.264326199161363</c:v>
                </c:pt>
                <c:pt idx="34994">
                  <c:v>20.729608431834464</c:v>
                </c:pt>
                <c:pt idx="34995">
                  <c:v>20.23190526920412</c:v>
                </c:pt>
                <c:pt idx="34996">
                  <c:v>19.764452239082466</c:v>
                </c:pt>
                <c:pt idx="34997">
                  <c:v>19.322324170443736</c:v>
                </c:pt>
                <c:pt idx="34998">
                  <c:v>18.901802956995681</c:v>
                </c:pt>
                <c:pt idx="34999">
                  <c:v>19.2</c:v>
                </c:pt>
                <c:pt idx="35000">
                  <c:v>21.561615216270251</c:v>
                </c:pt>
                <c:pt idx="35001">
                  <c:v>23.851473949229092</c:v>
                </c:pt>
                <c:pt idx="35002">
                  <c:v>25.999999999999996</c:v>
                </c:pt>
                <c:pt idx="35003">
                  <c:v>27.941911491736931</c:v>
                </c:pt>
                <c:pt idx="35004">
                  <c:v>29.618204426418099</c:v>
                </c:pt>
                <c:pt idx="35005">
                  <c:v>30.977945491468361</c:v>
                </c:pt>
                <c:pt idx="35006">
                  <c:v>31.979819642688348</c:v>
                </c:pt>
                <c:pt idx="35007">
                  <c:v>32.593385440966024</c:v>
                </c:pt>
                <c:pt idx="35008">
                  <c:v>31.425999999999998</c:v>
                </c:pt>
                <c:pt idx="35009">
                  <c:v>31.055902287069873</c:v>
                </c:pt>
                <c:pt idx="35010">
                  <c:v>30.001953170128992</c:v>
                </c:pt>
                <c:pt idx="35011">
                  <c:v>28.424606848159065</c:v>
                </c:pt>
                <c:pt idx="35012">
                  <c:v>25.213484079694155</c:v>
                </c:pt>
                <c:pt idx="35013">
                  <c:v>24.084952634602061</c:v>
                </c:pt>
                <c:pt idx="35014">
                  <c:v>23.219000000000001</c:v>
                </c:pt>
                <c:pt idx="35015">
                  <c:v>22.48896815938831</c:v>
                </c:pt>
                <c:pt idx="35016">
                  <c:v>21.845797196415731</c:v>
                </c:pt>
                <c:pt idx="35017">
                  <c:v>20.46358572485369</c:v>
                </c:pt>
                <c:pt idx="35018">
                  <c:v>19.812950119854523</c:v>
                </c:pt>
                <c:pt idx="35019">
                  <c:v>19.207353264625993</c:v>
                </c:pt>
                <c:pt idx="35020">
                  <c:v>18.638564262939507</c:v>
                </c:pt>
                <c:pt idx="35021">
                  <c:v>18.100590249351121</c:v>
                </c:pt>
                <c:pt idx="35022">
                  <c:v>17.588907094526213</c:v>
                </c:pt>
                <c:pt idx="35023">
                  <c:v>18.5</c:v>
                </c:pt>
                <c:pt idx="35024">
                  <c:v>21.278370842670885</c:v>
                </c:pt>
                <c:pt idx="35025">
                  <c:v>23.972322293210699</c:v>
                </c:pt>
                <c:pt idx="35026">
                  <c:v>26.5</c:v>
                </c:pt>
                <c:pt idx="35027">
                  <c:v>28.784601754984628</c:v>
                </c:pt>
                <c:pt idx="35028">
                  <c:v>30.756711089903646</c:v>
                </c:pt>
                <c:pt idx="35029">
                  <c:v>32.356406460551014</c:v>
                </c:pt>
                <c:pt idx="35030">
                  <c:v>33.535081932574535</c:v>
                </c:pt>
                <c:pt idx="35031">
                  <c:v>34.25692404819533</c:v>
                </c:pt>
                <c:pt idx="35032">
                  <c:v>32.480000000000004</c:v>
                </c:pt>
                <c:pt idx="35033">
                  <c:v>32.029671314336774</c:v>
                </c:pt>
                <c:pt idx="35034">
                  <c:v>30.747243717499614</c:v>
                </c:pt>
                <c:pt idx="35035">
                  <c:v>28.827955185871872</c:v>
                </c:pt>
                <c:pt idx="35036">
                  <c:v>25.268854754313168</c:v>
                </c:pt>
                <c:pt idx="35037">
                  <c:v>23.895676632312998</c:v>
                </c:pt>
                <c:pt idx="35038">
                  <c:v>22.841999999999999</c:v>
                </c:pt>
                <c:pt idx="35039">
                  <c:v>21.953709508626339</c:v>
                </c:pt>
                <c:pt idx="35040">
                  <c:v>21.171109875359004</c:v>
                </c:pt>
                <c:pt idx="35041">
                  <c:v>21.608938105320185</c:v>
                </c:pt>
                <c:pt idx="35042">
                  <c:v>20.988216781010635</c:v>
                </c:pt>
                <c:pt idx="35043">
                  <c:v>20.410463459355832</c:v>
                </c:pt>
                <c:pt idx="35044">
                  <c:v>19.867825676137688</c:v>
                </c:pt>
                <c:pt idx="35045">
                  <c:v>19.354586099955664</c:v>
                </c:pt>
                <c:pt idx="35046">
                  <c:v>18.866428607421557</c:v>
                </c:pt>
                <c:pt idx="35047">
                  <c:v>17.100000000000001</c:v>
                </c:pt>
                <c:pt idx="35048">
                  <c:v>20.208302380238052</c:v>
                </c:pt>
                <c:pt idx="35049">
                  <c:v>23.222160565529471</c:v>
                </c:pt>
                <c:pt idx="35050">
                  <c:v>26.049999999999997</c:v>
                </c:pt>
                <c:pt idx="35051">
                  <c:v>28.605898213389054</c:v>
                </c:pt>
                <c:pt idx="35052">
                  <c:v>30.812195531829708</c:v>
                </c:pt>
                <c:pt idx="35053">
                  <c:v>32.601854727741454</c:v>
                </c:pt>
                <c:pt idx="35054">
                  <c:v>33.920497912067759</c:v>
                </c:pt>
                <c:pt idx="35055">
                  <c:v>34.728058778918523</c:v>
                </c:pt>
                <c:pt idx="35056">
                  <c:v>32.207999999999998</c:v>
                </c:pt>
                <c:pt idx="35057">
                  <c:v>31.778376081493704</c:v>
                </c:pt>
                <c:pt idx="35058">
                  <c:v>30.554910673016877</c:v>
                </c:pt>
                <c:pt idx="35059">
                  <c:v>28.723865292268567</c:v>
                </c:pt>
                <c:pt idx="35060">
                  <c:v>26.193275225379228</c:v>
                </c:pt>
                <c:pt idx="35061">
                  <c:v>24.883231729677913</c:v>
                </c:pt>
                <c:pt idx="35062">
                  <c:v>23.878</c:v>
                </c:pt>
                <c:pt idx="35063">
                  <c:v>23.030550450758458</c:v>
                </c:pt>
                <c:pt idx="35064">
                  <c:v>22.283932409825255</c:v>
                </c:pt>
                <c:pt idx="35065">
                  <c:v>21.490347627186171</c:v>
                </c:pt>
                <c:pt idx="35066">
                  <c:v>20.98928342563509</c:v>
                </c:pt>
                <c:pt idx="35067">
                  <c:v>20.522904238275189</c:v>
                </c:pt>
                <c:pt idx="35068">
                  <c:v>20.084871328930422</c:v>
                </c:pt>
                <c:pt idx="35069">
                  <c:v>19.670569502373851</c:v>
                </c:pt>
                <c:pt idx="35070">
                  <c:v>19.276514659002942</c:v>
                </c:pt>
                <c:pt idx="35071">
                  <c:v>18.399999999999999</c:v>
                </c:pt>
                <c:pt idx="35072">
                  <c:v>20.813709669570329</c:v>
                </c:pt>
                <c:pt idx="35073">
                  <c:v>23.154079992226794</c:v>
                </c:pt>
                <c:pt idx="35074">
                  <c:v>25.349999999999998</c:v>
                </c:pt>
                <c:pt idx="35075">
                  <c:v>27.334747774642892</c:v>
                </c:pt>
                <c:pt idx="35076">
                  <c:v>29.04801775935379</c:v>
                </c:pt>
                <c:pt idx="35077">
                  <c:v>30.437753112603694</c:v>
                </c:pt>
                <c:pt idx="35078">
                  <c:v>31.461727428924121</c:v>
                </c:pt>
                <c:pt idx="35079">
                  <c:v>32.088827766869684</c:v>
                </c:pt>
                <c:pt idx="35080">
                  <c:v>31.12</c:v>
                </c:pt>
                <c:pt idx="35081">
                  <c:v>30.773195150121424</c:v>
                </c:pt>
                <c:pt idx="35082">
                  <c:v>29.785578495085911</c:v>
                </c:pt>
                <c:pt idx="35083">
                  <c:v>28.307505717855349</c:v>
                </c:pt>
                <c:pt idx="35084">
                  <c:v>25.19095710964347</c:v>
                </c:pt>
                <c:pt idx="35085">
                  <c:v>24.133452119137594</c:v>
                </c:pt>
                <c:pt idx="35086">
                  <c:v>23.321999999999996</c:v>
                </c:pt>
                <c:pt idx="35087">
                  <c:v>22.637914219286948</c:v>
                </c:pt>
                <c:pt idx="35088">
                  <c:v>22.035222547690264</c:v>
                </c:pt>
                <c:pt idx="35089">
                  <c:v>21.323059530794104</c:v>
                </c:pt>
                <c:pt idx="35090">
                  <c:v>20.893041745880865</c:v>
                </c:pt>
                <c:pt idx="35091">
                  <c:v>20.492790950758561</c:v>
                </c:pt>
                <c:pt idx="35092">
                  <c:v>20.116867185276114</c:v>
                </c:pt>
                <c:pt idx="35093">
                  <c:v>19.761309647559649</c:v>
                </c:pt>
                <c:pt idx="35094">
                  <c:v>19.423128252129395</c:v>
                </c:pt>
                <c:pt idx="35095">
                  <c:v>18.899999999999999</c:v>
                </c:pt>
                <c:pt idx="35096">
                  <c:v>20.931683678703084</c:v>
                </c:pt>
                <c:pt idx="35097">
                  <c:v>22.901635676910324</c:v>
                </c:pt>
                <c:pt idx="35098">
                  <c:v>24.75</c:v>
                </c:pt>
                <c:pt idx="35099">
                  <c:v>26.42061503333251</c:v>
                </c:pt>
                <c:pt idx="35100">
                  <c:v>27.862719984492045</c:v>
                </c:pt>
                <c:pt idx="35101">
                  <c:v>29.032497224277932</c:v>
                </c:pt>
                <c:pt idx="35102">
                  <c:v>29.894403663195128</c:v>
                </c:pt>
                <c:pt idx="35103">
                  <c:v>30.422250710242835</c:v>
                </c:pt>
                <c:pt idx="35104">
                  <c:v>30.474</c:v>
                </c:pt>
                <c:pt idx="35105">
                  <c:v>30.176368972119132</c:v>
                </c:pt>
                <c:pt idx="35106">
                  <c:v>29.328787514439401</c:v>
                </c:pt>
                <c:pt idx="35107">
                  <c:v>28.060292220547502</c:v>
                </c:pt>
                <c:pt idx="35108">
                  <c:v>24.498955728425372</c:v>
                </c:pt>
                <c:pt idx="35109">
                  <c:v>23.591395475379279</c:v>
                </c:pt>
                <c:pt idx="35110">
                  <c:v>22.895000000000003</c:v>
                </c:pt>
                <c:pt idx="35111">
                  <c:v>22.307911456850743</c:v>
                </c:pt>
                <c:pt idx="35112">
                  <c:v>21.79067606704762</c:v>
                </c:pt>
                <c:pt idx="35113">
                  <c:v>23.50967857962786</c:v>
                </c:pt>
                <c:pt idx="35114">
                  <c:v>23.004875092990574</c:v>
                </c:pt>
                <c:pt idx="35115">
                  <c:v>22.535015463933959</c:v>
                </c:pt>
                <c:pt idx="35116">
                  <c:v>22.093713652280648</c:v>
                </c:pt>
                <c:pt idx="35117">
                  <c:v>21.67632002104828</c:v>
                </c:pt>
                <c:pt idx="35118">
                  <c:v>21.279324469891023</c:v>
                </c:pt>
                <c:pt idx="35119">
                  <c:v>19.100000000000001</c:v>
                </c:pt>
                <c:pt idx="35120">
                  <c:v>21.756817118304035</c:v>
                </c:pt>
                <c:pt idx="35121">
                  <c:v>24.332908192882734</c:v>
                </c:pt>
                <c:pt idx="35122">
                  <c:v>26.75</c:v>
                </c:pt>
                <c:pt idx="35123">
                  <c:v>28.934650428204051</c:v>
                </c:pt>
                <c:pt idx="35124">
                  <c:v>30.820479979720361</c:v>
                </c:pt>
                <c:pt idx="35125">
                  <c:v>32.350188677901912</c:v>
                </c:pt>
                <c:pt idx="35126">
                  <c:v>33.477297098024394</c:v>
                </c:pt>
                <c:pt idx="35127">
                  <c:v>34.167558621086783</c:v>
                </c:pt>
                <c:pt idx="35128">
                  <c:v>31.154</c:v>
                </c:pt>
                <c:pt idx="35129">
                  <c:v>30.804607054226807</c:v>
                </c:pt>
                <c:pt idx="35130">
                  <c:v>29.809620125646255</c:v>
                </c:pt>
                <c:pt idx="35131">
                  <c:v>28.320516954555764</c:v>
                </c:pt>
                <c:pt idx="35132">
                  <c:v>27.237904550760216</c:v>
                </c:pt>
                <c:pt idx="35133">
                  <c:v>26.172507731966977</c:v>
                </c:pt>
                <c:pt idx="35134">
                  <c:v>25.354999999999997</c:v>
                </c:pt>
                <c:pt idx="35135">
                  <c:v>24.665809101520431</c:v>
                </c:pt>
                <c:pt idx="35136">
                  <c:v>24.058619730881983</c:v>
                </c:pt>
                <c:pt idx="35137">
                  <c:v>21.806333341836304</c:v>
                </c:pt>
                <c:pt idx="35138">
                  <c:v>21.282833429768008</c:v>
                </c:pt>
                <c:pt idx="35139">
                  <c:v>20.795571592227812</c:v>
                </c:pt>
                <c:pt idx="35140">
                  <c:v>20.337925269031789</c:v>
                </c:pt>
                <c:pt idx="35141">
                  <c:v>19.90507261442044</c:v>
                </c:pt>
                <c:pt idx="35142">
                  <c:v>19.493373524331439</c:v>
                </c:pt>
                <c:pt idx="35143">
                  <c:v>20.9</c:v>
                </c:pt>
                <c:pt idx="35144">
                  <c:v>23.018507767536548</c:v>
                </c:pt>
                <c:pt idx="35145">
                  <c:v>25.072645748573159</c:v>
                </c:pt>
                <c:pt idx="35146">
                  <c:v>27</c:v>
                </c:pt>
                <c:pt idx="35147">
                  <c:v>28.742008838175778</c:v>
                </c:pt>
                <c:pt idx="35148">
                  <c:v>30.245742206051531</c:v>
                </c:pt>
                <c:pt idx="35149">
                  <c:v>31.465509926170149</c:v>
                </c:pt>
                <c:pt idx="35150">
                  <c:v>32.36424997358808</c:v>
                </c:pt>
                <c:pt idx="35151">
                  <c:v>32.914654586748938</c:v>
                </c:pt>
                <c:pt idx="35152">
                  <c:v>31.324000000000002</c:v>
                </c:pt>
                <c:pt idx="35153">
                  <c:v>30.961666574753728</c:v>
                </c:pt>
                <c:pt idx="35154">
                  <c:v>29.929828278447967</c:v>
                </c:pt>
                <c:pt idx="35155">
                  <c:v>28.385573138057829</c:v>
                </c:pt>
                <c:pt idx="35156">
                  <c:v>25.672641756343928</c:v>
                </c:pt>
                <c:pt idx="35157">
                  <c:v>24.567785796113906</c:v>
                </c:pt>
                <c:pt idx="35158">
                  <c:v>23.72</c:v>
                </c:pt>
                <c:pt idx="35159">
                  <c:v>23.005283512687861</c:v>
                </c:pt>
                <c:pt idx="35160">
                  <c:v>22.37560564684058</c:v>
                </c:pt>
                <c:pt idx="35161">
                  <c:v>21.877707150327609</c:v>
                </c:pt>
                <c:pt idx="35162">
                  <c:v>21.417775084724749</c:v>
                </c:pt>
                <c:pt idx="35163">
                  <c:v>20.989680756028719</c:v>
                </c:pt>
                <c:pt idx="35164">
                  <c:v>20.587605772077929</c:v>
                </c:pt>
                <c:pt idx="35165">
                  <c:v>20.207313796955102</c:v>
                </c:pt>
                <c:pt idx="35166">
                  <c:v>19.845606739234047</c:v>
                </c:pt>
                <c:pt idx="35167">
                  <c:v>19.100000000000001</c:v>
                </c:pt>
                <c:pt idx="35168">
                  <c:v>21.305331856370017</c:v>
                </c:pt>
                <c:pt idx="35169">
                  <c:v>23.443655820235993</c:v>
                </c:pt>
                <c:pt idx="35170">
                  <c:v>25.45</c:v>
                </c:pt>
                <c:pt idx="35171">
                  <c:v>27.263402643019049</c:v>
                </c:pt>
                <c:pt idx="35172">
                  <c:v>28.82876442761102</c:v>
                </c:pt>
                <c:pt idx="35173">
                  <c:v>30.098522628062369</c:v>
                </c:pt>
                <c:pt idx="35174">
                  <c:v>31.034096283981036</c:v>
                </c:pt>
                <c:pt idx="35175">
                  <c:v>31.607058463255044</c:v>
                </c:pt>
                <c:pt idx="35176">
                  <c:v>30.745999999999999</c:v>
                </c:pt>
                <c:pt idx="35177">
                  <c:v>30.427664204962198</c:v>
                </c:pt>
                <c:pt idx="35178">
                  <c:v>29.521120558922142</c:v>
                </c:pt>
                <c:pt idx="35179">
                  <c:v>28.164382114150804</c:v>
                </c:pt>
                <c:pt idx="35180">
                  <c:v>25.274535257359311</c:v>
                </c:pt>
                <c:pt idx="35181">
                  <c:v>24.30384037801436</c:v>
                </c:pt>
                <c:pt idx="35182">
                  <c:v>23.559000000000001</c:v>
                </c:pt>
                <c:pt idx="35183">
                  <c:v>22.93107051471862</c:v>
                </c:pt>
                <c:pt idx="35184">
                  <c:v>22.377853532581366</c:v>
                </c:pt>
                <c:pt idx="35185">
                  <c:v>22.239045245444231</c:v>
                </c:pt>
                <c:pt idx="35186">
                  <c:v>21.786591750013777</c:v>
                </c:pt>
                <c:pt idx="35187">
                  <c:v>21.365458304711176</c:v>
                </c:pt>
                <c:pt idx="35188">
                  <c:v>20.969921125377471</c:v>
                </c:pt>
                <c:pt idx="35189">
                  <c:v>20.595812759606236</c:v>
                </c:pt>
                <c:pt idx="35190">
                  <c:v>20.239987117457883</c:v>
                </c:pt>
                <c:pt idx="35191">
                  <c:v>19.5</c:v>
                </c:pt>
                <c:pt idx="35192">
                  <c:v>21.670602220836628</c:v>
                </c:pt>
                <c:pt idx="35193">
                  <c:v>23.775251791570859</c:v>
                </c:pt>
                <c:pt idx="35194">
                  <c:v>25.75</c:v>
                </c:pt>
                <c:pt idx="35195">
                  <c:v>27.534845121081741</c:v>
                </c:pt>
                <c:pt idx="35196">
                  <c:v>29.075555538987224</c:v>
                </c:pt>
                <c:pt idx="35197">
                  <c:v>30.325317547305481</c:v>
                </c:pt>
                <c:pt idx="35198">
                  <c:v>31.246157759823852</c:v>
                </c:pt>
                <c:pt idx="35199">
                  <c:v>31.8100969126526</c:v>
                </c:pt>
                <c:pt idx="35200">
                  <c:v>30.678000000000001</c:v>
                </c:pt>
                <c:pt idx="35201">
                  <c:v>30.364840396751433</c:v>
                </c:pt>
                <c:pt idx="35202">
                  <c:v>29.473037297801458</c:v>
                </c:pt>
                <c:pt idx="35203">
                  <c:v>28.138359640749979</c:v>
                </c:pt>
                <c:pt idx="35204">
                  <c:v>25.580640375125824</c:v>
                </c:pt>
                <c:pt idx="35205">
                  <c:v>24.625729152355589</c:v>
                </c:pt>
                <c:pt idx="35206">
                  <c:v>23.893000000000001</c:v>
                </c:pt>
                <c:pt idx="35207">
                  <c:v>23.275280750251646</c:v>
                </c:pt>
                <c:pt idx="35208">
                  <c:v>22.731059166197927</c:v>
                </c:pt>
                <c:pt idx="35209">
                  <c:v>21.952426196610475</c:v>
                </c:pt>
                <c:pt idx="35210">
                  <c:v>21.57475840290406</c:v>
                </c:pt>
                <c:pt idx="35211">
                  <c:v>21.223233791535776</c:v>
                </c:pt>
                <c:pt idx="35212">
                  <c:v>20.893074658372932</c:v>
                </c:pt>
                <c:pt idx="35213">
                  <c:v>20.580802386117604</c:v>
                </c:pt>
                <c:pt idx="35214">
                  <c:v>20.28379089969625</c:v>
                </c:pt>
                <c:pt idx="35215">
                  <c:v>19.899999999999999</c:v>
                </c:pt>
                <c:pt idx="35216">
                  <c:v>21.671211412202688</c:v>
                </c:pt>
                <c:pt idx="35217">
                  <c:v>23.38860546192182</c:v>
                </c:pt>
                <c:pt idx="35218">
                  <c:v>25</c:v>
                </c:pt>
                <c:pt idx="35219">
                  <c:v>26.456433618802702</c:v>
                </c:pt>
                <c:pt idx="35220">
                  <c:v>27.713653319813577</c:v>
                </c:pt>
                <c:pt idx="35221">
                  <c:v>28.733459118601274</c:v>
                </c:pt>
                <c:pt idx="35222">
                  <c:v>29.484864732016266</c:v>
                </c:pt>
                <c:pt idx="35223">
                  <c:v>29.945039080724523</c:v>
                </c:pt>
                <c:pt idx="35224">
                  <c:v>29.998000000000001</c:v>
                </c:pt>
                <c:pt idx="35225">
                  <c:v>29.736602314643761</c:v>
                </c:pt>
                <c:pt idx="35226">
                  <c:v>28.992204686594604</c:v>
                </c:pt>
                <c:pt idx="35227">
                  <c:v>27.878134906741721</c:v>
                </c:pt>
                <c:pt idx="35228">
                  <c:v>24.741691552790979</c:v>
                </c:pt>
                <c:pt idx="35229">
                  <c:v>23.94461689576789</c:v>
                </c:pt>
                <c:pt idx="35230">
                  <c:v>23.332999999999998</c:v>
                </c:pt>
                <c:pt idx="35231">
                  <c:v>22.817383105581953</c:v>
                </c:pt>
                <c:pt idx="35232">
                  <c:v>22.363115502363559</c:v>
                </c:pt>
                <c:pt idx="35233">
                  <c:v>20.771016674744487</c:v>
                </c:pt>
                <c:pt idx="35234">
                  <c:v>20.273691758279604</c:v>
                </c:pt>
                <c:pt idx="35235">
                  <c:v>19.810793012616422</c:v>
                </c:pt>
                <c:pt idx="35236">
                  <c:v>19.376029005580197</c:v>
                </c:pt>
                <c:pt idx="35237">
                  <c:v>18.964818983699416</c:v>
                </c:pt>
                <c:pt idx="35238">
                  <c:v>18.573704848114865</c:v>
                </c:pt>
                <c:pt idx="35239">
                  <c:v>20</c:v>
                </c:pt>
                <c:pt idx="35240">
                  <c:v>21.996954043169698</c:v>
                </c:pt>
                <c:pt idx="35241">
                  <c:v>23.93323164824519</c:v>
                </c:pt>
                <c:pt idx="35242">
                  <c:v>25.75</c:v>
                </c:pt>
                <c:pt idx="35243">
                  <c:v>27.392057511395201</c:v>
                </c:pt>
                <c:pt idx="35244">
                  <c:v>28.809511095868245</c:v>
                </c:pt>
                <c:pt idx="35245">
                  <c:v>29.959292143521044</c:v>
                </c:pt>
                <c:pt idx="35246">
                  <c:v>30.806465139037947</c:v>
                </c:pt>
                <c:pt idx="35247">
                  <c:v>31.325289159640391</c:v>
                </c:pt>
                <c:pt idx="35248">
                  <c:v>31.085999999999999</c:v>
                </c:pt>
                <c:pt idx="35249">
                  <c:v>30.741783246016038</c:v>
                </c:pt>
                <c:pt idx="35250">
                  <c:v>29.761536864525567</c:v>
                </c:pt>
                <c:pt idx="35251">
                  <c:v>28.294494481154935</c:v>
                </c:pt>
                <c:pt idx="35252">
                  <c:v>24.444009668526732</c:v>
                </c:pt>
                <c:pt idx="35253">
                  <c:v>23.394396506308212</c:v>
                </c:pt>
                <c:pt idx="35254">
                  <c:v>22.588999999999999</c:v>
                </c:pt>
                <c:pt idx="35255">
                  <c:v>21.910019337053466</c:v>
                </c:pt>
                <c:pt idx="35256">
                  <c:v>21.311825364498549</c:v>
                </c:pt>
                <c:pt idx="35257">
                  <c:v>23.057635723578244</c:v>
                </c:pt>
                <c:pt idx="35258">
                  <c:v>22.485525105389321</c:v>
                </c:pt>
                <c:pt idx="35259">
                  <c:v>21.953017525791822</c:v>
                </c:pt>
                <c:pt idx="35260">
                  <c:v>21.45287547258474</c:v>
                </c:pt>
                <c:pt idx="35261">
                  <c:v>20.979829357188052</c:v>
                </c:pt>
                <c:pt idx="35262">
                  <c:v>20.529901065876501</c:v>
                </c:pt>
                <c:pt idx="35263">
                  <c:v>18.2</c:v>
                </c:pt>
                <c:pt idx="35264">
                  <c:v>21.186748655871202</c:v>
                </c:pt>
                <c:pt idx="35265">
                  <c:v>24.082746465201502</c:v>
                </c:pt>
                <c:pt idx="35266">
                  <c:v>26.799999999999997</c:v>
                </c:pt>
                <c:pt idx="35267">
                  <c:v>29.255946886608474</c:v>
                </c:pt>
                <c:pt idx="35268">
                  <c:v>31.375964421646422</c:v>
                </c:pt>
                <c:pt idx="35269">
                  <c:v>33.095636945092345</c:v>
                </c:pt>
                <c:pt idx="35270">
                  <c:v>34.362713077517625</c:v>
                </c:pt>
                <c:pt idx="35271">
                  <c:v>35.138693351809977</c:v>
                </c:pt>
                <c:pt idx="35272">
                  <c:v>31.765999999999998</c:v>
                </c:pt>
                <c:pt idx="35273">
                  <c:v>31.370021328123713</c:v>
                </c:pt>
                <c:pt idx="35274">
                  <c:v>30.242369475732421</c:v>
                </c:pt>
                <c:pt idx="35275">
                  <c:v>28.554719215163196</c:v>
                </c:pt>
                <c:pt idx="35276">
                  <c:v>27.282958490861581</c:v>
                </c:pt>
                <c:pt idx="35277">
                  <c:v>26.075508762895911</c:v>
                </c:pt>
                <c:pt idx="35278">
                  <c:v>25.149000000000001</c:v>
                </c:pt>
                <c:pt idx="35279">
                  <c:v>24.367916981723159</c:v>
                </c:pt>
                <c:pt idx="35280">
                  <c:v>23.679769028332917</c:v>
                </c:pt>
                <c:pt idx="35281">
                  <c:v>25.090347627186173</c:v>
                </c:pt>
                <c:pt idx="35282">
                  <c:v>24.589283425635092</c:v>
                </c:pt>
                <c:pt idx="35283">
                  <c:v>24.12290423827519</c:v>
                </c:pt>
                <c:pt idx="35284">
                  <c:v>23.684871328930424</c:v>
                </c:pt>
                <c:pt idx="35285">
                  <c:v>23.270569502373853</c:v>
                </c:pt>
                <c:pt idx="35286">
                  <c:v>22.876514659002943</c:v>
                </c:pt>
                <c:pt idx="35287">
                  <c:v>20.100000000000001</c:v>
                </c:pt>
                <c:pt idx="35288">
                  <c:v>22.843641207137502</c:v>
                </c:pt>
                <c:pt idx="35289">
                  <c:v>25.503918264545568</c:v>
                </c:pt>
                <c:pt idx="35290">
                  <c:v>28</c:v>
                </c:pt>
                <c:pt idx="35291">
                  <c:v>30.256044233047319</c:v>
                </c:pt>
                <c:pt idx="35292">
                  <c:v>32.203502201279854</c:v>
                </c:pt>
                <c:pt idx="35293">
                  <c:v>33.783201379794129</c:v>
                </c:pt>
                <c:pt idx="35294">
                  <c:v>34.947143408417347</c:v>
                </c:pt>
                <c:pt idx="35295">
                  <c:v>35.659962497592886</c:v>
                </c:pt>
                <c:pt idx="35296">
                  <c:v>31.12</c:v>
                </c:pt>
                <c:pt idx="35297">
                  <c:v>30.773195150121424</c:v>
                </c:pt>
                <c:pt idx="35298">
                  <c:v>29.785578495085911</c:v>
                </c:pt>
                <c:pt idx="35299">
                  <c:v>28.307505717855349</c:v>
                </c:pt>
                <c:pt idx="35300">
                  <c:v>28.790957109643472</c:v>
                </c:pt>
                <c:pt idx="35301">
                  <c:v>27.733452119137596</c:v>
                </c:pt>
                <c:pt idx="35302">
                  <c:v>26.921999999999997</c:v>
                </c:pt>
                <c:pt idx="35303">
                  <c:v>26.237914219286949</c:v>
                </c:pt>
                <c:pt idx="35304">
                  <c:v>25.635222547690265</c:v>
                </c:pt>
                <c:pt idx="35305">
                  <c:v>22.5516857223028</c:v>
                </c:pt>
                <c:pt idx="35306">
                  <c:v>22.058100090924121</c:v>
                </c:pt>
                <c:pt idx="35307">
                  <c:v>21.598681786957652</c:v>
                </c:pt>
                <c:pt idx="35308">
                  <c:v>21.167186682229971</c:v>
                </c:pt>
                <c:pt idx="35309">
                  <c:v>20.759068465024988</c:v>
                </c:pt>
                <c:pt idx="35310">
                  <c:v>20.370895037226781</c:v>
                </c:pt>
                <c:pt idx="35311">
                  <c:v>22.5</c:v>
                </c:pt>
                <c:pt idx="35312">
                  <c:v>24.358035501036156</c:v>
                </c:pt>
                <c:pt idx="35313">
                  <c:v>26.159615533584656</c:v>
                </c:pt>
                <c:pt idx="35314">
                  <c:v>27.85</c:v>
                </c:pt>
                <c:pt idx="35315">
                  <c:v>29.377827423645972</c:v>
                </c:pt>
                <c:pt idx="35316">
                  <c:v>30.696675541373068</c:v>
                </c:pt>
                <c:pt idx="35317">
                  <c:v>31.766471820493493</c:v>
                </c:pt>
                <c:pt idx="35318">
                  <c:v>32.554711042409224</c:v>
                </c:pt>
                <c:pt idx="35319">
                  <c:v>33.037442957230631</c:v>
                </c:pt>
                <c:pt idx="35320">
                  <c:v>31.052</c:v>
                </c:pt>
                <c:pt idx="35321">
                  <c:v>30.710371341910655</c:v>
                </c:pt>
                <c:pt idx="35322">
                  <c:v>29.737495233965227</c:v>
                </c:pt>
                <c:pt idx="35323">
                  <c:v>28.281483244454524</c:v>
                </c:pt>
                <c:pt idx="35324">
                  <c:v>26.197062227409994</c:v>
                </c:pt>
                <c:pt idx="35325">
                  <c:v>25.155340893478826</c:v>
                </c:pt>
                <c:pt idx="35326">
                  <c:v>24.356000000000002</c:v>
                </c:pt>
                <c:pt idx="35327">
                  <c:v>23.682124454819981</c:v>
                </c:pt>
                <c:pt idx="35328">
                  <c:v>23.088428181306831</c:v>
                </c:pt>
                <c:pt idx="35329">
                  <c:v>21.807073816143976</c:v>
                </c:pt>
                <c:pt idx="35330">
                  <c:v>21.399491741747948</c:v>
                </c:pt>
                <c:pt idx="35331">
                  <c:v>21.020123596805938</c:v>
                </c:pt>
                <c:pt idx="35332">
                  <c:v>20.663813245174747</c:v>
                </c:pt>
                <c:pt idx="35333">
                  <c:v>20.326806535513057</c:v>
                </c:pt>
                <c:pt idx="35334">
                  <c:v>20.006269386800902</c:v>
                </c:pt>
                <c:pt idx="35335">
                  <c:v>20</c:v>
                </c:pt>
                <c:pt idx="35336">
                  <c:v>21.840670683269462</c:v>
                </c:pt>
                <c:pt idx="35337">
                  <c:v>23.625413519252088</c:v>
                </c:pt>
                <c:pt idx="35338">
                  <c:v>25.3</c:v>
                </c:pt>
                <c:pt idx="35339">
                  <c:v>26.813548662677317</c:v>
                </c:pt>
                <c:pt idx="35340">
                  <c:v>28.120071097061167</c:v>
                </c:pt>
                <c:pt idx="35341">
                  <c:v>29.179869280115049</c:v>
                </c:pt>
                <c:pt idx="35342">
                  <c:v>29.960741780330629</c:v>
                </c:pt>
                <c:pt idx="35343">
                  <c:v>30.438962181929405</c:v>
                </c:pt>
                <c:pt idx="35344">
                  <c:v>30.27</c:v>
                </c:pt>
                <c:pt idx="35345">
                  <c:v>29.987897547486828</c:v>
                </c:pt>
                <c:pt idx="35346">
                  <c:v>29.184537731077345</c:v>
                </c:pt>
                <c:pt idx="35347">
                  <c:v>27.982224800345023</c:v>
                </c:pt>
                <c:pt idx="35348">
                  <c:v>24.817271081724918</c:v>
                </c:pt>
                <c:pt idx="35349">
                  <c:v>23.957061798402972</c:v>
                </c:pt>
                <c:pt idx="35350">
                  <c:v>23.297000000000001</c:v>
                </c:pt>
                <c:pt idx="35351">
                  <c:v>22.740542163449831</c:v>
                </c:pt>
                <c:pt idx="35352">
                  <c:v>22.250292967897309</c:v>
                </c:pt>
                <c:pt idx="35353">
                  <c:v>22.55503096009436</c:v>
                </c:pt>
                <c:pt idx="35354">
                  <c:v>22.080141754146691</c:v>
                </c:pt>
                <c:pt idx="35355">
                  <c:v>21.6381256586638</c:v>
                </c:pt>
                <c:pt idx="35356">
                  <c:v>21.222975065478835</c:v>
                </c:pt>
                <c:pt idx="35357">
                  <c:v>20.830315871652829</c:v>
                </c:pt>
                <c:pt idx="35358">
                  <c:v>20.456845982786376</c:v>
                </c:pt>
                <c:pt idx="35359">
                  <c:v>19.7</c:v>
                </c:pt>
                <c:pt idx="35360">
                  <c:v>21.974791127436788</c:v>
                </c:pt>
                <c:pt idx="35361">
                  <c:v>24.180463877566257</c:v>
                </c:pt>
                <c:pt idx="35362">
                  <c:v>26.249999999999996</c:v>
                </c:pt>
                <c:pt idx="35363">
                  <c:v>28.120517686893663</c:v>
                </c:pt>
                <c:pt idx="35364">
                  <c:v>29.73518220485861</c:v>
                </c:pt>
                <c:pt idx="35365">
                  <c:v>31.044932789576144</c:v>
                </c:pt>
                <c:pt idx="35366">
                  <c:v>32.009973332295395</c:v>
                </c:pt>
                <c:pt idx="35367">
                  <c:v>32.600981564459921</c:v>
                </c:pt>
                <c:pt idx="35368">
                  <c:v>30.881999999999998</c:v>
                </c:pt>
                <c:pt idx="35369">
                  <c:v>30.553311821383733</c:v>
                </c:pt>
                <c:pt idx="35370">
                  <c:v>29.617287081163511</c:v>
                </c:pt>
                <c:pt idx="35371">
                  <c:v>28.216427060952459</c:v>
                </c:pt>
                <c:pt idx="35372">
                  <c:v>26.062325021826279</c:v>
                </c:pt>
                <c:pt idx="35373">
                  <c:v>25.060062829331901</c:v>
                </c:pt>
                <c:pt idx="35374">
                  <c:v>24.291</c:v>
                </c:pt>
                <c:pt idx="35375">
                  <c:v>23.642650043652559</c:v>
                </c:pt>
                <c:pt idx="35376">
                  <c:v>23.071442265348239</c:v>
                </c:pt>
                <c:pt idx="35377">
                  <c:v>24.044995246719679</c:v>
                </c:pt>
                <c:pt idx="35378">
                  <c:v>23.514016764478978</c:v>
                </c:pt>
                <c:pt idx="35379">
                  <c:v>23.019794043545353</c:v>
                </c:pt>
                <c:pt idx="35380">
                  <c:v>22.555609915732241</c:v>
                </c:pt>
                <c:pt idx="35381">
                  <c:v>22.116573651769304</c:v>
                </c:pt>
                <c:pt idx="35382">
                  <c:v>21.698993146107597</c:v>
                </c:pt>
                <c:pt idx="35383">
                  <c:v>20.100000000000001</c:v>
                </c:pt>
                <c:pt idx="35384">
                  <c:v>22.774181936070729</c:v>
                </c:pt>
                <c:pt idx="35385">
                  <c:v>25.367110207215298</c:v>
                </c:pt>
                <c:pt idx="35386">
                  <c:v>27.8</c:v>
                </c:pt>
                <c:pt idx="35387">
                  <c:v>29.998929189172706</c:v>
                </c:pt>
                <c:pt idx="35388">
                  <c:v>31.897084424032261</c:v>
                </c:pt>
                <c:pt idx="35389">
                  <c:v>33.436791218280355</c:v>
                </c:pt>
                <c:pt idx="35390">
                  <c:v>34.571266360102989</c:v>
                </c:pt>
                <c:pt idx="35391">
                  <c:v>35.266039396388003</c:v>
                </c:pt>
                <c:pt idx="35392">
                  <c:v>31.391999999999999</c:v>
                </c:pt>
                <c:pt idx="35393">
                  <c:v>31.024490382964494</c:v>
                </c:pt>
                <c:pt idx="35394">
                  <c:v>29.977911539568652</c:v>
                </c:pt>
                <c:pt idx="35395">
                  <c:v>28.411595611458655</c:v>
                </c:pt>
                <c:pt idx="35396">
                  <c:v>27.966536638577413</c:v>
                </c:pt>
                <c:pt idx="35397">
                  <c:v>26.845897021772675</c:v>
                </c:pt>
                <c:pt idx="35398">
                  <c:v>25.986000000000001</c:v>
                </c:pt>
                <c:pt idx="35399">
                  <c:v>25.261073277154829</c:v>
                </c:pt>
                <c:pt idx="35400">
                  <c:v>24.622400013224016</c:v>
                </c:pt>
                <c:pt idx="35401">
                  <c:v>22.313023817419424</c:v>
                </c:pt>
                <c:pt idx="35402">
                  <c:v>21.826916756213148</c:v>
                </c:pt>
                <c:pt idx="35403">
                  <c:v>21.374459335640111</c:v>
                </c:pt>
                <c:pt idx="35404">
                  <c:v>20.949502035529516</c:v>
                </c:pt>
                <c:pt idx="35405">
                  <c:v>20.547567427676125</c:v>
                </c:pt>
                <c:pt idx="35406">
                  <c:v>20.165275415450619</c:v>
                </c:pt>
                <c:pt idx="35407">
                  <c:v>21.3</c:v>
                </c:pt>
                <c:pt idx="35408">
                  <c:v>23.296954043169698</c:v>
                </c:pt>
                <c:pt idx="35409">
                  <c:v>25.233231648245191</c:v>
                </c:pt>
                <c:pt idx="35410">
                  <c:v>27.049999999999997</c:v>
                </c:pt>
                <c:pt idx="35411">
                  <c:v>28.692057511395198</c:v>
                </c:pt>
                <c:pt idx="35412">
                  <c:v>30.109511095868243</c:v>
                </c:pt>
                <c:pt idx="35413">
                  <c:v>31.259292143521041</c:v>
                </c:pt>
                <c:pt idx="35414">
                  <c:v>32.106465139037944</c:v>
                </c:pt>
                <c:pt idx="35415">
                  <c:v>32.625289159640388</c:v>
                </c:pt>
                <c:pt idx="35416">
                  <c:v>30.983999999999998</c:v>
                </c:pt>
                <c:pt idx="35417">
                  <c:v>30.647547533699885</c:v>
                </c:pt>
                <c:pt idx="35418">
                  <c:v>29.689411972844539</c:v>
                </c:pt>
                <c:pt idx="35419">
                  <c:v>28.255460771053698</c:v>
                </c:pt>
                <c:pt idx="35420">
                  <c:v>25.903167345176506</c:v>
                </c:pt>
                <c:pt idx="35421">
                  <c:v>24.877229667820053</c:v>
                </c:pt>
                <c:pt idx="35422">
                  <c:v>24.09</c:v>
                </c:pt>
                <c:pt idx="35423">
                  <c:v>23.426334690353009</c:v>
                </c:pt>
                <c:pt idx="35424">
                  <c:v>22.841633814923394</c:v>
                </c:pt>
                <c:pt idx="35425">
                  <c:v>23.244995246719675</c:v>
                </c:pt>
                <c:pt idx="35426">
                  <c:v>22.714016764478977</c:v>
                </c:pt>
                <c:pt idx="35427">
                  <c:v>22.219794043545349</c:v>
                </c:pt>
                <c:pt idx="35428">
                  <c:v>21.75560991573224</c:v>
                </c:pt>
                <c:pt idx="35429">
                  <c:v>21.316573651769303</c:v>
                </c:pt>
                <c:pt idx="35430">
                  <c:v>20.8989931461076</c:v>
                </c:pt>
                <c:pt idx="35431">
                  <c:v>19.8</c:v>
                </c:pt>
                <c:pt idx="35432">
                  <c:v>22.387357847237261</c:v>
                </c:pt>
                <c:pt idx="35433">
                  <c:v>24.896100135552466</c:v>
                </c:pt>
                <c:pt idx="35434">
                  <c:v>27.25</c:v>
                </c:pt>
                <c:pt idx="35435">
                  <c:v>29.377535384329438</c:v>
                </c:pt>
                <c:pt idx="35436">
                  <c:v>31.214062202472775</c:v>
                </c:pt>
                <c:pt idx="35437">
                  <c:v>32.703778516388141</c:v>
                </c:pt>
                <c:pt idx="35438">
                  <c:v>33.801420049710039</c:v>
                </c:pt>
                <c:pt idx="35439">
                  <c:v>34.473635519881903</c:v>
                </c:pt>
                <c:pt idx="35440">
                  <c:v>31.392000000000003</c:v>
                </c:pt>
                <c:pt idx="35441">
                  <c:v>31.024490382964494</c:v>
                </c:pt>
                <c:pt idx="35442">
                  <c:v>29.977911539568655</c:v>
                </c:pt>
                <c:pt idx="35443">
                  <c:v>28.411595611458655</c:v>
                </c:pt>
                <c:pt idx="35444">
                  <c:v>27.166536638577412</c:v>
                </c:pt>
                <c:pt idx="35445">
                  <c:v>26.045897021772674</c:v>
                </c:pt>
                <c:pt idx="35446">
                  <c:v>25.186</c:v>
                </c:pt>
                <c:pt idx="35447">
                  <c:v>24.461073277154828</c:v>
                </c:pt>
                <c:pt idx="35448">
                  <c:v>23.822400013224012</c:v>
                </c:pt>
                <c:pt idx="35449">
                  <c:v>22.915628580903306</c:v>
                </c:pt>
                <c:pt idx="35450">
                  <c:v>22.332300107455776</c:v>
                </c:pt>
                <c:pt idx="35451">
                  <c:v>21.789351202768131</c:v>
                </c:pt>
                <c:pt idx="35452">
                  <c:v>21.279402442635416</c:v>
                </c:pt>
                <c:pt idx="35453">
                  <c:v>20.797080913211346</c:v>
                </c:pt>
                <c:pt idx="35454">
                  <c:v>20.338330498540742</c:v>
                </c:pt>
                <c:pt idx="35455">
                  <c:v>20.5</c:v>
                </c:pt>
                <c:pt idx="35456">
                  <c:v>23.104722665003955</c:v>
                </c:pt>
                <c:pt idx="35457">
                  <c:v>25.630302149885033</c:v>
                </c:pt>
                <c:pt idx="35458">
                  <c:v>28</c:v>
                </c:pt>
                <c:pt idx="35459">
                  <c:v>30.141814145298088</c:v>
                </c:pt>
                <c:pt idx="35460">
                  <c:v>31.990666646784668</c:v>
                </c:pt>
                <c:pt idx="35461">
                  <c:v>33.49038105676658</c:v>
                </c:pt>
                <c:pt idx="35462">
                  <c:v>34.595389311788622</c:v>
                </c:pt>
                <c:pt idx="35463">
                  <c:v>35.272116295183125</c:v>
                </c:pt>
                <c:pt idx="35464">
                  <c:v>31.868000000000002</c:v>
                </c:pt>
                <c:pt idx="35465">
                  <c:v>31.464257040439868</c:v>
                </c:pt>
                <c:pt idx="35466">
                  <c:v>30.314494367413449</c:v>
                </c:pt>
                <c:pt idx="35467">
                  <c:v>28.59375292526444</c:v>
                </c:pt>
                <c:pt idx="35468">
                  <c:v>27.223800814211806</c:v>
                </c:pt>
                <c:pt idx="35469">
                  <c:v>25.992675601384065</c:v>
                </c:pt>
                <c:pt idx="35470">
                  <c:v>25.047999999999998</c:v>
                </c:pt>
                <c:pt idx="35471">
                  <c:v>24.251601628423611</c:v>
                </c:pt>
                <c:pt idx="35472">
                  <c:v>23.54996057790807</c:v>
                </c:pt>
                <c:pt idx="35473">
                  <c:v>23.760980961369803</c:v>
                </c:pt>
                <c:pt idx="35474">
                  <c:v>23.20756676861189</c:v>
                </c:pt>
                <c:pt idx="35475">
                  <c:v>22.692461397497972</c:v>
                </c:pt>
                <c:pt idx="35476">
                  <c:v>22.208663855833603</c:v>
                </c:pt>
                <c:pt idx="35477">
                  <c:v>21.751076763815895</c:v>
                </c:pt>
                <c:pt idx="35478">
                  <c:v>21.315852011436085</c:v>
                </c:pt>
                <c:pt idx="35479">
                  <c:v>19.899999999999999</c:v>
                </c:pt>
                <c:pt idx="35480">
                  <c:v>22.643641207137499</c:v>
                </c:pt>
                <c:pt idx="35481">
                  <c:v>25.303918264545565</c:v>
                </c:pt>
                <c:pt idx="35482">
                  <c:v>27.8</c:v>
                </c:pt>
                <c:pt idx="35483">
                  <c:v>30.056044233047324</c:v>
                </c:pt>
                <c:pt idx="35484">
                  <c:v>32.003502201279858</c:v>
                </c:pt>
                <c:pt idx="35485">
                  <c:v>33.583201379794133</c:v>
                </c:pt>
                <c:pt idx="35486">
                  <c:v>34.747143408417358</c:v>
                </c:pt>
                <c:pt idx="35487">
                  <c:v>35.45996249759289</c:v>
                </c:pt>
                <c:pt idx="35488">
                  <c:v>31.596000000000004</c:v>
                </c:pt>
                <c:pt idx="35489">
                  <c:v>31.212961807596798</c:v>
                </c:pt>
                <c:pt idx="35490">
                  <c:v>30.122161322930708</c:v>
                </c:pt>
                <c:pt idx="35491">
                  <c:v>28.489663031661134</c:v>
                </c:pt>
                <c:pt idx="35492">
                  <c:v>27.848221285277866</c:v>
                </c:pt>
                <c:pt idx="35493">
                  <c:v>26.680230698748986</c:v>
                </c:pt>
                <c:pt idx="35494">
                  <c:v>25.783999999999999</c:v>
                </c:pt>
                <c:pt idx="35495">
                  <c:v>25.028442570555733</c:v>
                </c:pt>
                <c:pt idx="35496">
                  <c:v>24.362783112374323</c:v>
                </c:pt>
                <c:pt idx="35497">
                  <c:v>23.260980961369803</c:v>
                </c:pt>
                <c:pt idx="35498">
                  <c:v>22.70756676861189</c:v>
                </c:pt>
                <c:pt idx="35499">
                  <c:v>22.192461397497972</c:v>
                </c:pt>
                <c:pt idx="35500">
                  <c:v>21.708663855833603</c:v>
                </c:pt>
                <c:pt idx="35501">
                  <c:v>21.251076763815895</c:v>
                </c:pt>
                <c:pt idx="35502">
                  <c:v>20.815852011436085</c:v>
                </c:pt>
                <c:pt idx="35503">
                  <c:v>20.9</c:v>
                </c:pt>
                <c:pt idx="35504">
                  <c:v>23.383168940637102</c:v>
                </c:pt>
                <c:pt idx="35505">
                  <c:v>25.790888049557061</c:v>
                </c:pt>
                <c:pt idx="35506">
                  <c:v>28.05</c:v>
                </c:pt>
                <c:pt idx="35507">
                  <c:v>30.091862818517512</c:v>
                </c:pt>
                <c:pt idx="35508">
                  <c:v>31.854435536601386</c:v>
                </c:pt>
                <c:pt idx="35509">
                  <c:v>33.284163274117475</c:v>
                </c:pt>
                <c:pt idx="35510">
                  <c:v>34.337604477238493</c:v>
                </c:pt>
                <c:pt idx="35511">
                  <c:v>34.982750868074575</c:v>
                </c:pt>
                <c:pt idx="35512">
                  <c:v>31.596000000000004</c:v>
                </c:pt>
                <c:pt idx="35513">
                  <c:v>31.212961807596798</c:v>
                </c:pt>
                <c:pt idx="35514">
                  <c:v>30.122161322930708</c:v>
                </c:pt>
                <c:pt idx="35515">
                  <c:v>28.489663031661134</c:v>
                </c:pt>
                <c:pt idx="35516">
                  <c:v>27.348221285277866</c:v>
                </c:pt>
                <c:pt idx="35517">
                  <c:v>26.180230698748986</c:v>
                </c:pt>
                <c:pt idx="35518">
                  <c:v>25.283999999999999</c:v>
                </c:pt>
                <c:pt idx="35519">
                  <c:v>24.528442570555733</c:v>
                </c:pt>
                <c:pt idx="35520">
                  <c:v>23.862783112374323</c:v>
                </c:pt>
                <c:pt idx="35521">
                  <c:v>21.79964286625318</c:v>
                </c:pt>
                <c:pt idx="35522">
                  <c:v>21.238750103322861</c:v>
                </c:pt>
                <c:pt idx="35523">
                  <c:v>20.71668384881551</c:v>
                </c:pt>
                <c:pt idx="35524">
                  <c:v>20.226348502534055</c:v>
                </c:pt>
                <c:pt idx="35525">
                  <c:v>19.76257780116476</c:v>
                </c:pt>
                <c:pt idx="35526">
                  <c:v>19.321471633212251</c:v>
                </c:pt>
                <c:pt idx="35527">
                  <c:v>20.399999999999999</c:v>
                </c:pt>
                <c:pt idx="35528">
                  <c:v>22.74425039850356</c:v>
                </c:pt>
                <c:pt idx="35529">
                  <c:v>25.017271934896527</c:v>
                </c:pt>
                <c:pt idx="35530">
                  <c:v>27.15</c:v>
                </c:pt>
                <c:pt idx="35531">
                  <c:v>29.077632730768279</c:v>
                </c:pt>
                <c:pt idx="35532">
                  <c:v>30.741599982106202</c:v>
                </c:pt>
                <c:pt idx="35533">
                  <c:v>32.091342951089921</c:v>
                </c:pt>
                <c:pt idx="35534">
                  <c:v>33.085850380609763</c:v>
                </c:pt>
                <c:pt idx="35535">
                  <c:v>33.694904665664808</c:v>
                </c:pt>
                <c:pt idx="35536">
                  <c:v>31.664000000000001</c:v>
                </c:pt>
                <c:pt idx="35537">
                  <c:v>31.275785615807564</c:v>
                </c:pt>
                <c:pt idx="35538">
                  <c:v>30.170244584051392</c:v>
                </c:pt>
                <c:pt idx="35539">
                  <c:v>28.51568550506196</c:v>
                </c:pt>
                <c:pt idx="35540">
                  <c:v>25.942116167511351</c:v>
                </c:pt>
                <c:pt idx="35541">
                  <c:v>24.758341924407752</c:v>
                </c:pt>
                <c:pt idx="35542">
                  <c:v>23.849999999999998</c:v>
                </c:pt>
                <c:pt idx="35543">
                  <c:v>23.084232335022705</c:v>
                </c:pt>
                <c:pt idx="35544">
                  <c:v>22.409577478757761</c:v>
                </c:pt>
                <c:pt idx="35545">
                  <c:v>23.357635723578241</c:v>
                </c:pt>
                <c:pt idx="35546">
                  <c:v>22.785525105389318</c:v>
                </c:pt>
                <c:pt idx="35547">
                  <c:v>22.253017525791819</c:v>
                </c:pt>
                <c:pt idx="35548">
                  <c:v>21.752875472584737</c:v>
                </c:pt>
                <c:pt idx="35549">
                  <c:v>21.279829357188053</c:v>
                </c:pt>
                <c:pt idx="35550">
                  <c:v>20.829901065876498</c:v>
                </c:pt>
                <c:pt idx="35551">
                  <c:v>18.899999999999999</c:v>
                </c:pt>
                <c:pt idx="35552">
                  <c:v>21.817289384804429</c:v>
                </c:pt>
                <c:pt idx="35553">
                  <c:v>24.645938407871235</c:v>
                </c:pt>
                <c:pt idx="35554">
                  <c:v>27.299999999999997</c:v>
                </c:pt>
                <c:pt idx="35555">
                  <c:v>29.69883184273386</c:v>
                </c:pt>
                <c:pt idx="35556">
                  <c:v>31.769546644398833</c:v>
                </c:pt>
                <c:pt idx="35557">
                  <c:v>33.449226783578567</c:v>
                </c:pt>
                <c:pt idx="35558">
                  <c:v>34.686836029203263</c:v>
                </c:pt>
                <c:pt idx="35559">
                  <c:v>35.444770250605096</c:v>
                </c:pt>
                <c:pt idx="35560">
                  <c:v>31.766000000000002</c:v>
                </c:pt>
                <c:pt idx="35561">
                  <c:v>31.370021328123716</c:v>
                </c:pt>
                <c:pt idx="35562">
                  <c:v>30.242369475732421</c:v>
                </c:pt>
                <c:pt idx="35563">
                  <c:v>28.5547192151632</c:v>
                </c:pt>
                <c:pt idx="35564">
                  <c:v>27.582958490861579</c:v>
                </c:pt>
                <c:pt idx="35565">
                  <c:v>26.375508762895912</c:v>
                </c:pt>
                <c:pt idx="35566">
                  <c:v>25.448999999999998</c:v>
                </c:pt>
                <c:pt idx="35567">
                  <c:v>24.66791698172316</c:v>
                </c:pt>
                <c:pt idx="35568">
                  <c:v>23.979769028332917</c:v>
                </c:pt>
                <c:pt idx="35569">
                  <c:v>23.638304771136553</c:v>
                </c:pt>
                <c:pt idx="35570">
                  <c:v>23.069933438033836</c:v>
                </c:pt>
                <c:pt idx="35571">
                  <c:v>22.540906300133052</c:v>
                </c:pt>
                <c:pt idx="35572">
                  <c:v>22.044033149234508</c:v>
                </c:pt>
                <c:pt idx="35573">
                  <c:v>21.574078838513621</c:v>
                </c:pt>
                <c:pt idx="35574">
                  <c:v>21.127091254988414</c:v>
                </c:pt>
                <c:pt idx="35575">
                  <c:v>20.399999999999999</c:v>
                </c:pt>
                <c:pt idx="35576">
                  <c:v>23.09154675383742</c:v>
                </c:pt>
                <c:pt idx="35577">
                  <c:v>25.701312221547862</c:v>
                </c:pt>
                <c:pt idx="35578">
                  <c:v>28.15</c:v>
                </c:pt>
                <c:pt idx="35579">
                  <c:v>30.363207950141359</c:v>
                </c:pt>
                <c:pt idx="35580">
                  <c:v>32.273688868344159</c:v>
                </c:pt>
                <c:pt idx="35581">
                  <c:v>33.823393758658796</c:v>
                </c:pt>
                <c:pt idx="35582">
                  <c:v>34.965235622181581</c:v>
                </c:pt>
                <c:pt idx="35583">
                  <c:v>35.664520171689219</c:v>
                </c:pt>
                <c:pt idx="35584">
                  <c:v>31.731999999999999</c:v>
                </c:pt>
                <c:pt idx="35585">
                  <c:v>31.33860942401833</c:v>
                </c:pt>
                <c:pt idx="35586">
                  <c:v>30.218327845172077</c:v>
                </c:pt>
                <c:pt idx="35587">
                  <c:v>28.541707978462785</c:v>
                </c:pt>
                <c:pt idx="35588">
                  <c:v>27.836011049744837</c:v>
                </c:pt>
                <c:pt idx="35589">
                  <c:v>26.636453150066526</c:v>
                </c:pt>
                <c:pt idx="35590">
                  <c:v>25.716000000000001</c:v>
                </c:pt>
                <c:pt idx="35591">
                  <c:v>24.940022099489674</c:v>
                </c:pt>
                <c:pt idx="35592">
                  <c:v>24.256371845141196</c:v>
                </c:pt>
                <c:pt idx="35593">
                  <c:v>23.174361912536046</c:v>
                </c:pt>
                <c:pt idx="35594">
                  <c:v>22.695733421502176</c:v>
                </c:pt>
                <c:pt idx="35595">
                  <c:v>22.250236884322568</c:v>
                </c:pt>
                <c:pt idx="35596">
                  <c:v>21.831817388829062</c:v>
                </c:pt>
                <c:pt idx="35597">
                  <c:v>21.436066390327259</c:v>
                </c:pt>
                <c:pt idx="35598">
                  <c:v>21.059655793674455</c:v>
                </c:pt>
                <c:pt idx="35599">
                  <c:v>20.7</c:v>
                </c:pt>
                <c:pt idx="35600">
                  <c:v>22.922696674136709</c:v>
                </c:pt>
                <c:pt idx="35601">
                  <c:v>25.077857834568558</c:v>
                </c:pt>
                <c:pt idx="35602">
                  <c:v>27.099999999999998</c:v>
                </c:pt>
                <c:pt idx="35603">
                  <c:v>28.927681403987702</c:v>
                </c:pt>
                <c:pt idx="35604">
                  <c:v>30.505368871922919</c:v>
                </c:pt>
                <c:pt idx="35605">
                  <c:v>31.785125168440814</c:v>
                </c:pt>
                <c:pt idx="35606">
                  <c:v>32.728065546059625</c:v>
                </c:pt>
                <c:pt idx="35607">
                  <c:v>33.305539238556264</c:v>
                </c:pt>
                <c:pt idx="35608">
                  <c:v>30.916</c:v>
                </c:pt>
                <c:pt idx="35609">
                  <c:v>30.58472372548912</c:v>
                </c:pt>
                <c:pt idx="35610">
                  <c:v>29.641328711723855</c:v>
                </c:pt>
                <c:pt idx="35611">
                  <c:v>28.229438297652873</c:v>
                </c:pt>
                <c:pt idx="35612">
                  <c:v>26.709272462943019</c:v>
                </c:pt>
                <c:pt idx="35613">
                  <c:v>25.699118442161286</c:v>
                </c:pt>
                <c:pt idx="35614">
                  <c:v>24.923999999999999</c:v>
                </c:pt>
                <c:pt idx="35615">
                  <c:v>24.270544925886043</c:v>
                </c:pt>
                <c:pt idx="35616">
                  <c:v>23.694839448539955</c:v>
                </c:pt>
                <c:pt idx="35617">
                  <c:v>22.784397625910728</c:v>
                </c:pt>
                <c:pt idx="35618">
                  <c:v>22.361858411169891</c:v>
                </c:pt>
                <c:pt idx="35619">
                  <c:v>21.96856849944102</c:v>
                </c:pt>
                <c:pt idx="35620">
                  <c:v>21.599182538575658</c:v>
                </c:pt>
                <c:pt idx="35621">
                  <c:v>21.249808610210785</c:v>
                </c:pt>
                <c:pt idx="35622">
                  <c:v>20.917508630353232</c:v>
                </c:pt>
                <c:pt idx="35623">
                  <c:v>20.7</c:v>
                </c:pt>
                <c:pt idx="35624">
                  <c:v>22.644859589869618</c:v>
                </c:pt>
                <c:pt idx="35625">
                  <c:v>24.53062560524749</c:v>
                </c:pt>
                <c:pt idx="35626">
                  <c:v>26.299999999999997</c:v>
                </c:pt>
                <c:pt idx="35627">
                  <c:v>27.899221228489239</c:v>
                </c:pt>
                <c:pt idx="35628">
                  <c:v>29.279697762932553</c:v>
                </c:pt>
                <c:pt idx="35629">
                  <c:v>30.399484522385713</c:v>
                </c:pt>
                <c:pt idx="35630">
                  <c:v>31.224557352802172</c:v>
                </c:pt>
                <c:pt idx="35631">
                  <c:v>31.72984683373673</c:v>
                </c:pt>
                <c:pt idx="35632">
                  <c:v>30.405999999999999</c:v>
                </c:pt>
                <c:pt idx="35633">
                  <c:v>30.113545163908363</c:v>
                </c:pt>
                <c:pt idx="35634">
                  <c:v>29.280704253318714</c:v>
                </c:pt>
                <c:pt idx="35635">
                  <c:v>28.034269747146674</c:v>
                </c:pt>
                <c:pt idx="35636">
                  <c:v>25.905060846191887</c:v>
                </c:pt>
                <c:pt idx="35637">
                  <c:v>25.01328424972051</c:v>
                </c:pt>
                <c:pt idx="35638">
                  <c:v>24.329000000000001</c:v>
                </c:pt>
                <c:pt idx="35639">
                  <c:v>23.752121692383771</c:v>
                </c:pt>
                <c:pt idx="35640">
                  <c:v>23.243881700664183</c:v>
                </c:pt>
                <c:pt idx="35641">
                  <c:v>22.450945247995122</c:v>
                </c:pt>
                <c:pt idx="35642">
                  <c:v>21.84144177894418</c:v>
                </c:pt>
                <c:pt idx="35643">
                  <c:v>21.274129782379525</c:v>
                </c:pt>
                <c:pt idx="35644">
                  <c:v>20.741298706087008</c:v>
                </c:pt>
                <c:pt idx="35645">
                  <c:v>20.23733454393237</c:v>
                </c:pt>
                <c:pt idx="35646">
                  <c:v>19.757999174757316</c:v>
                </c:pt>
                <c:pt idx="35647">
                  <c:v>20.6</c:v>
                </c:pt>
                <c:pt idx="35648">
                  <c:v>23.204722665003956</c:v>
                </c:pt>
                <c:pt idx="35649">
                  <c:v>25.730302149885034</c:v>
                </c:pt>
                <c:pt idx="35650">
                  <c:v>28.1</c:v>
                </c:pt>
                <c:pt idx="35651">
                  <c:v>30.24181414529809</c:v>
                </c:pt>
                <c:pt idx="35652">
                  <c:v>32.090666646784669</c:v>
                </c:pt>
                <c:pt idx="35653">
                  <c:v>33.590381056766581</c:v>
                </c:pt>
                <c:pt idx="35654">
                  <c:v>34.695389311788624</c:v>
                </c:pt>
                <c:pt idx="35655">
                  <c:v>35.372116295183119</c:v>
                </c:pt>
                <c:pt idx="35656">
                  <c:v>32.106000000000002</c:v>
                </c:pt>
                <c:pt idx="35657">
                  <c:v>31.684140369177552</c:v>
                </c:pt>
                <c:pt idx="35658">
                  <c:v>30.482785781335849</c:v>
                </c:pt>
                <c:pt idx="35659">
                  <c:v>28.68483158216733</c:v>
                </c:pt>
                <c:pt idx="35660">
                  <c:v>26.952432902029003</c:v>
                </c:pt>
                <c:pt idx="35661">
                  <c:v>25.666064891189762</c:v>
                </c:pt>
                <c:pt idx="35662">
                  <c:v>24.679000000000002</c:v>
                </c:pt>
                <c:pt idx="35663">
                  <c:v>23.846865804058005</c:v>
                </c:pt>
                <c:pt idx="35664">
                  <c:v>23.1137408602501</c:v>
                </c:pt>
                <c:pt idx="35665">
                  <c:v>22.064326199161364</c:v>
                </c:pt>
                <c:pt idx="35666">
                  <c:v>21.529608431834465</c:v>
                </c:pt>
                <c:pt idx="35667">
                  <c:v>21.03190526920412</c:v>
                </c:pt>
                <c:pt idx="35668">
                  <c:v>20.56445223908247</c:v>
                </c:pt>
                <c:pt idx="35669">
                  <c:v>20.122324170443736</c:v>
                </c:pt>
                <c:pt idx="35670">
                  <c:v>19.701802956995682</c:v>
                </c:pt>
                <c:pt idx="35671">
                  <c:v>19.3</c:v>
                </c:pt>
                <c:pt idx="35672">
                  <c:v>21.783168940637104</c:v>
                </c:pt>
                <c:pt idx="35673">
                  <c:v>24.190888049557064</c:v>
                </c:pt>
                <c:pt idx="35674">
                  <c:v>26.45</c:v>
                </c:pt>
                <c:pt idx="35675">
                  <c:v>28.491862818517511</c:v>
                </c:pt>
                <c:pt idx="35676">
                  <c:v>30.254435536601385</c:v>
                </c:pt>
                <c:pt idx="35677">
                  <c:v>31.684163274117473</c:v>
                </c:pt>
                <c:pt idx="35678">
                  <c:v>32.737604477238492</c:v>
                </c:pt>
                <c:pt idx="35679">
                  <c:v>33.382750868074574</c:v>
                </c:pt>
                <c:pt idx="35680">
                  <c:v>31.426000000000002</c:v>
                </c:pt>
                <c:pt idx="35681">
                  <c:v>31.055902287069877</c:v>
                </c:pt>
                <c:pt idx="35682">
                  <c:v>30.001953170128996</c:v>
                </c:pt>
                <c:pt idx="35683">
                  <c:v>28.424606848159069</c:v>
                </c:pt>
                <c:pt idx="35684">
                  <c:v>26.013484079694155</c:v>
                </c:pt>
                <c:pt idx="35685">
                  <c:v>24.884952634602062</c:v>
                </c:pt>
                <c:pt idx="35686">
                  <c:v>24.018999999999998</c:v>
                </c:pt>
                <c:pt idx="35687">
                  <c:v>23.288968159388311</c:v>
                </c:pt>
                <c:pt idx="35688">
                  <c:v>22.645797196415732</c:v>
                </c:pt>
                <c:pt idx="35689">
                  <c:v>21.16693096264525</c:v>
                </c:pt>
                <c:pt idx="35690">
                  <c:v>20.534991783077089</c:v>
                </c:pt>
                <c:pt idx="35691">
                  <c:v>19.946797136332144</c:v>
                </c:pt>
                <c:pt idx="35692">
                  <c:v>19.39435264618837</c:v>
                </c:pt>
                <c:pt idx="35693">
                  <c:v>18.871837655978958</c:v>
                </c:pt>
                <c:pt idx="35694">
                  <c:v>18.374858040085805</c:v>
                </c:pt>
                <c:pt idx="35695">
                  <c:v>19.3</c:v>
                </c:pt>
                <c:pt idx="35696">
                  <c:v>21.991546753837419</c:v>
                </c:pt>
                <c:pt idx="35697">
                  <c:v>24.601312221547865</c:v>
                </c:pt>
                <c:pt idx="35698">
                  <c:v>27.049999999999997</c:v>
                </c:pt>
                <c:pt idx="35699">
                  <c:v>29.263207950141357</c:v>
                </c:pt>
                <c:pt idx="35700">
                  <c:v>31.173688868344158</c:v>
                </c:pt>
                <c:pt idx="35701">
                  <c:v>32.723393758658794</c:v>
                </c:pt>
                <c:pt idx="35702">
                  <c:v>33.865235622181572</c:v>
                </c:pt>
                <c:pt idx="35703">
                  <c:v>34.564520171689225</c:v>
                </c:pt>
                <c:pt idx="35704">
                  <c:v>32.31</c:v>
                </c:pt>
                <c:pt idx="35705">
                  <c:v>31.872611793809853</c:v>
                </c:pt>
                <c:pt idx="35706">
                  <c:v>30.627035564697902</c:v>
                </c:pt>
                <c:pt idx="35707">
                  <c:v>28.762899002369807</c:v>
                </c:pt>
                <c:pt idx="35708">
                  <c:v>25.834117548729456</c:v>
                </c:pt>
                <c:pt idx="35709">
                  <c:v>24.500398568166069</c:v>
                </c:pt>
                <c:pt idx="35710">
                  <c:v>23.476999999999997</c:v>
                </c:pt>
                <c:pt idx="35711">
                  <c:v>22.614235097458913</c:v>
                </c:pt>
                <c:pt idx="35712">
                  <c:v>21.854123959400411</c:v>
                </c:pt>
                <c:pt idx="35713">
                  <c:v>23.333095244168785</c:v>
                </c:pt>
                <c:pt idx="35714">
                  <c:v>22.959166735548575</c:v>
                </c:pt>
                <c:pt idx="35715">
                  <c:v>22.611122565877007</c:v>
                </c:pt>
                <c:pt idx="35716">
                  <c:v>22.284232335022704</c:v>
                </c:pt>
                <c:pt idx="35717">
                  <c:v>21.97505186744317</c:v>
                </c:pt>
                <c:pt idx="35718">
                  <c:v>21.680981088808167</c:v>
                </c:pt>
                <c:pt idx="35719">
                  <c:v>17.899999999999999</c:v>
                </c:pt>
                <c:pt idx="35720">
                  <c:v>20.24425039850356</c:v>
                </c:pt>
                <c:pt idx="35721">
                  <c:v>22.517271934896527</c:v>
                </c:pt>
                <c:pt idx="35722">
                  <c:v>24.65</c:v>
                </c:pt>
                <c:pt idx="35723">
                  <c:v>26.577632730768279</c:v>
                </c:pt>
                <c:pt idx="35724">
                  <c:v>28.241599982106202</c:v>
                </c:pt>
                <c:pt idx="35725">
                  <c:v>29.591342951089921</c:v>
                </c:pt>
                <c:pt idx="35726">
                  <c:v>30.585850380609763</c:v>
                </c:pt>
                <c:pt idx="35727">
                  <c:v>31.194904665664808</c:v>
                </c:pt>
                <c:pt idx="35728">
                  <c:v>29.963999999999999</c:v>
                </c:pt>
                <c:pt idx="35729">
                  <c:v>29.705190410538375</c:v>
                </c:pt>
                <c:pt idx="35730">
                  <c:v>28.96816305603426</c:v>
                </c:pt>
                <c:pt idx="35731">
                  <c:v>27.865123670041307</c:v>
                </c:pt>
                <c:pt idx="35732">
                  <c:v>26.094744111674235</c:v>
                </c:pt>
                <c:pt idx="35733">
                  <c:v>25.305561282938502</c:v>
                </c:pt>
                <c:pt idx="35734">
                  <c:v>24.7</c:v>
                </c:pt>
                <c:pt idx="35735">
                  <c:v>24.189488223348469</c:v>
                </c:pt>
                <c:pt idx="35736">
                  <c:v>23.739718319171839</c:v>
                </c:pt>
                <c:pt idx="35737">
                  <c:v>22.225664294277991</c:v>
                </c:pt>
                <c:pt idx="35738">
                  <c:v>21.69842509712349</c:v>
                </c:pt>
                <c:pt idx="35739">
                  <c:v>21.207682817886582</c:v>
                </c:pt>
                <c:pt idx="35740">
                  <c:v>20.746767592382014</c:v>
                </c:pt>
                <c:pt idx="35741">
                  <c:v>20.310823133094871</c:v>
                </c:pt>
                <c:pt idx="35742">
                  <c:v>19.896183335219519</c:v>
                </c:pt>
                <c:pt idx="35743">
                  <c:v>21.4</c:v>
                </c:pt>
                <c:pt idx="35744">
                  <c:v>23.518507767536548</c:v>
                </c:pt>
                <c:pt idx="35745">
                  <c:v>25.572645748573159</c:v>
                </c:pt>
                <c:pt idx="35746">
                  <c:v>27.5</c:v>
                </c:pt>
                <c:pt idx="35747">
                  <c:v>29.242008838175778</c:v>
                </c:pt>
                <c:pt idx="35748">
                  <c:v>30.745742206051531</c:v>
                </c:pt>
                <c:pt idx="35749">
                  <c:v>31.965509926170149</c:v>
                </c:pt>
                <c:pt idx="35750">
                  <c:v>32.86424997358808</c:v>
                </c:pt>
                <c:pt idx="35751">
                  <c:v>33.414654586748938</c:v>
                </c:pt>
                <c:pt idx="35752">
                  <c:v>31.358000000000001</c:v>
                </c:pt>
                <c:pt idx="35753">
                  <c:v>30.993078478859111</c:v>
                </c:pt>
                <c:pt idx="35754">
                  <c:v>29.953869909008311</c:v>
                </c:pt>
                <c:pt idx="35755">
                  <c:v>28.39858437475824</c:v>
                </c:pt>
                <c:pt idx="35756">
                  <c:v>26.119589197460673</c:v>
                </c:pt>
                <c:pt idx="35757">
                  <c:v>25.006841408943291</c:v>
                </c:pt>
                <c:pt idx="35758">
                  <c:v>24.152999999999999</c:v>
                </c:pt>
                <c:pt idx="35759">
                  <c:v>23.433178394921342</c:v>
                </c:pt>
                <c:pt idx="35760">
                  <c:v>22.799002830032297</c:v>
                </c:pt>
                <c:pt idx="35761">
                  <c:v>22.80298810404474</c:v>
                </c:pt>
                <c:pt idx="35762">
                  <c:v>22.260791766545434</c:v>
                </c:pt>
                <c:pt idx="35763">
                  <c:v>21.756127720521661</c:v>
                </c:pt>
                <c:pt idx="35764">
                  <c:v>21.282136885782922</c:v>
                </c:pt>
                <c:pt idx="35765">
                  <c:v>20.8338252077926</c:v>
                </c:pt>
                <c:pt idx="35766">
                  <c:v>20.407422578771843</c:v>
                </c:pt>
                <c:pt idx="35767">
                  <c:v>19.5</c:v>
                </c:pt>
                <c:pt idx="35768">
                  <c:v>22.104722665003955</c:v>
                </c:pt>
                <c:pt idx="35769">
                  <c:v>24.630302149885033</c:v>
                </c:pt>
                <c:pt idx="35770">
                  <c:v>27</c:v>
                </c:pt>
                <c:pt idx="35771">
                  <c:v>29.141814145298088</c:v>
                </c:pt>
                <c:pt idx="35772">
                  <c:v>30.990666646784668</c:v>
                </c:pt>
                <c:pt idx="35773">
                  <c:v>32.49038105676658</c:v>
                </c:pt>
                <c:pt idx="35774">
                  <c:v>33.595389311788622</c:v>
                </c:pt>
                <c:pt idx="35775">
                  <c:v>34.272116295183125</c:v>
                </c:pt>
                <c:pt idx="35776">
                  <c:v>31.494</c:v>
                </c:pt>
                <c:pt idx="35777">
                  <c:v>31.118726095280643</c:v>
                </c:pt>
                <c:pt idx="35778">
                  <c:v>30.05003643124968</c:v>
                </c:pt>
                <c:pt idx="35779">
                  <c:v>28.450629321559894</c:v>
                </c:pt>
                <c:pt idx="35780">
                  <c:v>26.80737896192764</c:v>
                </c:pt>
                <c:pt idx="35781">
                  <c:v>25.663063860260831</c:v>
                </c:pt>
                <c:pt idx="35782">
                  <c:v>24.785</c:v>
                </c:pt>
                <c:pt idx="35783">
                  <c:v>24.044757923855279</c:v>
                </c:pt>
                <c:pt idx="35784">
                  <c:v>23.392591562799169</c:v>
                </c:pt>
                <c:pt idx="35785">
                  <c:v>23.629009532069549</c:v>
                </c:pt>
                <c:pt idx="35786">
                  <c:v>23.120466760346062</c:v>
                </c:pt>
                <c:pt idx="35787">
                  <c:v>22.647126689592731</c:v>
                </c:pt>
                <c:pt idx="35788">
                  <c:v>22.202555975630879</c:v>
                </c:pt>
                <c:pt idx="35789">
                  <c:v>21.782070539722714</c:v>
                </c:pt>
                <c:pt idx="35790">
                  <c:v>21.382134280779109</c:v>
                </c:pt>
                <c:pt idx="35791">
                  <c:v>20</c:v>
                </c:pt>
                <c:pt idx="35792">
                  <c:v>22.535263393937182</c:v>
                </c:pt>
                <c:pt idx="35793">
                  <c:v>24.993494092554762</c:v>
                </c:pt>
                <c:pt idx="35794">
                  <c:v>27.3</c:v>
                </c:pt>
                <c:pt idx="35795">
                  <c:v>29.384699101423472</c:v>
                </c:pt>
                <c:pt idx="35796">
                  <c:v>31.184248869537079</c:v>
                </c:pt>
                <c:pt idx="35797">
                  <c:v>32.643970895252806</c:v>
                </c:pt>
                <c:pt idx="35798">
                  <c:v>33.719512263474265</c:v>
                </c:pt>
                <c:pt idx="35799">
                  <c:v>34.378193193978241</c:v>
                </c:pt>
                <c:pt idx="35800">
                  <c:v>31.188000000000002</c:v>
                </c:pt>
                <c:pt idx="35801">
                  <c:v>30.836018958332193</c:v>
                </c:pt>
                <c:pt idx="35802">
                  <c:v>29.833661756206599</c:v>
                </c:pt>
                <c:pt idx="35803">
                  <c:v>28.333528191256178</c:v>
                </c:pt>
                <c:pt idx="35804">
                  <c:v>27.384851991876957</c:v>
                </c:pt>
                <c:pt idx="35805">
                  <c:v>26.311563344796365</c:v>
                </c:pt>
                <c:pt idx="35806">
                  <c:v>25.488</c:v>
                </c:pt>
                <c:pt idx="35807">
                  <c:v>24.793703983753918</c:v>
                </c:pt>
                <c:pt idx="35808">
                  <c:v>24.182016914073703</c:v>
                </c:pt>
                <c:pt idx="35809">
                  <c:v>23.229750006377223</c:v>
                </c:pt>
                <c:pt idx="35810">
                  <c:v>22.837125072326003</c:v>
                </c:pt>
                <c:pt idx="35811">
                  <c:v>22.471678694170858</c:v>
                </c:pt>
                <c:pt idx="35812">
                  <c:v>22.128443951773839</c:v>
                </c:pt>
                <c:pt idx="35813">
                  <c:v>21.803804460815329</c:v>
                </c:pt>
                <c:pt idx="35814">
                  <c:v>21.495030143248577</c:v>
                </c:pt>
                <c:pt idx="35815">
                  <c:v>21</c:v>
                </c:pt>
                <c:pt idx="35816">
                  <c:v>22.858035501036156</c:v>
                </c:pt>
                <c:pt idx="35817">
                  <c:v>24.659615533584656</c:v>
                </c:pt>
                <c:pt idx="35818">
                  <c:v>26.349999999999998</c:v>
                </c:pt>
                <c:pt idx="35819">
                  <c:v>27.877827423645968</c:v>
                </c:pt>
                <c:pt idx="35820">
                  <c:v>29.196675541373065</c:v>
                </c:pt>
                <c:pt idx="35821">
                  <c:v>30.266471820493493</c:v>
                </c:pt>
                <c:pt idx="35822">
                  <c:v>31.054711042409217</c:v>
                </c:pt>
                <c:pt idx="35823">
                  <c:v>31.537442957230624</c:v>
                </c:pt>
                <c:pt idx="35824">
                  <c:v>30.134</c:v>
                </c:pt>
                <c:pt idx="35825">
                  <c:v>29.862249931065293</c:v>
                </c:pt>
                <c:pt idx="35826">
                  <c:v>29.088371208835976</c:v>
                </c:pt>
                <c:pt idx="35827">
                  <c:v>27.930179853543372</c:v>
                </c:pt>
                <c:pt idx="35828">
                  <c:v>26.129481317257945</c:v>
                </c:pt>
                <c:pt idx="35829">
                  <c:v>25.300839347085429</c:v>
                </c:pt>
                <c:pt idx="35830">
                  <c:v>24.664999999999999</c:v>
                </c:pt>
                <c:pt idx="35831">
                  <c:v>24.128962634515894</c:v>
                </c:pt>
                <c:pt idx="35832">
                  <c:v>23.656704235130434</c:v>
                </c:pt>
                <c:pt idx="35833">
                  <c:v>24.529750006377228</c:v>
                </c:pt>
                <c:pt idx="35834">
                  <c:v>24.137125072326004</c:v>
                </c:pt>
                <c:pt idx="35835">
                  <c:v>23.771678694170859</c:v>
                </c:pt>
                <c:pt idx="35836">
                  <c:v>23.42844395177384</c:v>
                </c:pt>
                <c:pt idx="35837">
                  <c:v>23.103804460815333</c:v>
                </c:pt>
                <c:pt idx="35838">
                  <c:v>22.795030143248578</c:v>
                </c:pt>
                <c:pt idx="35839">
                  <c:v>21.2</c:v>
                </c:pt>
                <c:pt idx="35840">
                  <c:v>23.249048496469776</c:v>
                </c:pt>
                <c:pt idx="35841">
                  <c:v>25.235837691242892</c:v>
                </c:pt>
                <c:pt idx="35842">
                  <c:v>27.099999999999998</c:v>
                </c:pt>
                <c:pt idx="35843">
                  <c:v>28.784893794301162</c:v>
                </c:pt>
                <c:pt idx="35844">
                  <c:v>30.23932442880394</c:v>
                </c:pt>
                <c:pt idx="35845">
                  <c:v>31.419099764656373</c:v>
                </c:pt>
                <c:pt idx="35846">
                  <c:v>32.28837292527372</c:v>
                </c:pt>
                <c:pt idx="35847">
                  <c:v>32.820731485544059</c:v>
                </c:pt>
                <c:pt idx="35848">
                  <c:v>30.134</c:v>
                </c:pt>
                <c:pt idx="35849">
                  <c:v>29.862249931065293</c:v>
                </c:pt>
                <c:pt idx="35850">
                  <c:v>29.088371208835976</c:v>
                </c:pt>
                <c:pt idx="35851">
                  <c:v>27.930179853543372</c:v>
                </c:pt>
                <c:pt idx="35852">
                  <c:v>27.429481317257945</c:v>
                </c:pt>
                <c:pt idx="35853">
                  <c:v>26.600839347085429</c:v>
                </c:pt>
                <c:pt idx="35854">
                  <c:v>25.965</c:v>
                </c:pt>
                <c:pt idx="35855">
                  <c:v>25.428962634515894</c:v>
                </c:pt>
                <c:pt idx="35856">
                  <c:v>24.956704235130434</c:v>
                </c:pt>
                <c:pt idx="35857">
                  <c:v>23.571757149052164</c:v>
                </c:pt>
                <c:pt idx="35858">
                  <c:v>23.190350070259548</c:v>
                </c:pt>
                <c:pt idx="35859">
                  <c:v>22.835345017194548</c:v>
                </c:pt>
                <c:pt idx="35860">
                  <c:v>22.501916981723159</c:v>
                </c:pt>
                <c:pt idx="35861">
                  <c:v>22.186552904792038</c:v>
                </c:pt>
                <c:pt idx="35862">
                  <c:v>21.886600710584332</c:v>
                </c:pt>
                <c:pt idx="35863">
                  <c:v>22.5</c:v>
                </c:pt>
                <c:pt idx="35864">
                  <c:v>24.114928052302453</c:v>
                </c:pt>
                <c:pt idx="35865">
                  <c:v>25.68078733292872</c:v>
                </c:pt>
                <c:pt idx="35866">
                  <c:v>27.15</c:v>
                </c:pt>
                <c:pt idx="35867">
                  <c:v>28.477924770084815</c:v>
                </c:pt>
                <c:pt idx="35868">
                  <c:v>29.624213321006497</c:v>
                </c:pt>
                <c:pt idx="35869">
                  <c:v>30.554036255195278</c:v>
                </c:pt>
                <c:pt idx="35870">
                  <c:v>31.239141373308946</c:v>
                </c:pt>
                <c:pt idx="35871">
                  <c:v>31.658712103013535</c:v>
                </c:pt>
                <c:pt idx="35872">
                  <c:v>30.032</c:v>
                </c:pt>
                <c:pt idx="35873">
                  <c:v>29.768014218749144</c:v>
                </c:pt>
                <c:pt idx="35874">
                  <c:v>29.016246317154948</c:v>
                </c:pt>
                <c:pt idx="35875">
                  <c:v>27.891146143442132</c:v>
                </c:pt>
                <c:pt idx="35876">
                  <c:v>26.388638993907719</c:v>
                </c:pt>
                <c:pt idx="35877">
                  <c:v>25.583672508597274</c:v>
                </c:pt>
                <c:pt idx="35878">
                  <c:v>24.966000000000001</c:v>
                </c:pt>
                <c:pt idx="35879">
                  <c:v>24.445277987815441</c:v>
                </c:pt>
                <c:pt idx="35880">
                  <c:v>23.986512685555279</c:v>
                </c:pt>
                <c:pt idx="35881">
                  <c:v>21.222319056486427</c:v>
                </c:pt>
                <c:pt idx="35882">
                  <c:v>20.67638343390092</c:v>
                </c:pt>
                <c:pt idx="35883">
                  <c:v>20.168238946180431</c:v>
                </c:pt>
                <c:pt idx="35884">
                  <c:v>19.690979209133147</c:v>
                </c:pt>
                <c:pt idx="35885">
                  <c:v>19.239575726467031</c:v>
                </c:pt>
                <c:pt idx="35886">
                  <c:v>18.810232389659923</c:v>
                </c:pt>
                <c:pt idx="35887">
                  <c:v>21.6</c:v>
                </c:pt>
                <c:pt idx="35888">
                  <c:v>23.579589225403009</c:v>
                </c:pt>
                <c:pt idx="35889">
                  <c:v>25.499029633912624</c:v>
                </c:pt>
                <c:pt idx="35890">
                  <c:v>27.3</c:v>
                </c:pt>
                <c:pt idx="35891">
                  <c:v>28.927778750426548</c:v>
                </c:pt>
                <c:pt idx="35892">
                  <c:v>30.33290665155635</c:v>
                </c:pt>
                <c:pt idx="35893">
                  <c:v>31.472689603142598</c:v>
                </c:pt>
                <c:pt idx="35894">
                  <c:v>32.312495876959353</c:v>
                </c:pt>
                <c:pt idx="35895">
                  <c:v>32.826808384339174</c:v>
                </c:pt>
                <c:pt idx="35896">
                  <c:v>31.527999999999999</c:v>
                </c:pt>
                <c:pt idx="35897">
                  <c:v>31.150137999386025</c:v>
                </c:pt>
                <c:pt idx="35898">
                  <c:v>30.07407806181002</c:v>
                </c:pt>
                <c:pt idx="35899">
                  <c:v>28.463640558260305</c:v>
                </c:pt>
                <c:pt idx="35900">
                  <c:v>25.254326403044384</c:v>
                </c:pt>
                <c:pt idx="35901">
                  <c:v>24.102119473090216</c:v>
                </c:pt>
                <c:pt idx="35902">
                  <c:v>23.218</c:v>
                </c:pt>
                <c:pt idx="35903">
                  <c:v>22.472652806088767</c:v>
                </c:pt>
                <c:pt idx="35904">
                  <c:v>21.815988745990886</c:v>
                </c:pt>
                <c:pt idx="35905">
                  <c:v>23.280311913811492</c:v>
                </c:pt>
                <c:pt idx="35906">
                  <c:v>22.723158435967377</c:v>
                </c:pt>
                <c:pt idx="35907">
                  <c:v>22.204572623156739</c:v>
                </c:pt>
                <c:pt idx="35908">
                  <c:v>21.717506179183829</c:v>
                </c:pt>
                <c:pt idx="35909">
                  <c:v>21.256827282490327</c:v>
                </c:pt>
                <c:pt idx="35910">
                  <c:v>20.81866182232417</c:v>
                </c:pt>
                <c:pt idx="35911">
                  <c:v>18.399999999999999</c:v>
                </c:pt>
                <c:pt idx="35912">
                  <c:v>21.334654202571119</c:v>
                </c:pt>
                <c:pt idx="35913">
                  <c:v>24.180140422203799</c:v>
                </c:pt>
                <c:pt idx="35914">
                  <c:v>26.849999999999994</c:v>
                </c:pt>
                <c:pt idx="35915">
                  <c:v>29.263110603702511</c:v>
                </c:pt>
                <c:pt idx="35916">
                  <c:v>31.346151088710727</c:v>
                </c:pt>
                <c:pt idx="35917">
                  <c:v>33.03582932395701</c:v>
                </c:pt>
                <c:pt idx="35918">
                  <c:v>34.280805291281851</c:v>
                </c:pt>
                <c:pt idx="35919">
                  <c:v>35.043251025906315</c:v>
                </c:pt>
                <c:pt idx="35920">
                  <c:v>31.63</c:v>
                </c:pt>
                <c:pt idx="35921">
                  <c:v>31.244373711702178</c:v>
                </c:pt>
                <c:pt idx="35922">
                  <c:v>30.146202953491049</c:v>
                </c:pt>
                <c:pt idx="35923">
                  <c:v>28.502674268361545</c:v>
                </c:pt>
                <c:pt idx="35924">
                  <c:v>27.395168726394608</c:v>
                </c:pt>
                <c:pt idx="35925">
                  <c:v>26.219286311578369</c:v>
                </c:pt>
                <c:pt idx="35926">
                  <c:v>25.317</c:v>
                </c:pt>
                <c:pt idx="35927">
                  <c:v>24.556337452789219</c:v>
                </c:pt>
                <c:pt idx="35928">
                  <c:v>23.886180295566042</c:v>
                </c:pt>
                <c:pt idx="35929">
                  <c:v>23.63570000765267</c:v>
                </c:pt>
                <c:pt idx="35930">
                  <c:v>23.164550086791202</c:v>
                </c:pt>
                <c:pt idx="35931">
                  <c:v>22.726014433005027</c:v>
                </c:pt>
                <c:pt idx="35932">
                  <c:v>22.314132742128606</c:v>
                </c:pt>
                <c:pt idx="35933">
                  <c:v>21.924565352978394</c:v>
                </c:pt>
                <c:pt idx="35934">
                  <c:v>21.554036171898289</c:v>
                </c:pt>
                <c:pt idx="35935">
                  <c:v>20.399999999999999</c:v>
                </c:pt>
                <c:pt idx="35936">
                  <c:v>22.726885580736866</c:v>
                </c:pt>
                <c:pt idx="35937">
                  <c:v>24.98306992056396</c:v>
                </c:pt>
                <c:pt idx="35938">
                  <c:v>27.099999999999998</c:v>
                </c:pt>
                <c:pt idx="35939">
                  <c:v>29.013353969799624</c:v>
                </c:pt>
                <c:pt idx="35940">
                  <c:v>30.664995537794304</c:v>
                </c:pt>
                <c:pt idx="35941">
                  <c:v>32.004740410711477</c:v>
                </c:pt>
                <c:pt idx="35942">
                  <c:v>32.991881118531168</c:v>
                </c:pt>
                <c:pt idx="35943">
                  <c:v>33.596423890363582</c:v>
                </c:pt>
                <c:pt idx="35944">
                  <c:v>30.847999999999999</c:v>
                </c:pt>
                <c:pt idx="35945">
                  <c:v>30.521899917278351</c:v>
                </c:pt>
                <c:pt idx="35946">
                  <c:v>29.59324545060317</c:v>
                </c:pt>
                <c:pt idx="35947">
                  <c:v>28.203415824252044</c:v>
                </c:pt>
                <c:pt idx="35948">
                  <c:v>27.115377580709534</c:v>
                </c:pt>
                <c:pt idx="35949">
                  <c:v>26.121007216502512</c:v>
                </c:pt>
                <c:pt idx="35950">
                  <c:v>25.357999999999997</c:v>
                </c:pt>
                <c:pt idx="35951">
                  <c:v>24.71475516141907</c:v>
                </c:pt>
                <c:pt idx="35952">
                  <c:v>24.148045082156518</c:v>
                </c:pt>
                <c:pt idx="35953">
                  <c:v>22.806333341836304</c:v>
                </c:pt>
                <c:pt idx="35954">
                  <c:v>22.282833429768008</c:v>
                </c:pt>
                <c:pt idx="35955">
                  <c:v>21.795571592227812</c:v>
                </c:pt>
                <c:pt idx="35956">
                  <c:v>21.337925269031789</c:v>
                </c:pt>
                <c:pt idx="35957">
                  <c:v>20.90507261442044</c:v>
                </c:pt>
                <c:pt idx="35958">
                  <c:v>20.493373524331439</c:v>
                </c:pt>
                <c:pt idx="35959">
                  <c:v>21.2</c:v>
                </c:pt>
                <c:pt idx="35960">
                  <c:v>23.4400614919034</c:v>
                </c:pt>
                <c:pt idx="35961">
                  <c:v>25.612059848901126</c:v>
                </c:pt>
                <c:pt idx="35962">
                  <c:v>27.65</c:v>
                </c:pt>
                <c:pt idx="35963">
                  <c:v>29.491960164956357</c:v>
                </c:pt>
                <c:pt idx="35964">
                  <c:v>31.081973316234816</c:v>
                </c:pt>
                <c:pt idx="35965">
                  <c:v>32.371727708819257</c:v>
                </c:pt>
                <c:pt idx="35966">
                  <c:v>33.32203480813822</c:v>
                </c:pt>
                <c:pt idx="35967">
                  <c:v>33.904020013857483</c:v>
                </c:pt>
                <c:pt idx="35968">
                  <c:v>31.324000000000002</c:v>
                </c:pt>
                <c:pt idx="35969">
                  <c:v>30.961666574753728</c:v>
                </c:pt>
                <c:pt idx="35970">
                  <c:v>29.929828278447967</c:v>
                </c:pt>
                <c:pt idx="35971">
                  <c:v>28.385573138057829</c:v>
                </c:pt>
                <c:pt idx="35972">
                  <c:v>26.672641756343928</c:v>
                </c:pt>
                <c:pt idx="35973">
                  <c:v>25.567785796113906</c:v>
                </c:pt>
                <c:pt idx="35974">
                  <c:v>24.72</c:v>
                </c:pt>
                <c:pt idx="35975">
                  <c:v>24.005283512687861</c:v>
                </c:pt>
                <c:pt idx="35976">
                  <c:v>23.37560564684058</c:v>
                </c:pt>
                <c:pt idx="35977">
                  <c:v>22.518973818694867</c:v>
                </c:pt>
                <c:pt idx="35978">
                  <c:v>21.954341770678351</c:v>
                </c:pt>
                <c:pt idx="35979">
                  <c:v>21.428795074474284</c:v>
                </c:pt>
                <c:pt idx="35980">
                  <c:v>20.935190825884284</c:v>
                </c:pt>
                <c:pt idx="35981">
                  <c:v>20.468328319839191</c:v>
                </c:pt>
                <c:pt idx="35982">
                  <c:v>20.024281444100335</c:v>
                </c:pt>
                <c:pt idx="35983">
                  <c:v>20.100000000000001</c:v>
                </c:pt>
                <c:pt idx="35984">
                  <c:v>22.635263393937183</c:v>
                </c:pt>
                <c:pt idx="35985">
                  <c:v>25.093494092554764</c:v>
                </c:pt>
                <c:pt idx="35986">
                  <c:v>27.400000000000002</c:v>
                </c:pt>
                <c:pt idx="35987">
                  <c:v>29.484699101423473</c:v>
                </c:pt>
                <c:pt idx="35988">
                  <c:v>31.28424886953708</c:v>
                </c:pt>
                <c:pt idx="35989">
                  <c:v>32.743970895252808</c:v>
                </c:pt>
                <c:pt idx="35990">
                  <c:v>33.819512263474266</c:v>
                </c:pt>
                <c:pt idx="35991">
                  <c:v>34.478193193978242</c:v>
                </c:pt>
                <c:pt idx="35992">
                  <c:v>31.698</c:v>
                </c:pt>
                <c:pt idx="35993">
                  <c:v>31.307197519912947</c:v>
                </c:pt>
                <c:pt idx="35994">
                  <c:v>30.194286214611736</c:v>
                </c:pt>
                <c:pt idx="35995">
                  <c:v>28.528696741762371</c:v>
                </c:pt>
                <c:pt idx="35996">
                  <c:v>26.689063608628096</c:v>
                </c:pt>
                <c:pt idx="35997">
                  <c:v>25.497397537237141</c:v>
                </c:pt>
                <c:pt idx="35998">
                  <c:v>24.583000000000002</c:v>
                </c:pt>
                <c:pt idx="35999">
                  <c:v>23.81212721725619</c:v>
                </c:pt>
                <c:pt idx="36000">
                  <c:v>23.132974661949483</c:v>
                </c:pt>
                <c:pt idx="36001">
                  <c:v>22.203728578352415</c:v>
                </c:pt>
                <c:pt idx="36002">
                  <c:v>21.777450078525376</c:v>
                </c:pt>
                <c:pt idx="36003">
                  <c:v>21.380679725099789</c:v>
                </c:pt>
                <c:pt idx="36004">
                  <c:v>21.008024861925882</c:v>
                </c:pt>
                <c:pt idx="36005">
                  <c:v>20.655559128885216</c:v>
                </c:pt>
                <c:pt idx="36006">
                  <c:v>20.320318441241312</c:v>
                </c:pt>
                <c:pt idx="36007">
                  <c:v>19.600000000000001</c:v>
                </c:pt>
                <c:pt idx="36008">
                  <c:v>21.649048496469778</c:v>
                </c:pt>
                <c:pt idx="36009">
                  <c:v>23.635837691242891</c:v>
                </c:pt>
                <c:pt idx="36010">
                  <c:v>25.5</c:v>
                </c:pt>
                <c:pt idx="36011">
                  <c:v>27.184893794301161</c:v>
                </c:pt>
                <c:pt idx="36012">
                  <c:v>28.639324428803938</c:v>
                </c:pt>
                <c:pt idx="36013">
                  <c:v>29.819099764656375</c:v>
                </c:pt>
                <c:pt idx="36014">
                  <c:v>30.688372925273718</c:v>
                </c:pt>
                <c:pt idx="36015">
                  <c:v>31.220731485544054</c:v>
                </c:pt>
                <c:pt idx="36016">
                  <c:v>30.44</c:v>
                </c:pt>
                <c:pt idx="36017">
                  <c:v>30.144957068013749</c:v>
                </c:pt>
                <c:pt idx="36018">
                  <c:v>29.304745883879058</c:v>
                </c:pt>
                <c:pt idx="36019">
                  <c:v>28.047280983847088</c:v>
                </c:pt>
                <c:pt idx="36020">
                  <c:v>25.352008287308625</c:v>
                </c:pt>
                <c:pt idx="36021">
                  <c:v>24.452339862549891</c:v>
                </c:pt>
                <c:pt idx="36022">
                  <c:v>23.762</c:v>
                </c:pt>
                <c:pt idx="36023">
                  <c:v>23.180016574617255</c:v>
                </c:pt>
                <c:pt idx="36024">
                  <c:v>22.667278883855897</c:v>
                </c:pt>
                <c:pt idx="36025">
                  <c:v>23.703728578352415</c:v>
                </c:pt>
                <c:pt idx="36026">
                  <c:v>23.277450078525376</c:v>
                </c:pt>
                <c:pt idx="36027">
                  <c:v>22.880679725099789</c:v>
                </c:pt>
                <c:pt idx="36028">
                  <c:v>22.508024861925882</c:v>
                </c:pt>
                <c:pt idx="36029">
                  <c:v>22.155559128885216</c:v>
                </c:pt>
                <c:pt idx="36030">
                  <c:v>21.820318441241312</c:v>
                </c:pt>
                <c:pt idx="36031">
                  <c:v>20</c:v>
                </c:pt>
                <c:pt idx="36032">
                  <c:v>22.240061491903401</c:v>
                </c:pt>
                <c:pt idx="36033">
                  <c:v>24.412059848901126</c:v>
                </c:pt>
                <c:pt idx="36034">
                  <c:v>26.45</c:v>
                </c:pt>
                <c:pt idx="36035">
                  <c:v>28.291960164956357</c:v>
                </c:pt>
                <c:pt idx="36036">
                  <c:v>29.881973316234813</c:v>
                </c:pt>
                <c:pt idx="36037">
                  <c:v>31.171727708819255</c:v>
                </c:pt>
                <c:pt idx="36038">
                  <c:v>32.122034808138217</c:v>
                </c:pt>
                <c:pt idx="36039">
                  <c:v>32.70402001385748</c:v>
                </c:pt>
                <c:pt idx="36040">
                  <c:v>30.44</c:v>
                </c:pt>
                <c:pt idx="36041">
                  <c:v>30.144957068013749</c:v>
                </c:pt>
                <c:pt idx="36042">
                  <c:v>29.304745883879058</c:v>
                </c:pt>
                <c:pt idx="36043">
                  <c:v>28.047280983847088</c:v>
                </c:pt>
                <c:pt idx="36044">
                  <c:v>26.852008287308625</c:v>
                </c:pt>
                <c:pt idx="36045">
                  <c:v>25.952339862549891</c:v>
                </c:pt>
                <c:pt idx="36046">
                  <c:v>25.262</c:v>
                </c:pt>
                <c:pt idx="36047">
                  <c:v>24.680016574617255</c:v>
                </c:pt>
                <c:pt idx="36048">
                  <c:v>24.167278883855897</c:v>
                </c:pt>
                <c:pt idx="36049">
                  <c:v>25.658376197885921</c:v>
                </c:pt>
                <c:pt idx="36050">
                  <c:v>25.202183417369262</c:v>
                </c:pt>
                <c:pt idx="36051">
                  <c:v>24.777569530369949</c:v>
                </c:pt>
                <c:pt idx="36052">
                  <c:v>24.3787634487277</c:v>
                </c:pt>
                <c:pt idx="36053">
                  <c:v>24.00156327828067</c:v>
                </c:pt>
                <c:pt idx="36054">
                  <c:v>23.642796928345966</c:v>
                </c:pt>
                <c:pt idx="36055">
                  <c:v>21.5</c:v>
                </c:pt>
                <c:pt idx="36056">
                  <c:v>23.931074487337025</c:v>
                </c:pt>
                <c:pt idx="36057">
                  <c:v>26.288282006559363</c:v>
                </c:pt>
                <c:pt idx="36058">
                  <c:v>28.5</c:v>
                </c:pt>
                <c:pt idx="36059">
                  <c:v>30.499026535611549</c:v>
                </c:pt>
                <c:pt idx="36060">
                  <c:v>32.224622203665689</c:v>
                </c:pt>
                <c:pt idx="36061">
                  <c:v>33.624355652982139</c:v>
                </c:pt>
                <c:pt idx="36062">
                  <c:v>34.655696691002717</c:v>
                </c:pt>
                <c:pt idx="36063">
                  <c:v>35.287308542170912</c:v>
                </c:pt>
                <c:pt idx="36064">
                  <c:v>30.712</c:v>
                </c:pt>
                <c:pt idx="36065">
                  <c:v>30.396252300856816</c:v>
                </c:pt>
                <c:pt idx="36066">
                  <c:v>29.497078928361798</c:v>
                </c:pt>
                <c:pt idx="36067">
                  <c:v>28.151370877450393</c:v>
                </c:pt>
                <c:pt idx="36068">
                  <c:v>29.027587816242566</c:v>
                </c:pt>
                <c:pt idx="36069">
                  <c:v>28.064784765184974</c:v>
                </c:pt>
                <c:pt idx="36070">
                  <c:v>27.326000000000001</c:v>
                </c:pt>
                <c:pt idx="36071">
                  <c:v>26.703175632485134</c:v>
                </c:pt>
                <c:pt idx="36072">
                  <c:v>26.154456349389648</c:v>
                </c:pt>
                <c:pt idx="36073">
                  <c:v>23.696297628461618</c:v>
                </c:pt>
                <c:pt idx="36074">
                  <c:v>23.11670844010029</c:v>
                </c:pt>
                <c:pt idx="36075">
                  <c:v>22.577239977109361</c:v>
                </c:pt>
                <c:pt idx="36076">
                  <c:v>22.07056011928519</c:v>
                </c:pt>
                <c:pt idx="36077">
                  <c:v>21.591330394536918</c:v>
                </c:pt>
                <c:pt idx="36078">
                  <c:v>21.135520687652658</c:v>
                </c:pt>
                <c:pt idx="36079">
                  <c:v>23.3</c:v>
                </c:pt>
                <c:pt idx="36080">
                  <c:v>25.540061491903401</c:v>
                </c:pt>
                <c:pt idx="36081">
                  <c:v>27.712059848901127</c:v>
                </c:pt>
                <c:pt idx="36082">
                  <c:v>29.75</c:v>
                </c:pt>
                <c:pt idx="36083">
                  <c:v>31.591960164956358</c:v>
                </c:pt>
                <c:pt idx="36084">
                  <c:v>33.181973316234817</c:v>
                </c:pt>
                <c:pt idx="36085">
                  <c:v>34.471727708819259</c:v>
                </c:pt>
                <c:pt idx="36086">
                  <c:v>35.422034808138221</c:v>
                </c:pt>
                <c:pt idx="36087">
                  <c:v>36.004020013857485</c:v>
                </c:pt>
                <c:pt idx="36088">
                  <c:v>31.834000000000003</c:v>
                </c:pt>
                <c:pt idx="36089">
                  <c:v>31.432845136334485</c:v>
                </c:pt>
                <c:pt idx="36090">
                  <c:v>30.290452736853108</c:v>
                </c:pt>
                <c:pt idx="36091">
                  <c:v>28.580741688564025</c:v>
                </c:pt>
                <c:pt idx="36092">
                  <c:v>27.976853373095064</c:v>
                </c:pt>
                <c:pt idx="36093">
                  <c:v>26.753619988554682</c:v>
                </c:pt>
                <c:pt idx="36094">
                  <c:v>25.814999999999998</c:v>
                </c:pt>
                <c:pt idx="36095">
                  <c:v>25.023706746190129</c:v>
                </c:pt>
                <c:pt idx="36096">
                  <c:v>24.326563394716352</c:v>
                </c:pt>
                <c:pt idx="36097">
                  <c:v>23.508938105320187</c:v>
                </c:pt>
                <c:pt idx="36098">
                  <c:v>22.888216781010634</c:v>
                </c:pt>
                <c:pt idx="36099">
                  <c:v>22.31046345935583</c:v>
                </c:pt>
                <c:pt idx="36100">
                  <c:v>21.76782567613769</c:v>
                </c:pt>
                <c:pt idx="36101">
                  <c:v>21.254586099955667</c:v>
                </c:pt>
                <c:pt idx="36102">
                  <c:v>20.76642860742156</c:v>
                </c:pt>
                <c:pt idx="36103">
                  <c:v>20.7</c:v>
                </c:pt>
                <c:pt idx="36104">
                  <c:v>23.513100478204272</c:v>
                </c:pt>
                <c:pt idx="36105">
                  <c:v>26.240726321875833</c:v>
                </c:pt>
                <c:pt idx="36106">
                  <c:v>28.799999999999997</c:v>
                </c:pt>
                <c:pt idx="36107">
                  <c:v>31.113159276921934</c:v>
                </c:pt>
                <c:pt idx="36108">
                  <c:v>33.109919978527444</c:v>
                </c:pt>
                <c:pt idx="36109">
                  <c:v>34.729611541307904</c:v>
                </c:pt>
                <c:pt idx="36110">
                  <c:v>35.923020456731713</c:v>
                </c:pt>
                <c:pt idx="36111">
                  <c:v>36.653885598797771</c:v>
                </c:pt>
                <c:pt idx="36112">
                  <c:v>32.207999999999998</c:v>
                </c:pt>
                <c:pt idx="36113">
                  <c:v>31.7783760814937</c:v>
                </c:pt>
                <c:pt idx="36114">
                  <c:v>30.554910673016874</c:v>
                </c:pt>
                <c:pt idx="36115">
                  <c:v>28.723865292268567</c:v>
                </c:pt>
                <c:pt idx="36116">
                  <c:v>28.09327522537923</c:v>
                </c:pt>
                <c:pt idx="36117">
                  <c:v>26.783231729677915</c:v>
                </c:pt>
                <c:pt idx="36118">
                  <c:v>25.777999999999999</c:v>
                </c:pt>
                <c:pt idx="36119">
                  <c:v>24.93055045075846</c:v>
                </c:pt>
                <c:pt idx="36120">
                  <c:v>24.183932409825257</c:v>
                </c:pt>
                <c:pt idx="36121">
                  <c:v>22.833095244168785</c:v>
                </c:pt>
                <c:pt idx="36122">
                  <c:v>22.459166735548575</c:v>
                </c:pt>
                <c:pt idx="36123">
                  <c:v>22.111122565877007</c:v>
                </c:pt>
                <c:pt idx="36124">
                  <c:v>21.784232335022704</c:v>
                </c:pt>
                <c:pt idx="36125">
                  <c:v>21.47505186744317</c:v>
                </c:pt>
                <c:pt idx="36126">
                  <c:v>21.180981088808167</c:v>
                </c:pt>
                <c:pt idx="36127">
                  <c:v>20.3</c:v>
                </c:pt>
                <c:pt idx="36128">
                  <c:v>22.140670683269462</c:v>
                </c:pt>
                <c:pt idx="36129">
                  <c:v>23.925413519252089</c:v>
                </c:pt>
                <c:pt idx="36130">
                  <c:v>25.599999999999998</c:v>
                </c:pt>
                <c:pt idx="36131">
                  <c:v>27.113548662677317</c:v>
                </c:pt>
                <c:pt idx="36132">
                  <c:v>28.420071097061168</c:v>
                </c:pt>
                <c:pt idx="36133">
                  <c:v>29.479869280115047</c:v>
                </c:pt>
                <c:pt idx="36134">
                  <c:v>30.260741780330626</c:v>
                </c:pt>
                <c:pt idx="36135">
                  <c:v>30.738962181929402</c:v>
                </c:pt>
                <c:pt idx="36136">
                  <c:v>29.963999999999999</c:v>
                </c:pt>
                <c:pt idx="36137">
                  <c:v>29.705190410538375</c:v>
                </c:pt>
                <c:pt idx="36138">
                  <c:v>28.96816305603426</c:v>
                </c:pt>
                <c:pt idx="36139">
                  <c:v>27.865123670041307</c:v>
                </c:pt>
                <c:pt idx="36140">
                  <c:v>25.594744111674235</c:v>
                </c:pt>
                <c:pt idx="36141">
                  <c:v>24.805561282938502</c:v>
                </c:pt>
                <c:pt idx="36142">
                  <c:v>24.2</c:v>
                </c:pt>
                <c:pt idx="36143">
                  <c:v>23.689488223348469</c:v>
                </c:pt>
                <c:pt idx="36144">
                  <c:v>23.239718319171839</c:v>
                </c:pt>
                <c:pt idx="36145">
                  <c:v>22.661721435677478</c:v>
                </c:pt>
                <c:pt idx="36146">
                  <c:v>22.224225080591832</c:v>
                </c:pt>
                <c:pt idx="36147">
                  <c:v>21.8170134020761</c:v>
                </c:pt>
                <c:pt idx="36148">
                  <c:v>21.434551831976563</c:v>
                </c:pt>
                <c:pt idx="36149">
                  <c:v>21.072810684908511</c:v>
                </c:pt>
                <c:pt idx="36150">
                  <c:v>20.728747873905554</c:v>
                </c:pt>
                <c:pt idx="36151">
                  <c:v>20.9</c:v>
                </c:pt>
                <c:pt idx="36152">
                  <c:v>22.844859589869618</c:v>
                </c:pt>
                <c:pt idx="36153">
                  <c:v>24.730625605247489</c:v>
                </c:pt>
                <c:pt idx="36154">
                  <c:v>26.5</c:v>
                </c:pt>
                <c:pt idx="36155">
                  <c:v>28.099221228489242</c:v>
                </c:pt>
                <c:pt idx="36156">
                  <c:v>29.479697762932553</c:v>
                </c:pt>
                <c:pt idx="36157">
                  <c:v>30.599484522385715</c:v>
                </c:pt>
                <c:pt idx="36158">
                  <c:v>31.424557352802175</c:v>
                </c:pt>
                <c:pt idx="36159">
                  <c:v>31.929846833736732</c:v>
                </c:pt>
                <c:pt idx="36160">
                  <c:v>30.542000000000002</c:v>
                </c:pt>
                <c:pt idx="36161">
                  <c:v>30.239192780329901</c:v>
                </c:pt>
                <c:pt idx="36162">
                  <c:v>29.376870775560086</c:v>
                </c:pt>
                <c:pt idx="36163">
                  <c:v>28.086314693948328</c:v>
                </c:pt>
                <c:pt idx="36164">
                  <c:v>25.892850610658854</c:v>
                </c:pt>
                <c:pt idx="36165">
                  <c:v>24.96950670103805</c:v>
                </c:pt>
                <c:pt idx="36166">
                  <c:v>24.260999999999999</c:v>
                </c:pt>
                <c:pt idx="36167">
                  <c:v>23.663701221317709</c:v>
                </c:pt>
                <c:pt idx="36168">
                  <c:v>23.137470433431055</c:v>
                </c:pt>
                <c:pt idx="36169">
                  <c:v>23.488483338009964</c:v>
                </c:pt>
                <c:pt idx="36170">
                  <c:v>23.200558386372403</c:v>
                </c:pt>
                <c:pt idx="36171">
                  <c:v>22.932564375725295</c:v>
                </c:pt>
                <c:pt idx="36172">
                  <c:v>22.680858897967482</c:v>
                </c:pt>
                <c:pt idx="36173">
                  <c:v>22.442789937931241</c:v>
                </c:pt>
                <c:pt idx="36174">
                  <c:v>22.216355438382287</c:v>
                </c:pt>
                <c:pt idx="36175">
                  <c:v>20.399999999999999</c:v>
                </c:pt>
                <c:pt idx="36176">
                  <c:v>22.014928052302452</c:v>
                </c:pt>
                <c:pt idx="36177">
                  <c:v>23.580787332928718</c:v>
                </c:pt>
                <c:pt idx="36178">
                  <c:v>25.049999999999997</c:v>
                </c:pt>
                <c:pt idx="36179">
                  <c:v>26.377924770084814</c:v>
                </c:pt>
                <c:pt idx="36180">
                  <c:v>27.524213321006496</c:v>
                </c:pt>
                <c:pt idx="36181">
                  <c:v>28.454036255195277</c:v>
                </c:pt>
                <c:pt idx="36182">
                  <c:v>29.139141373308945</c:v>
                </c:pt>
                <c:pt idx="36183">
                  <c:v>29.558712103013534</c:v>
                </c:pt>
                <c:pt idx="36184">
                  <c:v>29.181999999999999</c:v>
                </c:pt>
                <c:pt idx="36185">
                  <c:v>28.982716616114548</c:v>
                </c:pt>
                <c:pt idx="36186">
                  <c:v>28.415205553146379</c:v>
                </c:pt>
                <c:pt idx="36187">
                  <c:v>27.565865225931805</c:v>
                </c:pt>
                <c:pt idx="36188">
                  <c:v>25.614952965989161</c:v>
                </c:pt>
                <c:pt idx="36189">
                  <c:v>25.00728218786265</c:v>
                </c:pt>
                <c:pt idx="36190">
                  <c:v>24.541</c:v>
                </c:pt>
                <c:pt idx="36191">
                  <c:v>24.147905931978322</c:v>
                </c:pt>
                <c:pt idx="36192">
                  <c:v>23.801583105762319</c:v>
                </c:pt>
                <c:pt idx="36193">
                  <c:v>23.613023817419425</c:v>
                </c:pt>
                <c:pt idx="36194">
                  <c:v>23.126916756213149</c:v>
                </c:pt>
                <c:pt idx="36195">
                  <c:v>22.674459335640112</c:v>
                </c:pt>
                <c:pt idx="36196">
                  <c:v>22.249502035529517</c:v>
                </c:pt>
                <c:pt idx="36197">
                  <c:v>21.847567427676125</c:v>
                </c:pt>
                <c:pt idx="36198">
                  <c:v>21.46527541545062</c:v>
                </c:pt>
                <c:pt idx="36199">
                  <c:v>22</c:v>
                </c:pt>
                <c:pt idx="36200">
                  <c:v>24.101142949769859</c:v>
                </c:pt>
                <c:pt idx="36201">
                  <c:v>26.138443734240592</c:v>
                </c:pt>
                <c:pt idx="36202">
                  <c:v>28.05</c:v>
                </c:pt>
                <c:pt idx="36203">
                  <c:v>29.777730077207124</c:v>
                </c:pt>
                <c:pt idx="36204">
                  <c:v>31.269137761739636</c:v>
                </c:pt>
                <c:pt idx="36205">
                  <c:v>32.478907385791707</c:v>
                </c:pt>
                <c:pt idx="36206">
                  <c:v>33.370280711509494</c:v>
                </c:pt>
                <c:pt idx="36207">
                  <c:v>33.91617381144772</c:v>
                </c:pt>
                <c:pt idx="36208">
                  <c:v>30.984000000000002</c:v>
                </c:pt>
                <c:pt idx="36209">
                  <c:v>30.647547533699889</c:v>
                </c:pt>
                <c:pt idx="36210">
                  <c:v>29.689411972844542</c:v>
                </c:pt>
                <c:pt idx="36211">
                  <c:v>28.255460771053698</c:v>
                </c:pt>
                <c:pt idx="36212">
                  <c:v>27.203167345176507</c:v>
                </c:pt>
                <c:pt idx="36213">
                  <c:v>26.177229667820054</c:v>
                </c:pt>
                <c:pt idx="36214">
                  <c:v>25.39</c:v>
                </c:pt>
                <c:pt idx="36215">
                  <c:v>24.726334690353013</c:v>
                </c:pt>
                <c:pt idx="36216">
                  <c:v>24.141633814923395</c:v>
                </c:pt>
                <c:pt idx="36217">
                  <c:v>23.81041905393554</c:v>
                </c:pt>
                <c:pt idx="36218">
                  <c:v>23.421533404970518</c:v>
                </c:pt>
                <c:pt idx="36219">
                  <c:v>23.059567468512089</c:v>
                </c:pt>
                <c:pt idx="36220">
                  <c:v>22.719601628423614</c:v>
                </c:pt>
                <c:pt idx="36221">
                  <c:v>22.398053942140898</c:v>
                </c:pt>
                <c:pt idx="36222">
                  <c:v>22.092220332360498</c:v>
                </c:pt>
                <c:pt idx="36223">
                  <c:v>21.1</c:v>
                </c:pt>
                <c:pt idx="36224">
                  <c:v>23.02749477210293</c:v>
                </c:pt>
                <c:pt idx="36225">
                  <c:v>24.896423590914925</c:v>
                </c:pt>
                <c:pt idx="36226">
                  <c:v>26.650000000000002</c:v>
                </c:pt>
                <c:pt idx="36227">
                  <c:v>28.23494246752059</c:v>
                </c:pt>
                <c:pt idx="36228">
                  <c:v>29.603093318620658</c:v>
                </c:pt>
                <c:pt idx="36229">
                  <c:v>30.712881982007271</c:v>
                </c:pt>
                <c:pt idx="36230">
                  <c:v>31.530588090723583</c:v>
                </c:pt>
                <c:pt idx="36231">
                  <c:v>32.031366058435509</c:v>
                </c:pt>
                <c:pt idx="36232">
                  <c:v>30.1</c:v>
                </c:pt>
                <c:pt idx="36233">
                  <c:v>29.83083802695991</c:v>
                </c:pt>
                <c:pt idx="36234">
                  <c:v>29.064329578275633</c:v>
                </c:pt>
                <c:pt idx="36235">
                  <c:v>27.917168616842957</c:v>
                </c:pt>
                <c:pt idx="36236">
                  <c:v>26.682533876141207</c:v>
                </c:pt>
                <c:pt idx="36237">
                  <c:v>25.861783734256043</c:v>
                </c:pt>
                <c:pt idx="36238">
                  <c:v>25.231999999999999</c:v>
                </c:pt>
                <c:pt idx="36239">
                  <c:v>24.701067752282409</c:v>
                </c:pt>
                <c:pt idx="36240">
                  <c:v>24.233307051938716</c:v>
                </c:pt>
                <c:pt idx="36241">
                  <c:v>22.678447624635282</c:v>
                </c:pt>
                <c:pt idx="36242">
                  <c:v>22.334433396704689</c:v>
                </c:pt>
                <c:pt idx="36243">
                  <c:v>22.014232760606845</c:v>
                </c:pt>
                <c:pt idx="36244">
                  <c:v>21.713493748220888</c:v>
                </c:pt>
                <c:pt idx="36245">
                  <c:v>21.429047718047716</c:v>
                </c:pt>
                <c:pt idx="36246">
                  <c:v>21.158502601703514</c:v>
                </c:pt>
                <c:pt idx="36247">
                  <c:v>21.8</c:v>
                </c:pt>
                <c:pt idx="36248">
                  <c:v>23.241279874635524</c:v>
                </c:pt>
                <c:pt idx="36249">
                  <c:v>24.638767189603051</c:v>
                </c:pt>
                <c:pt idx="36250">
                  <c:v>25.95</c:v>
                </c:pt>
                <c:pt idx="36251">
                  <c:v>27.135137160398276</c:v>
                </c:pt>
                <c:pt idx="36252">
                  <c:v>28.158168877887519</c:v>
                </c:pt>
                <c:pt idx="36253">
                  <c:v>28.988010851410841</c:v>
                </c:pt>
                <c:pt idx="36254">
                  <c:v>29.599448752523038</c:v>
                </c:pt>
                <c:pt idx="36255">
                  <c:v>29.973904350001327</c:v>
                </c:pt>
                <c:pt idx="36256">
                  <c:v>29.692</c:v>
                </c:pt>
                <c:pt idx="36257">
                  <c:v>29.453895177695305</c:v>
                </c:pt>
                <c:pt idx="36258">
                  <c:v>28.77583001155152</c:v>
                </c:pt>
                <c:pt idx="36259">
                  <c:v>27.761033776438001</c:v>
                </c:pt>
                <c:pt idx="36260">
                  <c:v>25.219164582740298</c:v>
                </c:pt>
                <c:pt idx="36261">
                  <c:v>24.493116380303423</c:v>
                </c:pt>
                <c:pt idx="36262">
                  <c:v>23.936</c:v>
                </c:pt>
                <c:pt idx="36263">
                  <c:v>23.466329165480591</c:v>
                </c:pt>
                <c:pt idx="36264">
                  <c:v>23.052540853638092</c:v>
                </c:pt>
                <c:pt idx="36265">
                  <c:v>22.794433339285408</c:v>
                </c:pt>
                <c:pt idx="36266">
                  <c:v>22.427983400837604</c:v>
                </c:pt>
                <c:pt idx="36267">
                  <c:v>22.086900114559466</c:v>
                </c:pt>
                <c:pt idx="36268">
                  <c:v>21.766547688322248</c:v>
                </c:pt>
                <c:pt idx="36269">
                  <c:v>21.463550830094306</c:v>
                </c:pt>
                <c:pt idx="36270">
                  <c:v>21.175361467032005</c:v>
                </c:pt>
                <c:pt idx="36271">
                  <c:v>20.9</c:v>
                </c:pt>
                <c:pt idx="36272">
                  <c:v>22.601752141135915</c:v>
                </c:pt>
                <c:pt idx="36273">
                  <c:v>24.251797404591553</c:v>
                </c:pt>
                <c:pt idx="36274">
                  <c:v>25.799999999999997</c:v>
                </c:pt>
                <c:pt idx="36275">
                  <c:v>27.199318574928085</c:v>
                </c:pt>
                <c:pt idx="36276">
                  <c:v>28.407235542565985</c:v>
                </c:pt>
                <c:pt idx="36277">
                  <c:v>29.387048957087497</c:v>
                </c:pt>
                <c:pt idx="36278">
                  <c:v>30.108987683701901</c:v>
                </c:pt>
                <c:pt idx="36279">
                  <c:v>30.551115979519636</c:v>
                </c:pt>
                <c:pt idx="36280">
                  <c:v>29.896000000000001</c:v>
                </c:pt>
                <c:pt idx="36281">
                  <c:v>29.642366602327609</c:v>
                </c:pt>
                <c:pt idx="36282">
                  <c:v>28.920079794913576</c:v>
                </c:pt>
                <c:pt idx="36283">
                  <c:v>27.839101196640481</c:v>
                </c:pt>
                <c:pt idx="36284">
                  <c:v>25.50084922944075</c:v>
                </c:pt>
                <c:pt idx="36285">
                  <c:v>24.727450057279732</c:v>
                </c:pt>
                <c:pt idx="36286">
                  <c:v>24.134</c:v>
                </c:pt>
                <c:pt idx="36287">
                  <c:v>23.633698458881497</c:v>
                </c:pt>
                <c:pt idx="36288">
                  <c:v>23.192923952788401</c:v>
                </c:pt>
                <c:pt idx="36289">
                  <c:v>24.455030960094359</c:v>
                </c:pt>
                <c:pt idx="36290">
                  <c:v>23.980141754146693</c:v>
                </c:pt>
                <c:pt idx="36291">
                  <c:v>23.538125658663802</c:v>
                </c:pt>
                <c:pt idx="36292">
                  <c:v>23.122975065478833</c:v>
                </c:pt>
                <c:pt idx="36293">
                  <c:v>22.730315871652827</c:v>
                </c:pt>
                <c:pt idx="36294">
                  <c:v>22.356845982786375</c:v>
                </c:pt>
                <c:pt idx="36295">
                  <c:v>20.9</c:v>
                </c:pt>
                <c:pt idx="36296">
                  <c:v>23.296344851803639</c:v>
                </c:pt>
                <c:pt idx="36297">
                  <c:v>25.619877977894227</c:v>
                </c:pt>
                <c:pt idx="36298">
                  <c:v>27.8</c:v>
                </c:pt>
                <c:pt idx="36299">
                  <c:v>29.770469013674244</c:v>
                </c:pt>
                <c:pt idx="36300">
                  <c:v>31.4714133150419</c:v>
                </c:pt>
                <c:pt idx="36301">
                  <c:v>32.851150572225251</c:v>
                </c:pt>
                <c:pt idx="36302">
                  <c:v>33.867758166845533</c:v>
                </c:pt>
                <c:pt idx="36303">
                  <c:v>34.490346991568472</c:v>
                </c:pt>
                <c:pt idx="36304">
                  <c:v>30.882000000000001</c:v>
                </c:pt>
                <c:pt idx="36305">
                  <c:v>30.553311821383737</c:v>
                </c:pt>
                <c:pt idx="36306">
                  <c:v>29.617287081163514</c:v>
                </c:pt>
                <c:pt idx="36307">
                  <c:v>28.216427060952459</c:v>
                </c:pt>
                <c:pt idx="36308">
                  <c:v>27.962325021826281</c:v>
                </c:pt>
                <c:pt idx="36309">
                  <c:v>26.9600628293319</c:v>
                </c:pt>
                <c:pt idx="36310">
                  <c:v>26.191000000000003</c:v>
                </c:pt>
                <c:pt idx="36311">
                  <c:v>25.542650043652557</c:v>
                </c:pt>
                <c:pt idx="36312">
                  <c:v>24.971442265348237</c:v>
                </c:pt>
                <c:pt idx="36313">
                  <c:v>22.68774286370229</c:v>
                </c:pt>
                <c:pt idx="36314">
                  <c:v>22.283900074392463</c:v>
                </c:pt>
                <c:pt idx="36315">
                  <c:v>21.908012371147169</c:v>
                </c:pt>
                <c:pt idx="36316">
                  <c:v>21.55497092182452</c:v>
                </c:pt>
                <c:pt idx="36317">
                  <c:v>21.221056016838627</c:v>
                </c:pt>
                <c:pt idx="36318">
                  <c:v>20.903459575912823</c:v>
                </c:pt>
                <c:pt idx="36319">
                  <c:v>22</c:v>
                </c:pt>
                <c:pt idx="36320">
                  <c:v>23.632292870069143</c:v>
                </c:pt>
                <c:pt idx="36321">
                  <c:v>25.214989347261287</c:v>
                </c:pt>
                <c:pt idx="36322">
                  <c:v>26.7</c:v>
                </c:pt>
                <c:pt idx="36323">
                  <c:v>28.042203531053467</c:v>
                </c:pt>
                <c:pt idx="36324">
                  <c:v>29.200817765318391</c:v>
                </c:pt>
                <c:pt idx="36325">
                  <c:v>30.140638795573722</c:v>
                </c:pt>
                <c:pt idx="36326">
                  <c:v>30.833110635387538</c:v>
                </c:pt>
                <c:pt idx="36327">
                  <c:v>31.257192878314754</c:v>
                </c:pt>
                <c:pt idx="36328">
                  <c:v>30.236000000000001</c:v>
                </c:pt>
                <c:pt idx="36329">
                  <c:v>29.956485643381445</c:v>
                </c:pt>
                <c:pt idx="36330">
                  <c:v>29.160496100517005</c:v>
                </c:pt>
                <c:pt idx="36331">
                  <c:v>27.969213563644612</c:v>
                </c:pt>
                <c:pt idx="36332">
                  <c:v>25.670323640608174</c:v>
                </c:pt>
                <c:pt idx="36333">
                  <c:v>24.818006185573584</c:v>
                </c:pt>
                <c:pt idx="36334">
                  <c:v>24.164000000000001</c:v>
                </c:pt>
                <c:pt idx="36335">
                  <c:v>23.612647281216347</c:v>
                </c:pt>
                <c:pt idx="36336">
                  <c:v>23.126895784705589</c:v>
                </c:pt>
                <c:pt idx="36337">
                  <c:v>23.413023817419422</c:v>
                </c:pt>
                <c:pt idx="36338">
                  <c:v>22.926916756213146</c:v>
                </c:pt>
                <c:pt idx="36339">
                  <c:v>22.474459335640109</c:v>
                </c:pt>
                <c:pt idx="36340">
                  <c:v>22.049502035529514</c:v>
                </c:pt>
                <c:pt idx="36341">
                  <c:v>21.647567427676123</c:v>
                </c:pt>
                <c:pt idx="36342">
                  <c:v>21.265275415450617</c:v>
                </c:pt>
                <c:pt idx="36343">
                  <c:v>20.6</c:v>
                </c:pt>
                <c:pt idx="36344">
                  <c:v>22.909520762970175</c:v>
                </c:pt>
                <c:pt idx="36345">
                  <c:v>25.148867906231395</c:v>
                </c:pt>
                <c:pt idx="36346">
                  <c:v>27.25</c:v>
                </c:pt>
                <c:pt idx="36347">
                  <c:v>29.149075208830972</c:v>
                </c:pt>
                <c:pt idx="36348">
                  <c:v>30.788391093482407</c:v>
                </c:pt>
                <c:pt idx="36349">
                  <c:v>32.11813787033303</c:v>
                </c:pt>
                <c:pt idx="36350">
                  <c:v>33.097911856452583</c:v>
                </c:pt>
                <c:pt idx="36351">
                  <c:v>33.697943115062365</c:v>
                </c:pt>
                <c:pt idx="36352">
                  <c:v>30.984000000000002</c:v>
                </c:pt>
                <c:pt idx="36353">
                  <c:v>30.647547533699889</c:v>
                </c:pt>
                <c:pt idx="36354">
                  <c:v>29.689411972844542</c:v>
                </c:pt>
                <c:pt idx="36355">
                  <c:v>28.255460771053698</c:v>
                </c:pt>
                <c:pt idx="36356">
                  <c:v>27.003167345176504</c:v>
                </c:pt>
                <c:pt idx="36357">
                  <c:v>25.977229667820051</c:v>
                </c:pt>
                <c:pt idx="36358">
                  <c:v>25.189999999999998</c:v>
                </c:pt>
                <c:pt idx="36359">
                  <c:v>24.526334690353011</c:v>
                </c:pt>
                <c:pt idx="36360">
                  <c:v>23.941633814923392</c:v>
                </c:pt>
                <c:pt idx="36361">
                  <c:v>22.034959533344995</c:v>
                </c:pt>
                <c:pt idx="36362">
                  <c:v>21.447891774811264</c:v>
                </c:pt>
                <c:pt idx="36363">
                  <c:v>20.901462428426903</c:v>
                </c:pt>
                <c:pt idx="36364">
                  <c:v>20.388244765985647</c:v>
                </c:pt>
                <c:pt idx="36365">
                  <c:v>19.90283143188578</c:v>
                </c:pt>
                <c:pt idx="36366">
                  <c:v>19.441140309428825</c:v>
                </c:pt>
                <c:pt idx="36367">
                  <c:v>20.9</c:v>
                </c:pt>
                <c:pt idx="36368">
                  <c:v>23.296344851803639</c:v>
                </c:pt>
                <c:pt idx="36369">
                  <c:v>25.619877977894227</c:v>
                </c:pt>
                <c:pt idx="36370">
                  <c:v>27.8</c:v>
                </c:pt>
                <c:pt idx="36371">
                  <c:v>29.770469013674244</c:v>
                </c:pt>
                <c:pt idx="36372">
                  <c:v>31.4714133150419</c:v>
                </c:pt>
                <c:pt idx="36373">
                  <c:v>32.851150572225251</c:v>
                </c:pt>
                <c:pt idx="36374">
                  <c:v>33.867758166845533</c:v>
                </c:pt>
                <c:pt idx="36375">
                  <c:v>34.490346991568472</c:v>
                </c:pt>
                <c:pt idx="36376">
                  <c:v>31.902000000000001</c:v>
                </c:pt>
                <c:pt idx="36377">
                  <c:v>31.495668944545251</c:v>
                </c:pt>
                <c:pt idx="36378">
                  <c:v>30.338535997973793</c:v>
                </c:pt>
                <c:pt idx="36379">
                  <c:v>28.606764161964851</c:v>
                </c:pt>
                <c:pt idx="36380">
                  <c:v>26.37074825532855</c:v>
                </c:pt>
                <c:pt idx="36381">
                  <c:v>25.131731214213453</c:v>
                </c:pt>
                <c:pt idx="36382">
                  <c:v>24.181000000000001</c:v>
                </c:pt>
                <c:pt idx="36383">
                  <c:v>23.379496510657098</c:v>
                </c:pt>
                <c:pt idx="36384">
                  <c:v>22.673357761099791</c:v>
                </c:pt>
                <c:pt idx="36385">
                  <c:v>23.560980961369804</c:v>
                </c:pt>
                <c:pt idx="36386">
                  <c:v>23.007566768611891</c:v>
                </c:pt>
                <c:pt idx="36387">
                  <c:v>22.492461397497969</c:v>
                </c:pt>
                <c:pt idx="36388">
                  <c:v>22.008663855833603</c:v>
                </c:pt>
                <c:pt idx="36389">
                  <c:v>21.551076763815892</c:v>
                </c:pt>
                <c:pt idx="36390">
                  <c:v>21.11585201143609</c:v>
                </c:pt>
                <c:pt idx="36391">
                  <c:v>19</c:v>
                </c:pt>
                <c:pt idx="36392">
                  <c:v>21.865194931504352</c:v>
                </c:pt>
                <c:pt idx="36393">
                  <c:v>24.643332364873533</c:v>
                </c:pt>
                <c:pt idx="36394">
                  <c:v>27.25</c:v>
                </c:pt>
                <c:pt idx="36395">
                  <c:v>29.605995559827896</c:v>
                </c:pt>
                <c:pt idx="36396">
                  <c:v>31.639733311463139</c:v>
                </c:pt>
                <c:pt idx="36397">
                  <c:v>33.289419162443238</c:v>
                </c:pt>
                <c:pt idx="36398">
                  <c:v>34.504928242967488</c:v>
                </c:pt>
                <c:pt idx="36399">
                  <c:v>35.249327924701433</c:v>
                </c:pt>
                <c:pt idx="36400">
                  <c:v>31.596</c:v>
                </c:pt>
                <c:pt idx="36401">
                  <c:v>31.212961807596795</c:v>
                </c:pt>
                <c:pt idx="36402">
                  <c:v>30.122161322930708</c:v>
                </c:pt>
                <c:pt idx="36403">
                  <c:v>28.489663031661131</c:v>
                </c:pt>
                <c:pt idx="36404">
                  <c:v>27.648221285277867</c:v>
                </c:pt>
                <c:pt idx="36405">
                  <c:v>26.480230698748986</c:v>
                </c:pt>
                <c:pt idx="36406">
                  <c:v>25.584</c:v>
                </c:pt>
                <c:pt idx="36407">
                  <c:v>24.828442570555737</c:v>
                </c:pt>
                <c:pt idx="36408">
                  <c:v>24.162783112374324</c:v>
                </c:pt>
                <c:pt idx="36409">
                  <c:v>22.42900953206955</c:v>
                </c:pt>
                <c:pt idx="36410">
                  <c:v>21.920466760346063</c:v>
                </c:pt>
                <c:pt idx="36411">
                  <c:v>21.447126689592729</c:v>
                </c:pt>
                <c:pt idx="36412">
                  <c:v>21.002555975630877</c:v>
                </c:pt>
                <c:pt idx="36413">
                  <c:v>20.582070539722714</c:v>
                </c:pt>
                <c:pt idx="36414">
                  <c:v>20.18213428077911</c:v>
                </c:pt>
                <c:pt idx="36415">
                  <c:v>20.7</c:v>
                </c:pt>
                <c:pt idx="36416">
                  <c:v>22.905331856370015</c:v>
                </c:pt>
                <c:pt idx="36417">
                  <c:v>25.04365582023599</c:v>
                </c:pt>
                <c:pt idx="36418">
                  <c:v>27.049999999999997</c:v>
                </c:pt>
                <c:pt idx="36419">
                  <c:v>28.863402643019047</c:v>
                </c:pt>
                <c:pt idx="36420">
                  <c:v>30.428764427611021</c:v>
                </c:pt>
                <c:pt idx="36421">
                  <c:v>31.698522628062371</c:v>
                </c:pt>
                <c:pt idx="36422">
                  <c:v>32.634096283981037</c:v>
                </c:pt>
                <c:pt idx="36423">
                  <c:v>33.207058463255038</c:v>
                </c:pt>
                <c:pt idx="36424">
                  <c:v>31.187999999999999</c:v>
                </c:pt>
                <c:pt idx="36425">
                  <c:v>30.83601895833219</c:v>
                </c:pt>
                <c:pt idx="36426">
                  <c:v>29.833661756206595</c:v>
                </c:pt>
                <c:pt idx="36427">
                  <c:v>28.333528191256175</c:v>
                </c:pt>
                <c:pt idx="36428">
                  <c:v>26.184851991876961</c:v>
                </c:pt>
                <c:pt idx="36429">
                  <c:v>25.111563344796366</c:v>
                </c:pt>
                <c:pt idx="36430">
                  <c:v>24.288</c:v>
                </c:pt>
                <c:pt idx="36431">
                  <c:v>23.593703983753919</c:v>
                </c:pt>
                <c:pt idx="36432">
                  <c:v>22.982016914073704</c:v>
                </c:pt>
                <c:pt idx="36433">
                  <c:v>24.18774286370229</c:v>
                </c:pt>
                <c:pt idx="36434">
                  <c:v>23.783900074392463</c:v>
                </c:pt>
                <c:pt idx="36435">
                  <c:v>23.408012371147169</c:v>
                </c:pt>
                <c:pt idx="36436">
                  <c:v>23.05497092182452</c:v>
                </c:pt>
                <c:pt idx="36437">
                  <c:v>22.721056016838627</c:v>
                </c:pt>
                <c:pt idx="36438">
                  <c:v>22.403459575912823</c:v>
                </c:pt>
                <c:pt idx="36439">
                  <c:v>19.8</c:v>
                </c:pt>
                <c:pt idx="36440">
                  <c:v>22.074791127436789</c:v>
                </c:pt>
                <c:pt idx="36441">
                  <c:v>24.280463877566259</c:v>
                </c:pt>
                <c:pt idx="36442">
                  <c:v>26.349999999999998</c:v>
                </c:pt>
                <c:pt idx="36443">
                  <c:v>28.220517686893665</c:v>
                </c:pt>
                <c:pt idx="36444">
                  <c:v>29.835182204858611</c:v>
                </c:pt>
                <c:pt idx="36445">
                  <c:v>31.144932789576146</c:v>
                </c:pt>
                <c:pt idx="36446">
                  <c:v>32.109973332295397</c:v>
                </c:pt>
                <c:pt idx="36447">
                  <c:v>32.700981564459923</c:v>
                </c:pt>
                <c:pt idx="36448">
                  <c:v>30.236000000000001</c:v>
                </c:pt>
                <c:pt idx="36449">
                  <c:v>29.956485643381445</c:v>
                </c:pt>
                <c:pt idx="36450">
                  <c:v>29.160496100517005</c:v>
                </c:pt>
                <c:pt idx="36451">
                  <c:v>27.969213563644612</c:v>
                </c:pt>
                <c:pt idx="36452">
                  <c:v>27.170323640608174</c:v>
                </c:pt>
                <c:pt idx="36453">
                  <c:v>26.318006185573584</c:v>
                </c:pt>
                <c:pt idx="36454">
                  <c:v>25.664000000000001</c:v>
                </c:pt>
                <c:pt idx="36455">
                  <c:v>25.112647281216347</c:v>
                </c:pt>
                <c:pt idx="36456">
                  <c:v>24.626895784705589</c:v>
                </c:pt>
                <c:pt idx="36457">
                  <c:v>24.002988104044739</c:v>
                </c:pt>
                <c:pt idx="36458">
                  <c:v>23.460791766545434</c:v>
                </c:pt>
                <c:pt idx="36459">
                  <c:v>22.956127720521661</c:v>
                </c:pt>
                <c:pt idx="36460">
                  <c:v>22.482136885782921</c:v>
                </c:pt>
                <c:pt idx="36461">
                  <c:v>22.033825207792599</c:v>
                </c:pt>
                <c:pt idx="36462">
                  <c:v>21.607422578771843</c:v>
                </c:pt>
                <c:pt idx="36463">
                  <c:v>22.1</c:v>
                </c:pt>
                <c:pt idx="36464">
                  <c:v>24.461615216270253</c:v>
                </c:pt>
                <c:pt idx="36465">
                  <c:v>26.751473949229094</c:v>
                </c:pt>
                <c:pt idx="36466">
                  <c:v>28.900000000000002</c:v>
                </c:pt>
                <c:pt idx="36467">
                  <c:v>30.841911491736937</c:v>
                </c:pt>
                <c:pt idx="36468">
                  <c:v>32.518204426418102</c:v>
                </c:pt>
                <c:pt idx="36469">
                  <c:v>33.877945491468367</c:v>
                </c:pt>
                <c:pt idx="36470">
                  <c:v>34.879819642688354</c:v>
                </c:pt>
                <c:pt idx="36471">
                  <c:v>35.49338544096603</c:v>
                </c:pt>
                <c:pt idx="36472">
                  <c:v>31.494</c:v>
                </c:pt>
                <c:pt idx="36473">
                  <c:v>31.118726095280643</c:v>
                </c:pt>
                <c:pt idx="36474">
                  <c:v>30.05003643124968</c:v>
                </c:pt>
                <c:pt idx="36475">
                  <c:v>28.450629321559894</c:v>
                </c:pt>
                <c:pt idx="36476">
                  <c:v>28.007378961927643</c:v>
                </c:pt>
                <c:pt idx="36477">
                  <c:v>26.86306386026083</c:v>
                </c:pt>
                <c:pt idx="36478">
                  <c:v>25.984999999999999</c:v>
                </c:pt>
                <c:pt idx="36479">
                  <c:v>25.244757923855282</c:v>
                </c:pt>
                <c:pt idx="36480">
                  <c:v>24.592591562799171</c:v>
                </c:pt>
                <c:pt idx="36481">
                  <c:v>22.777707150327608</c:v>
                </c:pt>
                <c:pt idx="36482">
                  <c:v>22.317775084724747</c:v>
                </c:pt>
                <c:pt idx="36483">
                  <c:v>21.889680756028717</c:v>
                </c:pt>
                <c:pt idx="36484">
                  <c:v>21.487605772077927</c:v>
                </c:pt>
                <c:pt idx="36485">
                  <c:v>21.107313796955101</c:v>
                </c:pt>
                <c:pt idx="36486">
                  <c:v>20.745606739234045</c:v>
                </c:pt>
                <c:pt idx="36487">
                  <c:v>21.2</c:v>
                </c:pt>
                <c:pt idx="36488">
                  <c:v>23.196954043169697</c:v>
                </c:pt>
                <c:pt idx="36489">
                  <c:v>25.133231648245189</c:v>
                </c:pt>
                <c:pt idx="36490">
                  <c:v>26.95</c:v>
                </c:pt>
                <c:pt idx="36491">
                  <c:v>28.592057511395204</c:v>
                </c:pt>
                <c:pt idx="36492">
                  <c:v>30.009511095868248</c:v>
                </c:pt>
                <c:pt idx="36493">
                  <c:v>31.159292143521046</c:v>
                </c:pt>
                <c:pt idx="36494">
                  <c:v>32.00646513903795</c:v>
                </c:pt>
                <c:pt idx="36495">
                  <c:v>32.525289159640394</c:v>
                </c:pt>
                <c:pt idx="36496">
                  <c:v>30.746000000000002</c:v>
                </c:pt>
                <c:pt idx="36497">
                  <c:v>30.427664204962202</c:v>
                </c:pt>
                <c:pt idx="36498">
                  <c:v>29.521120558922142</c:v>
                </c:pt>
                <c:pt idx="36499">
                  <c:v>28.164382114150808</c:v>
                </c:pt>
                <c:pt idx="36500">
                  <c:v>26.17453525735931</c:v>
                </c:pt>
                <c:pt idx="36501">
                  <c:v>25.203840378014359</c:v>
                </c:pt>
                <c:pt idx="36502">
                  <c:v>24.459</c:v>
                </c:pt>
                <c:pt idx="36503">
                  <c:v>23.831070514718618</c:v>
                </c:pt>
                <c:pt idx="36504">
                  <c:v>23.277853532581364</c:v>
                </c:pt>
                <c:pt idx="36505">
                  <c:v>22.493692864977735</c:v>
                </c:pt>
                <c:pt idx="36506">
                  <c:v>22.011325088857664</c:v>
                </c:pt>
                <c:pt idx="36507">
                  <c:v>21.56234810998134</c:v>
                </c:pt>
                <c:pt idx="36508">
                  <c:v>21.140659712179289</c:v>
                </c:pt>
                <c:pt idx="36509">
                  <c:v>20.741816909001692</c:v>
                </c:pt>
                <c:pt idx="36510">
                  <c:v>20.362465604562537</c:v>
                </c:pt>
                <c:pt idx="36511">
                  <c:v>20.399999999999999</c:v>
                </c:pt>
                <c:pt idx="36512">
                  <c:v>22.570602220836626</c:v>
                </c:pt>
                <c:pt idx="36513">
                  <c:v>24.675251791570858</c:v>
                </c:pt>
                <c:pt idx="36514">
                  <c:v>26.65</c:v>
                </c:pt>
                <c:pt idx="36515">
                  <c:v>28.434845121081739</c:v>
                </c:pt>
                <c:pt idx="36516">
                  <c:v>29.975555538987223</c:v>
                </c:pt>
                <c:pt idx="36517">
                  <c:v>31.22531754730548</c:v>
                </c:pt>
                <c:pt idx="36518">
                  <c:v>32.146157759823851</c:v>
                </c:pt>
                <c:pt idx="36519">
                  <c:v>32.710096912652602</c:v>
                </c:pt>
                <c:pt idx="36520">
                  <c:v>30.95</c:v>
                </c:pt>
                <c:pt idx="36521">
                  <c:v>30.616135629594503</c:v>
                </c:pt>
                <c:pt idx="36522">
                  <c:v>29.665370342284199</c:v>
                </c:pt>
                <c:pt idx="36523">
                  <c:v>28.242449534353284</c:v>
                </c:pt>
                <c:pt idx="36524">
                  <c:v>26.056219904059763</c:v>
                </c:pt>
                <c:pt idx="36525">
                  <c:v>25.03817405499067</c:v>
                </c:pt>
                <c:pt idx="36526">
                  <c:v>24.256999999999998</c:v>
                </c:pt>
                <c:pt idx="36527">
                  <c:v>23.598439808119526</c:v>
                </c:pt>
                <c:pt idx="36528">
                  <c:v>23.018236631731675</c:v>
                </c:pt>
                <c:pt idx="36529">
                  <c:v>22.226404768585667</c:v>
                </c:pt>
                <c:pt idx="36530">
                  <c:v>21.815083409103433</c:v>
                </c:pt>
                <c:pt idx="36531">
                  <c:v>21.432234822464711</c:v>
                </c:pt>
                <c:pt idx="36532">
                  <c:v>21.072655568524976</c:v>
                </c:pt>
                <c:pt idx="36533">
                  <c:v>20.732557054187492</c:v>
                </c:pt>
                <c:pt idx="36534">
                  <c:v>20.409079197688989</c:v>
                </c:pt>
                <c:pt idx="36535">
                  <c:v>20</c:v>
                </c:pt>
                <c:pt idx="36536">
                  <c:v>21.927494772102929</c:v>
                </c:pt>
                <c:pt idx="36537">
                  <c:v>23.796423590914923</c:v>
                </c:pt>
                <c:pt idx="36538">
                  <c:v>25.55</c:v>
                </c:pt>
                <c:pt idx="36539">
                  <c:v>27.134942467520588</c:v>
                </c:pt>
                <c:pt idx="36540">
                  <c:v>28.503093318620657</c:v>
                </c:pt>
                <c:pt idx="36541">
                  <c:v>29.61288198200727</c:v>
                </c:pt>
                <c:pt idx="36542">
                  <c:v>30.430588090723582</c:v>
                </c:pt>
                <c:pt idx="36543">
                  <c:v>30.931366058435511</c:v>
                </c:pt>
                <c:pt idx="36544">
                  <c:v>30.304000000000002</c:v>
                </c:pt>
                <c:pt idx="36545">
                  <c:v>30.019309451592214</c:v>
                </c:pt>
                <c:pt idx="36546">
                  <c:v>29.208579361637689</c:v>
                </c:pt>
                <c:pt idx="36547">
                  <c:v>27.995236037045437</c:v>
                </c:pt>
                <c:pt idx="36548">
                  <c:v>25.264218522841659</c:v>
                </c:pt>
                <c:pt idx="36549">
                  <c:v>24.396117411232353</c:v>
                </c:pt>
                <c:pt idx="36550">
                  <c:v>23.73</c:v>
                </c:pt>
                <c:pt idx="36551">
                  <c:v>23.168437045683319</c:v>
                </c:pt>
                <c:pt idx="36552">
                  <c:v>22.673690151089026</c:v>
                </c:pt>
                <c:pt idx="36553">
                  <c:v>22.307814290451653</c:v>
                </c:pt>
                <c:pt idx="36554">
                  <c:v>22.016150053727891</c:v>
                </c:pt>
                <c:pt idx="36555">
                  <c:v>21.744675601384067</c:v>
                </c:pt>
                <c:pt idx="36556">
                  <c:v>21.489701221317709</c:v>
                </c:pt>
                <c:pt idx="36557">
                  <c:v>21.248540456605674</c:v>
                </c:pt>
                <c:pt idx="36558">
                  <c:v>21.019165249270372</c:v>
                </c:pt>
                <c:pt idx="36559">
                  <c:v>20.100000000000001</c:v>
                </c:pt>
                <c:pt idx="36560">
                  <c:v>21.576009510168909</c:v>
                </c:pt>
                <c:pt idx="36561">
                  <c:v>23.007171218268184</c:v>
                </c:pt>
                <c:pt idx="36562">
                  <c:v>24.35</c:v>
                </c:pt>
                <c:pt idx="36563">
                  <c:v>25.563694682335587</c:v>
                </c:pt>
                <c:pt idx="36564">
                  <c:v>26.611377766511314</c:v>
                </c:pt>
                <c:pt idx="36565">
                  <c:v>27.461215932167729</c:v>
                </c:pt>
                <c:pt idx="36566">
                  <c:v>28.087387276680222</c:v>
                </c:pt>
                <c:pt idx="36567">
                  <c:v>28.470865900603769</c:v>
                </c:pt>
                <c:pt idx="36568">
                  <c:v>29.216000000000001</c:v>
                </c:pt>
                <c:pt idx="36569">
                  <c:v>29.014128520219934</c:v>
                </c:pt>
                <c:pt idx="36570">
                  <c:v>28.439247183706726</c:v>
                </c:pt>
                <c:pt idx="36571">
                  <c:v>27.57887646263222</c:v>
                </c:pt>
                <c:pt idx="36572">
                  <c:v>24.461900407105905</c:v>
                </c:pt>
                <c:pt idx="36573">
                  <c:v>23.846337800692034</c:v>
                </c:pt>
                <c:pt idx="36574">
                  <c:v>23.374000000000002</c:v>
                </c:pt>
                <c:pt idx="36575">
                  <c:v>22.975800814211809</c:v>
                </c:pt>
                <c:pt idx="36576">
                  <c:v>22.624980288954035</c:v>
                </c:pt>
                <c:pt idx="36577">
                  <c:v>23.506333341836303</c:v>
                </c:pt>
                <c:pt idx="36578">
                  <c:v>22.982833429768007</c:v>
                </c:pt>
                <c:pt idx="36579">
                  <c:v>22.495571592227812</c:v>
                </c:pt>
                <c:pt idx="36580">
                  <c:v>22.037925269031788</c:v>
                </c:pt>
                <c:pt idx="36581">
                  <c:v>21.605072614420443</c:v>
                </c:pt>
                <c:pt idx="36582">
                  <c:v>21.193373524331435</c:v>
                </c:pt>
                <c:pt idx="36583">
                  <c:v>20.8</c:v>
                </c:pt>
                <c:pt idx="36584">
                  <c:v>23.231074487337025</c:v>
                </c:pt>
                <c:pt idx="36585">
                  <c:v>25.588282006559361</c:v>
                </c:pt>
                <c:pt idx="36586">
                  <c:v>27.799999999999997</c:v>
                </c:pt>
                <c:pt idx="36587">
                  <c:v>29.799026535611546</c:v>
                </c:pt>
                <c:pt idx="36588">
                  <c:v>31.52462220366569</c:v>
                </c:pt>
                <c:pt idx="36589">
                  <c:v>32.924355652982136</c:v>
                </c:pt>
                <c:pt idx="36590">
                  <c:v>33.955696691002714</c:v>
                </c:pt>
                <c:pt idx="36591">
                  <c:v>34.587308542170909</c:v>
                </c:pt>
                <c:pt idx="36592">
                  <c:v>31.323999999999998</c:v>
                </c:pt>
                <c:pt idx="36593">
                  <c:v>30.961666574753721</c:v>
                </c:pt>
                <c:pt idx="36594">
                  <c:v>29.929828278447964</c:v>
                </c:pt>
                <c:pt idx="36595">
                  <c:v>28.385573138057826</c:v>
                </c:pt>
                <c:pt idx="36596">
                  <c:v>27.372641756343928</c:v>
                </c:pt>
                <c:pt idx="36597">
                  <c:v>26.267785796113905</c:v>
                </c:pt>
                <c:pt idx="36598">
                  <c:v>25.42</c:v>
                </c:pt>
                <c:pt idx="36599">
                  <c:v>24.705283512687856</c:v>
                </c:pt>
                <c:pt idx="36600">
                  <c:v>24.075605646840579</c:v>
                </c:pt>
                <c:pt idx="36601">
                  <c:v>23.149080958818914</c:v>
                </c:pt>
                <c:pt idx="36602">
                  <c:v>22.752716739681489</c:v>
                </c:pt>
                <c:pt idx="36603">
                  <c:v>22.383789919829628</c:v>
                </c:pt>
                <c:pt idx="36604">
                  <c:v>22.037286275124067</c:v>
                </c:pt>
                <c:pt idx="36605">
                  <c:v>21.709554979489763</c:v>
                </c:pt>
                <c:pt idx="36606">
                  <c:v>21.397839954136657</c:v>
                </c:pt>
                <c:pt idx="36607">
                  <c:v>20.8</c:v>
                </c:pt>
                <c:pt idx="36608">
                  <c:v>22.692765136569541</c:v>
                </c:pt>
                <c:pt idx="36609">
                  <c:v>24.528019562249789</c:v>
                </c:pt>
                <c:pt idx="36610">
                  <c:v>26.25</c:v>
                </c:pt>
                <c:pt idx="36611">
                  <c:v>27.806384945583279</c:v>
                </c:pt>
                <c:pt idx="36612">
                  <c:v>29.14988442999686</c:v>
                </c:pt>
                <c:pt idx="36613">
                  <c:v>30.23967690125038</c:v>
                </c:pt>
                <c:pt idx="36614">
                  <c:v>31.0426495665664</c:v>
                </c:pt>
                <c:pt idx="36615">
                  <c:v>31.534404507833067</c:v>
                </c:pt>
                <c:pt idx="36616">
                  <c:v>30.167999999999999</c:v>
                </c:pt>
                <c:pt idx="36617">
                  <c:v>29.893661835170676</c:v>
                </c:pt>
                <c:pt idx="36618">
                  <c:v>29.112412839396317</c:v>
                </c:pt>
                <c:pt idx="36619">
                  <c:v>27.943191090243783</c:v>
                </c:pt>
                <c:pt idx="36620">
                  <c:v>26.076428758374689</c:v>
                </c:pt>
                <c:pt idx="36621">
                  <c:v>25.239894959914814</c:v>
                </c:pt>
                <c:pt idx="36622">
                  <c:v>24.597999999999999</c:v>
                </c:pt>
                <c:pt idx="36623">
                  <c:v>24.056857516749378</c:v>
                </c:pt>
                <c:pt idx="36624">
                  <c:v>23.580101418322151</c:v>
                </c:pt>
                <c:pt idx="36625">
                  <c:v>22.077707150327605</c:v>
                </c:pt>
                <c:pt idx="36626">
                  <c:v>21.617775084724748</c:v>
                </c:pt>
                <c:pt idx="36627">
                  <c:v>21.189680756028718</c:v>
                </c:pt>
                <c:pt idx="36628">
                  <c:v>20.787605772077924</c:v>
                </c:pt>
                <c:pt idx="36629">
                  <c:v>20.407313796955101</c:v>
                </c:pt>
                <c:pt idx="36630">
                  <c:v>20.045606739234046</c:v>
                </c:pt>
                <c:pt idx="36631">
                  <c:v>21.1</c:v>
                </c:pt>
                <c:pt idx="36632">
                  <c:v>22.992765136569542</c:v>
                </c:pt>
                <c:pt idx="36633">
                  <c:v>24.828019562249789</c:v>
                </c:pt>
                <c:pt idx="36634">
                  <c:v>26.55</c:v>
                </c:pt>
                <c:pt idx="36635">
                  <c:v>28.106384945583279</c:v>
                </c:pt>
                <c:pt idx="36636">
                  <c:v>29.44988442999686</c:v>
                </c:pt>
                <c:pt idx="36637">
                  <c:v>30.539676901250381</c:v>
                </c:pt>
                <c:pt idx="36638">
                  <c:v>31.342649566566401</c:v>
                </c:pt>
                <c:pt idx="36639">
                  <c:v>31.834404507833067</c:v>
                </c:pt>
                <c:pt idx="36640">
                  <c:v>30.746000000000002</c:v>
                </c:pt>
                <c:pt idx="36641">
                  <c:v>30.427664204962202</c:v>
                </c:pt>
                <c:pt idx="36642">
                  <c:v>29.521120558922142</c:v>
                </c:pt>
                <c:pt idx="36643">
                  <c:v>28.164382114150808</c:v>
                </c:pt>
                <c:pt idx="36644">
                  <c:v>25.474535257359307</c:v>
                </c:pt>
                <c:pt idx="36645">
                  <c:v>24.50384037801436</c:v>
                </c:pt>
                <c:pt idx="36646">
                  <c:v>23.759</c:v>
                </c:pt>
                <c:pt idx="36647">
                  <c:v>23.131070514718616</c:v>
                </c:pt>
                <c:pt idx="36648">
                  <c:v>22.577853532581365</c:v>
                </c:pt>
                <c:pt idx="36649">
                  <c:v>22.619714293002545</c:v>
                </c:pt>
                <c:pt idx="36650">
                  <c:v>22.171000082658292</c:v>
                </c:pt>
                <c:pt idx="36651">
                  <c:v>21.753347079052411</c:v>
                </c:pt>
                <c:pt idx="36652">
                  <c:v>21.361078802027247</c:v>
                </c:pt>
                <c:pt idx="36653">
                  <c:v>20.990062240931806</c:v>
                </c:pt>
                <c:pt idx="36654">
                  <c:v>20.637177306569804</c:v>
                </c:pt>
                <c:pt idx="36655">
                  <c:v>19.7</c:v>
                </c:pt>
                <c:pt idx="36656">
                  <c:v>21.887967038603321</c:v>
                </c:pt>
                <c:pt idx="36657">
                  <c:v>24.009453805903426</c:v>
                </c:pt>
                <c:pt idx="36658">
                  <c:v>25.999999999999996</c:v>
                </c:pt>
                <c:pt idx="36659">
                  <c:v>27.799123882050392</c:v>
                </c:pt>
                <c:pt idx="36660">
                  <c:v>29.352159983299121</c:v>
                </c:pt>
                <c:pt idx="36661">
                  <c:v>30.611920087683924</c:v>
                </c:pt>
                <c:pt idx="36662">
                  <c:v>31.540127021902443</c:v>
                </c:pt>
                <c:pt idx="36663">
                  <c:v>32.108577687953819</c:v>
                </c:pt>
                <c:pt idx="36664">
                  <c:v>30.643999999999998</c:v>
                </c:pt>
                <c:pt idx="36665">
                  <c:v>30.33342849264605</c:v>
                </c:pt>
                <c:pt idx="36666">
                  <c:v>29.448995667241114</c:v>
                </c:pt>
                <c:pt idx="36667">
                  <c:v>28.125348404049568</c:v>
                </c:pt>
                <c:pt idx="36668">
                  <c:v>25.93369293400908</c:v>
                </c:pt>
                <c:pt idx="36669">
                  <c:v>24.986673539526205</c:v>
                </c:pt>
                <c:pt idx="36670">
                  <c:v>24.26</c:v>
                </c:pt>
                <c:pt idx="36671">
                  <c:v>23.647385868018162</c:v>
                </c:pt>
                <c:pt idx="36672">
                  <c:v>23.10766198300621</c:v>
                </c:pt>
                <c:pt idx="36673">
                  <c:v>22.90186428917621</c:v>
                </c:pt>
                <c:pt idx="36674">
                  <c:v>22.688725039262689</c:v>
                </c:pt>
                <c:pt idx="36675">
                  <c:v>22.490339862549895</c:v>
                </c:pt>
                <c:pt idx="36676">
                  <c:v>22.304012430962942</c:v>
                </c:pt>
                <c:pt idx="36677">
                  <c:v>22.127779564442609</c:v>
                </c:pt>
                <c:pt idx="36678">
                  <c:v>21.960159220620657</c:v>
                </c:pt>
                <c:pt idx="36679">
                  <c:v>20.3</c:v>
                </c:pt>
                <c:pt idx="36680">
                  <c:v>21.550266879201899</c:v>
                </c:pt>
                <c:pt idx="36681">
                  <c:v>22.762545031944814</c:v>
                </c:pt>
                <c:pt idx="36682">
                  <c:v>23.9</c:v>
                </c:pt>
                <c:pt idx="36683">
                  <c:v>24.928070789743082</c:v>
                </c:pt>
                <c:pt idx="36684">
                  <c:v>25.815519990456643</c:v>
                </c:pt>
                <c:pt idx="36685">
                  <c:v>26.535382907247957</c:v>
                </c:pt>
                <c:pt idx="36686">
                  <c:v>27.065786869658538</c:v>
                </c:pt>
                <c:pt idx="36687">
                  <c:v>27.390615821687899</c:v>
                </c:pt>
                <c:pt idx="36688">
                  <c:v>28.501999999999999</c:v>
                </c:pt>
                <c:pt idx="36689">
                  <c:v>28.354478534006873</c:v>
                </c:pt>
                <c:pt idx="36690">
                  <c:v>27.934372941939529</c:v>
                </c:pt>
                <c:pt idx="36691">
                  <c:v>27.305640491923544</c:v>
                </c:pt>
                <c:pt idx="36692">
                  <c:v>24.476004143654315</c:v>
                </c:pt>
                <c:pt idx="36693">
                  <c:v>24.02616993127495</c:v>
                </c:pt>
                <c:pt idx="36694">
                  <c:v>23.681000000000001</c:v>
                </c:pt>
                <c:pt idx="36695">
                  <c:v>23.390008287308628</c:v>
                </c:pt>
                <c:pt idx="36696">
                  <c:v>23.133639441927951</c:v>
                </c:pt>
                <c:pt idx="36697">
                  <c:v>23.371757149052161</c:v>
                </c:pt>
                <c:pt idx="36698">
                  <c:v>22.990350070259545</c:v>
                </c:pt>
                <c:pt idx="36699">
                  <c:v>22.635345017194545</c:v>
                </c:pt>
                <c:pt idx="36700">
                  <c:v>22.30191698172316</c:v>
                </c:pt>
                <c:pt idx="36701">
                  <c:v>21.986552904792035</c:v>
                </c:pt>
                <c:pt idx="36702">
                  <c:v>21.686600710584329</c:v>
                </c:pt>
                <c:pt idx="36703">
                  <c:v>21.8</c:v>
                </c:pt>
                <c:pt idx="36704">
                  <c:v>23.501752141135917</c:v>
                </c:pt>
                <c:pt idx="36705">
                  <c:v>25.151797404591555</c:v>
                </c:pt>
                <c:pt idx="36706">
                  <c:v>26.7</c:v>
                </c:pt>
                <c:pt idx="36707">
                  <c:v>28.099318574928084</c:v>
                </c:pt>
                <c:pt idx="36708">
                  <c:v>29.307235542565984</c:v>
                </c:pt>
                <c:pt idx="36709">
                  <c:v>30.287048957087499</c:v>
                </c:pt>
                <c:pt idx="36710">
                  <c:v>31.008987683701903</c:v>
                </c:pt>
                <c:pt idx="36711">
                  <c:v>31.451115979519642</c:v>
                </c:pt>
                <c:pt idx="36712">
                  <c:v>30.032</c:v>
                </c:pt>
                <c:pt idx="36713">
                  <c:v>29.768014218749144</c:v>
                </c:pt>
                <c:pt idx="36714">
                  <c:v>29.016246317154948</c:v>
                </c:pt>
                <c:pt idx="36715">
                  <c:v>27.891146143442132</c:v>
                </c:pt>
                <c:pt idx="36716">
                  <c:v>26.18863899390772</c:v>
                </c:pt>
                <c:pt idx="36717">
                  <c:v>25.383672508597275</c:v>
                </c:pt>
                <c:pt idx="36718">
                  <c:v>24.765999999999998</c:v>
                </c:pt>
                <c:pt idx="36719">
                  <c:v>24.245277987815438</c:v>
                </c:pt>
                <c:pt idx="36720">
                  <c:v>23.786512685555277</c:v>
                </c:pt>
                <c:pt idx="36721">
                  <c:v>23.542390483235792</c:v>
                </c:pt>
                <c:pt idx="36722">
                  <c:v>23.108633413236348</c:v>
                </c:pt>
                <c:pt idx="36723">
                  <c:v>22.704902176417328</c:v>
                </c:pt>
                <c:pt idx="36724">
                  <c:v>22.325709508626339</c:v>
                </c:pt>
                <c:pt idx="36725">
                  <c:v>21.967060166234081</c:v>
                </c:pt>
                <c:pt idx="36726">
                  <c:v>21.625938063017475</c:v>
                </c:pt>
                <c:pt idx="36727">
                  <c:v>21.4</c:v>
                </c:pt>
                <c:pt idx="36728">
                  <c:v>23.396954043169696</c:v>
                </c:pt>
                <c:pt idx="36729">
                  <c:v>25.333231648245189</c:v>
                </c:pt>
                <c:pt idx="36730">
                  <c:v>27.15</c:v>
                </c:pt>
                <c:pt idx="36731">
                  <c:v>28.7920575113952</c:v>
                </c:pt>
                <c:pt idx="36732">
                  <c:v>30.209511095868244</c:v>
                </c:pt>
                <c:pt idx="36733">
                  <c:v>31.359292143521042</c:v>
                </c:pt>
                <c:pt idx="36734">
                  <c:v>32.206465139037945</c:v>
                </c:pt>
                <c:pt idx="36735">
                  <c:v>32.72528915964039</c:v>
                </c:pt>
                <c:pt idx="36736">
                  <c:v>30.507999999999999</c:v>
                </c:pt>
                <c:pt idx="36737">
                  <c:v>30.207780876224515</c:v>
                </c:pt>
                <c:pt idx="36738">
                  <c:v>29.352829144999742</c:v>
                </c:pt>
                <c:pt idx="36739">
                  <c:v>28.073303457247913</c:v>
                </c:pt>
                <c:pt idx="36740">
                  <c:v>26.74590316954211</c:v>
                </c:pt>
                <c:pt idx="36741">
                  <c:v>25.830451088208665</c:v>
                </c:pt>
                <c:pt idx="36742">
                  <c:v>25.128</c:v>
                </c:pt>
                <c:pt idx="36743">
                  <c:v>24.535806339084225</c:v>
                </c:pt>
                <c:pt idx="36744">
                  <c:v>24.014073250239335</c:v>
                </c:pt>
                <c:pt idx="36745">
                  <c:v>23.206333341836302</c:v>
                </c:pt>
                <c:pt idx="36746">
                  <c:v>22.682833429768007</c:v>
                </c:pt>
                <c:pt idx="36747">
                  <c:v>22.195571592227811</c:v>
                </c:pt>
                <c:pt idx="36748">
                  <c:v>21.737925269031788</c:v>
                </c:pt>
                <c:pt idx="36749">
                  <c:v>21.305072614420439</c:v>
                </c:pt>
                <c:pt idx="36750">
                  <c:v>20.893373524331437</c:v>
                </c:pt>
                <c:pt idx="36751">
                  <c:v>21.3</c:v>
                </c:pt>
                <c:pt idx="36752">
                  <c:v>23.59215594520348</c:v>
                </c:pt>
                <c:pt idx="36753">
                  <c:v>25.814665891898827</c:v>
                </c:pt>
                <c:pt idx="36754">
                  <c:v>27.9</c:v>
                </c:pt>
                <c:pt idx="36755">
                  <c:v>29.78479644786232</c:v>
                </c:pt>
                <c:pt idx="36756">
                  <c:v>31.411786649170509</c:v>
                </c:pt>
                <c:pt idx="36757">
                  <c:v>32.731535329954589</c:v>
                </c:pt>
                <c:pt idx="36758">
                  <c:v>33.703942594373991</c:v>
                </c:pt>
                <c:pt idx="36759">
                  <c:v>34.299462339761149</c:v>
                </c:pt>
                <c:pt idx="36760">
                  <c:v>31.324000000000002</c:v>
                </c:pt>
                <c:pt idx="36761">
                  <c:v>30.961666574753728</c:v>
                </c:pt>
                <c:pt idx="36762">
                  <c:v>29.929828278447967</c:v>
                </c:pt>
                <c:pt idx="36763">
                  <c:v>28.385573138057829</c:v>
                </c:pt>
                <c:pt idx="36764">
                  <c:v>27.072641756343927</c:v>
                </c:pt>
                <c:pt idx="36765">
                  <c:v>25.967785796113905</c:v>
                </c:pt>
                <c:pt idx="36766">
                  <c:v>25.119999999999997</c:v>
                </c:pt>
                <c:pt idx="36767">
                  <c:v>24.405283512687859</c:v>
                </c:pt>
                <c:pt idx="36768">
                  <c:v>23.775605646840578</c:v>
                </c:pt>
                <c:pt idx="36769">
                  <c:v>22.913023817419422</c:v>
                </c:pt>
                <c:pt idx="36770">
                  <c:v>22.426916756213146</c:v>
                </c:pt>
                <c:pt idx="36771">
                  <c:v>21.974459335640109</c:v>
                </c:pt>
                <c:pt idx="36772">
                  <c:v>21.549502035529514</c:v>
                </c:pt>
                <c:pt idx="36773">
                  <c:v>21.147567427676123</c:v>
                </c:pt>
                <c:pt idx="36774">
                  <c:v>20.765275415450617</c:v>
                </c:pt>
                <c:pt idx="36775">
                  <c:v>20.5</c:v>
                </c:pt>
                <c:pt idx="36776">
                  <c:v>22.740061491903401</c:v>
                </c:pt>
                <c:pt idx="36777">
                  <c:v>24.912059848901126</c:v>
                </c:pt>
                <c:pt idx="36778">
                  <c:v>26.95</c:v>
                </c:pt>
                <c:pt idx="36779">
                  <c:v>28.791960164956357</c:v>
                </c:pt>
                <c:pt idx="36780">
                  <c:v>30.381973316234813</c:v>
                </c:pt>
                <c:pt idx="36781">
                  <c:v>31.671727708819255</c:v>
                </c:pt>
                <c:pt idx="36782">
                  <c:v>32.622034808138217</c:v>
                </c:pt>
                <c:pt idx="36783">
                  <c:v>33.20402001385748</c:v>
                </c:pt>
                <c:pt idx="36784">
                  <c:v>30.984000000000002</c:v>
                </c:pt>
                <c:pt idx="36785">
                  <c:v>30.647547533699889</c:v>
                </c:pt>
                <c:pt idx="36786">
                  <c:v>29.689411972844542</c:v>
                </c:pt>
                <c:pt idx="36787">
                  <c:v>28.255460771053698</c:v>
                </c:pt>
                <c:pt idx="36788">
                  <c:v>26.503167345176504</c:v>
                </c:pt>
                <c:pt idx="36789">
                  <c:v>25.477229667820051</c:v>
                </c:pt>
                <c:pt idx="36790">
                  <c:v>24.689999999999998</c:v>
                </c:pt>
                <c:pt idx="36791">
                  <c:v>24.026334690353011</c:v>
                </c:pt>
                <c:pt idx="36792">
                  <c:v>23.441633814923392</c:v>
                </c:pt>
                <c:pt idx="36793">
                  <c:v>23.171757149052162</c:v>
                </c:pt>
                <c:pt idx="36794">
                  <c:v>22.790350070259546</c:v>
                </c:pt>
                <c:pt idx="36795">
                  <c:v>22.435345017194546</c:v>
                </c:pt>
                <c:pt idx="36796">
                  <c:v>22.101916981723157</c:v>
                </c:pt>
                <c:pt idx="36797">
                  <c:v>21.786552904792035</c:v>
                </c:pt>
                <c:pt idx="36798">
                  <c:v>21.48660071058433</c:v>
                </c:pt>
                <c:pt idx="36799">
                  <c:v>20.399999999999999</c:v>
                </c:pt>
                <c:pt idx="36800">
                  <c:v>22.310129954336233</c:v>
                </c:pt>
                <c:pt idx="36801">
                  <c:v>24.162221576582354</c:v>
                </c:pt>
                <c:pt idx="36802">
                  <c:v>25.9</c:v>
                </c:pt>
                <c:pt idx="36803">
                  <c:v>27.470663706551932</c:v>
                </c:pt>
                <c:pt idx="36804">
                  <c:v>28.826488874308758</c:v>
                </c:pt>
                <c:pt idx="36805">
                  <c:v>29.926279441628822</c:v>
                </c:pt>
                <c:pt idx="36806">
                  <c:v>30.736618828644993</c:v>
                </c:pt>
                <c:pt idx="36807">
                  <c:v>31.232885283134287</c:v>
                </c:pt>
                <c:pt idx="36808">
                  <c:v>30.032</c:v>
                </c:pt>
                <c:pt idx="36809">
                  <c:v>29.768014218749144</c:v>
                </c:pt>
                <c:pt idx="36810">
                  <c:v>29.016246317154948</c:v>
                </c:pt>
                <c:pt idx="36811">
                  <c:v>27.891146143442132</c:v>
                </c:pt>
                <c:pt idx="36812">
                  <c:v>25.988638993907717</c:v>
                </c:pt>
                <c:pt idx="36813">
                  <c:v>25.183672508597272</c:v>
                </c:pt>
                <c:pt idx="36814">
                  <c:v>24.565999999999999</c:v>
                </c:pt>
                <c:pt idx="36815">
                  <c:v>24.045277987815439</c:v>
                </c:pt>
                <c:pt idx="36816">
                  <c:v>23.586512685555277</c:v>
                </c:pt>
                <c:pt idx="36817">
                  <c:v>22.904469052660094</c:v>
                </c:pt>
                <c:pt idx="36818">
                  <c:v>22.594108390505319</c:v>
                </c:pt>
                <c:pt idx="36819">
                  <c:v>22.305231729677917</c:v>
                </c:pt>
                <c:pt idx="36820">
                  <c:v>22.033912838068844</c:v>
                </c:pt>
                <c:pt idx="36821">
                  <c:v>21.777293049977835</c:v>
                </c:pt>
                <c:pt idx="36822">
                  <c:v>21.533214303710778</c:v>
                </c:pt>
                <c:pt idx="36823">
                  <c:v>21.2</c:v>
                </c:pt>
                <c:pt idx="36824">
                  <c:v>22.658644692402213</c:v>
                </c:pt>
                <c:pt idx="36825">
                  <c:v>24.072969203935617</c:v>
                </c:pt>
                <c:pt idx="36826">
                  <c:v>25.4</c:v>
                </c:pt>
                <c:pt idx="36827">
                  <c:v>26.59941592136693</c:v>
                </c:pt>
                <c:pt idx="36828">
                  <c:v>27.634773322199415</c:v>
                </c:pt>
                <c:pt idx="36829">
                  <c:v>28.474613391789283</c:v>
                </c:pt>
                <c:pt idx="36830">
                  <c:v>29.093418014601632</c:v>
                </c:pt>
                <c:pt idx="36831">
                  <c:v>29.472385125302548</c:v>
                </c:pt>
                <c:pt idx="36832">
                  <c:v>29.385999999999999</c:v>
                </c:pt>
                <c:pt idx="36833">
                  <c:v>29.171188040746852</c:v>
                </c:pt>
                <c:pt idx="36834">
                  <c:v>28.559455336508435</c:v>
                </c:pt>
                <c:pt idx="36835">
                  <c:v>27.643932646134282</c:v>
                </c:pt>
                <c:pt idx="36836">
                  <c:v>25.196637612689617</c:v>
                </c:pt>
                <c:pt idx="36837">
                  <c:v>24.54161586483896</c:v>
                </c:pt>
                <c:pt idx="36838">
                  <c:v>24.039000000000001</c:v>
                </c:pt>
                <c:pt idx="36839">
                  <c:v>23.615275225379232</c:v>
                </c:pt>
                <c:pt idx="36840">
                  <c:v>23.241966204912629</c:v>
                </c:pt>
                <c:pt idx="36841">
                  <c:v>21.945735721027354</c:v>
                </c:pt>
                <c:pt idx="36842">
                  <c:v>21.53067507645892</c:v>
                </c:pt>
                <c:pt idx="36843">
                  <c:v>21.144346048123481</c:v>
                </c:pt>
                <c:pt idx="36844">
                  <c:v>20.781497891875205</c:v>
                </c:pt>
                <c:pt idx="36845">
                  <c:v>20.438307572861923</c:v>
                </c:pt>
                <c:pt idx="36846">
                  <c:v>20.111889008577066</c:v>
                </c:pt>
                <c:pt idx="36847">
                  <c:v>21.3</c:v>
                </c:pt>
                <c:pt idx="36848">
                  <c:v>22.967022505602532</c:v>
                </c:pt>
                <c:pt idx="36849">
                  <c:v>24.58339337592642</c:v>
                </c:pt>
                <c:pt idx="36850">
                  <c:v>26.099999999999998</c:v>
                </c:pt>
                <c:pt idx="36851">
                  <c:v>27.470761052990774</c:v>
                </c:pt>
                <c:pt idx="36852">
                  <c:v>28.654026653942189</c:v>
                </c:pt>
                <c:pt idx="36853">
                  <c:v>29.613843876330609</c:v>
                </c:pt>
                <c:pt idx="36854">
                  <c:v>30.321049159544721</c:v>
                </c:pt>
                <c:pt idx="36855">
                  <c:v>30.754154428917197</c:v>
                </c:pt>
                <c:pt idx="36856">
                  <c:v>30.338000000000001</c:v>
                </c:pt>
                <c:pt idx="36857">
                  <c:v>30.050721355697597</c:v>
                </c:pt>
                <c:pt idx="36858">
                  <c:v>29.232620992198029</c:v>
                </c:pt>
                <c:pt idx="36859">
                  <c:v>28.008247273745848</c:v>
                </c:pt>
                <c:pt idx="36860">
                  <c:v>25.011165963958398</c:v>
                </c:pt>
                <c:pt idx="36861">
                  <c:v>24.135173024061739</c:v>
                </c:pt>
                <c:pt idx="36862">
                  <c:v>23.463000000000001</c:v>
                </c:pt>
                <c:pt idx="36863">
                  <c:v>22.896331927916801</c:v>
                </c:pt>
                <c:pt idx="36864">
                  <c:v>22.397087334280744</c:v>
                </c:pt>
                <c:pt idx="36865">
                  <c:v>22.409678579627862</c:v>
                </c:pt>
                <c:pt idx="36866">
                  <c:v>21.904875092990576</c:v>
                </c:pt>
                <c:pt idx="36867">
                  <c:v>21.435015463933961</c:v>
                </c:pt>
                <c:pt idx="36868">
                  <c:v>20.993713652280654</c:v>
                </c:pt>
                <c:pt idx="36869">
                  <c:v>20.576320021048282</c:v>
                </c:pt>
                <c:pt idx="36870">
                  <c:v>20.179324469891029</c:v>
                </c:pt>
                <c:pt idx="36871">
                  <c:v>19.8</c:v>
                </c:pt>
                <c:pt idx="36872">
                  <c:v>22.144250398503559</c:v>
                </c:pt>
                <c:pt idx="36873">
                  <c:v>24.417271934896526</c:v>
                </c:pt>
                <c:pt idx="36874">
                  <c:v>26.549999999999997</c:v>
                </c:pt>
                <c:pt idx="36875">
                  <c:v>28.477632730768278</c:v>
                </c:pt>
                <c:pt idx="36876">
                  <c:v>30.1415999821062</c:v>
                </c:pt>
                <c:pt idx="36877">
                  <c:v>31.491342951089919</c:v>
                </c:pt>
                <c:pt idx="36878">
                  <c:v>32.485850380609762</c:v>
                </c:pt>
                <c:pt idx="36879">
                  <c:v>33.094904665664806</c:v>
                </c:pt>
                <c:pt idx="36880">
                  <c:v>31.154</c:v>
                </c:pt>
                <c:pt idx="36881">
                  <c:v>30.804607054226807</c:v>
                </c:pt>
                <c:pt idx="36882">
                  <c:v>29.809620125646255</c:v>
                </c:pt>
                <c:pt idx="36883">
                  <c:v>28.320516954555764</c:v>
                </c:pt>
                <c:pt idx="36884">
                  <c:v>26.137904550760215</c:v>
                </c:pt>
                <c:pt idx="36885">
                  <c:v>25.072507731966979</c:v>
                </c:pt>
                <c:pt idx="36886">
                  <c:v>24.254999999999999</c:v>
                </c:pt>
                <c:pt idx="36887">
                  <c:v>23.565809101520433</c:v>
                </c:pt>
                <c:pt idx="36888">
                  <c:v>22.958619730881985</c:v>
                </c:pt>
                <c:pt idx="36889">
                  <c:v>22.519714293002544</c:v>
                </c:pt>
                <c:pt idx="36890">
                  <c:v>22.071000082658291</c:v>
                </c:pt>
                <c:pt idx="36891">
                  <c:v>21.653347079052409</c:v>
                </c:pt>
                <c:pt idx="36892">
                  <c:v>21.261078802027242</c:v>
                </c:pt>
                <c:pt idx="36893">
                  <c:v>20.890062240931805</c:v>
                </c:pt>
                <c:pt idx="36894">
                  <c:v>20.537177306569802</c:v>
                </c:pt>
                <c:pt idx="36895">
                  <c:v>19.8</c:v>
                </c:pt>
                <c:pt idx="36896">
                  <c:v>21.953237403069938</c:v>
                </c:pt>
                <c:pt idx="36897">
                  <c:v>24.041049777238293</c:v>
                </c:pt>
                <c:pt idx="36898">
                  <c:v>26</c:v>
                </c:pt>
                <c:pt idx="36899">
                  <c:v>27.77056636011309</c:v>
                </c:pt>
                <c:pt idx="36900">
                  <c:v>29.298951094675331</c:v>
                </c:pt>
                <c:pt idx="36901">
                  <c:v>30.538715006927042</c:v>
                </c:pt>
                <c:pt idx="36902">
                  <c:v>31.452188497745265</c:v>
                </c:pt>
                <c:pt idx="36903">
                  <c:v>32.011616137351382</c:v>
                </c:pt>
                <c:pt idx="36904">
                  <c:v>30.644000000000002</c:v>
                </c:pt>
                <c:pt idx="36905">
                  <c:v>30.33342849264605</c:v>
                </c:pt>
                <c:pt idx="36906">
                  <c:v>29.448995667241114</c:v>
                </c:pt>
                <c:pt idx="36907">
                  <c:v>28.125348404049568</c:v>
                </c:pt>
                <c:pt idx="36908">
                  <c:v>25.833692934009083</c:v>
                </c:pt>
                <c:pt idx="36909">
                  <c:v>24.886673539526203</c:v>
                </c:pt>
                <c:pt idx="36910">
                  <c:v>24.16</c:v>
                </c:pt>
                <c:pt idx="36911">
                  <c:v>23.547385868018164</c:v>
                </c:pt>
                <c:pt idx="36912">
                  <c:v>23.007661983006209</c:v>
                </c:pt>
                <c:pt idx="36913">
                  <c:v>20.729750006377223</c:v>
                </c:pt>
                <c:pt idx="36914">
                  <c:v>20.337125072326003</c:v>
                </c:pt>
                <c:pt idx="36915">
                  <c:v>19.971678694170858</c:v>
                </c:pt>
                <c:pt idx="36916">
                  <c:v>19.628443951773839</c:v>
                </c:pt>
                <c:pt idx="36917">
                  <c:v>19.303804460815329</c:v>
                </c:pt>
                <c:pt idx="36918">
                  <c:v>18.995030143248577</c:v>
                </c:pt>
                <c:pt idx="36919">
                  <c:v>20.2</c:v>
                </c:pt>
                <c:pt idx="36920">
                  <c:v>21.762833599002374</c:v>
                </c:pt>
                <c:pt idx="36921">
                  <c:v>23.27818128993102</c:v>
                </c:pt>
                <c:pt idx="36922">
                  <c:v>24.7</c:v>
                </c:pt>
                <c:pt idx="36923">
                  <c:v>25.985088487178853</c:v>
                </c:pt>
                <c:pt idx="36924">
                  <c:v>27.094399988070801</c:v>
                </c:pt>
                <c:pt idx="36925">
                  <c:v>27.994228634059947</c:v>
                </c:pt>
                <c:pt idx="36926">
                  <c:v>28.657233587073172</c:v>
                </c:pt>
                <c:pt idx="36927">
                  <c:v>29.063269777109873</c:v>
                </c:pt>
                <c:pt idx="36928">
                  <c:v>30.134</c:v>
                </c:pt>
                <c:pt idx="36929">
                  <c:v>29.862249931065293</c:v>
                </c:pt>
                <c:pt idx="36930">
                  <c:v>29.088371208835976</c:v>
                </c:pt>
                <c:pt idx="36931">
                  <c:v>27.930179853543372</c:v>
                </c:pt>
                <c:pt idx="36932">
                  <c:v>23.629481317257945</c:v>
                </c:pt>
                <c:pt idx="36933">
                  <c:v>22.800839347085429</c:v>
                </c:pt>
                <c:pt idx="36934">
                  <c:v>22.164999999999999</c:v>
                </c:pt>
                <c:pt idx="36935">
                  <c:v>21.628962634515894</c:v>
                </c:pt>
                <c:pt idx="36936">
                  <c:v>21.156704235130434</c:v>
                </c:pt>
                <c:pt idx="36937">
                  <c:v>21.618973818694865</c:v>
                </c:pt>
                <c:pt idx="36938">
                  <c:v>21.054341770678349</c:v>
                </c:pt>
                <c:pt idx="36939">
                  <c:v>20.528795074474282</c:v>
                </c:pt>
                <c:pt idx="36940">
                  <c:v>20.035190825884282</c:v>
                </c:pt>
                <c:pt idx="36941">
                  <c:v>19.568328319839189</c:v>
                </c:pt>
                <c:pt idx="36942">
                  <c:v>19.124281444100333</c:v>
                </c:pt>
                <c:pt idx="36943">
                  <c:v>18.7</c:v>
                </c:pt>
                <c:pt idx="36944">
                  <c:v>21.322087482770648</c:v>
                </c:pt>
                <c:pt idx="36945">
                  <c:v>23.864504164217596</c:v>
                </c:pt>
                <c:pt idx="36946">
                  <c:v>26.249999999999996</c:v>
                </c:pt>
                <c:pt idx="36947">
                  <c:v>28.406092906266743</c:v>
                </c:pt>
                <c:pt idx="36948">
                  <c:v>30.267271091096568</c:v>
                </c:pt>
                <c:pt idx="36949">
                  <c:v>31.776983597145019</c:v>
                </c:pt>
                <c:pt idx="36950">
                  <c:v>32.889358573867213</c:v>
                </c:pt>
                <c:pt idx="36951">
                  <c:v>33.570597070484339</c:v>
                </c:pt>
                <c:pt idx="36952">
                  <c:v>31.698</c:v>
                </c:pt>
                <c:pt idx="36953">
                  <c:v>31.307197519912947</c:v>
                </c:pt>
                <c:pt idx="36954">
                  <c:v>30.194286214611736</c:v>
                </c:pt>
                <c:pt idx="36955">
                  <c:v>28.528696741762371</c:v>
                </c:pt>
                <c:pt idx="36956">
                  <c:v>25.789063608628091</c:v>
                </c:pt>
                <c:pt idx="36957">
                  <c:v>24.597397537237139</c:v>
                </c:pt>
                <c:pt idx="36958">
                  <c:v>23.683</c:v>
                </c:pt>
                <c:pt idx="36959">
                  <c:v>22.912127217256188</c:v>
                </c:pt>
                <c:pt idx="36960">
                  <c:v>22.232974661949477</c:v>
                </c:pt>
                <c:pt idx="36961">
                  <c:v>23.326404768585665</c:v>
                </c:pt>
                <c:pt idx="36962">
                  <c:v>22.915083409103431</c:v>
                </c:pt>
                <c:pt idx="36963">
                  <c:v>22.532234822464709</c:v>
                </c:pt>
                <c:pt idx="36964">
                  <c:v>22.172655568524974</c:v>
                </c:pt>
                <c:pt idx="36965">
                  <c:v>21.83255705418749</c:v>
                </c:pt>
                <c:pt idx="36966">
                  <c:v>21.509079197688983</c:v>
                </c:pt>
                <c:pt idx="36967">
                  <c:v>18.7</c:v>
                </c:pt>
                <c:pt idx="36968">
                  <c:v>21.044250398503561</c:v>
                </c:pt>
                <c:pt idx="36969">
                  <c:v>23.317271934896528</c:v>
                </c:pt>
                <c:pt idx="36970">
                  <c:v>25.45</c:v>
                </c:pt>
                <c:pt idx="36971">
                  <c:v>27.377632730768283</c:v>
                </c:pt>
                <c:pt idx="36972">
                  <c:v>29.041599982106206</c:v>
                </c:pt>
                <c:pt idx="36973">
                  <c:v>30.391342951089925</c:v>
                </c:pt>
                <c:pt idx="36974">
                  <c:v>31.385850380609767</c:v>
                </c:pt>
                <c:pt idx="36975">
                  <c:v>31.994904665664812</c:v>
                </c:pt>
                <c:pt idx="36976">
                  <c:v>30.304000000000002</c:v>
                </c:pt>
                <c:pt idx="36977">
                  <c:v>30.019309451592214</c:v>
                </c:pt>
                <c:pt idx="36978">
                  <c:v>29.208579361637689</c:v>
                </c:pt>
                <c:pt idx="36979">
                  <c:v>27.995236037045437</c:v>
                </c:pt>
                <c:pt idx="36980">
                  <c:v>26.364218522841657</c:v>
                </c:pt>
                <c:pt idx="36981">
                  <c:v>25.496117411232355</c:v>
                </c:pt>
                <c:pt idx="36982">
                  <c:v>24.83</c:v>
                </c:pt>
                <c:pt idx="36983">
                  <c:v>24.268437045683317</c:v>
                </c:pt>
                <c:pt idx="36984">
                  <c:v>23.773690151089024</c:v>
                </c:pt>
                <c:pt idx="36985">
                  <c:v>21.219714293002543</c:v>
                </c:pt>
                <c:pt idx="36986">
                  <c:v>20.77100008265829</c:v>
                </c:pt>
                <c:pt idx="36987">
                  <c:v>20.353347079052408</c:v>
                </c:pt>
                <c:pt idx="36988">
                  <c:v>19.961078802027245</c:v>
                </c:pt>
                <c:pt idx="36989">
                  <c:v>19.590062240931804</c:v>
                </c:pt>
                <c:pt idx="36990">
                  <c:v>19.237177306569798</c:v>
                </c:pt>
                <c:pt idx="36991">
                  <c:v>21.2</c:v>
                </c:pt>
                <c:pt idx="36992">
                  <c:v>22.884387323369225</c:v>
                </c:pt>
                <c:pt idx="36993">
                  <c:v>24.517595390258986</c:v>
                </c:pt>
                <c:pt idx="36994">
                  <c:v>26.049999999999997</c:v>
                </c:pt>
                <c:pt idx="36995">
                  <c:v>27.435039813959428</c:v>
                </c:pt>
                <c:pt idx="36996">
                  <c:v>28.630631098254085</c:v>
                </c:pt>
                <c:pt idx="36997">
                  <c:v>29.600446416709055</c:v>
                </c:pt>
                <c:pt idx="36998">
                  <c:v>30.315018421623307</c:v>
                </c:pt>
                <c:pt idx="36999">
                  <c:v>30.752635204218414</c:v>
                </c:pt>
                <c:pt idx="37000">
                  <c:v>30.643999999999998</c:v>
                </c:pt>
                <c:pt idx="37001">
                  <c:v>30.33342849264605</c:v>
                </c:pt>
                <c:pt idx="37002">
                  <c:v>29.448995667241114</c:v>
                </c:pt>
                <c:pt idx="37003">
                  <c:v>28.125348404049568</c:v>
                </c:pt>
                <c:pt idx="37004">
                  <c:v>24.533692934009082</c:v>
                </c:pt>
                <c:pt idx="37005">
                  <c:v>23.586673539526203</c:v>
                </c:pt>
                <c:pt idx="37006">
                  <c:v>22.86</c:v>
                </c:pt>
                <c:pt idx="37007">
                  <c:v>22.247385868018164</c:v>
                </c:pt>
                <c:pt idx="37008">
                  <c:v>21.707661983006208</c:v>
                </c:pt>
                <c:pt idx="37009">
                  <c:v>22.266930962645251</c:v>
                </c:pt>
                <c:pt idx="37010">
                  <c:v>21.634991783077091</c:v>
                </c:pt>
                <c:pt idx="37011">
                  <c:v>21.046797136332145</c:v>
                </c:pt>
                <c:pt idx="37012">
                  <c:v>20.494352646188371</c:v>
                </c:pt>
                <c:pt idx="37013">
                  <c:v>19.971837655978959</c:v>
                </c:pt>
                <c:pt idx="37014">
                  <c:v>19.474858040085806</c:v>
                </c:pt>
                <c:pt idx="37015">
                  <c:v>18.899999999999999</c:v>
                </c:pt>
                <c:pt idx="37016">
                  <c:v>21.852019020337814</c:v>
                </c:pt>
                <c:pt idx="37017">
                  <c:v>24.714342436536366</c:v>
                </c:pt>
                <c:pt idx="37018">
                  <c:v>27.4</c:v>
                </c:pt>
                <c:pt idx="37019">
                  <c:v>29.827389364671166</c:v>
                </c:pt>
                <c:pt idx="37020">
                  <c:v>31.922755533022624</c:v>
                </c:pt>
                <c:pt idx="37021">
                  <c:v>33.622431864335454</c:v>
                </c:pt>
                <c:pt idx="37022">
                  <c:v>34.874774553360439</c:v>
                </c:pt>
                <c:pt idx="37023">
                  <c:v>35.641731801207534</c:v>
                </c:pt>
                <c:pt idx="37024">
                  <c:v>32.31</c:v>
                </c:pt>
                <c:pt idx="37025">
                  <c:v>31.872611793809853</c:v>
                </c:pt>
                <c:pt idx="37026">
                  <c:v>30.627035564697902</c:v>
                </c:pt>
                <c:pt idx="37027">
                  <c:v>28.762899002369807</c:v>
                </c:pt>
                <c:pt idx="37028">
                  <c:v>26.934117548729457</c:v>
                </c:pt>
                <c:pt idx="37029">
                  <c:v>25.600398568166071</c:v>
                </c:pt>
                <c:pt idx="37030">
                  <c:v>24.576999999999998</c:v>
                </c:pt>
                <c:pt idx="37031">
                  <c:v>23.714235097458914</c:v>
                </c:pt>
                <c:pt idx="37032">
                  <c:v>22.954123959400413</c:v>
                </c:pt>
                <c:pt idx="37033">
                  <c:v>23.015628580903307</c:v>
                </c:pt>
                <c:pt idx="37034">
                  <c:v>22.432300107455777</c:v>
                </c:pt>
                <c:pt idx="37035">
                  <c:v>21.889351202768133</c:v>
                </c:pt>
                <c:pt idx="37036">
                  <c:v>21.379402442635417</c:v>
                </c:pt>
                <c:pt idx="37037">
                  <c:v>20.897080913211347</c:v>
                </c:pt>
                <c:pt idx="37038">
                  <c:v>20.438330498540743</c:v>
                </c:pt>
                <c:pt idx="37039">
                  <c:v>19</c:v>
                </c:pt>
                <c:pt idx="37040">
                  <c:v>21.882559749271042</c:v>
                </c:pt>
                <c:pt idx="37041">
                  <c:v>24.677534379206101</c:v>
                </c:pt>
                <c:pt idx="37042">
                  <c:v>27.299999999999997</c:v>
                </c:pt>
                <c:pt idx="37043">
                  <c:v>29.670274320796551</c:v>
                </c:pt>
                <c:pt idx="37044">
                  <c:v>31.716337755775037</c:v>
                </c:pt>
                <c:pt idx="37045">
                  <c:v>33.376021702821681</c:v>
                </c:pt>
                <c:pt idx="37046">
                  <c:v>34.598897505046082</c:v>
                </c:pt>
                <c:pt idx="37047">
                  <c:v>35.347808700002659</c:v>
                </c:pt>
                <c:pt idx="37048">
                  <c:v>31.868000000000002</c:v>
                </c:pt>
                <c:pt idx="37049">
                  <c:v>31.464257040439868</c:v>
                </c:pt>
                <c:pt idx="37050">
                  <c:v>30.314494367413449</c:v>
                </c:pt>
                <c:pt idx="37051">
                  <c:v>28.59375292526444</c:v>
                </c:pt>
                <c:pt idx="37052">
                  <c:v>27.323800814211808</c:v>
                </c:pt>
                <c:pt idx="37053">
                  <c:v>26.092675601384066</c:v>
                </c:pt>
                <c:pt idx="37054">
                  <c:v>25.148</c:v>
                </c:pt>
                <c:pt idx="37055">
                  <c:v>24.351601628423612</c:v>
                </c:pt>
                <c:pt idx="37056">
                  <c:v>23.649960577908072</c:v>
                </c:pt>
                <c:pt idx="37057">
                  <c:v>23.735700007652671</c:v>
                </c:pt>
                <c:pt idx="37058">
                  <c:v>23.264550086791203</c:v>
                </c:pt>
                <c:pt idx="37059">
                  <c:v>22.826014433005028</c:v>
                </c:pt>
                <c:pt idx="37060">
                  <c:v>22.414132742128608</c:v>
                </c:pt>
                <c:pt idx="37061">
                  <c:v>22.024565352978396</c:v>
                </c:pt>
                <c:pt idx="37062">
                  <c:v>21.654036171898291</c:v>
                </c:pt>
                <c:pt idx="37063">
                  <c:v>20</c:v>
                </c:pt>
                <c:pt idx="37064">
                  <c:v>22.413709669570331</c:v>
                </c:pt>
                <c:pt idx="37065">
                  <c:v>24.754079992226796</c:v>
                </c:pt>
                <c:pt idx="37066">
                  <c:v>26.95</c:v>
                </c:pt>
                <c:pt idx="37067">
                  <c:v>28.934747774642894</c:v>
                </c:pt>
                <c:pt idx="37068">
                  <c:v>30.648017759353792</c:v>
                </c:pt>
                <c:pt idx="37069">
                  <c:v>32.037753112603696</c:v>
                </c:pt>
                <c:pt idx="37070">
                  <c:v>33.061727428924122</c:v>
                </c:pt>
                <c:pt idx="37071">
                  <c:v>33.688827766869693</c:v>
                </c:pt>
                <c:pt idx="37072">
                  <c:v>30.847999999999999</c:v>
                </c:pt>
                <c:pt idx="37073">
                  <c:v>30.521899917278351</c:v>
                </c:pt>
                <c:pt idx="37074">
                  <c:v>29.59324545060317</c:v>
                </c:pt>
                <c:pt idx="37075">
                  <c:v>28.203415824252044</c:v>
                </c:pt>
                <c:pt idx="37076">
                  <c:v>27.215377580709536</c:v>
                </c:pt>
                <c:pt idx="37077">
                  <c:v>26.221007216502514</c:v>
                </c:pt>
                <c:pt idx="37078">
                  <c:v>25.457999999999998</c:v>
                </c:pt>
                <c:pt idx="37079">
                  <c:v>24.814755161419072</c:v>
                </c:pt>
                <c:pt idx="37080">
                  <c:v>24.248045082156519</c:v>
                </c:pt>
                <c:pt idx="37081">
                  <c:v>22.301123814868532</c:v>
                </c:pt>
                <c:pt idx="37082">
                  <c:v>21.972066727282748</c:v>
                </c:pt>
                <c:pt idx="37083">
                  <c:v>21.665787857971768</c:v>
                </c:pt>
                <c:pt idx="37084">
                  <c:v>21.378124454819982</c:v>
                </c:pt>
                <c:pt idx="37085">
                  <c:v>21.106045643349994</c:v>
                </c:pt>
                <c:pt idx="37086">
                  <c:v>20.847263358151189</c:v>
                </c:pt>
                <c:pt idx="37087">
                  <c:v>21.3</c:v>
                </c:pt>
                <c:pt idx="37088">
                  <c:v>22.706550239102135</c:v>
                </c:pt>
                <c:pt idx="37089">
                  <c:v>24.070363160937916</c:v>
                </c:pt>
                <c:pt idx="37090">
                  <c:v>25.349999999999998</c:v>
                </c:pt>
                <c:pt idx="37091">
                  <c:v>26.506579638460966</c:v>
                </c:pt>
                <c:pt idx="37092">
                  <c:v>27.504959989263721</c:v>
                </c:pt>
                <c:pt idx="37093">
                  <c:v>28.314805770653951</c:v>
                </c:pt>
                <c:pt idx="37094">
                  <c:v>28.911510228365856</c:v>
                </c:pt>
                <c:pt idx="37095">
                  <c:v>29.276942799398885</c:v>
                </c:pt>
                <c:pt idx="37096">
                  <c:v>29.555999999999997</c:v>
                </c:pt>
                <c:pt idx="37097">
                  <c:v>29.328247561273766</c:v>
                </c:pt>
                <c:pt idx="37098">
                  <c:v>28.679663489310148</c:v>
                </c:pt>
                <c:pt idx="37099">
                  <c:v>27.708988829636347</c:v>
                </c:pt>
                <c:pt idx="37100">
                  <c:v>24.731374818273327</c:v>
                </c:pt>
                <c:pt idx="37101">
                  <c:v>24.036893928985883</c:v>
                </c:pt>
                <c:pt idx="37102">
                  <c:v>23.504000000000001</c:v>
                </c:pt>
                <c:pt idx="37103">
                  <c:v>23.054749636546653</c:v>
                </c:pt>
                <c:pt idx="37104">
                  <c:v>22.65895212087122</c:v>
                </c:pt>
                <c:pt idx="37105">
                  <c:v>21.200383340560855</c:v>
                </c:pt>
                <c:pt idx="37106">
                  <c:v>20.755408415302803</c:v>
                </c:pt>
                <c:pt idx="37107">
                  <c:v>20.341235853393638</c:v>
                </c:pt>
                <c:pt idx="37108">
                  <c:v>19.952236478677015</c:v>
                </c:pt>
                <c:pt idx="37109">
                  <c:v>19.584311722257375</c:v>
                </c:pt>
                <c:pt idx="37110">
                  <c:v>19.234367495681717</c:v>
                </c:pt>
                <c:pt idx="37111">
                  <c:v>20.6</c:v>
                </c:pt>
                <c:pt idx="37112">
                  <c:v>22.37121141220269</c:v>
                </c:pt>
                <c:pt idx="37113">
                  <c:v>24.088605461921823</c:v>
                </c:pt>
                <c:pt idx="37114">
                  <c:v>25.7</c:v>
                </c:pt>
                <c:pt idx="37115">
                  <c:v>27.156433618802701</c:v>
                </c:pt>
                <c:pt idx="37116">
                  <c:v>28.413653319813577</c:v>
                </c:pt>
                <c:pt idx="37117">
                  <c:v>29.433459118601274</c:v>
                </c:pt>
                <c:pt idx="37118">
                  <c:v>30.184864732016266</c:v>
                </c:pt>
                <c:pt idx="37119">
                  <c:v>30.645039080724523</c:v>
                </c:pt>
                <c:pt idx="37120">
                  <c:v>30.610000000000003</c:v>
                </c:pt>
                <c:pt idx="37121">
                  <c:v>30.302016588540667</c:v>
                </c:pt>
                <c:pt idx="37122">
                  <c:v>29.424954036680774</c:v>
                </c:pt>
                <c:pt idx="37123">
                  <c:v>28.112337167349153</c:v>
                </c:pt>
                <c:pt idx="37124">
                  <c:v>24.486745492892339</c:v>
                </c:pt>
                <c:pt idx="37125">
                  <c:v>23.547617926696816</c:v>
                </c:pt>
                <c:pt idx="37126">
                  <c:v>22.826999999999998</c:v>
                </c:pt>
                <c:pt idx="37127">
                  <c:v>22.219490985784677</c:v>
                </c:pt>
                <c:pt idx="37128">
                  <c:v>21.684264799814489</c:v>
                </c:pt>
                <c:pt idx="37129">
                  <c:v>22.731614295553435</c:v>
                </c:pt>
                <c:pt idx="37130">
                  <c:v>22.12585011158869</c:v>
                </c:pt>
                <c:pt idx="37131">
                  <c:v>21.562018556720751</c:v>
                </c:pt>
                <c:pt idx="37132">
                  <c:v>21.032456382736783</c:v>
                </c:pt>
                <c:pt idx="37133">
                  <c:v>20.531584025257942</c:v>
                </c:pt>
                <c:pt idx="37134">
                  <c:v>20.055189363869232</c:v>
                </c:pt>
                <c:pt idx="37135">
                  <c:v>18.899999999999999</c:v>
                </c:pt>
                <c:pt idx="37136">
                  <c:v>21.834654202571119</c:v>
                </c:pt>
                <c:pt idx="37137">
                  <c:v>24.680140422203799</c:v>
                </c:pt>
                <c:pt idx="37138">
                  <c:v>27.349999999999994</c:v>
                </c:pt>
                <c:pt idx="37139">
                  <c:v>29.763110603702511</c:v>
                </c:pt>
                <c:pt idx="37140">
                  <c:v>31.846151088710727</c:v>
                </c:pt>
                <c:pt idx="37141">
                  <c:v>33.53582932395701</c:v>
                </c:pt>
                <c:pt idx="37142">
                  <c:v>34.780805291281851</c:v>
                </c:pt>
                <c:pt idx="37143">
                  <c:v>35.543251025906315</c:v>
                </c:pt>
                <c:pt idx="37144">
                  <c:v>32.072000000000003</c:v>
                </c:pt>
                <c:pt idx="37145">
                  <c:v>31.652728465072165</c:v>
                </c:pt>
                <c:pt idx="37146">
                  <c:v>30.458744150775502</c:v>
                </c:pt>
                <c:pt idx="37147">
                  <c:v>28.671820345466916</c:v>
                </c:pt>
                <c:pt idx="37148">
                  <c:v>27.205485460912261</c:v>
                </c:pt>
                <c:pt idx="37149">
                  <c:v>25.927009278360376</c:v>
                </c:pt>
                <c:pt idx="37150">
                  <c:v>24.945999999999998</c:v>
                </c:pt>
                <c:pt idx="37151">
                  <c:v>24.11897092182452</c:v>
                </c:pt>
                <c:pt idx="37152">
                  <c:v>23.390343677058382</c:v>
                </c:pt>
                <c:pt idx="37153">
                  <c:v>21.591088101493852</c:v>
                </c:pt>
                <c:pt idx="37154">
                  <c:v>21.205941737615035</c:v>
                </c:pt>
                <c:pt idx="37155">
                  <c:v>20.847456242853319</c:v>
                </c:pt>
                <c:pt idx="37156">
                  <c:v>20.510759305073385</c:v>
                </c:pt>
                <c:pt idx="37157">
                  <c:v>20.19230342346647</c:v>
                </c:pt>
                <c:pt idx="37158">
                  <c:v>19.889410521472414</c:v>
                </c:pt>
                <c:pt idx="37159">
                  <c:v>19.600000000000001</c:v>
                </c:pt>
                <c:pt idx="37160">
                  <c:v>21.388576229969384</c:v>
                </c:pt>
                <c:pt idx="37161">
                  <c:v>23.122807476254387</c:v>
                </c:pt>
                <c:pt idx="37162">
                  <c:v>24.75</c:v>
                </c:pt>
                <c:pt idx="37163">
                  <c:v>26.220712379771353</c:v>
                </c:pt>
                <c:pt idx="37164">
                  <c:v>27.490257764125474</c:v>
                </c:pt>
                <c:pt idx="37165">
                  <c:v>28.520061658979717</c:v>
                </c:pt>
                <c:pt idx="37166">
                  <c:v>29.278833994094853</c:v>
                </c:pt>
                <c:pt idx="37167">
                  <c:v>29.743519856025742</c:v>
                </c:pt>
                <c:pt idx="37168">
                  <c:v>30.065999999999999</c:v>
                </c:pt>
                <c:pt idx="37169">
                  <c:v>29.799426122854527</c:v>
                </c:pt>
                <c:pt idx="37170">
                  <c:v>29.040287947715289</c:v>
                </c:pt>
                <c:pt idx="37171">
                  <c:v>27.904157380142543</c:v>
                </c:pt>
                <c:pt idx="37172">
                  <c:v>24.435586435024462</c:v>
                </c:pt>
                <c:pt idx="37173">
                  <c:v>23.622728121426661</c:v>
                </c:pt>
                <c:pt idx="37174">
                  <c:v>22.999000000000002</c:v>
                </c:pt>
                <c:pt idx="37175">
                  <c:v>22.473172870048923</c:v>
                </c:pt>
                <c:pt idx="37176">
                  <c:v>22.009909868746995</c:v>
                </c:pt>
                <c:pt idx="37177">
                  <c:v>22.961721435677479</c:v>
                </c:pt>
                <c:pt idx="37178">
                  <c:v>22.524225080591833</c:v>
                </c:pt>
                <c:pt idx="37179">
                  <c:v>22.117013402076097</c:v>
                </c:pt>
                <c:pt idx="37180">
                  <c:v>21.734551831976564</c:v>
                </c:pt>
                <c:pt idx="37181">
                  <c:v>21.372810684908508</c:v>
                </c:pt>
                <c:pt idx="37182">
                  <c:v>21.028747873905555</c:v>
                </c:pt>
                <c:pt idx="37183">
                  <c:v>19.600000000000001</c:v>
                </c:pt>
                <c:pt idx="37184">
                  <c:v>21.822696674136708</c:v>
                </c:pt>
                <c:pt idx="37185">
                  <c:v>23.97785783456856</c:v>
                </c:pt>
                <c:pt idx="37186">
                  <c:v>26</c:v>
                </c:pt>
                <c:pt idx="37187">
                  <c:v>27.827681403987704</c:v>
                </c:pt>
                <c:pt idx="37188">
                  <c:v>29.405368871922917</c:v>
                </c:pt>
                <c:pt idx="37189">
                  <c:v>30.685125168440813</c:v>
                </c:pt>
                <c:pt idx="37190">
                  <c:v>31.628065546059624</c:v>
                </c:pt>
                <c:pt idx="37191">
                  <c:v>32.205539238556263</c:v>
                </c:pt>
                <c:pt idx="37192">
                  <c:v>30.542000000000002</c:v>
                </c:pt>
                <c:pt idx="37193">
                  <c:v>30.239192780329901</c:v>
                </c:pt>
                <c:pt idx="37194">
                  <c:v>29.376870775560086</c:v>
                </c:pt>
                <c:pt idx="37195">
                  <c:v>28.086314693948328</c:v>
                </c:pt>
                <c:pt idx="37196">
                  <c:v>26.192850610658851</c:v>
                </c:pt>
                <c:pt idx="37197">
                  <c:v>25.269506701038047</c:v>
                </c:pt>
                <c:pt idx="37198">
                  <c:v>24.560999999999996</c:v>
                </c:pt>
                <c:pt idx="37199">
                  <c:v>23.963701221317706</c:v>
                </c:pt>
                <c:pt idx="37200">
                  <c:v>23.437470433431052</c:v>
                </c:pt>
                <c:pt idx="37201">
                  <c:v>22.600383340560857</c:v>
                </c:pt>
                <c:pt idx="37202">
                  <c:v>22.155408415302805</c:v>
                </c:pt>
                <c:pt idx="37203">
                  <c:v>21.74123585339364</c:v>
                </c:pt>
                <c:pt idx="37204">
                  <c:v>21.352236478677021</c:v>
                </c:pt>
                <c:pt idx="37205">
                  <c:v>20.984311722257374</c:v>
                </c:pt>
                <c:pt idx="37206">
                  <c:v>20.634367495681722</c:v>
                </c:pt>
                <c:pt idx="37207">
                  <c:v>20.7</c:v>
                </c:pt>
                <c:pt idx="37208">
                  <c:v>22.696954043169697</c:v>
                </c:pt>
                <c:pt idx="37209">
                  <c:v>24.633231648245189</c:v>
                </c:pt>
                <c:pt idx="37210">
                  <c:v>26.45</c:v>
                </c:pt>
                <c:pt idx="37211">
                  <c:v>28.092057511395204</c:v>
                </c:pt>
                <c:pt idx="37212">
                  <c:v>29.509511095868248</c:v>
                </c:pt>
                <c:pt idx="37213">
                  <c:v>30.659292143521046</c:v>
                </c:pt>
                <c:pt idx="37214">
                  <c:v>31.50646513903795</c:v>
                </c:pt>
                <c:pt idx="37215">
                  <c:v>32.025289159640394</c:v>
                </c:pt>
                <c:pt idx="37216">
                  <c:v>30.61</c:v>
                </c:pt>
                <c:pt idx="37217">
                  <c:v>30.302016588540667</c:v>
                </c:pt>
                <c:pt idx="37218">
                  <c:v>29.42495403668077</c:v>
                </c:pt>
                <c:pt idx="37219">
                  <c:v>28.112337167349153</c:v>
                </c:pt>
                <c:pt idx="37220">
                  <c:v>25.886745492892342</c:v>
                </c:pt>
                <c:pt idx="37221">
                  <c:v>24.947617926696822</c:v>
                </c:pt>
                <c:pt idx="37222">
                  <c:v>24.227</c:v>
                </c:pt>
                <c:pt idx="37223">
                  <c:v>23.61949098578468</c:v>
                </c:pt>
                <c:pt idx="37224">
                  <c:v>23.084264799814491</c:v>
                </c:pt>
                <c:pt idx="37225">
                  <c:v>22.316369055210984</c:v>
                </c:pt>
                <c:pt idx="37226">
                  <c:v>21.848958419435718</c:v>
                </c:pt>
                <c:pt idx="37227">
                  <c:v>21.413903207346259</c:v>
                </c:pt>
                <c:pt idx="37228">
                  <c:v>21.00529041877838</c:v>
                </c:pt>
                <c:pt idx="37229">
                  <c:v>20.618814834303965</c:v>
                </c:pt>
                <c:pt idx="37230">
                  <c:v>20.251226361010211</c:v>
                </c:pt>
                <c:pt idx="37231">
                  <c:v>20.3</c:v>
                </c:pt>
                <c:pt idx="37232">
                  <c:v>22.401142949769856</c:v>
                </c:pt>
                <c:pt idx="37233">
                  <c:v>24.438443734240593</c:v>
                </c:pt>
                <c:pt idx="37234">
                  <c:v>26.349999999999998</c:v>
                </c:pt>
                <c:pt idx="37235">
                  <c:v>28.077730077207125</c:v>
                </c:pt>
                <c:pt idx="37236">
                  <c:v>29.569137761739633</c:v>
                </c:pt>
                <c:pt idx="37237">
                  <c:v>30.778907385791705</c:v>
                </c:pt>
                <c:pt idx="37238">
                  <c:v>31.670280711509491</c:v>
                </c:pt>
                <c:pt idx="37239">
                  <c:v>32.216173811447717</c:v>
                </c:pt>
                <c:pt idx="37240">
                  <c:v>30.814</c:v>
                </c:pt>
                <c:pt idx="37241">
                  <c:v>30.490488013172968</c:v>
                </c:pt>
                <c:pt idx="37242">
                  <c:v>29.569203820042826</c:v>
                </c:pt>
                <c:pt idx="37243">
                  <c:v>28.190404587551633</c:v>
                </c:pt>
                <c:pt idx="37244">
                  <c:v>25.768430139592791</c:v>
                </c:pt>
                <c:pt idx="37245">
                  <c:v>24.781951603673129</c:v>
                </c:pt>
                <c:pt idx="37246">
                  <c:v>24.024999999999999</c:v>
                </c:pt>
                <c:pt idx="37247">
                  <c:v>23.386860279185587</c:v>
                </c:pt>
                <c:pt idx="37248">
                  <c:v>22.824647898964798</c:v>
                </c:pt>
                <c:pt idx="37249">
                  <c:v>21.544995246719679</c:v>
                </c:pt>
                <c:pt idx="37250">
                  <c:v>21.014016764478978</c:v>
                </c:pt>
                <c:pt idx="37251">
                  <c:v>20.519794043545353</c:v>
                </c:pt>
                <c:pt idx="37252">
                  <c:v>20.055609915732241</c:v>
                </c:pt>
                <c:pt idx="37253">
                  <c:v>19.616573651769304</c:v>
                </c:pt>
                <c:pt idx="37254">
                  <c:v>19.198993146107597</c:v>
                </c:pt>
                <c:pt idx="37255">
                  <c:v>19.899999999999999</c:v>
                </c:pt>
                <c:pt idx="37256">
                  <c:v>22.174791127436787</c:v>
                </c:pt>
                <c:pt idx="37257">
                  <c:v>24.38046387756626</c:v>
                </c:pt>
                <c:pt idx="37258">
                  <c:v>26.45</c:v>
                </c:pt>
                <c:pt idx="37259">
                  <c:v>28.320517686893666</c:v>
                </c:pt>
                <c:pt idx="37260">
                  <c:v>29.935182204858613</c:v>
                </c:pt>
                <c:pt idx="37261">
                  <c:v>31.244932789576147</c:v>
                </c:pt>
                <c:pt idx="37262">
                  <c:v>32.209973332295398</c:v>
                </c:pt>
                <c:pt idx="37263">
                  <c:v>32.800981564459924</c:v>
                </c:pt>
                <c:pt idx="37264">
                  <c:v>31.391999999999999</c:v>
                </c:pt>
                <c:pt idx="37265">
                  <c:v>31.024490382964494</c:v>
                </c:pt>
                <c:pt idx="37266">
                  <c:v>29.977911539568652</c:v>
                </c:pt>
                <c:pt idx="37267">
                  <c:v>28.411595611458655</c:v>
                </c:pt>
                <c:pt idx="37268">
                  <c:v>25.466536638577413</c:v>
                </c:pt>
                <c:pt idx="37269">
                  <c:v>24.345897021772675</c:v>
                </c:pt>
                <c:pt idx="37270">
                  <c:v>23.486000000000001</c:v>
                </c:pt>
                <c:pt idx="37271">
                  <c:v>22.761073277154829</c:v>
                </c:pt>
                <c:pt idx="37272">
                  <c:v>22.122400013224016</c:v>
                </c:pt>
                <c:pt idx="37273">
                  <c:v>21.732354769861111</c:v>
                </c:pt>
                <c:pt idx="37274">
                  <c:v>21.242508423568633</c:v>
                </c:pt>
                <c:pt idx="37275">
                  <c:v>20.78657056129888</c:v>
                </c:pt>
                <c:pt idx="37276">
                  <c:v>20.358344358879741</c:v>
                </c:pt>
                <c:pt idx="37277">
                  <c:v>19.953317946350555</c:v>
                </c:pt>
                <c:pt idx="37278">
                  <c:v>19.568085226338702</c:v>
                </c:pt>
                <c:pt idx="37279">
                  <c:v>18.8</c:v>
                </c:pt>
                <c:pt idx="37280">
                  <c:v>21.144250398503559</c:v>
                </c:pt>
                <c:pt idx="37281">
                  <c:v>23.417271934896526</c:v>
                </c:pt>
                <c:pt idx="37282">
                  <c:v>25.549999999999997</c:v>
                </c:pt>
                <c:pt idx="37283">
                  <c:v>27.477632730768278</c:v>
                </c:pt>
                <c:pt idx="37284">
                  <c:v>29.1415999821062</c:v>
                </c:pt>
                <c:pt idx="37285">
                  <c:v>30.491342951089919</c:v>
                </c:pt>
                <c:pt idx="37286">
                  <c:v>31.485850380609762</c:v>
                </c:pt>
                <c:pt idx="37287">
                  <c:v>32.094904665664806</c:v>
                </c:pt>
                <c:pt idx="37288">
                  <c:v>31.018000000000001</c:v>
                </c:pt>
                <c:pt idx="37289">
                  <c:v>30.678959437805272</c:v>
                </c:pt>
                <c:pt idx="37290">
                  <c:v>29.713453603404883</c:v>
                </c:pt>
                <c:pt idx="37291">
                  <c:v>28.268472007754109</c:v>
                </c:pt>
                <c:pt idx="37292">
                  <c:v>25.350114786293247</c:v>
                </c:pt>
                <c:pt idx="37293">
                  <c:v>24.316285280649439</c:v>
                </c:pt>
                <c:pt idx="37294">
                  <c:v>23.522999999999996</c:v>
                </c:pt>
                <c:pt idx="37295">
                  <c:v>22.854229572586494</c:v>
                </c:pt>
                <c:pt idx="37296">
                  <c:v>22.265030998115112</c:v>
                </c:pt>
                <c:pt idx="37297">
                  <c:v>20.903728578352418</c:v>
                </c:pt>
                <c:pt idx="37298">
                  <c:v>20.477450078525376</c:v>
                </c:pt>
                <c:pt idx="37299">
                  <c:v>20.080679725099788</c:v>
                </c:pt>
                <c:pt idx="37300">
                  <c:v>19.708024861925885</c:v>
                </c:pt>
                <c:pt idx="37301">
                  <c:v>19.355559128885215</c:v>
                </c:pt>
                <c:pt idx="37302">
                  <c:v>19.020318441241312</c:v>
                </c:pt>
                <c:pt idx="37303">
                  <c:v>19.2</c:v>
                </c:pt>
                <c:pt idx="37304">
                  <c:v>21.09276513656954</c:v>
                </c:pt>
                <c:pt idx="37305">
                  <c:v>22.928019562249787</c:v>
                </c:pt>
                <c:pt idx="37306">
                  <c:v>24.65</c:v>
                </c:pt>
                <c:pt idx="37307">
                  <c:v>26.206384945583277</c:v>
                </c:pt>
                <c:pt idx="37308">
                  <c:v>27.549884429996862</c:v>
                </c:pt>
                <c:pt idx="37309">
                  <c:v>28.639676901250382</c:v>
                </c:pt>
                <c:pt idx="37310">
                  <c:v>29.442649566566402</c:v>
                </c:pt>
                <c:pt idx="37311">
                  <c:v>29.934404507833069</c:v>
                </c:pt>
                <c:pt idx="37312">
                  <c:v>30.44</c:v>
                </c:pt>
                <c:pt idx="37313">
                  <c:v>30.144957068013749</c:v>
                </c:pt>
                <c:pt idx="37314">
                  <c:v>29.304745883879058</c:v>
                </c:pt>
                <c:pt idx="37315">
                  <c:v>28.047280983847088</c:v>
                </c:pt>
                <c:pt idx="37316">
                  <c:v>24.052008287308627</c:v>
                </c:pt>
                <c:pt idx="37317">
                  <c:v>23.152339862549894</c:v>
                </c:pt>
                <c:pt idx="37318">
                  <c:v>22.462</c:v>
                </c:pt>
                <c:pt idx="37319">
                  <c:v>21.880016574617255</c:v>
                </c:pt>
                <c:pt idx="37320">
                  <c:v>21.367278883855899</c:v>
                </c:pt>
                <c:pt idx="37321">
                  <c:v>22.218973818694867</c:v>
                </c:pt>
                <c:pt idx="37322">
                  <c:v>21.65434177067835</c:v>
                </c:pt>
                <c:pt idx="37323">
                  <c:v>21.128795074474283</c:v>
                </c:pt>
                <c:pt idx="37324">
                  <c:v>20.635190825884283</c:v>
                </c:pt>
                <c:pt idx="37325">
                  <c:v>20.16832831983919</c:v>
                </c:pt>
                <c:pt idx="37326">
                  <c:v>19.724281444100335</c:v>
                </c:pt>
                <c:pt idx="37327">
                  <c:v>18.7</c:v>
                </c:pt>
                <c:pt idx="37328">
                  <c:v>21.426276389370805</c:v>
                </c:pt>
                <c:pt idx="37329">
                  <c:v>24.069716250212998</c:v>
                </c:pt>
                <c:pt idx="37330">
                  <c:v>26.549999999999997</c:v>
                </c:pt>
                <c:pt idx="37331">
                  <c:v>28.791765472078666</c:v>
                </c:pt>
                <c:pt idx="37332">
                  <c:v>30.726897756967954</c:v>
                </c:pt>
                <c:pt idx="37333">
                  <c:v>32.296598839415687</c:v>
                </c:pt>
                <c:pt idx="37334">
                  <c:v>33.45317414633876</c:v>
                </c:pt>
                <c:pt idx="37335">
                  <c:v>34.161481722291668</c:v>
                </c:pt>
                <c:pt idx="37336">
                  <c:v>31.698</c:v>
                </c:pt>
                <c:pt idx="37337">
                  <c:v>31.307197519912947</c:v>
                </c:pt>
                <c:pt idx="37338">
                  <c:v>30.194286214611736</c:v>
                </c:pt>
                <c:pt idx="37339">
                  <c:v>28.528696741762371</c:v>
                </c:pt>
                <c:pt idx="37340">
                  <c:v>26.389063608628092</c:v>
                </c:pt>
                <c:pt idx="37341">
                  <c:v>25.197397537237141</c:v>
                </c:pt>
                <c:pt idx="37342">
                  <c:v>24.283000000000001</c:v>
                </c:pt>
                <c:pt idx="37343">
                  <c:v>23.512127217256189</c:v>
                </c:pt>
                <c:pt idx="37344">
                  <c:v>22.832974661949478</c:v>
                </c:pt>
                <c:pt idx="37345">
                  <c:v>22.887002389394613</c:v>
                </c:pt>
                <c:pt idx="37346">
                  <c:v>22.367241762412519</c:v>
                </c:pt>
                <c:pt idx="37347">
                  <c:v>21.883460366569039</c:v>
                </c:pt>
                <c:pt idx="37348">
                  <c:v>21.429082945681557</c:v>
                </c:pt>
                <c:pt idx="37349">
                  <c:v>20.99932209574601</c:v>
                </c:pt>
                <c:pt idx="37350">
                  <c:v>20.590563713443352</c:v>
                </c:pt>
                <c:pt idx="37351">
                  <c:v>19.3</c:v>
                </c:pt>
                <c:pt idx="37352">
                  <c:v>21.869993029470571</c:v>
                </c:pt>
                <c:pt idx="37353">
                  <c:v>24.361898121219898</c:v>
                </c:pt>
                <c:pt idx="37354">
                  <c:v>26.7</c:v>
                </c:pt>
                <c:pt idx="37355">
                  <c:v>28.813256623360783</c:v>
                </c:pt>
                <c:pt idx="37356">
                  <c:v>30.637457758160878</c:v>
                </c:pt>
                <c:pt idx="37357">
                  <c:v>32.11717597600969</c:v>
                </c:pt>
                <c:pt idx="37358">
                  <c:v>33.207450787631444</c:v>
                </c:pt>
                <c:pt idx="37359">
                  <c:v>33.875154744580684</c:v>
                </c:pt>
                <c:pt idx="37360">
                  <c:v>31.29</c:v>
                </c:pt>
                <c:pt idx="37361">
                  <c:v>30.930254670648338</c:v>
                </c:pt>
                <c:pt idx="37362">
                  <c:v>29.905786647887624</c:v>
                </c:pt>
                <c:pt idx="37363">
                  <c:v>28.372561901357415</c:v>
                </c:pt>
                <c:pt idx="37364">
                  <c:v>26.725694315227187</c:v>
                </c:pt>
                <c:pt idx="37365">
                  <c:v>25.628730183284521</c:v>
                </c:pt>
                <c:pt idx="37366">
                  <c:v>24.786999999999999</c:v>
                </c:pt>
                <c:pt idx="37367">
                  <c:v>24.077388630454372</c:v>
                </c:pt>
                <c:pt idx="37368">
                  <c:v>23.452208463648859</c:v>
                </c:pt>
                <c:pt idx="37369">
                  <c:v>22.55429048578668</c:v>
                </c:pt>
                <c:pt idx="37370">
                  <c:v>21.963483442166748</c:v>
                </c:pt>
                <c:pt idx="37371">
                  <c:v>21.41357365408567</c:v>
                </c:pt>
                <c:pt idx="37372">
                  <c:v>20.897087089335873</c:v>
                </c:pt>
                <c:pt idx="37373">
                  <c:v>20.408581950560212</c:v>
                </c:pt>
                <c:pt idx="37374">
                  <c:v>19.943950120316906</c:v>
                </c:pt>
                <c:pt idx="37375">
                  <c:v>20.2</c:v>
                </c:pt>
                <c:pt idx="37376">
                  <c:v>22.822087482770648</c:v>
                </c:pt>
                <c:pt idx="37377">
                  <c:v>25.364504164217596</c:v>
                </c:pt>
                <c:pt idx="37378">
                  <c:v>27.749999999999996</c:v>
                </c:pt>
                <c:pt idx="37379">
                  <c:v>29.906092906266743</c:v>
                </c:pt>
                <c:pt idx="37380">
                  <c:v>31.767271091096568</c:v>
                </c:pt>
                <c:pt idx="37381">
                  <c:v>33.276983597145019</c:v>
                </c:pt>
                <c:pt idx="37382">
                  <c:v>34.389358573867213</c:v>
                </c:pt>
                <c:pt idx="37383">
                  <c:v>35.070597070484339</c:v>
                </c:pt>
                <c:pt idx="37384">
                  <c:v>31.936</c:v>
                </c:pt>
                <c:pt idx="37385">
                  <c:v>31.527080848650634</c:v>
                </c:pt>
                <c:pt idx="37386">
                  <c:v>30.362577628534133</c:v>
                </c:pt>
                <c:pt idx="37387">
                  <c:v>28.619775398665261</c:v>
                </c:pt>
                <c:pt idx="37388">
                  <c:v>26.917695696445289</c:v>
                </c:pt>
                <c:pt idx="37389">
                  <c:v>25.670786827042832</c:v>
                </c:pt>
                <c:pt idx="37390">
                  <c:v>24.713999999999999</c:v>
                </c:pt>
                <c:pt idx="37391">
                  <c:v>23.907391392890581</c:v>
                </c:pt>
                <c:pt idx="37392">
                  <c:v>23.196754944291506</c:v>
                </c:pt>
                <c:pt idx="37393">
                  <c:v>21.229009532069551</c:v>
                </c:pt>
                <c:pt idx="37394">
                  <c:v>20.720466760346063</c:v>
                </c:pt>
                <c:pt idx="37395">
                  <c:v>20.247126689592733</c:v>
                </c:pt>
                <c:pt idx="37396">
                  <c:v>19.802555975630881</c:v>
                </c:pt>
                <c:pt idx="37397">
                  <c:v>19.382070539722715</c:v>
                </c:pt>
                <c:pt idx="37398">
                  <c:v>18.98213428077911</c:v>
                </c:pt>
                <c:pt idx="37399">
                  <c:v>19.5</c:v>
                </c:pt>
                <c:pt idx="37400">
                  <c:v>21.705331856370016</c:v>
                </c:pt>
                <c:pt idx="37401">
                  <c:v>23.843655820235995</c:v>
                </c:pt>
                <c:pt idx="37402">
                  <c:v>25.85</c:v>
                </c:pt>
                <c:pt idx="37403">
                  <c:v>27.663402643019051</c:v>
                </c:pt>
                <c:pt idx="37404">
                  <c:v>29.228764427611022</c:v>
                </c:pt>
                <c:pt idx="37405">
                  <c:v>30.498522628062375</c:v>
                </c:pt>
                <c:pt idx="37406">
                  <c:v>31.434096283981038</c:v>
                </c:pt>
                <c:pt idx="37407">
                  <c:v>32.007058463255042</c:v>
                </c:pt>
                <c:pt idx="37408">
                  <c:v>31.188000000000002</c:v>
                </c:pt>
                <c:pt idx="37409">
                  <c:v>30.836018958332193</c:v>
                </c:pt>
                <c:pt idx="37410">
                  <c:v>29.833661756206599</c:v>
                </c:pt>
                <c:pt idx="37411">
                  <c:v>28.333528191256178</c:v>
                </c:pt>
                <c:pt idx="37412">
                  <c:v>24.984851991876958</c:v>
                </c:pt>
                <c:pt idx="37413">
                  <c:v>23.911563344796367</c:v>
                </c:pt>
                <c:pt idx="37414">
                  <c:v>23.088000000000001</c:v>
                </c:pt>
                <c:pt idx="37415">
                  <c:v>22.39370398375392</c:v>
                </c:pt>
                <c:pt idx="37416">
                  <c:v>21.782016914073704</c:v>
                </c:pt>
                <c:pt idx="37417">
                  <c:v>21.467671436952926</c:v>
                </c:pt>
                <c:pt idx="37418">
                  <c:v>20.951650095057033</c:v>
                </c:pt>
                <c:pt idx="37419">
                  <c:v>20.47134914091027</c:v>
                </c:pt>
                <c:pt idx="37420">
                  <c:v>20.020240622331333</c:v>
                </c:pt>
                <c:pt idx="37421">
                  <c:v>19.593571577071579</c:v>
                </c:pt>
                <c:pt idx="37422">
                  <c:v>19.187753902555272</c:v>
                </c:pt>
                <c:pt idx="37423">
                  <c:v>18.600000000000001</c:v>
                </c:pt>
                <c:pt idx="37424">
                  <c:v>21.031074487337026</c:v>
                </c:pt>
                <c:pt idx="37425">
                  <c:v>23.388282006559365</c:v>
                </c:pt>
                <c:pt idx="37426">
                  <c:v>25.6</c:v>
                </c:pt>
                <c:pt idx="37427">
                  <c:v>27.59902653561155</c:v>
                </c:pt>
                <c:pt idx="37428">
                  <c:v>29.324622203665694</c:v>
                </c:pt>
                <c:pt idx="37429">
                  <c:v>30.72435565298214</c:v>
                </c:pt>
                <c:pt idx="37430">
                  <c:v>31.755696691002719</c:v>
                </c:pt>
                <c:pt idx="37431">
                  <c:v>32.387308542170913</c:v>
                </c:pt>
                <c:pt idx="37432">
                  <c:v>31.256</c:v>
                </c:pt>
                <c:pt idx="37433">
                  <c:v>30.898842766542955</c:v>
                </c:pt>
                <c:pt idx="37434">
                  <c:v>29.881745017327283</c:v>
                </c:pt>
                <c:pt idx="37435">
                  <c:v>28.359550664657</c:v>
                </c:pt>
                <c:pt idx="37436">
                  <c:v>25.278746874110446</c:v>
                </c:pt>
                <c:pt idx="37437">
                  <c:v>24.189674570455136</c:v>
                </c:pt>
                <c:pt idx="37438">
                  <c:v>23.353999999999999</c:v>
                </c:pt>
                <c:pt idx="37439">
                  <c:v>22.649493748220891</c:v>
                </c:pt>
                <c:pt idx="37440">
                  <c:v>22.028811280457141</c:v>
                </c:pt>
                <c:pt idx="37441">
                  <c:v>21.838304771136556</c:v>
                </c:pt>
                <c:pt idx="37442">
                  <c:v>21.269933438033835</c:v>
                </c:pt>
                <c:pt idx="37443">
                  <c:v>20.740906300133052</c:v>
                </c:pt>
                <c:pt idx="37444">
                  <c:v>20.244033149234511</c:v>
                </c:pt>
                <c:pt idx="37445">
                  <c:v>19.774078838513621</c:v>
                </c:pt>
                <c:pt idx="37446">
                  <c:v>19.327091254988417</c:v>
                </c:pt>
                <c:pt idx="37447">
                  <c:v>18.8</c:v>
                </c:pt>
                <c:pt idx="37448">
                  <c:v>21.456817118304034</c:v>
                </c:pt>
                <c:pt idx="37449">
                  <c:v>24.032908192882733</c:v>
                </c:pt>
                <c:pt idx="37450">
                  <c:v>26.45</c:v>
                </c:pt>
                <c:pt idx="37451">
                  <c:v>28.634650428204054</c:v>
                </c:pt>
                <c:pt idx="37452">
                  <c:v>30.520479979720363</c:v>
                </c:pt>
                <c:pt idx="37453">
                  <c:v>32.050188677901915</c:v>
                </c:pt>
                <c:pt idx="37454">
                  <c:v>33.177297098024397</c:v>
                </c:pt>
                <c:pt idx="37455">
                  <c:v>33.867558621086786</c:v>
                </c:pt>
                <c:pt idx="37456">
                  <c:v>31.731999999999999</c:v>
                </c:pt>
                <c:pt idx="37457">
                  <c:v>31.33860942401833</c:v>
                </c:pt>
                <c:pt idx="37458">
                  <c:v>30.218327845172077</c:v>
                </c:pt>
                <c:pt idx="37459">
                  <c:v>28.541707978462785</c:v>
                </c:pt>
                <c:pt idx="37460">
                  <c:v>26.03601104974484</c:v>
                </c:pt>
                <c:pt idx="37461">
                  <c:v>24.836453150066525</c:v>
                </c:pt>
                <c:pt idx="37462">
                  <c:v>23.916</c:v>
                </c:pt>
                <c:pt idx="37463">
                  <c:v>23.140022099489673</c:v>
                </c:pt>
                <c:pt idx="37464">
                  <c:v>22.456371845141199</c:v>
                </c:pt>
                <c:pt idx="37465">
                  <c:v>23.406333341836302</c:v>
                </c:pt>
                <c:pt idx="37466">
                  <c:v>22.882833429768006</c:v>
                </c:pt>
                <c:pt idx="37467">
                  <c:v>22.39557159222781</c:v>
                </c:pt>
                <c:pt idx="37468">
                  <c:v>21.937925269031787</c:v>
                </c:pt>
                <c:pt idx="37469">
                  <c:v>21.505072614420442</c:v>
                </c:pt>
                <c:pt idx="37470">
                  <c:v>21.093373524331433</c:v>
                </c:pt>
                <c:pt idx="37471">
                  <c:v>18.899999999999999</c:v>
                </c:pt>
                <c:pt idx="37472">
                  <c:v>21.643641207137499</c:v>
                </c:pt>
                <c:pt idx="37473">
                  <c:v>24.303918264545565</c:v>
                </c:pt>
                <c:pt idx="37474">
                  <c:v>26.8</c:v>
                </c:pt>
                <c:pt idx="37475">
                  <c:v>29.056044233047324</c:v>
                </c:pt>
                <c:pt idx="37476">
                  <c:v>31.003502201279854</c:v>
                </c:pt>
                <c:pt idx="37477">
                  <c:v>32.583201379794133</c:v>
                </c:pt>
                <c:pt idx="37478">
                  <c:v>33.747143408417358</c:v>
                </c:pt>
                <c:pt idx="37479">
                  <c:v>34.45996249759289</c:v>
                </c:pt>
                <c:pt idx="37480">
                  <c:v>31.324000000000002</c:v>
                </c:pt>
                <c:pt idx="37481">
                  <c:v>30.961666574753728</c:v>
                </c:pt>
                <c:pt idx="37482">
                  <c:v>29.929828278447967</c:v>
                </c:pt>
                <c:pt idx="37483">
                  <c:v>28.385573138057829</c:v>
                </c:pt>
                <c:pt idx="37484">
                  <c:v>27.27264175634393</c:v>
                </c:pt>
                <c:pt idx="37485">
                  <c:v>26.167785796113904</c:v>
                </c:pt>
                <c:pt idx="37486">
                  <c:v>25.32</c:v>
                </c:pt>
                <c:pt idx="37487">
                  <c:v>24.605283512687858</c:v>
                </c:pt>
                <c:pt idx="37488">
                  <c:v>23.975605646840577</c:v>
                </c:pt>
                <c:pt idx="37489">
                  <c:v>21.982916677295378</c:v>
                </c:pt>
                <c:pt idx="37490">
                  <c:v>21.328541787210007</c:v>
                </c:pt>
                <c:pt idx="37491">
                  <c:v>20.719464490284764</c:v>
                </c:pt>
                <c:pt idx="37492">
                  <c:v>20.147406586289733</c:v>
                </c:pt>
                <c:pt idx="37493">
                  <c:v>19.606340768025554</c:v>
                </c:pt>
                <c:pt idx="37494">
                  <c:v>19.091716905414295</c:v>
                </c:pt>
                <c:pt idx="37495">
                  <c:v>20.7</c:v>
                </c:pt>
                <c:pt idx="37496">
                  <c:v>23.374181936070727</c:v>
                </c:pt>
                <c:pt idx="37497">
                  <c:v>25.967110207215299</c:v>
                </c:pt>
                <c:pt idx="37498">
                  <c:v>28.4</c:v>
                </c:pt>
                <c:pt idx="37499">
                  <c:v>30.598929189172708</c:v>
                </c:pt>
                <c:pt idx="37500">
                  <c:v>32.497084424032266</c:v>
                </c:pt>
                <c:pt idx="37501">
                  <c:v>34.036791218280356</c:v>
                </c:pt>
                <c:pt idx="37502">
                  <c:v>35.17126636010299</c:v>
                </c:pt>
                <c:pt idx="37503">
                  <c:v>35.866039396388004</c:v>
                </c:pt>
                <c:pt idx="37504">
                  <c:v>32.513999999999996</c:v>
                </c:pt>
                <c:pt idx="37505">
                  <c:v>32.061083218442157</c:v>
                </c:pt>
                <c:pt idx="37506">
                  <c:v>30.771285348059958</c:v>
                </c:pt>
                <c:pt idx="37507">
                  <c:v>28.840966422572286</c:v>
                </c:pt>
                <c:pt idx="37508">
                  <c:v>26.815802195429914</c:v>
                </c:pt>
                <c:pt idx="37509">
                  <c:v>25.434732245142385</c:v>
                </c:pt>
                <c:pt idx="37510">
                  <c:v>24.375</c:v>
                </c:pt>
                <c:pt idx="37511">
                  <c:v>23.481604390859822</c:v>
                </c:pt>
                <c:pt idx="37512">
                  <c:v>22.694507058550723</c:v>
                </c:pt>
                <c:pt idx="37513">
                  <c:v>22.612283343111748</c:v>
                </c:pt>
                <c:pt idx="37514">
                  <c:v>22.010258444233209</c:v>
                </c:pt>
                <c:pt idx="37515">
                  <c:v>21.449907331061983</c:v>
                </c:pt>
                <c:pt idx="37516">
                  <c:v>20.923614059386555</c:v>
                </c:pt>
                <c:pt idx="37517">
                  <c:v>20.425833506583508</c:v>
                </c:pt>
                <c:pt idx="37518">
                  <c:v>19.952379552981149</c:v>
                </c:pt>
                <c:pt idx="37519">
                  <c:v>18.600000000000001</c:v>
                </c:pt>
                <c:pt idx="37520">
                  <c:v>21.552019020337816</c:v>
                </c:pt>
                <c:pt idx="37521">
                  <c:v>24.414342436536369</c:v>
                </c:pt>
                <c:pt idx="37522">
                  <c:v>27.1</c:v>
                </c:pt>
                <c:pt idx="37523">
                  <c:v>29.527389364671169</c:v>
                </c:pt>
                <c:pt idx="37524">
                  <c:v>31.622755533022627</c:v>
                </c:pt>
                <c:pt idx="37525">
                  <c:v>33.322431864335456</c:v>
                </c:pt>
                <c:pt idx="37526">
                  <c:v>34.574774553360442</c:v>
                </c:pt>
                <c:pt idx="37527">
                  <c:v>35.341731801207537</c:v>
                </c:pt>
                <c:pt idx="37528">
                  <c:v>32.037999999999997</c:v>
                </c:pt>
                <c:pt idx="37529">
                  <c:v>31.621316560966783</c:v>
                </c:pt>
                <c:pt idx="37530">
                  <c:v>30.434702520215161</c:v>
                </c:pt>
                <c:pt idx="37531">
                  <c:v>28.658809108766501</c:v>
                </c:pt>
                <c:pt idx="37532">
                  <c:v>27.05853801979552</c:v>
                </c:pt>
                <c:pt idx="37533">
                  <c:v>25.787953665530992</c:v>
                </c:pt>
                <c:pt idx="37534">
                  <c:v>24.813000000000002</c:v>
                </c:pt>
                <c:pt idx="37535">
                  <c:v>23.991076039591036</c:v>
                </c:pt>
                <c:pt idx="37536">
                  <c:v>23.266946493866662</c:v>
                </c:pt>
                <c:pt idx="37537">
                  <c:v>21.550945247995124</c:v>
                </c:pt>
                <c:pt idx="37538">
                  <c:v>20.941441778944178</c:v>
                </c:pt>
                <c:pt idx="37539">
                  <c:v>20.374129782379519</c:v>
                </c:pt>
                <c:pt idx="37540">
                  <c:v>19.841298706087009</c:v>
                </c:pt>
                <c:pt idx="37541">
                  <c:v>19.337334543932371</c:v>
                </c:pt>
                <c:pt idx="37542">
                  <c:v>18.857999174757314</c:v>
                </c:pt>
                <c:pt idx="37543">
                  <c:v>19.5</c:v>
                </c:pt>
                <c:pt idx="37544">
                  <c:v>22.139452300537343</c:v>
                </c:pt>
                <c:pt idx="37545">
                  <c:v>24.698706178550164</c:v>
                </c:pt>
                <c:pt idx="37546">
                  <c:v>27.1</c:v>
                </c:pt>
                <c:pt idx="37547">
                  <c:v>29.270371667235398</c:v>
                </c:pt>
                <c:pt idx="37548">
                  <c:v>31.143875535408469</c:v>
                </c:pt>
                <c:pt idx="37549">
                  <c:v>32.663586137523467</c:v>
                </c:pt>
                <c:pt idx="37550">
                  <c:v>33.783327835945812</c:v>
                </c:pt>
                <c:pt idx="37551">
                  <c:v>34.469077845785563</c:v>
                </c:pt>
                <c:pt idx="37552">
                  <c:v>32.106000000000002</c:v>
                </c:pt>
                <c:pt idx="37553">
                  <c:v>31.684140369177552</c:v>
                </c:pt>
                <c:pt idx="37554">
                  <c:v>30.482785781335849</c:v>
                </c:pt>
                <c:pt idx="37555">
                  <c:v>28.68483158216733</c:v>
                </c:pt>
                <c:pt idx="37556">
                  <c:v>26.052432902029004</c:v>
                </c:pt>
                <c:pt idx="37557">
                  <c:v>24.76606489118976</c:v>
                </c:pt>
                <c:pt idx="37558">
                  <c:v>23.779</c:v>
                </c:pt>
                <c:pt idx="37559">
                  <c:v>22.946865804058007</c:v>
                </c:pt>
                <c:pt idx="37560">
                  <c:v>22.213740860250102</c:v>
                </c:pt>
                <c:pt idx="37561">
                  <c:v>21.171757149052162</c:v>
                </c:pt>
                <c:pt idx="37562">
                  <c:v>20.790350070259546</c:v>
                </c:pt>
                <c:pt idx="37563">
                  <c:v>20.435345017194546</c:v>
                </c:pt>
                <c:pt idx="37564">
                  <c:v>20.101916981723157</c:v>
                </c:pt>
                <c:pt idx="37565">
                  <c:v>19.786552904792035</c:v>
                </c:pt>
                <c:pt idx="37566">
                  <c:v>19.48660071058433</c:v>
                </c:pt>
                <c:pt idx="37567">
                  <c:v>18.399999999999999</c:v>
                </c:pt>
                <c:pt idx="37568">
                  <c:v>20.310129954336233</c:v>
                </c:pt>
                <c:pt idx="37569">
                  <c:v>22.162221576582354</c:v>
                </c:pt>
                <c:pt idx="37570">
                  <c:v>23.9</c:v>
                </c:pt>
                <c:pt idx="37571">
                  <c:v>25.470663706551932</c:v>
                </c:pt>
                <c:pt idx="37572">
                  <c:v>26.826488874308758</c:v>
                </c:pt>
                <c:pt idx="37573">
                  <c:v>27.926279441628822</c:v>
                </c:pt>
                <c:pt idx="37574">
                  <c:v>28.736618828644993</c:v>
                </c:pt>
                <c:pt idx="37575">
                  <c:v>29.232885283134287</c:v>
                </c:pt>
                <c:pt idx="37576">
                  <c:v>30.032</c:v>
                </c:pt>
                <c:pt idx="37577">
                  <c:v>29.768014218749144</c:v>
                </c:pt>
                <c:pt idx="37578">
                  <c:v>29.016246317154948</c:v>
                </c:pt>
                <c:pt idx="37579">
                  <c:v>27.891146143442132</c:v>
                </c:pt>
                <c:pt idx="37580">
                  <c:v>23.988638993907717</c:v>
                </c:pt>
                <c:pt idx="37581">
                  <c:v>23.183672508597272</c:v>
                </c:pt>
                <c:pt idx="37582">
                  <c:v>22.565999999999999</c:v>
                </c:pt>
                <c:pt idx="37583">
                  <c:v>22.045277987815439</c:v>
                </c:pt>
                <c:pt idx="37584">
                  <c:v>21.586512685555277</c:v>
                </c:pt>
                <c:pt idx="37585">
                  <c:v>22.538304771136556</c:v>
                </c:pt>
                <c:pt idx="37586">
                  <c:v>21.969933438033834</c:v>
                </c:pt>
                <c:pt idx="37587">
                  <c:v>21.440906300133051</c:v>
                </c:pt>
                <c:pt idx="37588">
                  <c:v>20.944033149234514</c:v>
                </c:pt>
                <c:pt idx="37589">
                  <c:v>20.47407883851362</c:v>
                </c:pt>
                <c:pt idx="37590">
                  <c:v>20.027091254988417</c:v>
                </c:pt>
                <c:pt idx="37591">
                  <c:v>19.2</c:v>
                </c:pt>
                <c:pt idx="37592">
                  <c:v>21.908911571604111</c:v>
                </c:pt>
                <c:pt idx="37593">
                  <c:v>24.535514235880431</c:v>
                </c:pt>
                <c:pt idx="37594">
                  <c:v>26.999999999999996</c:v>
                </c:pt>
                <c:pt idx="37595">
                  <c:v>29.227486711110011</c:v>
                </c:pt>
                <c:pt idx="37596">
                  <c:v>31.150293312656054</c:v>
                </c:pt>
                <c:pt idx="37597">
                  <c:v>32.709996299037243</c:v>
                </c:pt>
                <c:pt idx="37598">
                  <c:v>33.859204884260166</c:v>
                </c:pt>
                <c:pt idx="37599">
                  <c:v>34.563000946990442</c:v>
                </c:pt>
                <c:pt idx="37600">
                  <c:v>31.731999999999999</c:v>
                </c:pt>
                <c:pt idx="37601">
                  <c:v>31.33860942401833</c:v>
                </c:pt>
                <c:pt idx="37602">
                  <c:v>30.218327845172077</c:v>
                </c:pt>
                <c:pt idx="37603">
                  <c:v>28.541707978462785</c:v>
                </c:pt>
                <c:pt idx="37604">
                  <c:v>26.736011049744835</c:v>
                </c:pt>
                <c:pt idx="37605">
                  <c:v>25.536453150066524</c:v>
                </c:pt>
                <c:pt idx="37606">
                  <c:v>24.616</c:v>
                </c:pt>
                <c:pt idx="37607">
                  <c:v>23.840022099489673</c:v>
                </c:pt>
                <c:pt idx="37608">
                  <c:v>23.156371845141198</c:v>
                </c:pt>
                <c:pt idx="37609">
                  <c:v>23.338304771136556</c:v>
                </c:pt>
                <c:pt idx="37610">
                  <c:v>22.769933438033835</c:v>
                </c:pt>
                <c:pt idx="37611">
                  <c:v>22.240906300133052</c:v>
                </c:pt>
                <c:pt idx="37612">
                  <c:v>21.744033149234511</c:v>
                </c:pt>
                <c:pt idx="37613">
                  <c:v>21.274078838513621</c:v>
                </c:pt>
                <c:pt idx="37614">
                  <c:v>20.827091254988417</c:v>
                </c:pt>
                <c:pt idx="37615">
                  <c:v>19.600000000000001</c:v>
                </c:pt>
                <c:pt idx="37616">
                  <c:v>22.378370842670886</c:v>
                </c:pt>
                <c:pt idx="37617">
                  <c:v>25.0723222932107</c:v>
                </c:pt>
                <c:pt idx="37618">
                  <c:v>27.6</c:v>
                </c:pt>
                <c:pt idx="37619">
                  <c:v>29.884601754984629</c:v>
                </c:pt>
                <c:pt idx="37620">
                  <c:v>31.856711089903648</c:v>
                </c:pt>
                <c:pt idx="37621">
                  <c:v>33.456406460551023</c:v>
                </c:pt>
                <c:pt idx="37622">
                  <c:v>34.635081932574536</c:v>
                </c:pt>
                <c:pt idx="37623">
                  <c:v>35.356924048195332</c:v>
                </c:pt>
                <c:pt idx="37624">
                  <c:v>31.731999999999999</c:v>
                </c:pt>
                <c:pt idx="37625">
                  <c:v>31.33860942401833</c:v>
                </c:pt>
                <c:pt idx="37626">
                  <c:v>30.218327845172077</c:v>
                </c:pt>
                <c:pt idx="37627">
                  <c:v>28.541707978462785</c:v>
                </c:pt>
                <c:pt idx="37628">
                  <c:v>27.53601104974484</c:v>
                </c:pt>
                <c:pt idx="37629">
                  <c:v>26.336453150066525</c:v>
                </c:pt>
                <c:pt idx="37630">
                  <c:v>25.416</c:v>
                </c:pt>
                <c:pt idx="37631">
                  <c:v>24.640022099489673</c:v>
                </c:pt>
                <c:pt idx="37632">
                  <c:v>23.956371845141199</c:v>
                </c:pt>
                <c:pt idx="37633">
                  <c:v>22.012283343111747</c:v>
                </c:pt>
                <c:pt idx="37634">
                  <c:v>21.410258444233207</c:v>
                </c:pt>
                <c:pt idx="37635">
                  <c:v>20.849907331061981</c:v>
                </c:pt>
                <c:pt idx="37636">
                  <c:v>20.323614059386554</c:v>
                </c:pt>
                <c:pt idx="37637">
                  <c:v>19.825833506583507</c:v>
                </c:pt>
                <c:pt idx="37638">
                  <c:v>19.352379552981148</c:v>
                </c:pt>
                <c:pt idx="37639">
                  <c:v>20.399999999999999</c:v>
                </c:pt>
                <c:pt idx="37640">
                  <c:v>22.935263393937181</c:v>
                </c:pt>
                <c:pt idx="37641">
                  <c:v>25.393494092554761</c:v>
                </c:pt>
                <c:pt idx="37642">
                  <c:v>27.7</c:v>
                </c:pt>
                <c:pt idx="37643">
                  <c:v>29.78469910142347</c:v>
                </c:pt>
                <c:pt idx="37644">
                  <c:v>31.584248869537078</c:v>
                </c:pt>
                <c:pt idx="37645">
                  <c:v>33.043970895252805</c:v>
                </c:pt>
                <c:pt idx="37646">
                  <c:v>34.119512263474263</c:v>
                </c:pt>
                <c:pt idx="37647">
                  <c:v>34.77819319397824</c:v>
                </c:pt>
                <c:pt idx="37648">
                  <c:v>32.037999999999997</c:v>
                </c:pt>
                <c:pt idx="37649">
                  <c:v>31.621316560966783</c:v>
                </c:pt>
                <c:pt idx="37650">
                  <c:v>30.434702520215161</c:v>
                </c:pt>
                <c:pt idx="37651">
                  <c:v>28.658809108766501</c:v>
                </c:pt>
                <c:pt idx="37652">
                  <c:v>26.458538019795519</c:v>
                </c:pt>
                <c:pt idx="37653">
                  <c:v>25.187953665530991</c:v>
                </c:pt>
                <c:pt idx="37654">
                  <c:v>24.213000000000001</c:v>
                </c:pt>
                <c:pt idx="37655">
                  <c:v>23.391076039591034</c:v>
                </c:pt>
                <c:pt idx="37656">
                  <c:v>22.666946493866661</c:v>
                </c:pt>
                <c:pt idx="37657">
                  <c:v>22.844995246719677</c:v>
                </c:pt>
                <c:pt idx="37658">
                  <c:v>22.314016764478978</c:v>
                </c:pt>
                <c:pt idx="37659">
                  <c:v>21.81979404354535</c:v>
                </c:pt>
                <c:pt idx="37660">
                  <c:v>21.355609915732241</c:v>
                </c:pt>
                <c:pt idx="37661">
                  <c:v>20.916573651769305</c:v>
                </c:pt>
                <c:pt idx="37662">
                  <c:v>20.498993146107601</c:v>
                </c:pt>
                <c:pt idx="37663">
                  <c:v>18.899999999999999</c:v>
                </c:pt>
                <c:pt idx="37664">
                  <c:v>21.574181936070726</c:v>
                </c:pt>
                <c:pt idx="37665">
                  <c:v>24.167110207215295</c:v>
                </c:pt>
                <c:pt idx="37666">
                  <c:v>26.599999999999998</c:v>
                </c:pt>
                <c:pt idx="37667">
                  <c:v>28.798929189172704</c:v>
                </c:pt>
                <c:pt idx="37668">
                  <c:v>30.697084424032258</c:v>
                </c:pt>
                <c:pt idx="37669">
                  <c:v>32.236791218280352</c:v>
                </c:pt>
                <c:pt idx="37670">
                  <c:v>33.371266360102986</c:v>
                </c:pt>
                <c:pt idx="37671">
                  <c:v>34.066039396388</c:v>
                </c:pt>
                <c:pt idx="37672">
                  <c:v>31.391999999999999</c:v>
                </c:pt>
                <c:pt idx="37673">
                  <c:v>31.024490382964494</c:v>
                </c:pt>
                <c:pt idx="37674">
                  <c:v>29.977911539568652</c:v>
                </c:pt>
                <c:pt idx="37675">
                  <c:v>28.411595611458655</c:v>
                </c:pt>
                <c:pt idx="37676">
                  <c:v>26.766536638577413</c:v>
                </c:pt>
                <c:pt idx="37677">
                  <c:v>25.645897021772676</c:v>
                </c:pt>
                <c:pt idx="37678">
                  <c:v>24.786000000000001</c:v>
                </c:pt>
                <c:pt idx="37679">
                  <c:v>24.061073277154826</c:v>
                </c:pt>
                <c:pt idx="37680">
                  <c:v>23.422400013224014</c:v>
                </c:pt>
                <c:pt idx="37681">
                  <c:v>21.764326199161363</c:v>
                </c:pt>
                <c:pt idx="37682">
                  <c:v>21.229608431834464</c:v>
                </c:pt>
                <c:pt idx="37683">
                  <c:v>20.73190526920412</c:v>
                </c:pt>
                <c:pt idx="37684">
                  <c:v>20.264452239082466</c:v>
                </c:pt>
                <c:pt idx="37685">
                  <c:v>19.822324170443736</c:v>
                </c:pt>
                <c:pt idx="37686">
                  <c:v>19.401802956995681</c:v>
                </c:pt>
                <c:pt idx="37687">
                  <c:v>20.100000000000001</c:v>
                </c:pt>
                <c:pt idx="37688">
                  <c:v>22.392155945203481</c:v>
                </c:pt>
                <c:pt idx="37689">
                  <c:v>24.614665891898827</c:v>
                </c:pt>
                <c:pt idx="37690">
                  <c:v>26.7</c:v>
                </c:pt>
                <c:pt idx="37691">
                  <c:v>28.584796447862317</c:v>
                </c:pt>
                <c:pt idx="37692">
                  <c:v>30.211786649170506</c:v>
                </c:pt>
                <c:pt idx="37693">
                  <c:v>31.531535329954586</c:v>
                </c:pt>
                <c:pt idx="37694">
                  <c:v>32.503942594373989</c:v>
                </c:pt>
                <c:pt idx="37695">
                  <c:v>33.099462339761146</c:v>
                </c:pt>
                <c:pt idx="37696">
                  <c:v>31.425999999999998</c:v>
                </c:pt>
                <c:pt idx="37697">
                  <c:v>31.055902287069873</c:v>
                </c:pt>
                <c:pt idx="37698">
                  <c:v>30.001953170128992</c:v>
                </c:pt>
                <c:pt idx="37699">
                  <c:v>28.424606848159065</c:v>
                </c:pt>
                <c:pt idx="37700">
                  <c:v>25.713484079694155</c:v>
                </c:pt>
                <c:pt idx="37701">
                  <c:v>24.584952634602061</c:v>
                </c:pt>
                <c:pt idx="37702">
                  <c:v>23.719000000000001</c:v>
                </c:pt>
                <c:pt idx="37703">
                  <c:v>22.98896815938831</c:v>
                </c:pt>
                <c:pt idx="37704">
                  <c:v>22.345797196415731</c:v>
                </c:pt>
                <c:pt idx="37705">
                  <c:v>22.819714293002544</c:v>
                </c:pt>
                <c:pt idx="37706">
                  <c:v>22.371000082658291</c:v>
                </c:pt>
                <c:pt idx="37707">
                  <c:v>21.95334707905241</c:v>
                </c:pt>
                <c:pt idx="37708">
                  <c:v>21.561078802027247</c:v>
                </c:pt>
                <c:pt idx="37709">
                  <c:v>21.190062240931805</c:v>
                </c:pt>
                <c:pt idx="37710">
                  <c:v>20.837177306569799</c:v>
                </c:pt>
                <c:pt idx="37711">
                  <c:v>19</c:v>
                </c:pt>
                <c:pt idx="37712">
                  <c:v>21.344250398503561</c:v>
                </c:pt>
                <c:pt idx="37713">
                  <c:v>23.617271934896529</c:v>
                </c:pt>
                <c:pt idx="37714">
                  <c:v>25.75</c:v>
                </c:pt>
                <c:pt idx="37715">
                  <c:v>27.677632730768281</c:v>
                </c:pt>
                <c:pt idx="37716">
                  <c:v>29.341599982106203</c:v>
                </c:pt>
                <c:pt idx="37717">
                  <c:v>30.691342951089922</c:v>
                </c:pt>
                <c:pt idx="37718">
                  <c:v>31.685850380609764</c:v>
                </c:pt>
                <c:pt idx="37719">
                  <c:v>32.294904665664809</c:v>
                </c:pt>
                <c:pt idx="37720">
                  <c:v>30.643999999999998</c:v>
                </c:pt>
                <c:pt idx="37721">
                  <c:v>30.33342849264605</c:v>
                </c:pt>
                <c:pt idx="37722">
                  <c:v>29.448995667241114</c:v>
                </c:pt>
                <c:pt idx="37723">
                  <c:v>28.125348404049568</c:v>
                </c:pt>
                <c:pt idx="37724">
                  <c:v>26.133692934009083</c:v>
                </c:pt>
                <c:pt idx="37725">
                  <c:v>25.186673539526204</c:v>
                </c:pt>
                <c:pt idx="37726">
                  <c:v>24.46</c:v>
                </c:pt>
                <c:pt idx="37727">
                  <c:v>23.847385868018165</c:v>
                </c:pt>
                <c:pt idx="37728">
                  <c:v>23.307661983006209</c:v>
                </c:pt>
                <c:pt idx="37729">
                  <c:v>22.216369055210983</c:v>
                </c:pt>
                <c:pt idx="37730">
                  <c:v>21.74895841943572</c:v>
                </c:pt>
                <c:pt idx="37731">
                  <c:v>21.313903207346261</c:v>
                </c:pt>
                <c:pt idx="37732">
                  <c:v>20.905290418778382</c:v>
                </c:pt>
                <c:pt idx="37733">
                  <c:v>20.518814834303967</c:v>
                </c:pt>
                <c:pt idx="37734">
                  <c:v>20.15122636101021</c:v>
                </c:pt>
                <c:pt idx="37735">
                  <c:v>20.5</c:v>
                </c:pt>
                <c:pt idx="37736">
                  <c:v>22.549048496469776</c:v>
                </c:pt>
                <c:pt idx="37737">
                  <c:v>24.535837691242889</c:v>
                </c:pt>
                <c:pt idx="37738">
                  <c:v>26.4</c:v>
                </c:pt>
                <c:pt idx="37739">
                  <c:v>28.084893794301159</c:v>
                </c:pt>
                <c:pt idx="37740">
                  <c:v>29.539324428803937</c:v>
                </c:pt>
                <c:pt idx="37741">
                  <c:v>30.719099764656374</c:v>
                </c:pt>
                <c:pt idx="37742">
                  <c:v>31.588372925273717</c:v>
                </c:pt>
                <c:pt idx="37743">
                  <c:v>32.120731485544056</c:v>
                </c:pt>
                <c:pt idx="37744">
                  <c:v>30.814</c:v>
                </c:pt>
                <c:pt idx="37745">
                  <c:v>30.490488013172968</c:v>
                </c:pt>
                <c:pt idx="37746">
                  <c:v>29.569203820042826</c:v>
                </c:pt>
                <c:pt idx="37747">
                  <c:v>28.190404587551633</c:v>
                </c:pt>
                <c:pt idx="37748">
                  <c:v>25.668430139592793</c:v>
                </c:pt>
                <c:pt idx="37749">
                  <c:v>24.681951603673127</c:v>
                </c:pt>
                <c:pt idx="37750">
                  <c:v>23.924999999999997</c:v>
                </c:pt>
                <c:pt idx="37751">
                  <c:v>23.286860279185586</c:v>
                </c:pt>
                <c:pt idx="37752">
                  <c:v>22.7246478989648</c:v>
                </c:pt>
                <c:pt idx="37753">
                  <c:v>23.087002389394613</c:v>
                </c:pt>
                <c:pt idx="37754">
                  <c:v>22.567241762412518</c:v>
                </c:pt>
                <c:pt idx="37755">
                  <c:v>22.083460366569039</c:v>
                </c:pt>
                <c:pt idx="37756">
                  <c:v>21.62908294568156</c:v>
                </c:pt>
                <c:pt idx="37757">
                  <c:v>21.199322095746009</c:v>
                </c:pt>
                <c:pt idx="37758">
                  <c:v>20.790563713443355</c:v>
                </c:pt>
                <c:pt idx="37759">
                  <c:v>19.8</c:v>
                </c:pt>
                <c:pt idx="37760">
                  <c:v>22.317898576170489</c:v>
                </c:pt>
                <c:pt idx="37761">
                  <c:v>24.759292078222195</c:v>
                </c:pt>
                <c:pt idx="37762">
                  <c:v>27.049999999999997</c:v>
                </c:pt>
                <c:pt idx="37763">
                  <c:v>29.120420340454817</c:v>
                </c:pt>
                <c:pt idx="37764">
                  <c:v>30.907644425225179</c:v>
                </c:pt>
                <c:pt idx="37765">
                  <c:v>32.357368354874353</c:v>
                </c:pt>
                <c:pt idx="37766">
                  <c:v>33.425543001395667</c:v>
                </c:pt>
                <c:pt idx="37767">
                  <c:v>34.079712418677012</c:v>
                </c:pt>
                <c:pt idx="37768">
                  <c:v>31.29</c:v>
                </c:pt>
                <c:pt idx="37769">
                  <c:v>30.930254670648338</c:v>
                </c:pt>
                <c:pt idx="37770">
                  <c:v>29.905786647887624</c:v>
                </c:pt>
                <c:pt idx="37771">
                  <c:v>28.372561901357415</c:v>
                </c:pt>
                <c:pt idx="37772">
                  <c:v>26.925694315227183</c:v>
                </c:pt>
                <c:pt idx="37773">
                  <c:v>25.82873018328452</c:v>
                </c:pt>
                <c:pt idx="37774">
                  <c:v>24.986999999999998</c:v>
                </c:pt>
                <c:pt idx="37775">
                  <c:v>24.277388630454372</c:v>
                </c:pt>
                <c:pt idx="37776">
                  <c:v>23.652208463648858</c:v>
                </c:pt>
                <c:pt idx="37777">
                  <c:v>22.396297628461618</c:v>
                </c:pt>
                <c:pt idx="37778">
                  <c:v>21.816708440100292</c:v>
                </c:pt>
                <c:pt idx="37779">
                  <c:v>21.27723997710936</c:v>
                </c:pt>
                <c:pt idx="37780">
                  <c:v>20.770560119285189</c:v>
                </c:pt>
                <c:pt idx="37781">
                  <c:v>20.291330394536914</c:v>
                </c:pt>
                <c:pt idx="37782">
                  <c:v>19.835520687652661</c:v>
                </c:pt>
                <c:pt idx="37783">
                  <c:v>20.399999999999999</c:v>
                </c:pt>
                <c:pt idx="37784">
                  <c:v>22.917898576170487</c:v>
                </c:pt>
                <c:pt idx="37785">
                  <c:v>25.359292078222197</c:v>
                </c:pt>
                <c:pt idx="37786">
                  <c:v>27.65</c:v>
                </c:pt>
                <c:pt idx="37787">
                  <c:v>29.720420340454815</c:v>
                </c:pt>
                <c:pt idx="37788">
                  <c:v>31.50764442522518</c:v>
                </c:pt>
                <c:pt idx="37789">
                  <c:v>32.957368354874362</c:v>
                </c:pt>
                <c:pt idx="37790">
                  <c:v>34.025543001395668</c:v>
                </c:pt>
                <c:pt idx="37791">
                  <c:v>34.679712418677013</c:v>
                </c:pt>
                <c:pt idx="37792">
                  <c:v>31.834</c:v>
                </c:pt>
                <c:pt idx="37793">
                  <c:v>31.432845136334482</c:v>
                </c:pt>
                <c:pt idx="37794">
                  <c:v>30.290452736853105</c:v>
                </c:pt>
                <c:pt idx="37795">
                  <c:v>28.580741688564025</c:v>
                </c:pt>
                <c:pt idx="37796">
                  <c:v>26.676853373095064</c:v>
                </c:pt>
                <c:pt idx="37797">
                  <c:v>25.453619988554678</c:v>
                </c:pt>
                <c:pt idx="37798">
                  <c:v>24.515000000000001</c:v>
                </c:pt>
                <c:pt idx="37799">
                  <c:v>23.723706746190125</c:v>
                </c:pt>
                <c:pt idx="37800">
                  <c:v>23.026563394716351</c:v>
                </c:pt>
                <c:pt idx="37801">
                  <c:v>22.897038102769294</c:v>
                </c:pt>
                <c:pt idx="37802">
                  <c:v>22.433366752080232</c:v>
                </c:pt>
                <c:pt idx="37803">
                  <c:v>22.001791981687489</c:v>
                </c:pt>
                <c:pt idx="37804">
                  <c:v>21.596448095428151</c:v>
                </c:pt>
                <c:pt idx="37805">
                  <c:v>21.213064315629534</c:v>
                </c:pt>
                <c:pt idx="37806">
                  <c:v>20.848416550122128</c:v>
                </c:pt>
                <c:pt idx="37807">
                  <c:v>19.399999999999999</c:v>
                </c:pt>
                <c:pt idx="37808">
                  <c:v>21.74425039850356</c:v>
                </c:pt>
                <c:pt idx="37809">
                  <c:v>24.017271934896527</c:v>
                </c:pt>
                <c:pt idx="37810">
                  <c:v>26.15</c:v>
                </c:pt>
                <c:pt idx="37811">
                  <c:v>28.077632730768279</c:v>
                </c:pt>
                <c:pt idx="37812">
                  <c:v>29.741599982106202</c:v>
                </c:pt>
                <c:pt idx="37813">
                  <c:v>31.091342951089921</c:v>
                </c:pt>
                <c:pt idx="37814">
                  <c:v>32.085850380609763</c:v>
                </c:pt>
                <c:pt idx="37815">
                  <c:v>32.694904665664808</c:v>
                </c:pt>
                <c:pt idx="37816">
                  <c:v>30.78</c:v>
                </c:pt>
                <c:pt idx="37817">
                  <c:v>30.459076109067585</c:v>
                </c:pt>
                <c:pt idx="37818">
                  <c:v>29.545162189482486</c:v>
                </c:pt>
                <c:pt idx="37819">
                  <c:v>28.177393350851219</c:v>
                </c:pt>
                <c:pt idx="37820">
                  <c:v>26.32148269847605</c:v>
                </c:pt>
                <c:pt idx="37821">
                  <c:v>25.342895990843743</c:v>
                </c:pt>
                <c:pt idx="37822">
                  <c:v>24.591999999999999</c:v>
                </c:pt>
                <c:pt idx="37823">
                  <c:v>23.958965396952102</c:v>
                </c:pt>
                <c:pt idx="37824">
                  <c:v>23.401250715773081</c:v>
                </c:pt>
                <c:pt idx="37825">
                  <c:v>22.489607152878499</c:v>
                </c:pt>
                <c:pt idx="37826">
                  <c:v>21.87262511365515</c:v>
                </c:pt>
                <c:pt idx="37827">
                  <c:v>21.298352233697063</c:v>
                </c:pt>
                <c:pt idx="37828">
                  <c:v>20.758983352787464</c:v>
                </c:pt>
                <c:pt idx="37829">
                  <c:v>20.248835581281234</c:v>
                </c:pt>
                <c:pt idx="37830">
                  <c:v>19.763618796533478</c:v>
                </c:pt>
                <c:pt idx="37831">
                  <c:v>20.5</c:v>
                </c:pt>
                <c:pt idx="37832">
                  <c:v>23.156817118304033</c:v>
                </c:pt>
                <c:pt idx="37833">
                  <c:v>25.732908192882732</c:v>
                </c:pt>
                <c:pt idx="37834">
                  <c:v>28.15</c:v>
                </c:pt>
                <c:pt idx="37835">
                  <c:v>30.33465042820405</c:v>
                </c:pt>
                <c:pt idx="37836">
                  <c:v>32.220479979720359</c:v>
                </c:pt>
                <c:pt idx="37837">
                  <c:v>33.75018867790191</c:v>
                </c:pt>
                <c:pt idx="37838">
                  <c:v>34.877297098024393</c:v>
                </c:pt>
                <c:pt idx="37839">
                  <c:v>35.567558621086782</c:v>
                </c:pt>
                <c:pt idx="37840">
                  <c:v>32.173999999999999</c:v>
                </c:pt>
                <c:pt idx="37841">
                  <c:v>31.746964177388318</c:v>
                </c:pt>
                <c:pt idx="37842">
                  <c:v>30.53086904245653</c:v>
                </c:pt>
                <c:pt idx="37843">
                  <c:v>28.710854055568156</c:v>
                </c:pt>
                <c:pt idx="37844">
                  <c:v>27.046327784262488</c:v>
                </c:pt>
                <c:pt idx="37845">
                  <c:v>25.744176116848529</c:v>
                </c:pt>
                <c:pt idx="37846">
                  <c:v>24.744999999999997</c:v>
                </c:pt>
                <c:pt idx="37847">
                  <c:v>23.902655568524974</c:v>
                </c:pt>
                <c:pt idx="37848">
                  <c:v>23.160535226633538</c:v>
                </c:pt>
                <c:pt idx="37849">
                  <c:v>22.386261915086937</c:v>
                </c:pt>
                <c:pt idx="37850">
                  <c:v>21.750583450432579</c:v>
                </c:pt>
                <c:pt idx="37851">
                  <c:v>21.158908361990914</c:v>
                </c:pt>
                <c:pt idx="37852">
                  <c:v>20.603194969538599</c:v>
                </c:pt>
                <c:pt idx="37853">
                  <c:v>20.077588174653393</c:v>
                </c:pt>
                <c:pt idx="37854">
                  <c:v>19.577667850973889</c:v>
                </c:pt>
                <c:pt idx="37855">
                  <c:v>19.3</c:v>
                </c:pt>
                <c:pt idx="37856">
                  <c:v>22.217289384804431</c:v>
                </c:pt>
                <c:pt idx="37857">
                  <c:v>25.045938407871233</c:v>
                </c:pt>
                <c:pt idx="37858">
                  <c:v>27.7</c:v>
                </c:pt>
                <c:pt idx="37859">
                  <c:v>30.098831842733858</c:v>
                </c:pt>
                <c:pt idx="37860">
                  <c:v>32.169546644398835</c:v>
                </c:pt>
                <c:pt idx="37861">
                  <c:v>33.849226783578573</c:v>
                </c:pt>
                <c:pt idx="37862">
                  <c:v>35.086836029203262</c:v>
                </c:pt>
                <c:pt idx="37863">
                  <c:v>35.844770250605094</c:v>
                </c:pt>
                <c:pt idx="37864">
                  <c:v>32.344000000000001</c:v>
                </c:pt>
                <c:pt idx="37865">
                  <c:v>31.904023697915239</c:v>
                </c:pt>
                <c:pt idx="37866">
                  <c:v>30.651077195258246</c:v>
                </c:pt>
                <c:pt idx="37867">
                  <c:v>28.775910239070221</c:v>
                </c:pt>
                <c:pt idx="37868">
                  <c:v>27.081064989846201</c:v>
                </c:pt>
                <c:pt idx="37869">
                  <c:v>25.739454180995459</c:v>
                </c:pt>
                <c:pt idx="37870">
                  <c:v>24.71</c:v>
                </c:pt>
                <c:pt idx="37871">
                  <c:v>23.842129979692398</c:v>
                </c:pt>
                <c:pt idx="37872">
                  <c:v>23.077521142592129</c:v>
                </c:pt>
                <c:pt idx="37873">
                  <c:v>21.68365715160305</c:v>
                </c:pt>
                <c:pt idx="37874">
                  <c:v>21.145200099189946</c:v>
                </c:pt>
                <c:pt idx="37875">
                  <c:v>20.644016494862889</c:v>
                </c:pt>
                <c:pt idx="37876">
                  <c:v>20.173294562432694</c:v>
                </c:pt>
                <c:pt idx="37877">
                  <c:v>19.728074689118166</c:v>
                </c:pt>
                <c:pt idx="37878">
                  <c:v>19.304612767883761</c:v>
                </c:pt>
                <c:pt idx="37879">
                  <c:v>19.100000000000001</c:v>
                </c:pt>
                <c:pt idx="37880">
                  <c:v>21.565804122870411</c:v>
                </c:pt>
                <c:pt idx="37881">
                  <c:v>23.956686035224497</c:v>
                </c:pt>
                <c:pt idx="37882">
                  <c:v>26.2</c:v>
                </c:pt>
                <c:pt idx="37883">
                  <c:v>28.227584057548857</c:v>
                </c:pt>
                <c:pt idx="37884">
                  <c:v>29.977831092289485</c:v>
                </c:pt>
                <c:pt idx="37885">
                  <c:v>31.397560733739027</c:v>
                </c:pt>
                <c:pt idx="37886">
                  <c:v>32.443635215159894</c:v>
                </c:pt>
                <c:pt idx="37887">
                  <c:v>33.084270092773352</c:v>
                </c:pt>
                <c:pt idx="37888">
                  <c:v>31.46</c:v>
                </c:pt>
                <c:pt idx="37889">
                  <c:v>31.08731419117526</c:v>
                </c:pt>
                <c:pt idx="37890">
                  <c:v>30.025994800689336</c:v>
                </c:pt>
                <c:pt idx="37891">
                  <c:v>28.43761808485948</c:v>
                </c:pt>
                <c:pt idx="37892">
                  <c:v>25.660431520810896</c:v>
                </c:pt>
                <c:pt idx="37893">
                  <c:v>24.524008247431443</c:v>
                </c:pt>
                <c:pt idx="37894">
                  <c:v>23.651999999999997</c:v>
                </c:pt>
                <c:pt idx="37895">
                  <c:v>22.916863041621795</c:v>
                </c:pt>
                <c:pt idx="37896">
                  <c:v>22.269194379607448</c:v>
                </c:pt>
                <c:pt idx="37897">
                  <c:v>21.542390483235792</c:v>
                </c:pt>
                <c:pt idx="37898">
                  <c:v>21.108633413236348</c:v>
                </c:pt>
                <c:pt idx="37899">
                  <c:v>20.704902176417328</c:v>
                </c:pt>
                <c:pt idx="37900">
                  <c:v>20.325709508626339</c:v>
                </c:pt>
                <c:pt idx="37901">
                  <c:v>19.967060166234081</c:v>
                </c:pt>
                <c:pt idx="37902">
                  <c:v>19.625938063017475</c:v>
                </c:pt>
                <c:pt idx="37903">
                  <c:v>18.899999999999999</c:v>
                </c:pt>
                <c:pt idx="37904">
                  <c:v>20.983778132003163</c:v>
                </c:pt>
                <c:pt idx="37905">
                  <c:v>23.004241719908023</c:v>
                </c:pt>
                <c:pt idx="37906">
                  <c:v>24.9</c:v>
                </c:pt>
                <c:pt idx="37907">
                  <c:v>26.613451316238468</c:v>
                </c:pt>
                <c:pt idx="37908">
                  <c:v>28.092533317427737</c:v>
                </c:pt>
                <c:pt idx="37909">
                  <c:v>29.292304845413263</c:v>
                </c:pt>
                <c:pt idx="37910">
                  <c:v>30.176311449430898</c:v>
                </c:pt>
                <c:pt idx="37911">
                  <c:v>30.717693036146493</c:v>
                </c:pt>
                <c:pt idx="37912">
                  <c:v>30.507999999999999</c:v>
                </c:pt>
                <c:pt idx="37913">
                  <c:v>30.207780876224515</c:v>
                </c:pt>
                <c:pt idx="37914">
                  <c:v>29.352829144999742</c:v>
                </c:pt>
                <c:pt idx="37915">
                  <c:v>28.073303457247913</c:v>
                </c:pt>
                <c:pt idx="37916">
                  <c:v>24.74590316954211</c:v>
                </c:pt>
                <c:pt idx="37917">
                  <c:v>23.830451088208665</c:v>
                </c:pt>
                <c:pt idx="37918">
                  <c:v>23.128</c:v>
                </c:pt>
                <c:pt idx="37919">
                  <c:v>22.535806339084225</c:v>
                </c:pt>
                <c:pt idx="37920">
                  <c:v>22.014073250239335</c:v>
                </c:pt>
                <c:pt idx="37921">
                  <c:v>23.044995246719679</c:v>
                </c:pt>
                <c:pt idx="37922">
                  <c:v>22.514016764478978</c:v>
                </c:pt>
                <c:pt idx="37923">
                  <c:v>22.019794043545353</c:v>
                </c:pt>
                <c:pt idx="37924">
                  <c:v>21.555609915732241</c:v>
                </c:pt>
                <c:pt idx="37925">
                  <c:v>21.116573651769304</c:v>
                </c:pt>
                <c:pt idx="37926">
                  <c:v>20.698993146107597</c:v>
                </c:pt>
                <c:pt idx="37927">
                  <c:v>19.3</c:v>
                </c:pt>
                <c:pt idx="37928">
                  <c:v>21.93945230053734</c:v>
                </c:pt>
                <c:pt idx="37929">
                  <c:v>24.498706178550165</c:v>
                </c:pt>
                <c:pt idx="37930">
                  <c:v>26.9</c:v>
                </c:pt>
                <c:pt idx="37931">
                  <c:v>29.070371667235399</c:v>
                </c:pt>
                <c:pt idx="37932">
                  <c:v>30.943875535408466</c:v>
                </c:pt>
                <c:pt idx="37933">
                  <c:v>32.463586137523464</c:v>
                </c:pt>
                <c:pt idx="37934">
                  <c:v>33.583327835945809</c:v>
                </c:pt>
                <c:pt idx="37935">
                  <c:v>34.26907784578556</c:v>
                </c:pt>
                <c:pt idx="37936">
                  <c:v>31.391999999999999</c:v>
                </c:pt>
                <c:pt idx="37937">
                  <c:v>31.024490382964494</c:v>
                </c:pt>
                <c:pt idx="37938">
                  <c:v>29.977911539568652</c:v>
                </c:pt>
                <c:pt idx="37939">
                  <c:v>28.411595611458655</c:v>
                </c:pt>
                <c:pt idx="37940">
                  <c:v>26.966536638577413</c:v>
                </c:pt>
                <c:pt idx="37941">
                  <c:v>25.845897021772675</c:v>
                </c:pt>
                <c:pt idx="37942">
                  <c:v>24.986000000000001</c:v>
                </c:pt>
                <c:pt idx="37943">
                  <c:v>24.261073277154829</c:v>
                </c:pt>
                <c:pt idx="37944">
                  <c:v>23.622400013224016</c:v>
                </c:pt>
                <c:pt idx="37945">
                  <c:v>22.416369055210986</c:v>
                </c:pt>
                <c:pt idx="37946">
                  <c:v>21.948958419435719</c:v>
                </c:pt>
                <c:pt idx="37947">
                  <c:v>21.51390320734626</c:v>
                </c:pt>
                <c:pt idx="37948">
                  <c:v>21.105290418778381</c:v>
                </c:pt>
                <c:pt idx="37949">
                  <c:v>20.718814834303966</c:v>
                </c:pt>
                <c:pt idx="37950">
                  <c:v>20.351226361010212</c:v>
                </c:pt>
                <c:pt idx="37951">
                  <c:v>20.3</c:v>
                </c:pt>
                <c:pt idx="37952">
                  <c:v>22.41850776753655</c:v>
                </c:pt>
                <c:pt idx="37953">
                  <c:v>24.472645748573157</c:v>
                </c:pt>
                <c:pt idx="37954">
                  <c:v>26.4</c:v>
                </c:pt>
                <c:pt idx="37955">
                  <c:v>28.14200883817578</c:v>
                </c:pt>
                <c:pt idx="37956">
                  <c:v>29.64574220605153</c:v>
                </c:pt>
                <c:pt idx="37957">
                  <c:v>30.865509926170152</c:v>
                </c:pt>
                <c:pt idx="37958">
                  <c:v>31.764249973588079</c:v>
                </c:pt>
                <c:pt idx="37959">
                  <c:v>32.314654586748937</c:v>
                </c:pt>
                <c:pt idx="37960">
                  <c:v>30.814</c:v>
                </c:pt>
                <c:pt idx="37961">
                  <c:v>30.490488013172968</c:v>
                </c:pt>
                <c:pt idx="37962">
                  <c:v>29.569203820042826</c:v>
                </c:pt>
                <c:pt idx="37963">
                  <c:v>28.190404587551633</c:v>
                </c:pt>
                <c:pt idx="37964">
                  <c:v>25.868430139592792</c:v>
                </c:pt>
                <c:pt idx="37965">
                  <c:v>24.88195160367313</c:v>
                </c:pt>
                <c:pt idx="37966">
                  <c:v>24.125</c:v>
                </c:pt>
                <c:pt idx="37967">
                  <c:v>23.486860279185588</c:v>
                </c:pt>
                <c:pt idx="37968">
                  <c:v>22.9246478989648</c:v>
                </c:pt>
                <c:pt idx="37969">
                  <c:v>19.864326199161365</c:v>
                </c:pt>
                <c:pt idx="37970">
                  <c:v>19.329608431834465</c:v>
                </c:pt>
                <c:pt idx="37971">
                  <c:v>18.831905269204121</c:v>
                </c:pt>
                <c:pt idx="37972">
                  <c:v>18.364452239082468</c:v>
                </c:pt>
                <c:pt idx="37973">
                  <c:v>17.922324170443737</c:v>
                </c:pt>
                <c:pt idx="37974">
                  <c:v>17.501802956995682</c:v>
                </c:pt>
                <c:pt idx="37975">
                  <c:v>20</c:v>
                </c:pt>
                <c:pt idx="37976">
                  <c:v>21.979589225403007</c:v>
                </c:pt>
                <c:pt idx="37977">
                  <c:v>23.899029633912622</c:v>
                </c:pt>
                <c:pt idx="37978">
                  <c:v>25.7</c:v>
                </c:pt>
                <c:pt idx="37979">
                  <c:v>27.327778750426546</c:v>
                </c:pt>
                <c:pt idx="37980">
                  <c:v>28.732906651556348</c:v>
                </c:pt>
                <c:pt idx="37981">
                  <c:v>29.872689603142597</c:v>
                </c:pt>
                <c:pt idx="37982">
                  <c:v>30.712495876959352</c:v>
                </c:pt>
                <c:pt idx="37983">
                  <c:v>31.226808384339172</c:v>
                </c:pt>
                <c:pt idx="37984">
                  <c:v>31.425999999999998</c:v>
                </c:pt>
                <c:pt idx="37985">
                  <c:v>31.055902287069873</c:v>
                </c:pt>
                <c:pt idx="37986">
                  <c:v>30.001953170128992</c:v>
                </c:pt>
                <c:pt idx="37987">
                  <c:v>28.424606848159065</c:v>
                </c:pt>
                <c:pt idx="37988">
                  <c:v>23.813484079694156</c:v>
                </c:pt>
                <c:pt idx="37989">
                  <c:v>22.684952634602062</c:v>
                </c:pt>
                <c:pt idx="37990">
                  <c:v>21.819000000000003</c:v>
                </c:pt>
                <c:pt idx="37991">
                  <c:v>21.088968159388312</c:v>
                </c:pt>
                <c:pt idx="37992">
                  <c:v>20.445797196415732</c:v>
                </c:pt>
                <c:pt idx="37993">
                  <c:v>19.751685722302796</c:v>
                </c:pt>
                <c:pt idx="37994">
                  <c:v>19.258100090924117</c:v>
                </c:pt>
                <c:pt idx="37995">
                  <c:v>18.798681786957651</c:v>
                </c:pt>
                <c:pt idx="37996">
                  <c:v>18.367186682229971</c:v>
                </c:pt>
                <c:pt idx="37997">
                  <c:v>17.959068465024984</c:v>
                </c:pt>
                <c:pt idx="37998">
                  <c:v>17.570895037226784</c:v>
                </c:pt>
                <c:pt idx="37999">
                  <c:v>17.100000000000001</c:v>
                </c:pt>
                <c:pt idx="38000">
                  <c:v>19.409520762970175</c:v>
                </c:pt>
                <c:pt idx="38001">
                  <c:v>21.648867906231395</c:v>
                </c:pt>
                <c:pt idx="38002">
                  <c:v>23.75</c:v>
                </c:pt>
                <c:pt idx="38003">
                  <c:v>25.649075208830972</c:v>
                </c:pt>
                <c:pt idx="38004">
                  <c:v>27.288391093482407</c:v>
                </c:pt>
                <c:pt idx="38005">
                  <c:v>28.618137870333033</c:v>
                </c:pt>
                <c:pt idx="38006">
                  <c:v>29.59791185645258</c:v>
                </c:pt>
                <c:pt idx="38007">
                  <c:v>30.197943115062365</c:v>
                </c:pt>
                <c:pt idx="38008">
                  <c:v>31.052</c:v>
                </c:pt>
                <c:pt idx="38009">
                  <c:v>30.710371341910655</c:v>
                </c:pt>
                <c:pt idx="38010">
                  <c:v>29.737495233965227</c:v>
                </c:pt>
                <c:pt idx="38011">
                  <c:v>28.281483244454524</c:v>
                </c:pt>
                <c:pt idx="38012">
                  <c:v>23.39706222740999</c:v>
                </c:pt>
                <c:pt idx="38013">
                  <c:v>22.355340893478825</c:v>
                </c:pt>
                <c:pt idx="38014">
                  <c:v>21.555999999999997</c:v>
                </c:pt>
                <c:pt idx="38015">
                  <c:v>20.88212445481998</c:v>
                </c:pt>
                <c:pt idx="38016">
                  <c:v>20.288428181306827</c:v>
                </c:pt>
                <c:pt idx="38017">
                  <c:v>19.29629762846162</c:v>
                </c:pt>
                <c:pt idx="38018">
                  <c:v>18.716708440100291</c:v>
                </c:pt>
                <c:pt idx="38019">
                  <c:v>18.177239977109362</c:v>
                </c:pt>
                <c:pt idx="38020">
                  <c:v>17.670560119285192</c:v>
                </c:pt>
                <c:pt idx="38021">
                  <c:v>17.191330394536919</c:v>
                </c:pt>
                <c:pt idx="38022">
                  <c:v>16.735520687652659</c:v>
                </c:pt>
                <c:pt idx="38023">
                  <c:v>17.2</c:v>
                </c:pt>
                <c:pt idx="38024">
                  <c:v>19.735263393937181</c:v>
                </c:pt>
                <c:pt idx="38025">
                  <c:v>22.193494092554765</c:v>
                </c:pt>
                <c:pt idx="38026">
                  <c:v>24.5</c:v>
                </c:pt>
                <c:pt idx="38027">
                  <c:v>26.584699101423475</c:v>
                </c:pt>
                <c:pt idx="38028">
                  <c:v>28.384248869537082</c:v>
                </c:pt>
                <c:pt idx="38029">
                  <c:v>29.843970895252802</c:v>
                </c:pt>
                <c:pt idx="38030">
                  <c:v>30.91951226347426</c:v>
                </c:pt>
                <c:pt idx="38031">
                  <c:v>31.578193193978237</c:v>
                </c:pt>
                <c:pt idx="38032">
                  <c:v>31.834</c:v>
                </c:pt>
                <c:pt idx="38033">
                  <c:v>31.432845136334482</c:v>
                </c:pt>
                <c:pt idx="38034">
                  <c:v>30.290452736853105</c:v>
                </c:pt>
                <c:pt idx="38035">
                  <c:v>28.580741688564025</c:v>
                </c:pt>
                <c:pt idx="38036">
                  <c:v>23.576853373095066</c:v>
                </c:pt>
                <c:pt idx="38037">
                  <c:v>22.353619988554684</c:v>
                </c:pt>
                <c:pt idx="38038">
                  <c:v>21.414999999999999</c:v>
                </c:pt>
                <c:pt idx="38039">
                  <c:v>20.62370674619013</c:v>
                </c:pt>
                <c:pt idx="38040">
                  <c:v>19.926563394716354</c:v>
                </c:pt>
                <c:pt idx="38041">
                  <c:v>19.263585724853687</c:v>
                </c:pt>
                <c:pt idx="38042">
                  <c:v>18.612950119854521</c:v>
                </c:pt>
                <c:pt idx="38043">
                  <c:v>18.007353264625991</c:v>
                </c:pt>
                <c:pt idx="38044">
                  <c:v>17.438564262939508</c:v>
                </c:pt>
                <c:pt idx="38045">
                  <c:v>16.900590249351119</c:v>
                </c:pt>
                <c:pt idx="38046">
                  <c:v>16.388907094526211</c:v>
                </c:pt>
                <c:pt idx="38047">
                  <c:v>16.3</c:v>
                </c:pt>
                <c:pt idx="38048">
                  <c:v>19.252019020337816</c:v>
                </c:pt>
                <c:pt idx="38049">
                  <c:v>22.114342436536369</c:v>
                </c:pt>
                <c:pt idx="38050">
                  <c:v>24.799999999999997</c:v>
                </c:pt>
                <c:pt idx="38051">
                  <c:v>27.227389364671165</c:v>
                </c:pt>
                <c:pt idx="38052">
                  <c:v>29.322755533022622</c:v>
                </c:pt>
                <c:pt idx="38053">
                  <c:v>31.022431864335452</c:v>
                </c:pt>
                <c:pt idx="38054">
                  <c:v>32.274774553360437</c:v>
                </c:pt>
                <c:pt idx="38055">
                  <c:v>33.041731801207533</c:v>
                </c:pt>
                <c:pt idx="38056">
                  <c:v>32.480000000000004</c:v>
                </c:pt>
                <c:pt idx="38057">
                  <c:v>32.029671314336774</c:v>
                </c:pt>
                <c:pt idx="38058">
                  <c:v>30.747243717499614</c:v>
                </c:pt>
                <c:pt idx="38059">
                  <c:v>28.827955185871872</c:v>
                </c:pt>
                <c:pt idx="38060">
                  <c:v>24.068854754313165</c:v>
                </c:pt>
                <c:pt idx="38061">
                  <c:v>22.695676632312995</c:v>
                </c:pt>
                <c:pt idx="38062">
                  <c:v>21.641999999999999</c:v>
                </c:pt>
                <c:pt idx="38063">
                  <c:v>20.753709508626336</c:v>
                </c:pt>
                <c:pt idx="38064">
                  <c:v>19.971109875359002</c:v>
                </c:pt>
                <c:pt idx="38065">
                  <c:v>19.80298810404474</c:v>
                </c:pt>
                <c:pt idx="38066">
                  <c:v>19.260791766545434</c:v>
                </c:pt>
                <c:pt idx="38067">
                  <c:v>18.756127720521661</c:v>
                </c:pt>
                <c:pt idx="38068">
                  <c:v>18.282136885782922</c:v>
                </c:pt>
                <c:pt idx="38069">
                  <c:v>17.8338252077926</c:v>
                </c:pt>
                <c:pt idx="38070">
                  <c:v>17.407422578771843</c:v>
                </c:pt>
                <c:pt idx="38071">
                  <c:v>15.9</c:v>
                </c:pt>
                <c:pt idx="38072">
                  <c:v>18.608911571604114</c:v>
                </c:pt>
                <c:pt idx="38073">
                  <c:v>21.23551423588043</c:v>
                </c:pt>
                <c:pt idx="38074">
                  <c:v>23.7</c:v>
                </c:pt>
                <c:pt idx="38075">
                  <c:v>25.927486711110014</c:v>
                </c:pt>
                <c:pt idx="38076">
                  <c:v>27.850293312656056</c:v>
                </c:pt>
                <c:pt idx="38077">
                  <c:v>29.409996299037243</c:v>
                </c:pt>
                <c:pt idx="38078">
                  <c:v>30.559204884260168</c:v>
                </c:pt>
                <c:pt idx="38079">
                  <c:v>31.263000946990445</c:v>
                </c:pt>
                <c:pt idx="38080">
                  <c:v>31.494</c:v>
                </c:pt>
                <c:pt idx="38081">
                  <c:v>31.118726095280643</c:v>
                </c:pt>
                <c:pt idx="38082">
                  <c:v>30.05003643124968</c:v>
                </c:pt>
                <c:pt idx="38083">
                  <c:v>28.450629321559894</c:v>
                </c:pt>
                <c:pt idx="38084">
                  <c:v>23.80737896192764</c:v>
                </c:pt>
                <c:pt idx="38085">
                  <c:v>22.663063860260831</c:v>
                </c:pt>
                <c:pt idx="38086">
                  <c:v>21.785</c:v>
                </c:pt>
                <c:pt idx="38087">
                  <c:v>21.044757923855279</c:v>
                </c:pt>
                <c:pt idx="38088">
                  <c:v>20.392591562799169</c:v>
                </c:pt>
                <c:pt idx="38089">
                  <c:v>18.787002389394615</c:v>
                </c:pt>
                <c:pt idx="38090">
                  <c:v>18.267241762412521</c:v>
                </c:pt>
                <c:pt idx="38091">
                  <c:v>17.783460366569042</c:v>
                </c:pt>
                <c:pt idx="38092">
                  <c:v>17.329082945681563</c:v>
                </c:pt>
                <c:pt idx="38093">
                  <c:v>16.899322095746012</c:v>
                </c:pt>
                <c:pt idx="38094">
                  <c:v>16.490563713443358</c:v>
                </c:pt>
                <c:pt idx="38095">
                  <c:v>17</c:v>
                </c:pt>
                <c:pt idx="38096">
                  <c:v>19.257426309670095</c:v>
                </c:pt>
                <c:pt idx="38097">
                  <c:v>21.446261863233694</c:v>
                </c:pt>
                <c:pt idx="38098">
                  <c:v>23.5</c:v>
                </c:pt>
                <c:pt idx="38099">
                  <c:v>25.356238925925012</c:v>
                </c:pt>
                <c:pt idx="38100">
                  <c:v>26.958577760546714</c:v>
                </c:pt>
                <c:pt idx="38101">
                  <c:v>28.258330249197702</c:v>
                </c:pt>
                <c:pt idx="38102">
                  <c:v>29.216004070216808</c:v>
                </c:pt>
                <c:pt idx="38103">
                  <c:v>29.802500789158707</c:v>
                </c:pt>
                <c:pt idx="38104">
                  <c:v>31.29</c:v>
                </c:pt>
                <c:pt idx="38105">
                  <c:v>30.930254670648338</c:v>
                </c:pt>
                <c:pt idx="38106">
                  <c:v>29.905786647887624</c:v>
                </c:pt>
                <c:pt idx="38107">
                  <c:v>28.372561901357415</c:v>
                </c:pt>
                <c:pt idx="38108">
                  <c:v>22.625694315227186</c:v>
                </c:pt>
                <c:pt idx="38109">
                  <c:v>21.528730183284523</c:v>
                </c:pt>
                <c:pt idx="38110">
                  <c:v>20.687000000000001</c:v>
                </c:pt>
                <c:pt idx="38111">
                  <c:v>19.977388630454374</c:v>
                </c:pt>
                <c:pt idx="38112">
                  <c:v>19.352208463648861</c:v>
                </c:pt>
                <c:pt idx="38113">
                  <c:v>19.474361912536047</c:v>
                </c:pt>
                <c:pt idx="38114">
                  <c:v>18.995733421502177</c:v>
                </c:pt>
                <c:pt idx="38115">
                  <c:v>18.550236884322569</c:v>
                </c:pt>
                <c:pt idx="38116">
                  <c:v>18.131817388829063</c:v>
                </c:pt>
                <c:pt idx="38117">
                  <c:v>17.73606639032726</c:v>
                </c:pt>
                <c:pt idx="38118">
                  <c:v>17.359655793674456</c:v>
                </c:pt>
                <c:pt idx="38119">
                  <c:v>16.100000000000001</c:v>
                </c:pt>
                <c:pt idx="38120">
                  <c:v>18.478980034036947</c:v>
                </c:pt>
                <c:pt idx="38121">
                  <c:v>20.785675963561662</c:v>
                </c:pt>
                <c:pt idx="38122">
                  <c:v>22.95</c:v>
                </c:pt>
                <c:pt idx="38123">
                  <c:v>24.906190252705589</c:v>
                </c:pt>
                <c:pt idx="38124">
                  <c:v>26.594808870729999</c:v>
                </c:pt>
                <c:pt idx="38125">
                  <c:v>27.96454803184681</c:v>
                </c:pt>
                <c:pt idx="38126">
                  <c:v>28.973788904766945</c:v>
                </c:pt>
                <c:pt idx="38127">
                  <c:v>29.591866216267249</c:v>
                </c:pt>
                <c:pt idx="38128">
                  <c:v>30.916</c:v>
                </c:pt>
                <c:pt idx="38129">
                  <c:v>30.58472372548912</c:v>
                </c:pt>
                <c:pt idx="38130">
                  <c:v>29.641328711723855</c:v>
                </c:pt>
                <c:pt idx="38131">
                  <c:v>28.229438297652873</c:v>
                </c:pt>
                <c:pt idx="38132">
                  <c:v>23.00927246294302</c:v>
                </c:pt>
                <c:pt idx="38133">
                  <c:v>21.999118442161286</c:v>
                </c:pt>
                <c:pt idx="38134">
                  <c:v>21.224</c:v>
                </c:pt>
                <c:pt idx="38135">
                  <c:v>20.57054492588604</c:v>
                </c:pt>
                <c:pt idx="38136">
                  <c:v>19.994839448539956</c:v>
                </c:pt>
                <c:pt idx="38137">
                  <c:v>18.841650008928116</c:v>
                </c:pt>
                <c:pt idx="38138">
                  <c:v>18.291975101256405</c:v>
                </c:pt>
                <c:pt idx="38139">
                  <c:v>17.780350171839199</c:v>
                </c:pt>
                <c:pt idx="38140">
                  <c:v>17.299821532483374</c:v>
                </c:pt>
                <c:pt idx="38141">
                  <c:v>16.845326245141464</c:v>
                </c:pt>
                <c:pt idx="38142">
                  <c:v>16.413042200548006</c:v>
                </c:pt>
                <c:pt idx="38143">
                  <c:v>17</c:v>
                </c:pt>
                <c:pt idx="38144">
                  <c:v>19.378980034036946</c:v>
                </c:pt>
                <c:pt idx="38145">
                  <c:v>21.68567596356166</c:v>
                </c:pt>
                <c:pt idx="38146">
                  <c:v>23.849999999999998</c:v>
                </c:pt>
                <c:pt idx="38147">
                  <c:v>25.806190252705587</c:v>
                </c:pt>
                <c:pt idx="38148">
                  <c:v>27.494808870729997</c:v>
                </c:pt>
                <c:pt idx="38149">
                  <c:v>28.864548031846809</c:v>
                </c:pt>
                <c:pt idx="38150">
                  <c:v>29.873788904766943</c:v>
                </c:pt>
                <c:pt idx="38151">
                  <c:v>30.491866216267248</c:v>
                </c:pt>
                <c:pt idx="38152">
                  <c:v>31.562000000000001</c:v>
                </c:pt>
                <c:pt idx="38153">
                  <c:v>31.181549903491412</c:v>
                </c:pt>
                <c:pt idx="38154">
                  <c:v>30.098119692370364</c:v>
                </c:pt>
                <c:pt idx="38155">
                  <c:v>28.47665179496072</c:v>
                </c:pt>
                <c:pt idx="38156">
                  <c:v>22.901273844161125</c:v>
                </c:pt>
                <c:pt idx="38157">
                  <c:v>21.7411750859196</c:v>
                </c:pt>
                <c:pt idx="38158">
                  <c:v>20.850999999999999</c:v>
                </c:pt>
                <c:pt idx="38159">
                  <c:v>20.100547688322251</c:v>
                </c:pt>
                <c:pt idx="38160">
                  <c:v>19.439385929182606</c:v>
                </c:pt>
                <c:pt idx="38161">
                  <c:v>19.438304771136554</c:v>
                </c:pt>
                <c:pt idx="38162">
                  <c:v>18.869933438033833</c:v>
                </c:pt>
                <c:pt idx="38163">
                  <c:v>18.340906300133049</c:v>
                </c:pt>
                <c:pt idx="38164">
                  <c:v>17.844033149234512</c:v>
                </c:pt>
                <c:pt idx="38165">
                  <c:v>17.374078838513622</c:v>
                </c:pt>
                <c:pt idx="38166">
                  <c:v>16.927091254988415</c:v>
                </c:pt>
                <c:pt idx="38167">
                  <c:v>16</c:v>
                </c:pt>
                <c:pt idx="38168">
                  <c:v>18.726276389370806</c:v>
                </c:pt>
                <c:pt idx="38169">
                  <c:v>21.369716250212999</c:v>
                </c:pt>
                <c:pt idx="38170">
                  <c:v>23.849999999999998</c:v>
                </c:pt>
                <c:pt idx="38171">
                  <c:v>26.091765472078666</c:v>
                </c:pt>
                <c:pt idx="38172">
                  <c:v>28.026897756967955</c:v>
                </c:pt>
                <c:pt idx="38173">
                  <c:v>29.596598839415684</c:v>
                </c:pt>
                <c:pt idx="38174">
                  <c:v>30.753174146338758</c:v>
                </c:pt>
                <c:pt idx="38175">
                  <c:v>31.461481722291666</c:v>
                </c:pt>
                <c:pt idx="38176">
                  <c:v>31.731999999999999</c:v>
                </c:pt>
                <c:pt idx="38177">
                  <c:v>31.33860942401833</c:v>
                </c:pt>
                <c:pt idx="38178">
                  <c:v>30.218327845172077</c:v>
                </c:pt>
                <c:pt idx="38179">
                  <c:v>28.541707978462785</c:v>
                </c:pt>
                <c:pt idx="38180">
                  <c:v>23.636011049744837</c:v>
                </c:pt>
                <c:pt idx="38181">
                  <c:v>22.436453150066527</c:v>
                </c:pt>
                <c:pt idx="38182">
                  <c:v>21.515999999999998</c:v>
                </c:pt>
                <c:pt idx="38183">
                  <c:v>20.740022099489675</c:v>
                </c:pt>
                <c:pt idx="38184">
                  <c:v>20.0563718451412</c:v>
                </c:pt>
                <c:pt idx="38185">
                  <c:v>20.860980961369805</c:v>
                </c:pt>
                <c:pt idx="38186">
                  <c:v>20.307566768611892</c:v>
                </c:pt>
                <c:pt idx="38187">
                  <c:v>19.79246139749797</c:v>
                </c:pt>
                <c:pt idx="38188">
                  <c:v>19.308663855833601</c:v>
                </c:pt>
                <c:pt idx="38189">
                  <c:v>18.851076763815897</c:v>
                </c:pt>
                <c:pt idx="38190">
                  <c:v>18.415852011436087</c:v>
                </c:pt>
                <c:pt idx="38191">
                  <c:v>16.5</c:v>
                </c:pt>
                <c:pt idx="38192">
                  <c:v>19.330465295970964</c:v>
                </c:pt>
                <c:pt idx="38193">
                  <c:v>22.074928336208398</c:v>
                </c:pt>
                <c:pt idx="38194">
                  <c:v>24.65</c:v>
                </c:pt>
                <c:pt idx="38195">
                  <c:v>26.977438037890586</c:v>
                </c:pt>
                <c:pt idx="38196">
                  <c:v>28.986524422839338</c:v>
                </c:pt>
                <c:pt idx="38197">
                  <c:v>30.616214081686344</c:v>
                </c:pt>
                <c:pt idx="38198">
                  <c:v>31.816989718810305</c:v>
                </c:pt>
                <c:pt idx="38199">
                  <c:v>32.552366374098987</c:v>
                </c:pt>
                <c:pt idx="38200">
                  <c:v>31.596</c:v>
                </c:pt>
                <c:pt idx="38201">
                  <c:v>31.212961807596795</c:v>
                </c:pt>
                <c:pt idx="38202">
                  <c:v>30.122161322930708</c:v>
                </c:pt>
                <c:pt idx="38203">
                  <c:v>28.489663031661131</c:v>
                </c:pt>
                <c:pt idx="38204">
                  <c:v>24.948221285277867</c:v>
                </c:pt>
                <c:pt idx="38205">
                  <c:v>23.780230698748984</c:v>
                </c:pt>
                <c:pt idx="38206">
                  <c:v>22.884</c:v>
                </c:pt>
                <c:pt idx="38207">
                  <c:v>22.128442570555734</c:v>
                </c:pt>
                <c:pt idx="38208">
                  <c:v>21.462783112374325</c:v>
                </c:pt>
                <c:pt idx="38209">
                  <c:v>22.035700007652672</c:v>
                </c:pt>
                <c:pt idx="38210">
                  <c:v>21.564550086791208</c:v>
                </c:pt>
                <c:pt idx="38211">
                  <c:v>21.126014433005032</c:v>
                </c:pt>
                <c:pt idx="38212">
                  <c:v>20.714132742128609</c:v>
                </c:pt>
                <c:pt idx="38213">
                  <c:v>20.324565352978397</c:v>
                </c:pt>
                <c:pt idx="38214">
                  <c:v>19.954036171898295</c:v>
                </c:pt>
                <c:pt idx="38215">
                  <c:v>18</c:v>
                </c:pt>
                <c:pt idx="38216">
                  <c:v>20.465804122870409</c:v>
                </c:pt>
                <c:pt idx="38217">
                  <c:v>22.856686035224499</c:v>
                </c:pt>
                <c:pt idx="38218">
                  <c:v>25.1</c:v>
                </c:pt>
                <c:pt idx="38219">
                  <c:v>27.127584057548859</c:v>
                </c:pt>
                <c:pt idx="38220">
                  <c:v>28.87783109228949</c:v>
                </c:pt>
                <c:pt idx="38221">
                  <c:v>30.297560733739033</c:v>
                </c:pt>
                <c:pt idx="38222">
                  <c:v>31.3436352151599</c:v>
                </c:pt>
                <c:pt idx="38223">
                  <c:v>31.984270092773357</c:v>
                </c:pt>
                <c:pt idx="38224">
                  <c:v>30.847999999999999</c:v>
                </c:pt>
                <c:pt idx="38225">
                  <c:v>30.521899917278351</c:v>
                </c:pt>
                <c:pt idx="38226">
                  <c:v>29.59324545060317</c:v>
                </c:pt>
                <c:pt idx="38227">
                  <c:v>28.203415824252044</c:v>
                </c:pt>
                <c:pt idx="38228">
                  <c:v>25.51537758070954</c:v>
                </c:pt>
                <c:pt idx="38229">
                  <c:v>24.521007216502518</c:v>
                </c:pt>
                <c:pt idx="38230">
                  <c:v>23.758000000000003</c:v>
                </c:pt>
                <c:pt idx="38231">
                  <c:v>23.114755161419076</c:v>
                </c:pt>
                <c:pt idx="38232">
                  <c:v>22.54804508215652</c:v>
                </c:pt>
                <c:pt idx="38233">
                  <c:v>19.960980961369806</c:v>
                </c:pt>
                <c:pt idx="38234">
                  <c:v>19.407566768611893</c:v>
                </c:pt>
                <c:pt idx="38235">
                  <c:v>18.892461397497971</c:v>
                </c:pt>
                <c:pt idx="38236">
                  <c:v>18.408663855833602</c:v>
                </c:pt>
                <c:pt idx="38237">
                  <c:v>17.951076763815898</c:v>
                </c:pt>
                <c:pt idx="38238">
                  <c:v>17.515852011436088</c:v>
                </c:pt>
                <c:pt idx="38239">
                  <c:v>19.600000000000001</c:v>
                </c:pt>
                <c:pt idx="38240">
                  <c:v>21.735872585303245</c:v>
                </c:pt>
                <c:pt idx="38241">
                  <c:v>23.806847762905726</c:v>
                </c:pt>
                <c:pt idx="38242">
                  <c:v>25.75</c:v>
                </c:pt>
                <c:pt idx="38243">
                  <c:v>27.506287599144432</c:v>
                </c:pt>
                <c:pt idx="38244">
                  <c:v>29.022346650363431</c:v>
                </c:pt>
                <c:pt idx="38245">
                  <c:v>30.252112466548596</c:v>
                </c:pt>
                <c:pt idx="38246">
                  <c:v>31.158219235666671</c:v>
                </c:pt>
                <c:pt idx="38247">
                  <c:v>31.71313536205016</c:v>
                </c:pt>
                <c:pt idx="38248">
                  <c:v>31.596</c:v>
                </c:pt>
                <c:pt idx="38249">
                  <c:v>31.212961807596795</c:v>
                </c:pt>
                <c:pt idx="38250">
                  <c:v>30.122161322930708</c:v>
                </c:pt>
                <c:pt idx="38251">
                  <c:v>28.489663031661131</c:v>
                </c:pt>
                <c:pt idx="38252">
                  <c:v>24.048221285277869</c:v>
                </c:pt>
                <c:pt idx="38253">
                  <c:v>22.880230698748985</c:v>
                </c:pt>
                <c:pt idx="38254">
                  <c:v>21.984000000000002</c:v>
                </c:pt>
                <c:pt idx="38255">
                  <c:v>21.228442570555735</c:v>
                </c:pt>
                <c:pt idx="38256">
                  <c:v>20.562783112374326</c:v>
                </c:pt>
                <c:pt idx="38257">
                  <c:v>21.032354769861112</c:v>
                </c:pt>
                <c:pt idx="38258">
                  <c:v>20.542508423568634</c:v>
                </c:pt>
                <c:pt idx="38259">
                  <c:v>20.086570561298878</c:v>
                </c:pt>
                <c:pt idx="38260">
                  <c:v>19.658344358879745</c:v>
                </c:pt>
                <c:pt idx="38261">
                  <c:v>19.253317946350556</c:v>
                </c:pt>
                <c:pt idx="38262">
                  <c:v>18.8680852263387</c:v>
                </c:pt>
                <c:pt idx="38263">
                  <c:v>17.100000000000001</c:v>
                </c:pt>
                <c:pt idx="38264">
                  <c:v>19.617898576170489</c:v>
                </c:pt>
                <c:pt idx="38265">
                  <c:v>22.0592920782222</c:v>
                </c:pt>
                <c:pt idx="38266">
                  <c:v>24.35</c:v>
                </c:pt>
                <c:pt idx="38267">
                  <c:v>26.420420340454818</c:v>
                </c:pt>
                <c:pt idx="38268">
                  <c:v>28.207644425225183</c:v>
                </c:pt>
                <c:pt idx="38269">
                  <c:v>29.657368354874361</c:v>
                </c:pt>
                <c:pt idx="38270">
                  <c:v>30.725543001395671</c:v>
                </c:pt>
                <c:pt idx="38271">
                  <c:v>31.379712418677016</c:v>
                </c:pt>
                <c:pt idx="38272">
                  <c:v>31.018000000000001</c:v>
                </c:pt>
                <c:pt idx="38273">
                  <c:v>30.678959437805272</c:v>
                </c:pt>
                <c:pt idx="38274">
                  <c:v>29.713453603404883</c:v>
                </c:pt>
                <c:pt idx="38275">
                  <c:v>28.268472007754109</c:v>
                </c:pt>
                <c:pt idx="38276">
                  <c:v>24.650114786293248</c:v>
                </c:pt>
                <c:pt idx="38277">
                  <c:v>23.616285280649439</c:v>
                </c:pt>
                <c:pt idx="38278">
                  <c:v>22.823</c:v>
                </c:pt>
                <c:pt idx="38279">
                  <c:v>22.154229572586495</c:v>
                </c:pt>
                <c:pt idx="38280">
                  <c:v>21.565030998115112</c:v>
                </c:pt>
                <c:pt idx="38281">
                  <c:v>20.400383340560857</c:v>
                </c:pt>
                <c:pt idx="38282">
                  <c:v>19.955408415302806</c:v>
                </c:pt>
                <c:pt idx="38283">
                  <c:v>19.541235853393641</c:v>
                </c:pt>
                <c:pt idx="38284">
                  <c:v>19.152236478677018</c:v>
                </c:pt>
                <c:pt idx="38285">
                  <c:v>18.784311722257378</c:v>
                </c:pt>
                <c:pt idx="38286">
                  <c:v>18.43436749568172</c:v>
                </c:pt>
                <c:pt idx="38287">
                  <c:v>18.5</c:v>
                </c:pt>
                <c:pt idx="38288">
                  <c:v>20.496954043169698</c:v>
                </c:pt>
                <c:pt idx="38289">
                  <c:v>22.43323164824519</c:v>
                </c:pt>
                <c:pt idx="38290">
                  <c:v>24.25</c:v>
                </c:pt>
                <c:pt idx="38291">
                  <c:v>25.892057511395201</c:v>
                </c:pt>
                <c:pt idx="38292">
                  <c:v>27.309511095868245</c:v>
                </c:pt>
                <c:pt idx="38293">
                  <c:v>28.459292143521044</c:v>
                </c:pt>
                <c:pt idx="38294">
                  <c:v>29.306465139037947</c:v>
                </c:pt>
                <c:pt idx="38295">
                  <c:v>29.825289159640391</c:v>
                </c:pt>
                <c:pt idx="38296">
                  <c:v>30.61</c:v>
                </c:pt>
                <c:pt idx="38297">
                  <c:v>30.302016588540667</c:v>
                </c:pt>
                <c:pt idx="38298">
                  <c:v>29.42495403668077</c:v>
                </c:pt>
                <c:pt idx="38299">
                  <c:v>28.112337167349153</c:v>
                </c:pt>
                <c:pt idx="38300">
                  <c:v>23.686745492892342</c:v>
                </c:pt>
                <c:pt idx="38301">
                  <c:v>22.747617926696819</c:v>
                </c:pt>
                <c:pt idx="38302">
                  <c:v>22.027000000000001</c:v>
                </c:pt>
                <c:pt idx="38303">
                  <c:v>21.41949098578468</c:v>
                </c:pt>
                <c:pt idx="38304">
                  <c:v>20.884264799814492</c:v>
                </c:pt>
                <c:pt idx="38305">
                  <c:v>20.332354769861112</c:v>
                </c:pt>
                <c:pt idx="38306">
                  <c:v>19.842508423568635</c:v>
                </c:pt>
                <c:pt idx="38307">
                  <c:v>19.386570561298882</c:v>
                </c:pt>
                <c:pt idx="38308">
                  <c:v>18.958344358879742</c:v>
                </c:pt>
                <c:pt idx="38309">
                  <c:v>18.553317946350557</c:v>
                </c:pt>
                <c:pt idx="38310">
                  <c:v>18.168085226338704</c:v>
                </c:pt>
                <c:pt idx="38311">
                  <c:v>18.100000000000001</c:v>
                </c:pt>
                <c:pt idx="38312">
                  <c:v>20.322696674136708</c:v>
                </c:pt>
                <c:pt idx="38313">
                  <c:v>22.47785783456856</c:v>
                </c:pt>
                <c:pt idx="38314">
                  <c:v>24.5</c:v>
                </c:pt>
                <c:pt idx="38315">
                  <c:v>26.327681403987704</c:v>
                </c:pt>
                <c:pt idx="38316">
                  <c:v>27.905368871922917</c:v>
                </c:pt>
                <c:pt idx="38317">
                  <c:v>29.185125168440813</c:v>
                </c:pt>
                <c:pt idx="38318">
                  <c:v>30.128065546059624</c:v>
                </c:pt>
                <c:pt idx="38319">
                  <c:v>30.705539238556263</c:v>
                </c:pt>
                <c:pt idx="38320">
                  <c:v>31.018000000000001</c:v>
                </c:pt>
                <c:pt idx="38321">
                  <c:v>30.678959437805272</c:v>
                </c:pt>
                <c:pt idx="38322">
                  <c:v>29.713453603404883</c:v>
                </c:pt>
                <c:pt idx="38323">
                  <c:v>28.268472007754109</c:v>
                </c:pt>
                <c:pt idx="38324">
                  <c:v>23.950114786293248</c:v>
                </c:pt>
                <c:pt idx="38325">
                  <c:v>22.91628528064944</c:v>
                </c:pt>
                <c:pt idx="38326">
                  <c:v>22.122999999999998</c:v>
                </c:pt>
                <c:pt idx="38327">
                  <c:v>21.454229572586495</c:v>
                </c:pt>
                <c:pt idx="38328">
                  <c:v>20.865030998115113</c:v>
                </c:pt>
                <c:pt idx="38329">
                  <c:v>20.971016674744483</c:v>
                </c:pt>
                <c:pt idx="38330">
                  <c:v>20.473691758279603</c:v>
                </c:pt>
                <c:pt idx="38331">
                  <c:v>20.010793012616418</c:v>
                </c:pt>
                <c:pt idx="38332">
                  <c:v>19.576029005580196</c:v>
                </c:pt>
                <c:pt idx="38333">
                  <c:v>19.164818983699419</c:v>
                </c:pt>
                <c:pt idx="38334">
                  <c:v>18.773704848114861</c:v>
                </c:pt>
                <c:pt idx="38335">
                  <c:v>17.8</c:v>
                </c:pt>
                <c:pt idx="38336">
                  <c:v>20.213709669570331</c:v>
                </c:pt>
                <c:pt idx="38337">
                  <c:v>22.554079992226796</c:v>
                </c:pt>
                <c:pt idx="38338">
                  <c:v>24.75</c:v>
                </c:pt>
                <c:pt idx="38339">
                  <c:v>26.734747774642898</c:v>
                </c:pt>
                <c:pt idx="38340">
                  <c:v>28.448017759353796</c:v>
                </c:pt>
                <c:pt idx="38341">
                  <c:v>29.837753112603696</c:v>
                </c:pt>
                <c:pt idx="38342">
                  <c:v>30.861727428924127</c:v>
                </c:pt>
                <c:pt idx="38343">
                  <c:v>31.48882776686969</c:v>
                </c:pt>
                <c:pt idx="38344">
                  <c:v>31.086000000000002</c:v>
                </c:pt>
                <c:pt idx="38345">
                  <c:v>30.741783246016041</c:v>
                </c:pt>
                <c:pt idx="38346">
                  <c:v>29.761536864525571</c:v>
                </c:pt>
                <c:pt idx="38347">
                  <c:v>28.294494481154938</c:v>
                </c:pt>
                <c:pt idx="38348">
                  <c:v>24.644009668526731</c:v>
                </c:pt>
                <c:pt idx="38349">
                  <c:v>23.594396506308208</c:v>
                </c:pt>
                <c:pt idx="38350">
                  <c:v>22.788999999999998</c:v>
                </c:pt>
                <c:pt idx="38351">
                  <c:v>22.110019337053462</c:v>
                </c:pt>
                <c:pt idx="38352">
                  <c:v>21.511825364498549</c:v>
                </c:pt>
                <c:pt idx="38353">
                  <c:v>19.864326199161365</c:v>
                </c:pt>
                <c:pt idx="38354">
                  <c:v>19.329608431834465</c:v>
                </c:pt>
                <c:pt idx="38355">
                  <c:v>18.831905269204121</c:v>
                </c:pt>
                <c:pt idx="38356">
                  <c:v>18.364452239082468</c:v>
                </c:pt>
                <c:pt idx="38357">
                  <c:v>17.922324170443737</c:v>
                </c:pt>
                <c:pt idx="38358">
                  <c:v>17.501802956995682</c:v>
                </c:pt>
                <c:pt idx="38359">
                  <c:v>18.399999999999999</c:v>
                </c:pt>
                <c:pt idx="38360">
                  <c:v>20.657426309670093</c:v>
                </c:pt>
                <c:pt idx="38361">
                  <c:v>22.846261863233693</c:v>
                </c:pt>
                <c:pt idx="38362">
                  <c:v>24.9</c:v>
                </c:pt>
                <c:pt idx="38363">
                  <c:v>26.756238925925011</c:v>
                </c:pt>
                <c:pt idx="38364">
                  <c:v>28.358577760546712</c:v>
                </c:pt>
                <c:pt idx="38365">
                  <c:v>29.6583302491977</c:v>
                </c:pt>
                <c:pt idx="38366">
                  <c:v>30.616004070216807</c:v>
                </c:pt>
                <c:pt idx="38367">
                  <c:v>31.202500789158705</c:v>
                </c:pt>
                <c:pt idx="38368">
                  <c:v>31.425999999999998</c:v>
                </c:pt>
                <c:pt idx="38369">
                  <c:v>31.055902287069873</c:v>
                </c:pt>
                <c:pt idx="38370">
                  <c:v>30.001953170128992</c:v>
                </c:pt>
                <c:pt idx="38371">
                  <c:v>28.424606848159065</c:v>
                </c:pt>
                <c:pt idx="38372">
                  <c:v>23.813484079694156</c:v>
                </c:pt>
                <c:pt idx="38373">
                  <c:v>22.684952634602062</c:v>
                </c:pt>
                <c:pt idx="38374">
                  <c:v>21.819000000000003</c:v>
                </c:pt>
                <c:pt idx="38375">
                  <c:v>21.088968159388312</c:v>
                </c:pt>
                <c:pt idx="38376">
                  <c:v>20.445797196415732</c:v>
                </c:pt>
                <c:pt idx="38377">
                  <c:v>19.531614295553432</c:v>
                </c:pt>
                <c:pt idx="38378">
                  <c:v>18.925850111588691</c:v>
                </c:pt>
                <c:pt idx="38379">
                  <c:v>18.362018556720749</c:v>
                </c:pt>
                <c:pt idx="38380">
                  <c:v>17.83245638273678</c:v>
                </c:pt>
                <c:pt idx="38381">
                  <c:v>17.331584025257939</c:v>
                </c:pt>
                <c:pt idx="38382">
                  <c:v>16.855189363869229</c:v>
                </c:pt>
                <c:pt idx="38383">
                  <c:v>17.100000000000001</c:v>
                </c:pt>
                <c:pt idx="38384">
                  <c:v>19.791546753837423</c:v>
                </c:pt>
                <c:pt idx="38385">
                  <c:v>22.401312221547865</c:v>
                </c:pt>
                <c:pt idx="38386">
                  <c:v>24.85</c:v>
                </c:pt>
                <c:pt idx="38387">
                  <c:v>27.063207950141361</c:v>
                </c:pt>
                <c:pt idx="38388">
                  <c:v>28.973688868344162</c:v>
                </c:pt>
                <c:pt idx="38389">
                  <c:v>30.523393758658798</c:v>
                </c:pt>
                <c:pt idx="38390">
                  <c:v>31.66523562218158</c:v>
                </c:pt>
                <c:pt idx="38391">
                  <c:v>32.364520171689222</c:v>
                </c:pt>
                <c:pt idx="38392">
                  <c:v>32.072000000000003</c:v>
                </c:pt>
                <c:pt idx="38393">
                  <c:v>31.652728465072169</c:v>
                </c:pt>
                <c:pt idx="38394">
                  <c:v>30.458744150775505</c:v>
                </c:pt>
                <c:pt idx="38395">
                  <c:v>28.671820345466916</c:v>
                </c:pt>
                <c:pt idx="38396">
                  <c:v>24.005485460912258</c:v>
                </c:pt>
                <c:pt idx="38397">
                  <c:v>22.727009278360374</c:v>
                </c:pt>
                <c:pt idx="38398">
                  <c:v>21.745999999999999</c:v>
                </c:pt>
                <c:pt idx="38399">
                  <c:v>20.918970921824521</c:v>
                </c:pt>
                <c:pt idx="38400">
                  <c:v>20.19034367705838</c:v>
                </c:pt>
                <c:pt idx="38401">
                  <c:v>17.338304771136556</c:v>
                </c:pt>
                <c:pt idx="38402">
                  <c:v>16.769933438033835</c:v>
                </c:pt>
                <c:pt idx="38403">
                  <c:v>16.240906300133052</c:v>
                </c:pt>
                <c:pt idx="38404">
                  <c:v>15.744033149234511</c:v>
                </c:pt>
                <c:pt idx="38405">
                  <c:v>15.274078838513622</c:v>
                </c:pt>
                <c:pt idx="38406">
                  <c:v>14.827091254988416</c:v>
                </c:pt>
                <c:pt idx="38407">
                  <c:v>16.399999999999999</c:v>
                </c:pt>
                <c:pt idx="38408">
                  <c:v>18.692155945203481</c:v>
                </c:pt>
                <c:pt idx="38409">
                  <c:v>20.914665891898828</c:v>
                </c:pt>
                <c:pt idx="38410">
                  <c:v>23</c:v>
                </c:pt>
                <c:pt idx="38411">
                  <c:v>24.884796447862321</c:v>
                </c:pt>
                <c:pt idx="38412">
                  <c:v>26.51178664917051</c:v>
                </c:pt>
                <c:pt idx="38413">
                  <c:v>27.83153532995459</c:v>
                </c:pt>
                <c:pt idx="38414">
                  <c:v>28.803942594373993</c:v>
                </c:pt>
                <c:pt idx="38415">
                  <c:v>29.399462339761147</c:v>
                </c:pt>
                <c:pt idx="38416">
                  <c:v>31.731999999999999</c:v>
                </c:pt>
                <c:pt idx="38417">
                  <c:v>31.33860942401833</c:v>
                </c:pt>
                <c:pt idx="38418">
                  <c:v>30.218327845172077</c:v>
                </c:pt>
                <c:pt idx="38419">
                  <c:v>28.541707978462785</c:v>
                </c:pt>
                <c:pt idx="38420">
                  <c:v>21.53601104974484</c:v>
                </c:pt>
                <c:pt idx="38421">
                  <c:v>20.336453150066525</c:v>
                </c:pt>
                <c:pt idx="38422">
                  <c:v>19.416</c:v>
                </c:pt>
                <c:pt idx="38423">
                  <c:v>18.640022099489677</c:v>
                </c:pt>
                <c:pt idx="38424">
                  <c:v>17.956371845141199</c:v>
                </c:pt>
                <c:pt idx="38425">
                  <c:v>18.933095244168786</c:v>
                </c:pt>
                <c:pt idx="38426">
                  <c:v>18.559166735548576</c:v>
                </c:pt>
                <c:pt idx="38427">
                  <c:v>18.211122565877009</c:v>
                </c:pt>
                <c:pt idx="38428">
                  <c:v>17.884232335022705</c:v>
                </c:pt>
                <c:pt idx="38429">
                  <c:v>17.575051867443172</c:v>
                </c:pt>
                <c:pt idx="38430">
                  <c:v>17.280981088808169</c:v>
                </c:pt>
                <c:pt idx="38431">
                  <c:v>14.4</c:v>
                </c:pt>
                <c:pt idx="38432">
                  <c:v>16.587967038603324</c:v>
                </c:pt>
                <c:pt idx="38433">
                  <c:v>18.709453805903426</c:v>
                </c:pt>
                <c:pt idx="38434">
                  <c:v>20.7</c:v>
                </c:pt>
                <c:pt idx="38435">
                  <c:v>22.499123882050394</c:v>
                </c:pt>
                <c:pt idx="38436">
                  <c:v>24.052159983299124</c:v>
                </c:pt>
                <c:pt idx="38437">
                  <c:v>25.311920087683927</c:v>
                </c:pt>
                <c:pt idx="38438">
                  <c:v>26.240127021902445</c:v>
                </c:pt>
                <c:pt idx="38439">
                  <c:v>26.808577687953822</c:v>
                </c:pt>
                <c:pt idx="38440">
                  <c:v>29.963999999999999</c:v>
                </c:pt>
                <c:pt idx="38441">
                  <c:v>29.705190410538375</c:v>
                </c:pt>
                <c:pt idx="38442">
                  <c:v>28.96816305603426</c:v>
                </c:pt>
                <c:pt idx="38443">
                  <c:v>27.865123670041307</c:v>
                </c:pt>
                <c:pt idx="38444">
                  <c:v>21.694744111674236</c:v>
                </c:pt>
                <c:pt idx="38445">
                  <c:v>20.905561282938503</c:v>
                </c:pt>
                <c:pt idx="38446">
                  <c:v>20.3</c:v>
                </c:pt>
                <c:pt idx="38447">
                  <c:v>19.789488223348471</c:v>
                </c:pt>
                <c:pt idx="38448">
                  <c:v>19.33971831917184</c:v>
                </c:pt>
                <c:pt idx="38449">
                  <c:v>18.345735721027353</c:v>
                </c:pt>
                <c:pt idx="38450">
                  <c:v>17.930675076458918</c:v>
                </c:pt>
                <c:pt idx="38451">
                  <c:v>17.544346048123479</c:v>
                </c:pt>
                <c:pt idx="38452">
                  <c:v>17.181497891875203</c:v>
                </c:pt>
                <c:pt idx="38453">
                  <c:v>16.838307572861922</c:v>
                </c:pt>
                <c:pt idx="38454">
                  <c:v>16.511889008577064</c:v>
                </c:pt>
                <c:pt idx="38455">
                  <c:v>17</c:v>
                </c:pt>
                <c:pt idx="38456">
                  <c:v>18.788576229969383</c:v>
                </c:pt>
                <c:pt idx="38457">
                  <c:v>20.522807476254389</c:v>
                </c:pt>
                <c:pt idx="38458">
                  <c:v>22.15</c:v>
                </c:pt>
                <c:pt idx="38459">
                  <c:v>23.620712379771355</c:v>
                </c:pt>
                <c:pt idx="38460">
                  <c:v>24.890257764125472</c:v>
                </c:pt>
                <c:pt idx="38461">
                  <c:v>25.920061658979719</c:v>
                </c:pt>
                <c:pt idx="38462">
                  <c:v>26.678833994094859</c:v>
                </c:pt>
                <c:pt idx="38463">
                  <c:v>27.143519856025744</c:v>
                </c:pt>
                <c:pt idx="38464">
                  <c:v>30.338000000000001</c:v>
                </c:pt>
                <c:pt idx="38465">
                  <c:v>30.050721355697597</c:v>
                </c:pt>
                <c:pt idx="38466">
                  <c:v>29.232620992198029</c:v>
                </c:pt>
                <c:pt idx="38467">
                  <c:v>28.008247273745848</c:v>
                </c:pt>
                <c:pt idx="38468">
                  <c:v>21.4111659639584</c:v>
                </c:pt>
                <c:pt idx="38469">
                  <c:v>20.535173024061738</c:v>
                </c:pt>
                <c:pt idx="38470">
                  <c:v>19.863</c:v>
                </c:pt>
                <c:pt idx="38471">
                  <c:v>19.2963319279168</c:v>
                </c:pt>
                <c:pt idx="38472">
                  <c:v>18.797087334280743</c:v>
                </c:pt>
                <c:pt idx="38473">
                  <c:v>18.323059530794104</c:v>
                </c:pt>
                <c:pt idx="38474">
                  <c:v>17.893041745880865</c:v>
                </c:pt>
                <c:pt idx="38475">
                  <c:v>17.492790950758561</c:v>
                </c:pt>
                <c:pt idx="38476">
                  <c:v>17.116867185276114</c:v>
                </c:pt>
                <c:pt idx="38477">
                  <c:v>16.761309647559649</c:v>
                </c:pt>
                <c:pt idx="38478">
                  <c:v>16.423128252129395</c:v>
                </c:pt>
                <c:pt idx="38479">
                  <c:v>16.2</c:v>
                </c:pt>
                <c:pt idx="38480">
                  <c:v>18.179589225403006</c:v>
                </c:pt>
                <c:pt idx="38481">
                  <c:v>20.099029633912622</c:v>
                </c:pt>
                <c:pt idx="38482">
                  <c:v>21.9</c:v>
                </c:pt>
                <c:pt idx="38483">
                  <c:v>23.527778750426549</c:v>
                </c:pt>
                <c:pt idx="38484">
                  <c:v>24.932906651556351</c:v>
                </c:pt>
                <c:pt idx="38485">
                  <c:v>26.072689603142599</c:v>
                </c:pt>
                <c:pt idx="38486">
                  <c:v>26.912495876959355</c:v>
                </c:pt>
                <c:pt idx="38487">
                  <c:v>27.426808384339175</c:v>
                </c:pt>
                <c:pt idx="38488">
                  <c:v>30.474</c:v>
                </c:pt>
                <c:pt idx="38489">
                  <c:v>30.176368972119132</c:v>
                </c:pt>
                <c:pt idx="38490">
                  <c:v>29.328787514439401</c:v>
                </c:pt>
                <c:pt idx="38491">
                  <c:v>28.060292220547502</c:v>
                </c:pt>
                <c:pt idx="38492">
                  <c:v>21.498955728425372</c:v>
                </c:pt>
                <c:pt idx="38493">
                  <c:v>20.591395475379279</c:v>
                </c:pt>
                <c:pt idx="38494">
                  <c:v>19.895000000000003</c:v>
                </c:pt>
                <c:pt idx="38495">
                  <c:v>19.307911456850743</c:v>
                </c:pt>
                <c:pt idx="38496">
                  <c:v>18.79067606704762</c:v>
                </c:pt>
                <c:pt idx="38497">
                  <c:v>17.039045245444232</c:v>
                </c:pt>
                <c:pt idx="38498">
                  <c:v>16.586591750013774</c:v>
                </c:pt>
                <c:pt idx="38499">
                  <c:v>16.16545830471118</c:v>
                </c:pt>
                <c:pt idx="38500">
                  <c:v>15.769921125377472</c:v>
                </c:pt>
                <c:pt idx="38501">
                  <c:v>15.395812759606237</c:v>
                </c:pt>
                <c:pt idx="38502">
                  <c:v>15.039987117457883</c:v>
                </c:pt>
                <c:pt idx="38503">
                  <c:v>16.100000000000001</c:v>
                </c:pt>
                <c:pt idx="38504">
                  <c:v>17.958035501036157</c:v>
                </c:pt>
                <c:pt idx="38505">
                  <c:v>19.759615533584657</c:v>
                </c:pt>
                <c:pt idx="38506">
                  <c:v>21.45</c:v>
                </c:pt>
                <c:pt idx="38507">
                  <c:v>22.977827423645969</c:v>
                </c:pt>
                <c:pt idx="38508">
                  <c:v>24.296675541373066</c:v>
                </c:pt>
                <c:pt idx="38509">
                  <c:v>25.366471820493494</c:v>
                </c:pt>
                <c:pt idx="38510">
                  <c:v>26.154711042409218</c:v>
                </c:pt>
                <c:pt idx="38511">
                  <c:v>26.637442957230625</c:v>
                </c:pt>
                <c:pt idx="38512">
                  <c:v>30.678000000000001</c:v>
                </c:pt>
                <c:pt idx="38513">
                  <c:v>30.364840396751433</c:v>
                </c:pt>
                <c:pt idx="38514">
                  <c:v>29.473037297801458</c:v>
                </c:pt>
                <c:pt idx="38515">
                  <c:v>28.138359640749979</c:v>
                </c:pt>
                <c:pt idx="38516">
                  <c:v>20.380640375125825</c:v>
                </c:pt>
                <c:pt idx="38517">
                  <c:v>19.42572915235559</c:v>
                </c:pt>
                <c:pt idx="38518">
                  <c:v>18.692999999999998</c:v>
                </c:pt>
                <c:pt idx="38519">
                  <c:v>18.075280750251647</c:v>
                </c:pt>
                <c:pt idx="38520">
                  <c:v>17.531059166197927</c:v>
                </c:pt>
                <c:pt idx="38521">
                  <c:v>17.671016674744486</c:v>
                </c:pt>
                <c:pt idx="38522">
                  <c:v>17.173691758279606</c:v>
                </c:pt>
                <c:pt idx="38523">
                  <c:v>16.710793012616421</c:v>
                </c:pt>
                <c:pt idx="38524">
                  <c:v>16.276029005580199</c:v>
                </c:pt>
                <c:pt idx="38525">
                  <c:v>15.864818983699418</c:v>
                </c:pt>
                <c:pt idx="38526">
                  <c:v>15.473704848114863</c:v>
                </c:pt>
                <c:pt idx="38527">
                  <c:v>14.7</c:v>
                </c:pt>
                <c:pt idx="38528">
                  <c:v>17.078980034036945</c:v>
                </c:pt>
                <c:pt idx="38529">
                  <c:v>19.38567596356166</c:v>
                </c:pt>
                <c:pt idx="38530">
                  <c:v>21.549999999999997</c:v>
                </c:pt>
                <c:pt idx="38531">
                  <c:v>23.506190252705586</c:v>
                </c:pt>
                <c:pt idx="38532">
                  <c:v>25.194808870729997</c:v>
                </c:pt>
                <c:pt idx="38533">
                  <c:v>26.564548031846808</c:v>
                </c:pt>
                <c:pt idx="38534">
                  <c:v>27.573788904766943</c:v>
                </c:pt>
                <c:pt idx="38535">
                  <c:v>28.19186621626725</c:v>
                </c:pt>
                <c:pt idx="38536">
                  <c:v>31.085999999999999</c:v>
                </c:pt>
                <c:pt idx="38537">
                  <c:v>30.741783246016038</c:v>
                </c:pt>
                <c:pt idx="38538">
                  <c:v>29.761536864525567</c:v>
                </c:pt>
                <c:pt idx="38539">
                  <c:v>28.294494481154935</c:v>
                </c:pt>
                <c:pt idx="38540">
                  <c:v>21.344009668526731</c:v>
                </c:pt>
                <c:pt idx="38541">
                  <c:v>20.29439650630821</c:v>
                </c:pt>
                <c:pt idx="38542">
                  <c:v>19.489000000000001</c:v>
                </c:pt>
                <c:pt idx="38543">
                  <c:v>18.810019337053465</c:v>
                </c:pt>
                <c:pt idx="38544">
                  <c:v>18.211825364498548</c:v>
                </c:pt>
                <c:pt idx="38545">
                  <c:v>18.128269057761873</c:v>
                </c:pt>
                <c:pt idx="38546">
                  <c:v>17.503808448366122</c:v>
                </c:pt>
                <c:pt idx="38547">
                  <c:v>16.922574685014602</c:v>
                </c:pt>
                <c:pt idx="38548">
                  <c:v>16.376667999487918</c:v>
                </c:pt>
                <c:pt idx="38549">
                  <c:v>15.860336618630098</c:v>
                </c:pt>
                <c:pt idx="38550">
                  <c:v>15.369238418309642</c:v>
                </c:pt>
                <c:pt idx="38551">
                  <c:v>15.1</c:v>
                </c:pt>
                <c:pt idx="38552">
                  <c:v>17.96519493150435</c:v>
                </c:pt>
                <c:pt idx="38553">
                  <c:v>20.743332364873535</c:v>
                </c:pt>
                <c:pt idx="38554">
                  <c:v>23.349999999999998</c:v>
                </c:pt>
                <c:pt idx="38555">
                  <c:v>25.705995559827898</c:v>
                </c:pt>
                <c:pt idx="38556">
                  <c:v>27.739733311463137</c:v>
                </c:pt>
                <c:pt idx="38557">
                  <c:v>29.389419162443236</c:v>
                </c:pt>
                <c:pt idx="38558">
                  <c:v>30.604928242967489</c:v>
                </c:pt>
                <c:pt idx="38559">
                  <c:v>31.349327924701434</c:v>
                </c:pt>
                <c:pt idx="38560">
                  <c:v>32.242000000000004</c:v>
                </c:pt>
                <c:pt idx="38561">
                  <c:v>31.809787985599087</c:v>
                </c:pt>
                <c:pt idx="38562">
                  <c:v>30.578952303577218</c:v>
                </c:pt>
                <c:pt idx="38563">
                  <c:v>28.736876528968981</c:v>
                </c:pt>
                <c:pt idx="38564">
                  <c:v>22.740222666495974</c:v>
                </c:pt>
                <c:pt idx="38565">
                  <c:v>21.422287342507303</c:v>
                </c:pt>
                <c:pt idx="38566">
                  <c:v>20.411000000000001</c:v>
                </c:pt>
                <c:pt idx="38567">
                  <c:v>19.558445332991944</c:v>
                </c:pt>
                <c:pt idx="38568">
                  <c:v>18.807329593016973</c:v>
                </c:pt>
                <c:pt idx="38569">
                  <c:v>15.423059530794104</c:v>
                </c:pt>
                <c:pt idx="38570">
                  <c:v>14.993041745880863</c:v>
                </c:pt>
                <c:pt idx="38571">
                  <c:v>14.592790950758559</c:v>
                </c:pt>
                <c:pt idx="38572">
                  <c:v>14.21686718527611</c:v>
                </c:pt>
                <c:pt idx="38573">
                  <c:v>13.861309647559647</c:v>
                </c:pt>
                <c:pt idx="38574">
                  <c:v>13.523128252129393</c:v>
                </c:pt>
                <c:pt idx="38575">
                  <c:v>14.9</c:v>
                </c:pt>
                <c:pt idx="38576">
                  <c:v>16.601752141135918</c:v>
                </c:pt>
                <c:pt idx="38577">
                  <c:v>18.251797404591553</c:v>
                </c:pt>
                <c:pt idx="38578">
                  <c:v>19.799999999999997</c:v>
                </c:pt>
                <c:pt idx="38579">
                  <c:v>21.199318574928085</c:v>
                </c:pt>
                <c:pt idx="38580">
                  <c:v>22.407235542565985</c:v>
                </c:pt>
                <c:pt idx="38581">
                  <c:v>23.387048957087497</c:v>
                </c:pt>
                <c:pt idx="38582">
                  <c:v>24.108987683701901</c:v>
                </c:pt>
                <c:pt idx="38583">
                  <c:v>24.551115979519636</c:v>
                </c:pt>
                <c:pt idx="38584">
                  <c:v>30.474</c:v>
                </c:pt>
                <c:pt idx="38585">
                  <c:v>30.176368972119132</c:v>
                </c:pt>
                <c:pt idx="38586">
                  <c:v>29.328787514439401</c:v>
                </c:pt>
                <c:pt idx="38587">
                  <c:v>28.060292220547502</c:v>
                </c:pt>
                <c:pt idx="38588">
                  <c:v>18.59895572842537</c:v>
                </c:pt>
                <c:pt idx="38589">
                  <c:v>17.691395475379277</c:v>
                </c:pt>
                <c:pt idx="38590">
                  <c:v>16.995000000000001</c:v>
                </c:pt>
                <c:pt idx="38591">
                  <c:v>16.407911456850741</c:v>
                </c:pt>
                <c:pt idx="38592">
                  <c:v>15.890676067047616</c:v>
                </c:pt>
                <c:pt idx="38593">
                  <c:v>16.841650008928116</c:v>
                </c:pt>
                <c:pt idx="38594">
                  <c:v>16.291975101256405</c:v>
                </c:pt>
                <c:pt idx="38595">
                  <c:v>15.780350171839199</c:v>
                </c:pt>
                <c:pt idx="38596">
                  <c:v>15.299821532483374</c:v>
                </c:pt>
                <c:pt idx="38597">
                  <c:v>14.845326245141463</c:v>
                </c:pt>
                <c:pt idx="38598">
                  <c:v>14.413042200548007</c:v>
                </c:pt>
                <c:pt idx="38599">
                  <c:v>13.2</c:v>
                </c:pt>
                <c:pt idx="38600">
                  <c:v>15.891546753837419</c:v>
                </c:pt>
                <c:pt idx="38601">
                  <c:v>18.501312221547863</c:v>
                </c:pt>
                <c:pt idx="38602">
                  <c:v>20.95</c:v>
                </c:pt>
                <c:pt idx="38603">
                  <c:v>23.163207950141356</c:v>
                </c:pt>
                <c:pt idx="38604">
                  <c:v>25.073688868344156</c:v>
                </c:pt>
                <c:pt idx="38605">
                  <c:v>26.6233937586588</c:v>
                </c:pt>
                <c:pt idx="38606">
                  <c:v>27.765235622181578</c:v>
                </c:pt>
                <c:pt idx="38607">
                  <c:v>28.464520171689223</c:v>
                </c:pt>
                <c:pt idx="38608">
                  <c:v>31.562000000000001</c:v>
                </c:pt>
                <c:pt idx="38609">
                  <c:v>31.181549903491412</c:v>
                </c:pt>
                <c:pt idx="38610">
                  <c:v>30.098119692370364</c:v>
                </c:pt>
                <c:pt idx="38611">
                  <c:v>28.47665179496072</c:v>
                </c:pt>
                <c:pt idx="38612">
                  <c:v>20.901273844161125</c:v>
                </c:pt>
                <c:pt idx="38613">
                  <c:v>19.7411750859196</c:v>
                </c:pt>
                <c:pt idx="38614">
                  <c:v>18.850999999999999</c:v>
                </c:pt>
                <c:pt idx="38615">
                  <c:v>18.100547688322251</c:v>
                </c:pt>
                <c:pt idx="38616">
                  <c:v>17.439385929182606</c:v>
                </c:pt>
                <c:pt idx="38617">
                  <c:v>16.773621438228371</c:v>
                </c:pt>
                <c:pt idx="38618">
                  <c:v>16.179075109522234</c:v>
                </c:pt>
                <c:pt idx="38619">
                  <c:v>15.625684879744442</c:v>
                </c:pt>
                <c:pt idx="38620">
                  <c:v>15.1059294126861</c:v>
                </c:pt>
                <c:pt idx="38621">
                  <c:v>14.614332469234643</c:v>
                </c:pt>
                <c:pt idx="38622">
                  <c:v>14.146759931204988</c:v>
                </c:pt>
                <c:pt idx="38623">
                  <c:v>14</c:v>
                </c:pt>
                <c:pt idx="38624">
                  <c:v>16.708911571604112</c:v>
                </c:pt>
                <c:pt idx="38625">
                  <c:v>19.335514235880431</c:v>
                </c:pt>
                <c:pt idx="38626">
                  <c:v>21.8</c:v>
                </c:pt>
                <c:pt idx="38627">
                  <c:v>24.027486711110015</c:v>
                </c:pt>
                <c:pt idx="38628">
                  <c:v>25.950293312656058</c:v>
                </c:pt>
                <c:pt idx="38629">
                  <c:v>27.509996299037244</c:v>
                </c:pt>
                <c:pt idx="38630">
                  <c:v>28.65920488426017</c:v>
                </c:pt>
                <c:pt idx="38631">
                  <c:v>29.363000946990446</c:v>
                </c:pt>
                <c:pt idx="38632">
                  <c:v>31.970000000000002</c:v>
                </c:pt>
                <c:pt idx="38633">
                  <c:v>31.558492752756017</c:v>
                </c:pt>
                <c:pt idx="38634">
                  <c:v>30.386619259094477</c:v>
                </c:pt>
                <c:pt idx="38635">
                  <c:v>28.632786635365676</c:v>
                </c:pt>
                <c:pt idx="38636">
                  <c:v>21.164643137562031</c:v>
                </c:pt>
                <c:pt idx="38637">
                  <c:v>19.909842439872222</c:v>
                </c:pt>
                <c:pt idx="38638">
                  <c:v>18.946999999999999</c:v>
                </c:pt>
                <c:pt idx="38639">
                  <c:v>18.135286275124066</c:v>
                </c:pt>
                <c:pt idx="38640">
                  <c:v>17.420152127483227</c:v>
                </c:pt>
                <c:pt idx="38641">
                  <c:v>17.831614295553432</c:v>
                </c:pt>
                <c:pt idx="38642">
                  <c:v>17.225850111588692</c:v>
                </c:pt>
                <c:pt idx="38643">
                  <c:v>16.662018556720753</c:v>
                </c:pt>
                <c:pt idx="38644">
                  <c:v>16.13245638273678</c:v>
                </c:pt>
                <c:pt idx="38645">
                  <c:v>15.631584025257938</c:v>
                </c:pt>
                <c:pt idx="38646">
                  <c:v>15.155189363869232</c:v>
                </c:pt>
                <c:pt idx="38647">
                  <c:v>13.7</c:v>
                </c:pt>
                <c:pt idx="38648">
                  <c:v>16.686748655871202</c:v>
                </c:pt>
                <c:pt idx="38649">
                  <c:v>19.582746465201502</c:v>
                </c:pt>
                <c:pt idx="38650">
                  <c:v>22.299999999999997</c:v>
                </c:pt>
                <c:pt idx="38651">
                  <c:v>24.755946886608474</c:v>
                </c:pt>
                <c:pt idx="38652">
                  <c:v>26.875964421646422</c:v>
                </c:pt>
                <c:pt idx="38653">
                  <c:v>28.595636945092345</c:v>
                </c:pt>
                <c:pt idx="38654">
                  <c:v>29.862713077517622</c:v>
                </c:pt>
                <c:pt idx="38655">
                  <c:v>30.638693351809977</c:v>
                </c:pt>
                <c:pt idx="38656">
                  <c:v>32.072000000000003</c:v>
                </c:pt>
                <c:pt idx="38657">
                  <c:v>31.652728465072165</c:v>
                </c:pt>
                <c:pt idx="38658">
                  <c:v>30.458744150775502</c:v>
                </c:pt>
                <c:pt idx="38659">
                  <c:v>28.671820345466916</c:v>
                </c:pt>
                <c:pt idx="38660">
                  <c:v>22.305485460912259</c:v>
                </c:pt>
                <c:pt idx="38661">
                  <c:v>21.027009278360374</c:v>
                </c:pt>
                <c:pt idx="38662">
                  <c:v>20.045999999999999</c:v>
                </c:pt>
                <c:pt idx="38663">
                  <c:v>19.218970921824521</c:v>
                </c:pt>
                <c:pt idx="38664">
                  <c:v>18.490343677058384</c:v>
                </c:pt>
                <c:pt idx="38665">
                  <c:v>18.483657151603055</c:v>
                </c:pt>
                <c:pt idx="38666">
                  <c:v>17.945200099189947</c:v>
                </c:pt>
                <c:pt idx="38667">
                  <c:v>17.44401649486289</c:v>
                </c:pt>
                <c:pt idx="38668">
                  <c:v>16.973294562432695</c:v>
                </c:pt>
                <c:pt idx="38669">
                  <c:v>16.528074689118167</c:v>
                </c:pt>
                <c:pt idx="38670">
                  <c:v>16.104612767883761</c:v>
                </c:pt>
                <c:pt idx="38671">
                  <c:v>14.7</c:v>
                </c:pt>
                <c:pt idx="38672">
                  <c:v>17.374181936070727</c:v>
                </c:pt>
                <c:pt idx="38673">
                  <c:v>19.967110207215299</c:v>
                </c:pt>
                <c:pt idx="38674">
                  <c:v>22.4</c:v>
                </c:pt>
                <c:pt idx="38675">
                  <c:v>24.598929189172708</c:v>
                </c:pt>
                <c:pt idx="38676">
                  <c:v>26.497084424032263</c:v>
                </c:pt>
                <c:pt idx="38677">
                  <c:v>28.036791218280356</c:v>
                </c:pt>
                <c:pt idx="38678">
                  <c:v>29.17126636010299</c:v>
                </c:pt>
                <c:pt idx="38679">
                  <c:v>29.866039396388004</c:v>
                </c:pt>
                <c:pt idx="38680">
                  <c:v>31.46</c:v>
                </c:pt>
                <c:pt idx="38681">
                  <c:v>31.08731419117526</c:v>
                </c:pt>
                <c:pt idx="38682">
                  <c:v>30.025994800689336</c:v>
                </c:pt>
                <c:pt idx="38683">
                  <c:v>28.43761808485948</c:v>
                </c:pt>
                <c:pt idx="38684">
                  <c:v>22.4604315208109</c:v>
                </c:pt>
                <c:pt idx="38685">
                  <c:v>21.324008247431447</c:v>
                </c:pt>
                <c:pt idx="38686">
                  <c:v>20.451999999999998</c:v>
                </c:pt>
                <c:pt idx="38687">
                  <c:v>19.716863041621796</c:v>
                </c:pt>
                <c:pt idx="38688">
                  <c:v>19.069194379607453</c:v>
                </c:pt>
                <c:pt idx="38689">
                  <c:v>19.067671436952924</c:v>
                </c:pt>
                <c:pt idx="38690">
                  <c:v>18.551650095057035</c:v>
                </c:pt>
                <c:pt idx="38691">
                  <c:v>18.071349140910268</c:v>
                </c:pt>
                <c:pt idx="38692">
                  <c:v>17.62024062233133</c:v>
                </c:pt>
                <c:pt idx="38693">
                  <c:v>17.193571577071577</c:v>
                </c:pt>
                <c:pt idx="38694">
                  <c:v>16.787753902555274</c:v>
                </c:pt>
                <c:pt idx="38695">
                  <c:v>15.7</c:v>
                </c:pt>
                <c:pt idx="38696">
                  <c:v>18.217898576170491</c:v>
                </c:pt>
                <c:pt idx="38697">
                  <c:v>20.659292078222194</c:v>
                </c:pt>
                <c:pt idx="38698">
                  <c:v>22.95</c:v>
                </c:pt>
                <c:pt idx="38699">
                  <c:v>25.02042034045482</c:v>
                </c:pt>
                <c:pt idx="38700">
                  <c:v>26.807644425225181</c:v>
                </c:pt>
                <c:pt idx="38701">
                  <c:v>28.257368354874359</c:v>
                </c:pt>
                <c:pt idx="38702">
                  <c:v>29.325543001395669</c:v>
                </c:pt>
                <c:pt idx="38703">
                  <c:v>29.979712418677018</c:v>
                </c:pt>
                <c:pt idx="38704">
                  <c:v>31.256</c:v>
                </c:pt>
                <c:pt idx="38705">
                  <c:v>30.898842766542955</c:v>
                </c:pt>
                <c:pt idx="38706">
                  <c:v>29.881745017327283</c:v>
                </c:pt>
                <c:pt idx="38707">
                  <c:v>28.359550664657</c:v>
                </c:pt>
                <c:pt idx="38708">
                  <c:v>22.878746874110444</c:v>
                </c:pt>
                <c:pt idx="38709">
                  <c:v>21.789674570455134</c:v>
                </c:pt>
                <c:pt idx="38710">
                  <c:v>20.954000000000001</c:v>
                </c:pt>
                <c:pt idx="38711">
                  <c:v>20.249493748220885</c:v>
                </c:pt>
                <c:pt idx="38712">
                  <c:v>19.628811280457139</c:v>
                </c:pt>
                <c:pt idx="38713">
                  <c:v>18.683657151603054</c:v>
                </c:pt>
                <c:pt idx="38714">
                  <c:v>18.14520009918995</c:v>
                </c:pt>
                <c:pt idx="38715">
                  <c:v>17.644016494862893</c:v>
                </c:pt>
                <c:pt idx="38716">
                  <c:v>17.173294562432694</c:v>
                </c:pt>
                <c:pt idx="38717">
                  <c:v>16.728074689118166</c:v>
                </c:pt>
                <c:pt idx="38718">
                  <c:v>16.304612767883761</c:v>
                </c:pt>
                <c:pt idx="38719">
                  <c:v>16.399999999999999</c:v>
                </c:pt>
                <c:pt idx="38720">
                  <c:v>18.813709669570329</c:v>
                </c:pt>
                <c:pt idx="38721">
                  <c:v>21.154079992226794</c:v>
                </c:pt>
                <c:pt idx="38722">
                  <c:v>23.349999999999998</c:v>
                </c:pt>
                <c:pt idx="38723">
                  <c:v>25.334747774642896</c:v>
                </c:pt>
                <c:pt idx="38724">
                  <c:v>27.048017759353794</c:v>
                </c:pt>
                <c:pt idx="38725">
                  <c:v>28.437753112603698</c:v>
                </c:pt>
                <c:pt idx="38726">
                  <c:v>29.461727428924128</c:v>
                </c:pt>
                <c:pt idx="38727">
                  <c:v>30.088827766869692</c:v>
                </c:pt>
                <c:pt idx="38728">
                  <c:v>31.46</c:v>
                </c:pt>
                <c:pt idx="38729">
                  <c:v>31.08731419117526</c:v>
                </c:pt>
                <c:pt idx="38730">
                  <c:v>30.025994800689336</c:v>
                </c:pt>
                <c:pt idx="38731">
                  <c:v>28.43761808485948</c:v>
                </c:pt>
                <c:pt idx="38732">
                  <c:v>22.660431520810899</c:v>
                </c:pt>
                <c:pt idx="38733">
                  <c:v>21.524008247431446</c:v>
                </c:pt>
                <c:pt idx="38734">
                  <c:v>20.652000000000001</c:v>
                </c:pt>
                <c:pt idx="38735">
                  <c:v>19.916863041621795</c:v>
                </c:pt>
                <c:pt idx="38736">
                  <c:v>19.269194379607452</c:v>
                </c:pt>
                <c:pt idx="38737">
                  <c:v>18.192952390670058</c:v>
                </c:pt>
                <c:pt idx="38738">
                  <c:v>17.59466677687772</c:v>
                </c:pt>
                <c:pt idx="38739">
                  <c:v>17.03779610540321</c:v>
                </c:pt>
                <c:pt idx="38740">
                  <c:v>16.514771736036327</c:v>
                </c:pt>
                <c:pt idx="38741">
                  <c:v>16.020082987909074</c:v>
                </c:pt>
                <c:pt idx="38742">
                  <c:v>15.549569742093068</c:v>
                </c:pt>
                <c:pt idx="38743">
                  <c:v>15.9</c:v>
                </c:pt>
                <c:pt idx="38744">
                  <c:v>18.539452300537342</c:v>
                </c:pt>
                <c:pt idx="38745">
                  <c:v>21.098706178550167</c:v>
                </c:pt>
                <c:pt idx="38746">
                  <c:v>23.5</c:v>
                </c:pt>
                <c:pt idx="38747">
                  <c:v>25.670371667235397</c:v>
                </c:pt>
                <c:pt idx="38748">
                  <c:v>27.543875535408468</c:v>
                </c:pt>
                <c:pt idx="38749">
                  <c:v>29.063586137523465</c:v>
                </c:pt>
                <c:pt idx="38750">
                  <c:v>30.183327835945807</c:v>
                </c:pt>
                <c:pt idx="38751">
                  <c:v>30.869077845785561</c:v>
                </c:pt>
                <c:pt idx="38752">
                  <c:v>32.004000000000005</c:v>
                </c:pt>
                <c:pt idx="38753">
                  <c:v>31.5899046568614</c:v>
                </c:pt>
                <c:pt idx="38754">
                  <c:v>30.410660889654821</c:v>
                </c:pt>
                <c:pt idx="38755">
                  <c:v>28.64579787206609</c:v>
                </c:pt>
                <c:pt idx="38756">
                  <c:v>22.611590578678776</c:v>
                </c:pt>
                <c:pt idx="38757">
                  <c:v>21.348898052701607</c:v>
                </c:pt>
                <c:pt idx="38758">
                  <c:v>20.38</c:v>
                </c:pt>
                <c:pt idx="38759">
                  <c:v>19.563181157357551</c:v>
                </c:pt>
                <c:pt idx="38760">
                  <c:v>18.843549310674945</c:v>
                </c:pt>
                <c:pt idx="38761">
                  <c:v>18.960980961369806</c:v>
                </c:pt>
                <c:pt idx="38762">
                  <c:v>18.407566768611893</c:v>
                </c:pt>
                <c:pt idx="38763">
                  <c:v>17.892461397497971</c:v>
                </c:pt>
                <c:pt idx="38764">
                  <c:v>17.408663855833602</c:v>
                </c:pt>
                <c:pt idx="38765">
                  <c:v>16.951076763815898</c:v>
                </c:pt>
                <c:pt idx="38766">
                  <c:v>16.515852011436088</c:v>
                </c:pt>
                <c:pt idx="38767">
                  <c:v>15.1</c:v>
                </c:pt>
                <c:pt idx="38768">
                  <c:v>17.843641207137498</c:v>
                </c:pt>
                <c:pt idx="38769">
                  <c:v>20.503918264545565</c:v>
                </c:pt>
                <c:pt idx="38770">
                  <c:v>23</c:v>
                </c:pt>
                <c:pt idx="38771">
                  <c:v>25.256044233047319</c:v>
                </c:pt>
                <c:pt idx="38772">
                  <c:v>27.203502201279854</c:v>
                </c:pt>
                <c:pt idx="38773">
                  <c:v>28.783201379794129</c:v>
                </c:pt>
                <c:pt idx="38774">
                  <c:v>29.94714340841735</c:v>
                </c:pt>
                <c:pt idx="38775">
                  <c:v>30.659962497592886</c:v>
                </c:pt>
                <c:pt idx="38776">
                  <c:v>31.596</c:v>
                </c:pt>
                <c:pt idx="38777">
                  <c:v>31.212961807596795</c:v>
                </c:pt>
                <c:pt idx="38778">
                  <c:v>30.122161322930708</c:v>
                </c:pt>
                <c:pt idx="38779">
                  <c:v>28.489663031661131</c:v>
                </c:pt>
                <c:pt idx="38780">
                  <c:v>23.048221285277869</c:v>
                </c:pt>
                <c:pt idx="38781">
                  <c:v>21.880230698748985</c:v>
                </c:pt>
                <c:pt idx="38782">
                  <c:v>20.984000000000002</c:v>
                </c:pt>
                <c:pt idx="38783">
                  <c:v>20.228442570555735</c:v>
                </c:pt>
                <c:pt idx="38784">
                  <c:v>19.562783112374326</c:v>
                </c:pt>
                <c:pt idx="38785">
                  <c:v>18.483657151603055</c:v>
                </c:pt>
                <c:pt idx="38786">
                  <c:v>17.945200099189947</c:v>
                </c:pt>
                <c:pt idx="38787">
                  <c:v>17.44401649486289</c:v>
                </c:pt>
                <c:pt idx="38788">
                  <c:v>16.973294562432695</c:v>
                </c:pt>
                <c:pt idx="38789">
                  <c:v>16.528074689118167</c:v>
                </c:pt>
                <c:pt idx="38790">
                  <c:v>16.104612767883761</c:v>
                </c:pt>
                <c:pt idx="38791">
                  <c:v>16.100000000000001</c:v>
                </c:pt>
                <c:pt idx="38792">
                  <c:v>18.531074487337026</c:v>
                </c:pt>
                <c:pt idx="38793">
                  <c:v>20.888282006559365</c:v>
                </c:pt>
                <c:pt idx="38794">
                  <c:v>23.1</c:v>
                </c:pt>
                <c:pt idx="38795">
                  <c:v>25.09902653561155</c:v>
                </c:pt>
                <c:pt idx="38796">
                  <c:v>26.824622203665694</c:v>
                </c:pt>
                <c:pt idx="38797">
                  <c:v>28.22435565298214</c:v>
                </c:pt>
                <c:pt idx="38798">
                  <c:v>29.255696691002719</c:v>
                </c:pt>
                <c:pt idx="38799">
                  <c:v>29.887308542170913</c:v>
                </c:pt>
                <c:pt idx="38800">
                  <c:v>31.46</c:v>
                </c:pt>
                <c:pt idx="38801">
                  <c:v>31.08731419117526</c:v>
                </c:pt>
                <c:pt idx="38802">
                  <c:v>30.025994800689336</c:v>
                </c:pt>
                <c:pt idx="38803">
                  <c:v>28.43761808485948</c:v>
                </c:pt>
                <c:pt idx="38804">
                  <c:v>22.4604315208109</c:v>
                </c:pt>
                <c:pt idx="38805">
                  <c:v>21.324008247431447</c:v>
                </c:pt>
                <c:pt idx="38806">
                  <c:v>20.451999999999998</c:v>
                </c:pt>
                <c:pt idx="38807">
                  <c:v>19.716863041621796</c:v>
                </c:pt>
                <c:pt idx="38808">
                  <c:v>19.069194379607453</c:v>
                </c:pt>
                <c:pt idx="38809">
                  <c:v>18.793692864977736</c:v>
                </c:pt>
                <c:pt idx="38810">
                  <c:v>18.311325088857664</c:v>
                </c:pt>
                <c:pt idx="38811">
                  <c:v>17.86234810998134</c:v>
                </c:pt>
                <c:pt idx="38812">
                  <c:v>17.44065971217929</c:v>
                </c:pt>
                <c:pt idx="38813">
                  <c:v>17.041816909001692</c:v>
                </c:pt>
                <c:pt idx="38814">
                  <c:v>16.662465604562538</c:v>
                </c:pt>
                <c:pt idx="38815">
                  <c:v>15.7</c:v>
                </c:pt>
                <c:pt idx="38816">
                  <c:v>18.044250398503557</c:v>
                </c:pt>
                <c:pt idx="38817">
                  <c:v>20.317271934896528</c:v>
                </c:pt>
                <c:pt idx="38818">
                  <c:v>22.45</c:v>
                </c:pt>
                <c:pt idx="38819">
                  <c:v>24.37763273076828</c:v>
                </c:pt>
                <c:pt idx="38820">
                  <c:v>26.041599982106202</c:v>
                </c:pt>
                <c:pt idx="38821">
                  <c:v>27.391342951089918</c:v>
                </c:pt>
                <c:pt idx="38822">
                  <c:v>28.38585038060976</c:v>
                </c:pt>
                <c:pt idx="38823">
                  <c:v>28.994904665664805</c:v>
                </c:pt>
                <c:pt idx="38824">
                  <c:v>30.95</c:v>
                </c:pt>
                <c:pt idx="38825">
                  <c:v>30.616135629594503</c:v>
                </c:pt>
                <c:pt idx="38826">
                  <c:v>29.665370342284199</c:v>
                </c:pt>
                <c:pt idx="38827">
                  <c:v>28.242449534353284</c:v>
                </c:pt>
                <c:pt idx="38828">
                  <c:v>22.356219904059763</c:v>
                </c:pt>
                <c:pt idx="38829">
                  <c:v>21.33817405499067</c:v>
                </c:pt>
                <c:pt idx="38830">
                  <c:v>20.557000000000002</c:v>
                </c:pt>
                <c:pt idx="38831">
                  <c:v>19.898439808119527</c:v>
                </c:pt>
                <c:pt idx="38832">
                  <c:v>19.318236631731676</c:v>
                </c:pt>
                <c:pt idx="38833">
                  <c:v>18.154290485786682</c:v>
                </c:pt>
                <c:pt idx="38834">
                  <c:v>17.563483442166749</c:v>
                </c:pt>
                <c:pt idx="38835">
                  <c:v>17.013573654085672</c:v>
                </c:pt>
                <c:pt idx="38836">
                  <c:v>16.497087089335871</c:v>
                </c:pt>
                <c:pt idx="38837">
                  <c:v>16.008581950560213</c:v>
                </c:pt>
                <c:pt idx="38838">
                  <c:v>15.543950120316905</c:v>
                </c:pt>
                <c:pt idx="38839">
                  <c:v>16.3</c:v>
                </c:pt>
                <c:pt idx="38840">
                  <c:v>18.835263393937183</c:v>
                </c:pt>
                <c:pt idx="38841">
                  <c:v>21.293494092554763</c:v>
                </c:pt>
                <c:pt idx="38842">
                  <c:v>23.599999999999998</c:v>
                </c:pt>
                <c:pt idx="38843">
                  <c:v>25.684699101423472</c:v>
                </c:pt>
                <c:pt idx="38844">
                  <c:v>27.484248869537076</c:v>
                </c:pt>
                <c:pt idx="38845">
                  <c:v>28.943970895252804</c:v>
                </c:pt>
                <c:pt idx="38846">
                  <c:v>30.019512263474262</c:v>
                </c:pt>
                <c:pt idx="38847">
                  <c:v>30.678193193978238</c:v>
                </c:pt>
                <c:pt idx="38848">
                  <c:v>31.936</c:v>
                </c:pt>
                <c:pt idx="38849">
                  <c:v>31.527080848650634</c:v>
                </c:pt>
                <c:pt idx="38850">
                  <c:v>30.362577628534133</c:v>
                </c:pt>
                <c:pt idx="38851">
                  <c:v>28.619775398665261</c:v>
                </c:pt>
                <c:pt idx="38852">
                  <c:v>22.517695696445291</c:v>
                </c:pt>
                <c:pt idx="38853">
                  <c:v>21.270786827042834</c:v>
                </c:pt>
                <c:pt idx="38854">
                  <c:v>20.314</c:v>
                </c:pt>
                <c:pt idx="38855">
                  <c:v>19.507391392890582</c:v>
                </c:pt>
                <c:pt idx="38856">
                  <c:v>18.796754944291507</c:v>
                </c:pt>
                <c:pt idx="38857">
                  <c:v>16.628269057761873</c:v>
                </c:pt>
                <c:pt idx="38858">
                  <c:v>16.003808448366122</c:v>
                </c:pt>
                <c:pt idx="38859">
                  <c:v>15.422574685014602</c:v>
                </c:pt>
                <c:pt idx="38860">
                  <c:v>14.876667999487918</c:v>
                </c:pt>
                <c:pt idx="38861">
                  <c:v>14.360336618630098</c:v>
                </c:pt>
                <c:pt idx="38862">
                  <c:v>13.869238418309642</c:v>
                </c:pt>
                <c:pt idx="38863">
                  <c:v>15.1</c:v>
                </c:pt>
                <c:pt idx="38864">
                  <c:v>17.704722665003956</c:v>
                </c:pt>
                <c:pt idx="38865">
                  <c:v>20.230302149885031</c:v>
                </c:pt>
                <c:pt idx="38866">
                  <c:v>22.6</c:v>
                </c:pt>
                <c:pt idx="38867">
                  <c:v>24.74181414529809</c:v>
                </c:pt>
                <c:pt idx="38868">
                  <c:v>26.590666646784669</c:v>
                </c:pt>
                <c:pt idx="38869">
                  <c:v>28.090381056766581</c:v>
                </c:pt>
                <c:pt idx="38870">
                  <c:v>29.195389311788624</c:v>
                </c:pt>
                <c:pt idx="38871">
                  <c:v>29.872116295183123</c:v>
                </c:pt>
                <c:pt idx="38872">
                  <c:v>32.242000000000004</c:v>
                </c:pt>
                <c:pt idx="38873">
                  <c:v>31.809787985599087</c:v>
                </c:pt>
                <c:pt idx="38874">
                  <c:v>30.578952303577218</c:v>
                </c:pt>
                <c:pt idx="38875">
                  <c:v>28.736876528968981</c:v>
                </c:pt>
                <c:pt idx="38876">
                  <c:v>21.240222666495974</c:v>
                </c:pt>
                <c:pt idx="38877">
                  <c:v>19.922287342507303</c:v>
                </c:pt>
                <c:pt idx="38878">
                  <c:v>18.911000000000001</c:v>
                </c:pt>
                <c:pt idx="38879">
                  <c:v>18.058445332991944</c:v>
                </c:pt>
                <c:pt idx="38880">
                  <c:v>17.307329593016973</c:v>
                </c:pt>
                <c:pt idx="38881">
                  <c:v>19.129009532069549</c:v>
                </c:pt>
                <c:pt idx="38882">
                  <c:v>18.620466760346062</c:v>
                </c:pt>
                <c:pt idx="38883">
                  <c:v>18.147126689592731</c:v>
                </c:pt>
                <c:pt idx="38884">
                  <c:v>17.702555975630879</c:v>
                </c:pt>
                <c:pt idx="38885">
                  <c:v>17.282070539722714</c:v>
                </c:pt>
                <c:pt idx="38886">
                  <c:v>16.882134280779109</c:v>
                </c:pt>
                <c:pt idx="38887">
                  <c:v>13.4</c:v>
                </c:pt>
                <c:pt idx="38888">
                  <c:v>16.299924567037738</c:v>
                </c:pt>
                <c:pt idx="38889">
                  <c:v>19.111736393538671</c:v>
                </c:pt>
                <c:pt idx="38890">
                  <c:v>21.75</c:v>
                </c:pt>
                <c:pt idx="38891">
                  <c:v>24.134553081765208</c:v>
                </c:pt>
                <c:pt idx="38892">
                  <c:v>26.192942200086936</c:v>
                </c:pt>
                <c:pt idx="38893">
                  <c:v>27.862624243200127</c:v>
                </c:pt>
                <c:pt idx="38894">
                  <c:v>29.092866767124672</c:v>
                </c:pt>
                <c:pt idx="38895">
                  <c:v>29.846289475303877</c:v>
                </c:pt>
                <c:pt idx="38896">
                  <c:v>31.188000000000002</c:v>
                </c:pt>
                <c:pt idx="38897">
                  <c:v>30.836018958332193</c:v>
                </c:pt>
                <c:pt idx="38898">
                  <c:v>29.833661756206599</c:v>
                </c:pt>
                <c:pt idx="38899">
                  <c:v>28.333528191256178</c:v>
                </c:pt>
                <c:pt idx="38900">
                  <c:v>22.884851991876957</c:v>
                </c:pt>
                <c:pt idx="38901">
                  <c:v>21.811563344796365</c:v>
                </c:pt>
                <c:pt idx="38902">
                  <c:v>20.988</c:v>
                </c:pt>
                <c:pt idx="38903">
                  <c:v>20.293703983753918</c:v>
                </c:pt>
                <c:pt idx="38904">
                  <c:v>19.682016914073703</c:v>
                </c:pt>
                <c:pt idx="38905">
                  <c:v>17.954290485786682</c:v>
                </c:pt>
                <c:pt idx="38906">
                  <c:v>17.36348344216675</c:v>
                </c:pt>
                <c:pt idx="38907">
                  <c:v>16.813573654085673</c:v>
                </c:pt>
                <c:pt idx="38908">
                  <c:v>16.297087089335875</c:v>
                </c:pt>
                <c:pt idx="38909">
                  <c:v>15.808581950560212</c:v>
                </c:pt>
                <c:pt idx="38910">
                  <c:v>15.343950120316906</c:v>
                </c:pt>
                <c:pt idx="38911">
                  <c:v>16.5</c:v>
                </c:pt>
                <c:pt idx="38912">
                  <c:v>18.965804122870409</c:v>
                </c:pt>
                <c:pt idx="38913">
                  <c:v>21.356686035224495</c:v>
                </c:pt>
                <c:pt idx="38914">
                  <c:v>23.599999999999998</c:v>
                </c:pt>
                <c:pt idx="38915">
                  <c:v>25.627584057548859</c:v>
                </c:pt>
                <c:pt idx="38916">
                  <c:v>27.377831092289487</c:v>
                </c:pt>
                <c:pt idx="38917">
                  <c:v>28.797560733739026</c:v>
                </c:pt>
                <c:pt idx="38918">
                  <c:v>29.8436352151599</c:v>
                </c:pt>
                <c:pt idx="38919">
                  <c:v>30.484270092773354</c:v>
                </c:pt>
                <c:pt idx="38920">
                  <c:v>31.936</c:v>
                </c:pt>
                <c:pt idx="38921">
                  <c:v>31.527080848650634</c:v>
                </c:pt>
                <c:pt idx="38922">
                  <c:v>30.362577628534133</c:v>
                </c:pt>
                <c:pt idx="38923">
                  <c:v>28.619775398665261</c:v>
                </c:pt>
                <c:pt idx="38924">
                  <c:v>22.317695696445291</c:v>
                </c:pt>
                <c:pt idx="38925">
                  <c:v>21.070786827042838</c:v>
                </c:pt>
                <c:pt idx="38926">
                  <c:v>20.114000000000001</c:v>
                </c:pt>
                <c:pt idx="38927">
                  <c:v>19.307391392890583</c:v>
                </c:pt>
                <c:pt idx="38928">
                  <c:v>18.596754944291508</c:v>
                </c:pt>
                <c:pt idx="38929">
                  <c:v>16.908938105320185</c:v>
                </c:pt>
                <c:pt idx="38930">
                  <c:v>16.288216781010632</c:v>
                </c:pt>
                <c:pt idx="38931">
                  <c:v>15.710463459355831</c:v>
                </c:pt>
                <c:pt idx="38932">
                  <c:v>15.167825676137689</c:v>
                </c:pt>
                <c:pt idx="38933">
                  <c:v>14.654586099955665</c:v>
                </c:pt>
                <c:pt idx="38934">
                  <c:v>14.166428607421558</c:v>
                </c:pt>
                <c:pt idx="38935">
                  <c:v>14.9</c:v>
                </c:pt>
                <c:pt idx="38936">
                  <c:v>17.574181936070726</c:v>
                </c:pt>
                <c:pt idx="38937">
                  <c:v>20.167110207215298</c:v>
                </c:pt>
                <c:pt idx="38938">
                  <c:v>22.6</c:v>
                </c:pt>
                <c:pt idx="38939">
                  <c:v>24.798929189172704</c:v>
                </c:pt>
                <c:pt idx="38940">
                  <c:v>26.697084424032262</c:v>
                </c:pt>
                <c:pt idx="38941">
                  <c:v>28.236791218280356</c:v>
                </c:pt>
                <c:pt idx="38942">
                  <c:v>29.37126636010299</c:v>
                </c:pt>
                <c:pt idx="38943">
                  <c:v>30.066039396388007</c:v>
                </c:pt>
                <c:pt idx="38944">
                  <c:v>32.207999999999998</c:v>
                </c:pt>
                <c:pt idx="38945">
                  <c:v>31.778376081493704</c:v>
                </c:pt>
                <c:pt idx="38946">
                  <c:v>30.554910673016877</c:v>
                </c:pt>
                <c:pt idx="38947">
                  <c:v>28.723865292268567</c:v>
                </c:pt>
                <c:pt idx="38948">
                  <c:v>21.493275225379229</c:v>
                </c:pt>
                <c:pt idx="38949">
                  <c:v>20.183231729677914</c:v>
                </c:pt>
                <c:pt idx="38950">
                  <c:v>19.177999999999997</c:v>
                </c:pt>
                <c:pt idx="38951">
                  <c:v>18.330550450758459</c:v>
                </c:pt>
                <c:pt idx="38952">
                  <c:v>17.583932409825255</c:v>
                </c:pt>
                <c:pt idx="38953">
                  <c:v>18.764326199161363</c:v>
                </c:pt>
                <c:pt idx="38954">
                  <c:v>18.229608431834464</c:v>
                </c:pt>
                <c:pt idx="38955">
                  <c:v>17.73190526920412</c:v>
                </c:pt>
                <c:pt idx="38956">
                  <c:v>17.264452239082466</c:v>
                </c:pt>
                <c:pt idx="38957">
                  <c:v>16.822324170443736</c:v>
                </c:pt>
                <c:pt idx="38958">
                  <c:v>16.401802956995681</c:v>
                </c:pt>
                <c:pt idx="38959">
                  <c:v>13.7</c:v>
                </c:pt>
                <c:pt idx="38960">
                  <c:v>16.582559749271041</c:v>
                </c:pt>
                <c:pt idx="38961">
                  <c:v>19.3775343792061</c:v>
                </c:pt>
                <c:pt idx="38962">
                  <c:v>22</c:v>
                </c:pt>
                <c:pt idx="38963">
                  <c:v>24.370274320796554</c:v>
                </c:pt>
                <c:pt idx="38964">
                  <c:v>26.416337755775036</c:v>
                </c:pt>
                <c:pt idx="38965">
                  <c:v>28.076021702821681</c:v>
                </c:pt>
                <c:pt idx="38966">
                  <c:v>29.298897505046078</c:v>
                </c:pt>
                <c:pt idx="38967">
                  <c:v>30.047808700002655</c:v>
                </c:pt>
                <c:pt idx="38968">
                  <c:v>31.426000000000002</c:v>
                </c:pt>
                <c:pt idx="38969">
                  <c:v>31.055902287069877</c:v>
                </c:pt>
                <c:pt idx="38970">
                  <c:v>30.001953170128996</c:v>
                </c:pt>
                <c:pt idx="38971">
                  <c:v>28.424606848159069</c:v>
                </c:pt>
                <c:pt idx="38972">
                  <c:v>22.713484079694155</c:v>
                </c:pt>
                <c:pt idx="38973">
                  <c:v>21.584952634602061</c:v>
                </c:pt>
                <c:pt idx="38974">
                  <c:v>20.719000000000001</c:v>
                </c:pt>
                <c:pt idx="38975">
                  <c:v>19.98896815938831</c:v>
                </c:pt>
                <c:pt idx="38976">
                  <c:v>19.345797196415731</c:v>
                </c:pt>
                <c:pt idx="38977">
                  <c:v>18.360980961369805</c:v>
                </c:pt>
                <c:pt idx="38978">
                  <c:v>17.807566768611892</c:v>
                </c:pt>
                <c:pt idx="38979">
                  <c:v>17.292461397497974</c:v>
                </c:pt>
                <c:pt idx="38980">
                  <c:v>16.808663855833604</c:v>
                </c:pt>
                <c:pt idx="38981">
                  <c:v>16.351076763815897</c:v>
                </c:pt>
                <c:pt idx="38982">
                  <c:v>15.915852011436089</c:v>
                </c:pt>
                <c:pt idx="38983">
                  <c:v>16</c:v>
                </c:pt>
                <c:pt idx="38984">
                  <c:v>18.483168940637103</c:v>
                </c:pt>
                <c:pt idx="38985">
                  <c:v>20.890888049557063</c:v>
                </c:pt>
                <c:pt idx="38986">
                  <c:v>23.15</c:v>
                </c:pt>
                <c:pt idx="38987">
                  <c:v>25.191862818517514</c:v>
                </c:pt>
                <c:pt idx="38988">
                  <c:v>26.954435536601387</c:v>
                </c:pt>
                <c:pt idx="38989">
                  <c:v>28.384163274117473</c:v>
                </c:pt>
                <c:pt idx="38990">
                  <c:v>29.437604477238487</c:v>
                </c:pt>
                <c:pt idx="38991">
                  <c:v>30.082750868074577</c:v>
                </c:pt>
                <c:pt idx="38992">
                  <c:v>31.596</c:v>
                </c:pt>
                <c:pt idx="38993">
                  <c:v>31.212961807596795</c:v>
                </c:pt>
                <c:pt idx="38994">
                  <c:v>30.122161322930708</c:v>
                </c:pt>
                <c:pt idx="38995">
                  <c:v>28.489663031661131</c:v>
                </c:pt>
                <c:pt idx="38996">
                  <c:v>22.448221285277867</c:v>
                </c:pt>
                <c:pt idx="38997">
                  <c:v>21.280230698748987</c:v>
                </c:pt>
                <c:pt idx="38998">
                  <c:v>20.384</c:v>
                </c:pt>
                <c:pt idx="38999">
                  <c:v>19.628442570555734</c:v>
                </c:pt>
                <c:pt idx="39000">
                  <c:v>18.962783112374325</c:v>
                </c:pt>
                <c:pt idx="39001">
                  <c:v>17.560980961369804</c:v>
                </c:pt>
                <c:pt idx="39002">
                  <c:v>17.007566768611891</c:v>
                </c:pt>
                <c:pt idx="39003">
                  <c:v>16.492461397497969</c:v>
                </c:pt>
                <c:pt idx="39004">
                  <c:v>16.008663855833603</c:v>
                </c:pt>
                <c:pt idx="39005">
                  <c:v>15.551076763815894</c:v>
                </c:pt>
                <c:pt idx="39006">
                  <c:v>15.115852011436088</c:v>
                </c:pt>
                <c:pt idx="39007">
                  <c:v>15.5</c:v>
                </c:pt>
                <c:pt idx="39008">
                  <c:v>17.931074487337025</c:v>
                </c:pt>
                <c:pt idx="39009">
                  <c:v>20.288282006559363</c:v>
                </c:pt>
                <c:pt idx="39010">
                  <c:v>22.5</c:v>
                </c:pt>
                <c:pt idx="39011">
                  <c:v>24.499026535611549</c:v>
                </c:pt>
                <c:pt idx="39012">
                  <c:v>26.224622203665692</c:v>
                </c:pt>
                <c:pt idx="39013">
                  <c:v>27.624355652982139</c:v>
                </c:pt>
                <c:pt idx="39014">
                  <c:v>28.655696691002717</c:v>
                </c:pt>
                <c:pt idx="39015">
                  <c:v>29.287308542170912</c:v>
                </c:pt>
                <c:pt idx="39016">
                  <c:v>31.596</c:v>
                </c:pt>
                <c:pt idx="39017">
                  <c:v>31.212961807596795</c:v>
                </c:pt>
                <c:pt idx="39018">
                  <c:v>30.122161322930708</c:v>
                </c:pt>
                <c:pt idx="39019">
                  <c:v>28.489663031661131</c:v>
                </c:pt>
                <c:pt idx="39020">
                  <c:v>21.648221285277867</c:v>
                </c:pt>
                <c:pt idx="39021">
                  <c:v>20.480230698748986</c:v>
                </c:pt>
                <c:pt idx="39022">
                  <c:v>19.584</c:v>
                </c:pt>
                <c:pt idx="39023">
                  <c:v>18.828442570555737</c:v>
                </c:pt>
                <c:pt idx="39024">
                  <c:v>18.162783112374324</c:v>
                </c:pt>
                <c:pt idx="39025">
                  <c:v>17.187002389394614</c:v>
                </c:pt>
                <c:pt idx="39026">
                  <c:v>16.66724176241252</c:v>
                </c:pt>
                <c:pt idx="39027">
                  <c:v>16.18346036656904</c:v>
                </c:pt>
                <c:pt idx="39028">
                  <c:v>15.72908294568156</c:v>
                </c:pt>
                <c:pt idx="39029">
                  <c:v>15.29932209574601</c:v>
                </c:pt>
                <c:pt idx="39030">
                  <c:v>14.890563713443354</c:v>
                </c:pt>
                <c:pt idx="39031">
                  <c:v>14.7</c:v>
                </c:pt>
                <c:pt idx="39032">
                  <c:v>17.078980034036945</c:v>
                </c:pt>
                <c:pt idx="39033">
                  <c:v>19.38567596356166</c:v>
                </c:pt>
                <c:pt idx="39034">
                  <c:v>21.549999999999997</c:v>
                </c:pt>
                <c:pt idx="39035">
                  <c:v>23.506190252705586</c:v>
                </c:pt>
                <c:pt idx="39036">
                  <c:v>25.194808870729997</c:v>
                </c:pt>
                <c:pt idx="39037">
                  <c:v>26.564548031846808</c:v>
                </c:pt>
                <c:pt idx="39038">
                  <c:v>27.573788904766943</c:v>
                </c:pt>
                <c:pt idx="39039">
                  <c:v>28.19186621626725</c:v>
                </c:pt>
                <c:pt idx="39040">
                  <c:v>31.29</c:v>
                </c:pt>
                <c:pt idx="39041">
                  <c:v>30.930254670648338</c:v>
                </c:pt>
                <c:pt idx="39042">
                  <c:v>29.905786647887624</c:v>
                </c:pt>
                <c:pt idx="39043">
                  <c:v>28.372561901357415</c:v>
                </c:pt>
                <c:pt idx="39044">
                  <c:v>21.025694315227184</c:v>
                </c:pt>
                <c:pt idx="39045">
                  <c:v>19.928730183284522</c:v>
                </c:pt>
                <c:pt idx="39046">
                  <c:v>19.087</c:v>
                </c:pt>
                <c:pt idx="39047">
                  <c:v>18.377388630454373</c:v>
                </c:pt>
                <c:pt idx="39048">
                  <c:v>17.752208463648859</c:v>
                </c:pt>
                <c:pt idx="39049">
                  <c:v>16.360980961369805</c:v>
                </c:pt>
                <c:pt idx="39050">
                  <c:v>15.807566768611892</c:v>
                </c:pt>
                <c:pt idx="39051">
                  <c:v>15.292461397497972</c:v>
                </c:pt>
                <c:pt idx="39052">
                  <c:v>14.808663855833604</c:v>
                </c:pt>
                <c:pt idx="39053">
                  <c:v>14.351076763815895</c:v>
                </c:pt>
                <c:pt idx="39054">
                  <c:v>13.915852011436089</c:v>
                </c:pt>
                <c:pt idx="39055">
                  <c:v>14.5</c:v>
                </c:pt>
                <c:pt idx="39056">
                  <c:v>16.89634485180364</c:v>
                </c:pt>
                <c:pt idx="39057">
                  <c:v>19.219877977894228</c:v>
                </c:pt>
                <c:pt idx="39058">
                  <c:v>21.4</c:v>
                </c:pt>
                <c:pt idx="39059">
                  <c:v>23.370469013674242</c:v>
                </c:pt>
                <c:pt idx="39060">
                  <c:v>25.071413315041895</c:v>
                </c:pt>
                <c:pt idx="39061">
                  <c:v>26.451150572225252</c:v>
                </c:pt>
                <c:pt idx="39062">
                  <c:v>27.467758166845535</c:v>
                </c:pt>
                <c:pt idx="39063">
                  <c:v>28.090346991568474</c:v>
                </c:pt>
                <c:pt idx="39064">
                  <c:v>31.596</c:v>
                </c:pt>
                <c:pt idx="39065">
                  <c:v>31.212961807596795</c:v>
                </c:pt>
                <c:pt idx="39066">
                  <c:v>30.122161322930708</c:v>
                </c:pt>
                <c:pt idx="39067">
                  <c:v>28.489663031661131</c:v>
                </c:pt>
                <c:pt idx="39068">
                  <c:v>20.448221285277867</c:v>
                </c:pt>
                <c:pt idx="39069">
                  <c:v>19.280230698748987</c:v>
                </c:pt>
                <c:pt idx="39070">
                  <c:v>18.384</c:v>
                </c:pt>
                <c:pt idx="39071">
                  <c:v>17.628442570555734</c:v>
                </c:pt>
                <c:pt idx="39072">
                  <c:v>16.962783112374325</c:v>
                </c:pt>
                <c:pt idx="39073">
                  <c:v>16.376966676019933</c:v>
                </c:pt>
                <c:pt idx="39074">
                  <c:v>15.801116772744807</c:v>
                </c:pt>
                <c:pt idx="39075">
                  <c:v>15.265128751450593</c:v>
                </c:pt>
                <c:pt idx="39076">
                  <c:v>14.761717795934967</c:v>
                </c:pt>
                <c:pt idx="39077">
                  <c:v>14.285579875862485</c:v>
                </c:pt>
                <c:pt idx="39078">
                  <c:v>13.83271087676458</c:v>
                </c:pt>
                <c:pt idx="39079">
                  <c:v>13.5</c:v>
                </c:pt>
                <c:pt idx="39080">
                  <c:v>16.156817118304033</c:v>
                </c:pt>
                <c:pt idx="39081">
                  <c:v>18.732908192882732</c:v>
                </c:pt>
                <c:pt idx="39082">
                  <c:v>21.15</c:v>
                </c:pt>
                <c:pt idx="39083">
                  <c:v>23.33465042820405</c:v>
                </c:pt>
                <c:pt idx="39084">
                  <c:v>25.220479979720366</c:v>
                </c:pt>
                <c:pt idx="39085">
                  <c:v>26.75018867790191</c:v>
                </c:pt>
                <c:pt idx="39086">
                  <c:v>27.8772970980244</c:v>
                </c:pt>
                <c:pt idx="39087">
                  <c:v>28.567558621086782</c:v>
                </c:pt>
                <c:pt idx="39088">
                  <c:v>31.8</c:v>
                </c:pt>
                <c:pt idx="39089">
                  <c:v>31.401433232229099</c:v>
                </c:pt>
                <c:pt idx="39090">
                  <c:v>30.266411106292765</c:v>
                </c:pt>
                <c:pt idx="39091">
                  <c:v>28.567730451863611</c:v>
                </c:pt>
                <c:pt idx="39092">
                  <c:v>20.629905931978321</c:v>
                </c:pt>
                <c:pt idx="39093">
                  <c:v>19.414564375725298</c:v>
                </c:pt>
                <c:pt idx="39094">
                  <c:v>18.481999999999999</c:v>
                </c:pt>
                <c:pt idx="39095">
                  <c:v>17.695811863956642</c:v>
                </c:pt>
                <c:pt idx="39096">
                  <c:v>17.003166211524636</c:v>
                </c:pt>
                <c:pt idx="39097">
                  <c:v>17.29964286625318</c:v>
                </c:pt>
                <c:pt idx="39098">
                  <c:v>16.738750103322865</c:v>
                </c:pt>
                <c:pt idx="39099">
                  <c:v>16.216683848815514</c:v>
                </c:pt>
                <c:pt idx="39100">
                  <c:v>15.726348502534057</c:v>
                </c:pt>
                <c:pt idx="39101">
                  <c:v>15.262577801164758</c:v>
                </c:pt>
                <c:pt idx="39102">
                  <c:v>14.821471633212253</c:v>
                </c:pt>
                <c:pt idx="39103">
                  <c:v>13.4</c:v>
                </c:pt>
                <c:pt idx="39104">
                  <c:v>16.178370842670887</c:v>
                </c:pt>
                <c:pt idx="39105">
                  <c:v>18.872322293210701</c:v>
                </c:pt>
                <c:pt idx="39106">
                  <c:v>21.4</c:v>
                </c:pt>
                <c:pt idx="39107">
                  <c:v>23.684601754984627</c:v>
                </c:pt>
                <c:pt idx="39108">
                  <c:v>25.656711089903645</c:v>
                </c:pt>
                <c:pt idx="39109">
                  <c:v>27.256406460551016</c:v>
                </c:pt>
                <c:pt idx="39110">
                  <c:v>28.435081932574533</c:v>
                </c:pt>
                <c:pt idx="39111">
                  <c:v>29.156924048195329</c:v>
                </c:pt>
                <c:pt idx="39112">
                  <c:v>31.664000000000001</c:v>
                </c:pt>
                <c:pt idx="39113">
                  <c:v>31.275785615807564</c:v>
                </c:pt>
                <c:pt idx="39114">
                  <c:v>30.170244584051392</c:v>
                </c:pt>
                <c:pt idx="39115">
                  <c:v>28.51568550506196</c:v>
                </c:pt>
                <c:pt idx="39116">
                  <c:v>21.442116167511351</c:v>
                </c:pt>
                <c:pt idx="39117">
                  <c:v>20.258341924407755</c:v>
                </c:pt>
                <c:pt idx="39118">
                  <c:v>19.349999999999998</c:v>
                </c:pt>
                <c:pt idx="39119">
                  <c:v>18.584232335022705</c:v>
                </c:pt>
                <c:pt idx="39120">
                  <c:v>17.909577478757761</c:v>
                </c:pt>
                <c:pt idx="39121">
                  <c:v>18.851685722302797</c:v>
                </c:pt>
                <c:pt idx="39122">
                  <c:v>18.358100090924118</c:v>
                </c:pt>
                <c:pt idx="39123">
                  <c:v>17.898681786957653</c:v>
                </c:pt>
                <c:pt idx="39124">
                  <c:v>17.467186682229972</c:v>
                </c:pt>
                <c:pt idx="39125">
                  <c:v>17.059068465024986</c:v>
                </c:pt>
                <c:pt idx="39126">
                  <c:v>16.670895037226785</c:v>
                </c:pt>
                <c:pt idx="39127">
                  <c:v>14.4</c:v>
                </c:pt>
                <c:pt idx="39128">
                  <c:v>17.022087482770647</c:v>
                </c:pt>
                <c:pt idx="39129">
                  <c:v>19.564504164217599</c:v>
                </c:pt>
                <c:pt idx="39130">
                  <c:v>21.95</c:v>
                </c:pt>
                <c:pt idx="39131">
                  <c:v>24.106092906266742</c:v>
                </c:pt>
                <c:pt idx="39132">
                  <c:v>25.967271091096571</c:v>
                </c:pt>
                <c:pt idx="39133">
                  <c:v>27.476983597145022</c:v>
                </c:pt>
                <c:pt idx="39134">
                  <c:v>28.589358573867216</c:v>
                </c:pt>
                <c:pt idx="39135">
                  <c:v>29.270597070484342</c:v>
                </c:pt>
                <c:pt idx="39136">
                  <c:v>31.052</c:v>
                </c:pt>
                <c:pt idx="39137">
                  <c:v>30.710371341910655</c:v>
                </c:pt>
                <c:pt idx="39138">
                  <c:v>29.737495233965227</c:v>
                </c:pt>
                <c:pt idx="39139">
                  <c:v>28.281483244454524</c:v>
                </c:pt>
                <c:pt idx="39140">
                  <c:v>22.497062227409991</c:v>
                </c:pt>
                <c:pt idx="39141">
                  <c:v>21.455340893478827</c:v>
                </c:pt>
                <c:pt idx="39142">
                  <c:v>20.655999999999999</c:v>
                </c:pt>
                <c:pt idx="39143">
                  <c:v>19.982124454819981</c:v>
                </c:pt>
                <c:pt idx="39144">
                  <c:v>19.388428181306828</c:v>
                </c:pt>
                <c:pt idx="39145">
                  <c:v>17.864326199161361</c:v>
                </c:pt>
                <c:pt idx="39146">
                  <c:v>17.329608431834462</c:v>
                </c:pt>
                <c:pt idx="39147">
                  <c:v>16.831905269204121</c:v>
                </c:pt>
                <c:pt idx="39148">
                  <c:v>16.364452239082468</c:v>
                </c:pt>
                <c:pt idx="39149">
                  <c:v>15.922324170443735</c:v>
                </c:pt>
                <c:pt idx="39150">
                  <c:v>15.501802956995681</c:v>
                </c:pt>
                <c:pt idx="39151">
                  <c:v>16.3</c:v>
                </c:pt>
                <c:pt idx="39152">
                  <c:v>18.574791127436789</c:v>
                </c:pt>
                <c:pt idx="39153">
                  <c:v>20.780463877566259</c:v>
                </c:pt>
                <c:pt idx="39154">
                  <c:v>22.849999999999998</c:v>
                </c:pt>
                <c:pt idx="39155">
                  <c:v>24.720517686893665</c:v>
                </c:pt>
                <c:pt idx="39156">
                  <c:v>26.335182204858611</c:v>
                </c:pt>
                <c:pt idx="39157">
                  <c:v>27.644932789576146</c:v>
                </c:pt>
                <c:pt idx="39158">
                  <c:v>28.609973332295397</c:v>
                </c:pt>
                <c:pt idx="39159">
                  <c:v>29.200981564459923</c:v>
                </c:pt>
                <c:pt idx="39160">
                  <c:v>31.426000000000002</c:v>
                </c:pt>
                <c:pt idx="39161">
                  <c:v>31.055902287069877</c:v>
                </c:pt>
                <c:pt idx="39162">
                  <c:v>30.001953170128996</c:v>
                </c:pt>
                <c:pt idx="39163">
                  <c:v>28.424606848159069</c:v>
                </c:pt>
                <c:pt idx="39164">
                  <c:v>21.813484079694152</c:v>
                </c:pt>
                <c:pt idx="39165">
                  <c:v>20.684952634602059</c:v>
                </c:pt>
                <c:pt idx="39166">
                  <c:v>19.818999999999999</c:v>
                </c:pt>
                <c:pt idx="39167">
                  <c:v>19.088968159388308</c:v>
                </c:pt>
                <c:pt idx="39168">
                  <c:v>18.445797196415732</c:v>
                </c:pt>
                <c:pt idx="39169">
                  <c:v>18.729009532069551</c:v>
                </c:pt>
                <c:pt idx="39170">
                  <c:v>18.220466760346063</c:v>
                </c:pt>
                <c:pt idx="39171">
                  <c:v>17.747126689592733</c:v>
                </c:pt>
                <c:pt idx="39172">
                  <c:v>17.302555975630881</c:v>
                </c:pt>
                <c:pt idx="39173">
                  <c:v>16.882070539722715</c:v>
                </c:pt>
                <c:pt idx="39174">
                  <c:v>16.48213428077911</c:v>
                </c:pt>
                <c:pt idx="39175">
                  <c:v>15.1</c:v>
                </c:pt>
                <c:pt idx="39176">
                  <c:v>17.635263393937183</c:v>
                </c:pt>
                <c:pt idx="39177">
                  <c:v>20.093494092554764</c:v>
                </c:pt>
                <c:pt idx="39178">
                  <c:v>22.4</c:v>
                </c:pt>
                <c:pt idx="39179">
                  <c:v>24.484699101423473</c:v>
                </c:pt>
                <c:pt idx="39180">
                  <c:v>26.28424886953708</c:v>
                </c:pt>
                <c:pt idx="39181">
                  <c:v>27.743970895252801</c:v>
                </c:pt>
                <c:pt idx="39182">
                  <c:v>28.819512263474259</c:v>
                </c:pt>
                <c:pt idx="39183">
                  <c:v>29.478193193978235</c:v>
                </c:pt>
                <c:pt idx="39184">
                  <c:v>31.187999999999999</c:v>
                </c:pt>
                <c:pt idx="39185">
                  <c:v>30.83601895833219</c:v>
                </c:pt>
                <c:pt idx="39186">
                  <c:v>29.833661756206595</c:v>
                </c:pt>
                <c:pt idx="39187">
                  <c:v>28.333528191256175</c:v>
                </c:pt>
                <c:pt idx="39188">
                  <c:v>22.484851991876958</c:v>
                </c:pt>
                <c:pt idx="39189">
                  <c:v>21.411563344796367</c:v>
                </c:pt>
                <c:pt idx="39190">
                  <c:v>20.588000000000001</c:v>
                </c:pt>
                <c:pt idx="39191">
                  <c:v>19.89370398375392</c:v>
                </c:pt>
                <c:pt idx="39192">
                  <c:v>19.282016914073704</c:v>
                </c:pt>
                <c:pt idx="39193">
                  <c:v>19.007073816143979</c:v>
                </c:pt>
                <c:pt idx="39194">
                  <c:v>18.599491741747947</c:v>
                </c:pt>
                <c:pt idx="39195">
                  <c:v>18.220123596805937</c:v>
                </c:pt>
                <c:pt idx="39196">
                  <c:v>17.863813245174747</c:v>
                </c:pt>
                <c:pt idx="39197">
                  <c:v>17.526806535513057</c:v>
                </c:pt>
                <c:pt idx="39198">
                  <c:v>17.206269386800905</c:v>
                </c:pt>
                <c:pt idx="39199">
                  <c:v>16.100000000000001</c:v>
                </c:pt>
                <c:pt idx="39200">
                  <c:v>18.131683678703087</c:v>
                </c:pt>
                <c:pt idx="39201">
                  <c:v>20.101635676910327</c:v>
                </c:pt>
                <c:pt idx="39202">
                  <c:v>21.95</c:v>
                </c:pt>
                <c:pt idx="39203">
                  <c:v>23.620615033332509</c:v>
                </c:pt>
                <c:pt idx="39204">
                  <c:v>25.062719984492041</c:v>
                </c:pt>
                <c:pt idx="39205">
                  <c:v>26.232497224277932</c:v>
                </c:pt>
                <c:pt idx="39206">
                  <c:v>27.094403663195131</c:v>
                </c:pt>
                <c:pt idx="39207">
                  <c:v>27.622250710242835</c:v>
                </c:pt>
                <c:pt idx="39208">
                  <c:v>30.27</c:v>
                </c:pt>
                <c:pt idx="39209">
                  <c:v>29.987897547486828</c:v>
                </c:pt>
                <c:pt idx="39210">
                  <c:v>29.184537731077345</c:v>
                </c:pt>
                <c:pt idx="39211">
                  <c:v>27.982224800345023</c:v>
                </c:pt>
                <c:pt idx="39212">
                  <c:v>22.017271081724918</c:v>
                </c:pt>
                <c:pt idx="39213">
                  <c:v>21.157061798402971</c:v>
                </c:pt>
                <c:pt idx="39214">
                  <c:v>20.497</c:v>
                </c:pt>
                <c:pt idx="39215">
                  <c:v>19.940542163449834</c:v>
                </c:pt>
                <c:pt idx="39216">
                  <c:v>19.450292967897305</c:v>
                </c:pt>
                <c:pt idx="39217">
                  <c:v>18.048340484511236</c:v>
                </c:pt>
                <c:pt idx="39218">
                  <c:v>17.536058427701548</c:v>
                </c:pt>
                <c:pt idx="39219">
                  <c:v>17.059237915251501</c:v>
                </c:pt>
                <c:pt idx="39220">
                  <c:v>16.611398298981108</c:v>
                </c:pt>
                <c:pt idx="39221">
                  <c:v>16.187821058397148</c:v>
                </c:pt>
                <c:pt idx="39222">
                  <c:v>15.784944091667191</c:v>
                </c:pt>
                <c:pt idx="39223">
                  <c:v>16.899999999999999</c:v>
                </c:pt>
                <c:pt idx="39224">
                  <c:v>19.018507767536548</c:v>
                </c:pt>
                <c:pt idx="39225">
                  <c:v>21.072645748573159</c:v>
                </c:pt>
                <c:pt idx="39226">
                  <c:v>23</c:v>
                </c:pt>
                <c:pt idx="39227">
                  <c:v>24.742008838175778</c:v>
                </c:pt>
                <c:pt idx="39228">
                  <c:v>26.245742206051531</c:v>
                </c:pt>
                <c:pt idx="39229">
                  <c:v>27.465509926170149</c:v>
                </c:pt>
                <c:pt idx="39230">
                  <c:v>28.36424997358808</c:v>
                </c:pt>
                <c:pt idx="39231">
                  <c:v>28.914654586748938</c:v>
                </c:pt>
                <c:pt idx="39232">
                  <c:v>31.222000000000001</c:v>
                </c:pt>
                <c:pt idx="39233">
                  <c:v>30.867430862437576</c:v>
                </c:pt>
                <c:pt idx="39234">
                  <c:v>29.857703386766939</c:v>
                </c:pt>
                <c:pt idx="39235">
                  <c:v>28.346539427956589</c:v>
                </c:pt>
                <c:pt idx="39236">
                  <c:v>21.831799432993702</c:v>
                </c:pt>
                <c:pt idx="39237">
                  <c:v>20.75061895762575</c:v>
                </c:pt>
                <c:pt idx="39238">
                  <c:v>19.920999999999999</c:v>
                </c:pt>
                <c:pt idx="39239">
                  <c:v>19.221598865987403</c:v>
                </c:pt>
                <c:pt idx="39240">
                  <c:v>18.605414097265424</c:v>
                </c:pt>
                <c:pt idx="39241">
                  <c:v>18.571016674744484</c:v>
                </c:pt>
                <c:pt idx="39242">
                  <c:v>18.073691758279605</c:v>
                </c:pt>
                <c:pt idx="39243">
                  <c:v>17.610793012616419</c:v>
                </c:pt>
                <c:pt idx="39244">
                  <c:v>17.176029005580197</c:v>
                </c:pt>
                <c:pt idx="39245">
                  <c:v>16.764818983699421</c:v>
                </c:pt>
                <c:pt idx="39246">
                  <c:v>16.373704848114862</c:v>
                </c:pt>
                <c:pt idx="39247">
                  <c:v>15.4</c:v>
                </c:pt>
                <c:pt idx="39248">
                  <c:v>17.813709669570333</c:v>
                </c:pt>
                <c:pt idx="39249">
                  <c:v>20.154079992226794</c:v>
                </c:pt>
                <c:pt idx="39250">
                  <c:v>22.35</c:v>
                </c:pt>
                <c:pt idx="39251">
                  <c:v>24.334747774642896</c:v>
                </c:pt>
                <c:pt idx="39252">
                  <c:v>26.048017759353797</c:v>
                </c:pt>
                <c:pt idx="39253">
                  <c:v>27.437753112603698</c:v>
                </c:pt>
                <c:pt idx="39254">
                  <c:v>28.461727428924128</c:v>
                </c:pt>
                <c:pt idx="39255">
                  <c:v>29.088827766869692</c:v>
                </c:pt>
                <c:pt idx="39256">
                  <c:v>31.086000000000002</c:v>
                </c:pt>
                <c:pt idx="39257">
                  <c:v>30.741783246016041</c:v>
                </c:pt>
                <c:pt idx="39258">
                  <c:v>29.761536864525571</c:v>
                </c:pt>
                <c:pt idx="39259">
                  <c:v>28.294494481154938</c:v>
                </c:pt>
                <c:pt idx="39260">
                  <c:v>22.244009668526733</c:v>
                </c:pt>
                <c:pt idx="39261">
                  <c:v>21.194396506308209</c:v>
                </c:pt>
                <c:pt idx="39262">
                  <c:v>20.388999999999999</c:v>
                </c:pt>
                <c:pt idx="39263">
                  <c:v>19.710019337053463</c:v>
                </c:pt>
                <c:pt idx="39264">
                  <c:v>19.11182536449855</c:v>
                </c:pt>
                <c:pt idx="39265">
                  <c:v>17.46693096264525</c:v>
                </c:pt>
                <c:pt idx="39266">
                  <c:v>16.834991783077093</c:v>
                </c:pt>
                <c:pt idx="39267">
                  <c:v>16.246797136332141</c:v>
                </c:pt>
                <c:pt idx="39268">
                  <c:v>15.694352646188371</c:v>
                </c:pt>
                <c:pt idx="39269">
                  <c:v>15.17183765597896</c:v>
                </c:pt>
                <c:pt idx="39270">
                  <c:v>14.674858040085804</c:v>
                </c:pt>
                <c:pt idx="39271">
                  <c:v>16</c:v>
                </c:pt>
                <c:pt idx="39272">
                  <c:v>18.622087482770649</c:v>
                </c:pt>
                <c:pt idx="39273">
                  <c:v>21.164504164217597</c:v>
                </c:pt>
                <c:pt idx="39274">
                  <c:v>23.55</c:v>
                </c:pt>
                <c:pt idx="39275">
                  <c:v>25.706092906266743</c:v>
                </c:pt>
                <c:pt idx="39276">
                  <c:v>27.567271091096568</c:v>
                </c:pt>
                <c:pt idx="39277">
                  <c:v>29.076983597145023</c:v>
                </c:pt>
                <c:pt idx="39278">
                  <c:v>30.189358573867217</c:v>
                </c:pt>
                <c:pt idx="39279">
                  <c:v>30.870597070484344</c:v>
                </c:pt>
                <c:pt idx="39280">
                  <c:v>32.31</c:v>
                </c:pt>
                <c:pt idx="39281">
                  <c:v>31.872611793809856</c:v>
                </c:pt>
                <c:pt idx="39282">
                  <c:v>30.627035564697906</c:v>
                </c:pt>
                <c:pt idx="39283">
                  <c:v>28.762899002369807</c:v>
                </c:pt>
                <c:pt idx="39284">
                  <c:v>22.134117548729456</c:v>
                </c:pt>
                <c:pt idx="39285">
                  <c:v>20.80039856816607</c:v>
                </c:pt>
                <c:pt idx="39286">
                  <c:v>19.777000000000001</c:v>
                </c:pt>
                <c:pt idx="39287">
                  <c:v>18.914235097458914</c:v>
                </c:pt>
                <c:pt idx="39288">
                  <c:v>18.154123959400412</c:v>
                </c:pt>
                <c:pt idx="39289">
                  <c:v>17.525664294277988</c:v>
                </c:pt>
                <c:pt idx="39290">
                  <c:v>16.998425097123491</c:v>
                </c:pt>
                <c:pt idx="39291">
                  <c:v>16.507682817886582</c:v>
                </c:pt>
                <c:pt idx="39292">
                  <c:v>16.046767592382011</c:v>
                </c:pt>
                <c:pt idx="39293">
                  <c:v>15.610823133094872</c:v>
                </c:pt>
                <c:pt idx="39294">
                  <c:v>15.196183335219517</c:v>
                </c:pt>
                <c:pt idx="39295">
                  <c:v>14.2</c:v>
                </c:pt>
                <c:pt idx="39296">
                  <c:v>16.752628211703875</c:v>
                </c:pt>
                <c:pt idx="39297">
                  <c:v>19.227696106887329</c:v>
                </c:pt>
                <c:pt idx="39298">
                  <c:v>21.549999999999997</c:v>
                </c:pt>
                <c:pt idx="39299">
                  <c:v>23.648977862392126</c:v>
                </c:pt>
                <c:pt idx="39300">
                  <c:v>25.460853313848975</c:v>
                </c:pt>
                <c:pt idx="39301">
                  <c:v>26.930573435631246</c:v>
                </c:pt>
                <c:pt idx="39302">
                  <c:v>28.013481525552852</c:v>
                </c:pt>
                <c:pt idx="39303">
                  <c:v>28.676673969279456</c:v>
                </c:pt>
                <c:pt idx="39304">
                  <c:v>31.358000000000001</c:v>
                </c:pt>
                <c:pt idx="39305">
                  <c:v>30.993078478859111</c:v>
                </c:pt>
                <c:pt idx="39306">
                  <c:v>29.953869909008311</c:v>
                </c:pt>
                <c:pt idx="39307">
                  <c:v>28.39858437475824</c:v>
                </c:pt>
                <c:pt idx="39308">
                  <c:v>21.41958919746067</c:v>
                </c:pt>
                <c:pt idx="39309">
                  <c:v>20.306841408943288</c:v>
                </c:pt>
                <c:pt idx="39310">
                  <c:v>19.452999999999999</c:v>
                </c:pt>
                <c:pt idx="39311">
                  <c:v>18.733178394921342</c:v>
                </c:pt>
                <c:pt idx="39312">
                  <c:v>18.099002830032294</c:v>
                </c:pt>
                <c:pt idx="39313">
                  <c:v>16.290347627186172</c:v>
                </c:pt>
                <c:pt idx="39314">
                  <c:v>15.789283425635091</c:v>
                </c:pt>
                <c:pt idx="39315">
                  <c:v>15.322904238275189</c:v>
                </c:pt>
                <c:pt idx="39316">
                  <c:v>14.884871328930425</c:v>
                </c:pt>
                <c:pt idx="39317">
                  <c:v>14.47056950237385</c:v>
                </c:pt>
                <c:pt idx="39318">
                  <c:v>14.076514659002946</c:v>
                </c:pt>
                <c:pt idx="39319">
                  <c:v>14.8</c:v>
                </c:pt>
                <c:pt idx="39320">
                  <c:v>16.935872585303244</c:v>
                </c:pt>
                <c:pt idx="39321">
                  <c:v>19.006847762905725</c:v>
                </c:pt>
                <c:pt idx="39322">
                  <c:v>20.95</c:v>
                </c:pt>
                <c:pt idx="39323">
                  <c:v>22.706287599144435</c:v>
                </c:pt>
                <c:pt idx="39324">
                  <c:v>24.222346650363431</c:v>
                </c:pt>
                <c:pt idx="39325">
                  <c:v>25.452112466548598</c:v>
                </c:pt>
                <c:pt idx="39326">
                  <c:v>26.358219235666674</c:v>
                </c:pt>
                <c:pt idx="39327">
                  <c:v>26.913135362050159</c:v>
                </c:pt>
                <c:pt idx="39328">
                  <c:v>31.12</c:v>
                </c:pt>
                <c:pt idx="39329">
                  <c:v>30.773195150121424</c:v>
                </c:pt>
                <c:pt idx="39330">
                  <c:v>29.785578495085911</c:v>
                </c:pt>
                <c:pt idx="39331">
                  <c:v>28.307505717855349</c:v>
                </c:pt>
                <c:pt idx="39332">
                  <c:v>19.990957109643475</c:v>
                </c:pt>
                <c:pt idx="39333">
                  <c:v>18.933452119137595</c:v>
                </c:pt>
                <c:pt idx="39334">
                  <c:v>18.122</c:v>
                </c:pt>
                <c:pt idx="39335">
                  <c:v>17.437914219286949</c:v>
                </c:pt>
                <c:pt idx="39336">
                  <c:v>16.835222547690268</c:v>
                </c:pt>
                <c:pt idx="39337">
                  <c:v>17.625664294277989</c:v>
                </c:pt>
                <c:pt idx="39338">
                  <c:v>17.098425097123492</c:v>
                </c:pt>
                <c:pt idx="39339">
                  <c:v>16.60768281788658</c:v>
                </c:pt>
                <c:pt idx="39340">
                  <c:v>16.146767592382012</c:v>
                </c:pt>
                <c:pt idx="39341">
                  <c:v>15.710823133094872</c:v>
                </c:pt>
                <c:pt idx="39342">
                  <c:v>15.296183335219517</c:v>
                </c:pt>
                <c:pt idx="39343">
                  <c:v>13.7</c:v>
                </c:pt>
                <c:pt idx="39344">
                  <c:v>16.356817118304033</c:v>
                </c:pt>
                <c:pt idx="39345">
                  <c:v>18.932908192882731</c:v>
                </c:pt>
                <c:pt idx="39346">
                  <c:v>21.349999999999998</c:v>
                </c:pt>
                <c:pt idx="39347">
                  <c:v>23.534650428204053</c:v>
                </c:pt>
                <c:pt idx="39348">
                  <c:v>25.420479979720362</c:v>
                </c:pt>
                <c:pt idx="39349">
                  <c:v>26.950188677901913</c:v>
                </c:pt>
                <c:pt idx="39350">
                  <c:v>28.077297098024395</c:v>
                </c:pt>
                <c:pt idx="39351">
                  <c:v>28.767558621086785</c:v>
                </c:pt>
                <c:pt idx="39352">
                  <c:v>31.358000000000001</c:v>
                </c:pt>
                <c:pt idx="39353">
                  <c:v>30.993078478859111</c:v>
                </c:pt>
                <c:pt idx="39354">
                  <c:v>29.953869909008311</c:v>
                </c:pt>
                <c:pt idx="39355">
                  <c:v>28.39858437475824</c:v>
                </c:pt>
                <c:pt idx="39356">
                  <c:v>21.519589197460672</c:v>
                </c:pt>
                <c:pt idx="39357">
                  <c:v>20.40684140894329</c:v>
                </c:pt>
                <c:pt idx="39358">
                  <c:v>19.553000000000001</c:v>
                </c:pt>
                <c:pt idx="39359">
                  <c:v>18.83317839492134</c:v>
                </c:pt>
                <c:pt idx="39360">
                  <c:v>18.199002830032295</c:v>
                </c:pt>
                <c:pt idx="39361">
                  <c:v>19.518973818694867</c:v>
                </c:pt>
                <c:pt idx="39362">
                  <c:v>18.954341770678347</c:v>
                </c:pt>
                <c:pt idx="39363">
                  <c:v>18.42879507447428</c:v>
                </c:pt>
                <c:pt idx="39364">
                  <c:v>17.935190825884284</c:v>
                </c:pt>
                <c:pt idx="39365">
                  <c:v>17.468328319839191</c:v>
                </c:pt>
                <c:pt idx="39366">
                  <c:v>17.024281444100335</c:v>
                </c:pt>
                <c:pt idx="39367">
                  <c:v>14.9</c:v>
                </c:pt>
                <c:pt idx="39368">
                  <c:v>17.817289384804429</c:v>
                </c:pt>
                <c:pt idx="39369">
                  <c:v>20.645938407871235</c:v>
                </c:pt>
                <c:pt idx="39370">
                  <c:v>23.299999999999997</c:v>
                </c:pt>
                <c:pt idx="39371">
                  <c:v>25.69883184273386</c:v>
                </c:pt>
                <c:pt idx="39372">
                  <c:v>27.769546644398829</c:v>
                </c:pt>
                <c:pt idx="39373">
                  <c:v>29.449226783578567</c:v>
                </c:pt>
                <c:pt idx="39374">
                  <c:v>30.686836029203256</c:v>
                </c:pt>
                <c:pt idx="39375">
                  <c:v>31.444770250605089</c:v>
                </c:pt>
                <c:pt idx="39376">
                  <c:v>31.698</c:v>
                </c:pt>
                <c:pt idx="39377">
                  <c:v>31.307197519912947</c:v>
                </c:pt>
                <c:pt idx="39378">
                  <c:v>30.194286214611736</c:v>
                </c:pt>
                <c:pt idx="39379">
                  <c:v>28.528696741762371</c:v>
                </c:pt>
                <c:pt idx="39380">
                  <c:v>23.689063608628093</c:v>
                </c:pt>
                <c:pt idx="39381">
                  <c:v>22.497397537237141</c:v>
                </c:pt>
                <c:pt idx="39382">
                  <c:v>21.582999999999998</c:v>
                </c:pt>
                <c:pt idx="39383">
                  <c:v>20.81212721725619</c:v>
                </c:pt>
                <c:pt idx="39384">
                  <c:v>20.132974661949479</c:v>
                </c:pt>
                <c:pt idx="39385">
                  <c:v>18.648340484511237</c:v>
                </c:pt>
                <c:pt idx="39386">
                  <c:v>18.136058427701549</c:v>
                </c:pt>
                <c:pt idx="39387">
                  <c:v>17.659237915251499</c:v>
                </c:pt>
                <c:pt idx="39388">
                  <c:v>17.211398298981106</c:v>
                </c:pt>
                <c:pt idx="39389">
                  <c:v>16.787821058397146</c:v>
                </c:pt>
                <c:pt idx="39390">
                  <c:v>16.38494409166719</c:v>
                </c:pt>
                <c:pt idx="39391">
                  <c:v>16.600000000000001</c:v>
                </c:pt>
                <c:pt idx="39392">
                  <c:v>18.874791127436787</c:v>
                </c:pt>
                <c:pt idx="39393">
                  <c:v>21.08046387756626</c:v>
                </c:pt>
                <c:pt idx="39394">
                  <c:v>23.15</c:v>
                </c:pt>
                <c:pt idx="39395">
                  <c:v>25.020517686893662</c:v>
                </c:pt>
                <c:pt idx="39396">
                  <c:v>26.635182204858612</c:v>
                </c:pt>
                <c:pt idx="39397">
                  <c:v>27.944932789576143</c:v>
                </c:pt>
                <c:pt idx="39398">
                  <c:v>28.909973332295401</c:v>
                </c:pt>
                <c:pt idx="39399">
                  <c:v>29.500981564459924</c:v>
                </c:pt>
                <c:pt idx="39400">
                  <c:v>31.222000000000001</c:v>
                </c:pt>
                <c:pt idx="39401">
                  <c:v>30.867430862437576</c:v>
                </c:pt>
                <c:pt idx="39402">
                  <c:v>29.857703386766939</c:v>
                </c:pt>
                <c:pt idx="39403">
                  <c:v>28.346539427956589</c:v>
                </c:pt>
                <c:pt idx="39404">
                  <c:v>22.431799432993699</c:v>
                </c:pt>
                <c:pt idx="39405">
                  <c:v>21.350618957625748</c:v>
                </c:pt>
                <c:pt idx="39406">
                  <c:v>20.521000000000001</c:v>
                </c:pt>
                <c:pt idx="39407">
                  <c:v>19.821598865987404</c:v>
                </c:pt>
                <c:pt idx="39408">
                  <c:v>19.205414097265422</c:v>
                </c:pt>
                <c:pt idx="39409">
                  <c:v>19.67027620043681</c:v>
                </c:pt>
                <c:pt idx="39410">
                  <c:v>19.057033446299663</c:v>
                </c:pt>
                <c:pt idx="39411">
                  <c:v>18.486241008038292</c:v>
                </c:pt>
                <c:pt idx="39412">
                  <c:v>17.950141029437233</c:v>
                </c:pt>
                <c:pt idx="39413">
                  <c:v>17.443085062606805</c:v>
                </c:pt>
                <c:pt idx="39414">
                  <c:v>16.960808985645397</c:v>
                </c:pt>
                <c:pt idx="39415">
                  <c:v>16</c:v>
                </c:pt>
                <c:pt idx="39416">
                  <c:v>18.934654202571121</c:v>
                </c:pt>
                <c:pt idx="39417">
                  <c:v>21.7801404222038</c:v>
                </c:pt>
                <c:pt idx="39418">
                  <c:v>24.449999999999996</c:v>
                </c:pt>
                <c:pt idx="39419">
                  <c:v>26.863110603702513</c:v>
                </c:pt>
                <c:pt idx="39420">
                  <c:v>28.946151088710728</c:v>
                </c:pt>
                <c:pt idx="39421">
                  <c:v>30.635829323957012</c:v>
                </c:pt>
                <c:pt idx="39422">
                  <c:v>31.880805291281849</c:v>
                </c:pt>
                <c:pt idx="39423">
                  <c:v>32.643251025906309</c:v>
                </c:pt>
                <c:pt idx="39424">
                  <c:v>32.14</c:v>
                </c:pt>
                <c:pt idx="39425">
                  <c:v>31.715552273282935</c:v>
                </c:pt>
                <c:pt idx="39426">
                  <c:v>30.50682741189619</c:v>
                </c:pt>
                <c:pt idx="39427">
                  <c:v>28.697842818867741</c:v>
                </c:pt>
                <c:pt idx="39428">
                  <c:v>24.199380343145744</c:v>
                </c:pt>
                <c:pt idx="39429">
                  <c:v>22.905120504019145</c:v>
                </c:pt>
                <c:pt idx="39430">
                  <c:v>21.911999999999999</c:v>
                </c:pt>
                <c:pt idx="39431">
                  <c:v>21.074760686291491</c:v>
                </c:pt>
                <c:pt idx="39432">
                  <c:v>20.337138043441819</c:v>
                </c:pt>
                <c:pt idx="39433">
                  <c:v>17.490347627186175</c:v>
                </c:pt>
                <c:pt idx="39434">
                  <c:v>16.989283425635094</c:v>
                </c:pt>
                <c:pt idx="39435">
                  <c:v>16.522904238275189</c:v>
                </c:pt>
                <c:pt idx="39436">
                  <c:v>16.084871328930426</c:v>
                </c:pt>
                <c:pt idx="39437">
                  <c:v>15.670569502373851</c:v>
                </c:pt>
                <c:pt idx="39438">
                  <c:v>15.276514659002945</c:v>
                </c:pt>
                <c:pt idx="39439">
                  <c:v>16.5</c:v>
                </c:pt>
                <c:pt idx="39440">
                  <c:v>18.54904849646978</c:v>
                </c:pt>
                <c:pt idx="39441">
                  <c:v>20.535837691242889</c:v>
                </c:pt>
                <c:pt idx="39442">
                  <c:v>22.4</c:v>
                </c:pt>
                <c:pt idx="39443">
                  <c:v>24.084893794301163</c:v>
                </c:pt>
                <c:pt idx="39444">
                  <c:v>25.53932442880394</c:v>
                </c:pt>
                <c:pt idx="39445">
                  <c:v>26.719099764656377</c:v>
                </c:pt>
                <c:pt idx="39446">
                  <c:v>27.588372925273717</c:v>
                </c:pt>
                <c:pt idx="39447">
                  <c:v>28.120731485544056</c:v>
                </c:pt>
                <c:pt idx="39448">
                  <c:v>31.12</c:v>
                </c:pt>
                <c:pt idx="39449">
                  <c:v>30.773195150121424</c:v>
                </c:pt>
                <c:pt idx="39450">
                  <c:v>29.785578495085911</c:v>
                </c:pt>
                <c:pt idx="39451">
                  <c:v>28.307505717855349</c:v>
                </c:pt>
                <c:pt idx="39452">
                  <c:v>21.190957109643474</c:v>
                </c:pt>
                <c:pt idx="39453">
                  <c:v>20.133452119137594</c:v>
                </c:pt>
                <c:pt idx="39454">
                  <c:v>19.321999999999999</c:v>
                </c:pt>
                <c:pt idx="39455">
                  <c:v>18.637914219286948</c:v>
                </c:pt>
                <c:pt idx="39456">
                  <c:v>18.035222547690267</c:v>
                </c:pt>
                <c:pt idx="39457">
                  <c:v>15.831614295553432</c:v>
                </c:pt>
                <c:pt idx="39458">
                  <c:v>15.225850111588692</c:v>
                </c:pt>
                <c:pt idx="39459">
                  <c:v>14.662018556720751</c:v>
                </c:pt>
                <c:pt idx="39460">
                  <c:v>14.13245638273678</c:v>
                </c:pt>
                <c:pt idx="39461">
                  <c:v>13.631584025257938</c:v>
                </c:pt>
                <c:pt idx="39462">
                  <c:v>13.155189363869232</c:v>
                </c:pt>
                <c:pt idx="39463">
                  <c:v>14.9</c:v>
                </c:pt>
                <c:pt idx="39464">
                  <c:v>17.331074487337023</c:v>
                </c:pt>
                <c:pt idx="39465">
                  <c:v>19.688282006559362</c:v>
                </c:pt>
                <c:pt idx="39466">
                  <c:v>21.9</c:v>
                </c:pt>
                <c:pt idx="39467">
                  <c:v>23.899026535611547</c:v>
                </c:pt>
                <c:pt idx="39468">
                  <c:v>25.624622203665691</c:v>
                </c:pt>
                <c:pt idx="39469">
                  <c:v>27.024355652982138</c:v>
                </c:pt>
                <c:pt idx="39470">
                  <c:v>28.055696691002716</c:v>
                </c:pt>
                <c:pt idx="39471">
                  <c:v>28.687308542170911</c:v>
                </c:pt>
                <c:pt idx="39472">
                  <c:v>32.072000000000003</c:v>
                </c:pt>
                <c:pt idx="39473">
                  <c:v>31.652728465072165</c:v>
                </c:pt>
                <c:pt idx="39474">
                  <c:v>30.458744150775502</c:v>
                </c:pt>
                <c:pt idx="39475">
                  <c:v>28.671820345466916</c:v>
                </c:pt>
                <c:pt idx="39476">
                  <c:v>20.305485460912259</c:v>
                </c:pt>
                <c:pt idx="39477">
                  <c:v>19.027009278360374</c:v>
                </c:pt>
                <c:pt idx="39478">
                  <c:v>18.045999999999999</c:v>
                </c:pt>
                <c:pt idx="39479">
                  <c:v>17.218970921824521</c:v>
                </c:pt>
                <c:pt idx="39480">
                  <c:v>16.490343677058384</c:v>
                </c:pt>
                <c:pt idx="39481">
                  <c:v>17.818973818694868</c:v>
                </c:pt>
                <c:pt idx="39482">
                  <c:v>17.254341770678348</c:v>
                </c:pt>
                <c:pt idx="39483">
                  <c:v>16.728795074474281</c:v>
                </c:pt>
                <c:pt idx="39484">
                  <c:v>16.235190825884285</c:v>
                </c:pt>
                <c:pt idx="39485">
                  <c:v>15.76832831983919</c:v>
                </c:pt>
                <c:pt idx="39486">
                  <c:v>15.324281444100334</c:v>
                </c:pt>
                <c:pt idx="39487">
                  <c:v>12.7</c:v>
                </c:pt>
                <c:pt idx="39488">
                  <c:v>15.704113473637895</c:v>
                </c:pt>
                <c:pt idx="39489">
                  <c:v>18.616948479534067</c:v>
                </c:pt>
                <c:pt idx="39490">
                  <c:v>21.349999999999998</c:v>
                </c:pt>
                <c:pt idx="39491">
                  <c:v>23.820225647577129</c:v>
                </c:pt>
                <c:pt idx="39492">
                  <c:v>25.95256886595832</c:v>
                </c:pt>
                <c:pt idx="39493">
                  <c:v>27.682239485470788</c:v>
                </c:pt>
                <c:pt idx="39494">
                  <c:v>28.956682339596213</c:v>
                </c:pt>
                <c:pt idx="39495">
                  <c:v>29.737174127111199</c:v>
                </c:pt>
                <c:pt idx="39496">
                  <c:v>31.698</c:v>
                </c:pt>
                <c:pt idx="39497">
                  <c:v>31.307197519912947</c:v>
                </c:pt>
                <c:pt idx="39498">
                  <c:v>30.194286214611736</c:v>
                </c:pt>
                <c:pt idx="39499">
                  <c:v>28.528696741762371</c:v>
                </c:pt>
                <c:pt idx="39500">
                  <c:v>21.989063608628094</c:v>
                </c:pt>
                <c:pt idx="39501">
                  <c:v>20.797397537237138</c:v>
                </c:pt>
                <c:pt idx="39502">
                  <c:v>19.882999999999999</c:v>
                </c:pt>
                <c:pt idx="39503">
                  <c:v>19.112127217256187</c:v>
                </c:pt>
                <c:pt idx="39504">
                  <c:v>18.43297466194948</c:v>
                </c:pt>
                <c:pt idx="39505">
                  <c:v>19.180311913811494</c:v>
                </c:pt>
                <c:pt idx="39506">
                  <c:v>18.62315843596738</c:v>
                </c:pt>
                <c:pt idx="39507">
                  <c:v>18.104572623156741</c:v>
                </c:pt>
                <c:pt idx="39508">
                  <c:v>17.617506179183831</c:v>
                </c:pt>
                <c:pt idx="39509">
                  <c:v>17.156827282490326</c:v>
                </c:pt>
                <c:pt idx="39510">
                  <c:v>16.718661822324172</c:v>
                </c:pt>
                <c:pt idx="39511">
                  <c:v>14.9</c:v>
                </c:pt>
                <c:pt idx="39512">
                  <c:v>17.730465295970966</c:v>
                </c:pt>
                <c:pt idx="39513">
                  <c:v>20.4749283362084</c:v>
                </c:pt>
                <c:pt idx="39514">
                  <c:v>23.049999999999997</c:v>
                </c:pt>
                <c:pt idx="39515">
                  <c:v>25.377438037890588</c:v>
                </c:pt>
                <c:pt idx="39516">
                  <c:v>27.38652442283934</c:v>
                </c:pt>
                <c:pt idx="39517">
                  <c:v>29.016214081686346</c:v>
                </c:pt>
                <c:pt idx="39518">
                  <c:v>30.216989718810304</c:v>
                </c:pt>
                <c:pt idx="39519">
                  <c:v>30.952366374098986</c:v>
                </c:pt>
                <c:pt idx="39520">
                  <c:v>31.63</c:v>
                </c:pt>
                <c:pt idx="39521">
                  <c:v>31.244373711702178</c:v>
                </c:pt>
                <c:pt idx="39522">
                  <c:v>30.146202953491049</c:v>
                </c:pt>
                <c:pt idx="39523">
                  <c:v>28.502674268361545</c:v>
                </c:pt>
                <c:pt idx="39524">
                  <c:v>23.295168726394611</c:v>
                </c:pt>
                <c:pt idx="39525">
                  <c:v>22.119286311578371</c:v>
                </c:pt>
                <c:pt idx="39526">
                  <c:v>21.216999999999999</c:v>
                </c:pt>
                <c:pt idx="39527">
                  <c:v>20.456337452789221</c:v>
                </c:pt>
                <c:pt idx="39528">
                  <c:v>19.786180295566044</c:v>
                </c:pt>
                <c:pt idx="39529">
                  <c:v>19.190347627186174</c:v>
                </c:pt>
                <c:pt idx="39530">
                  <c:v>18.689283425635093</c:v>
                </c:pt>
                <c:pt idx="39531">
                  <c:v>18.222904238275191</c:v>
                </c:pt>
                <c:pt idx="39532">
                  <c:v>17.784871328930425</c:v>
                </c:pt>
                <c:pt idx="39533">
                  <c:v>17.370569502373854</c:v>
                </c:pt>
                <c:pt idx="39534">
                  <c:v>16.976514659002945</c:v>
                </c:pt>
                <c:pt idx="39535">
                  <c:v>16.3</c:v>
                </c:pt>
                <c:pt idx="39536">
                  <c:v>18.678980034036947</c:v>
                </c:pt>
                <c:pt idx="39537">
                  <c:v>20.985675963561661</c:v>
                </c:pt>
                <c:pt idx="39538">
                  <c:v>23.15</c:v>
                </c:pt>
                <c:pt idx="39539">
                  <c:v>25.106190252705588</c:v>
                </c:pt>
                <c:pt idx="39540">
                  <c:v>26.794808870729998</c:v>
                </c:pt>
                <c:pt idx="39541">
                  <c:v>28.16454803184681</c:v>
                </c:pt>
                <c:pt idx="39542">
                  <c:v>29.173788904766944</c:v>
                </c:pt>
                <c:pt idx="39543">
                  <c:v>29.791866216267252</c:v>
                </c:pt>
                <c:pt idx="39544">
                  <c:v>31.12</c:v>
                </c:pt>
                <c:pt idx="39545">
                  <c:v>30.773195150121424</c:v>
                </c:pt>
                <c:pt idx="39546">
                  <c:v>29.785578495085911</c:v>
                </c:pt>
                <c:pt idx="39547">
                  <c:v>28.307505717855349</c:v>
                </c:pt>
                <c:pt idx="39548">
                  <c:v>22.890957109643473</c:v>
                </c:pt>
                <c:pt idx="39549">
                  <c:v>21.833452119137597</c:v>
                </c:pt>
                <c:pt idx="39550">
                  <c:v>21.021999999999998</c:v>
                </c:pt>
                <c:pt idx="39551">
                  <c:v>20.337914219286951</c:v>
                </c:pt>
                <c:pt idx="39552">
                  <c:v>19.735222547690267</c:v>
                </c:pt>
                <c:pt idx="39553">
                  <c:v>17.112283343111748</c:v>
                </c:pt>
                <c:pt idx="39554">
                  <c:v>16.510258444233209</c:v>
                </c:pt>
                <c:pt idx="39555">
                  <c:v>15.949907331061983</c:v>
                </c:pt>
                <c:pt idx="39556">
                  <c:v>15.423614059386555</c:v>
                </c:pt>
                <c:pt idx="39557">
                  <c:v>14.925833506583507</c:v>
                </c:pt>
                <c:pt idx="39558">
                  <c:v>14.452379552981151</c:v>
                </c:pt>
                <c:pt idx="39559">
                  <c:v>16.600000000000001</c:v>
                </c:pt>
                <c:pt idx="39560">
                  <c:v>18.944250398503563</c:v>
                </c:pt>
                <c:pt idx="39561">
                  <c:v>21.21727193489653</c:v>
                </c:pt>
                <c:pt idx="39562">
                  <c:v>23.35</c:v>
                </c:pt>
                <c:pt idx="39563">
                  <c:v>25.277632730768282</c:v>
                </c:pt>
                <c:pt idx="39564">
                  <c:v>26.941599982106204</c:v>
                </c:pt>
                <c:pt idx="39565">
                  <c:v>28.291342951089923</c:v>
                </c:pt>
                <c:pt idx="39566">
                  <c:v>29.285850380609766</c:v>
                </c:pt>
                <c:pt idx="39567">
                  <c:v>29.894904665664811</c:v>
                </c:pt>
                <c:pt idx="39568">
                  <c:v>32.037999999999997</c:v>
                </c:pt>
                <c:pt idx="39569">
                  <c:v>31.621316560966783</c:v>
                </c:pt>
                <c:pt idx="39570">
                  <c:v>30.434702520215161</c:v>
                </c:pt>
                <c:pt idx="39571">
                  <c:v>28.658809108766501</c:v>
                </c:pt>
                <c:pt idx="39572">
                  <c:v>21.55853801979552</c:v>
                </c:pt>
                <c:pt idx="39573">
                  <c:v>20.287953665530992</c:v>
                </c:pt>
                <c:pt idx="39574">
                  <c:v>19.313000000000002</c:v>
                </c:pt>
                <c:pt idx="39575">
                  <c:v>18.491076039591036</c:v>
                </c:pt>
                <c:pt idx="39576">
                  <c:v>17.766946493866662</c:v>
                </c:pt>
                <c:pt idx="39577">
                  <c:v>16.657635723578242</c:v>
                </c:pt>
                <c:pt idx="39578">
                  <c:v>16.085525105389319</c:v>
                </c:pt>
                <c:pt idx="39579">
                  <c:v>15.553017525791821</c:v>
                </c:pt>
                <c:pt idx="39580">
                  <c:v>15.052875472584738</c:v>
                </c:pt>
                <c:pt idx="39581">
                  <c:v>14.579829357188052</c:v>
                </c:pt>
                <c:pt idx="39582">
                  <c:v>14.129901065876497</c:v>
                </c:pt>
                <c:pt idx="39583">
                  <c:v>14</c:v>
                </c:pt>
                <c:pt idx="39584">
                  <c:v>16.604722665003955</c:v>
                </c:pt>
                <c:pt idx="39585">
                  <c:v>19.130302149885033</c:v>
                </c:pt>
                <c:pt idx="39586">
                  <c:v>21.5</c:v>
                </c:pt>
                <c:pt idx="39587">
                  <c:v>23.641814145298088</c:v>
                </c:pt>
                <c:pt idx="39588">
                  <c:v>25.490666646784668</c:v>
                </c:pt>
                <c:pt idx="39589">
                  <c:v>26.99038105676658</c:v>
                </c:pt>
                <c:pt idx="39590">
                  <c:v>28.095389311788622</c:v>
                </c:pt>
                <c:pt idx="39591">
                  <c:v>28.772116295183121</c:v>
                </c:pt>
                <c:pt idx="39592">
                  <c:v>31.766000000000002</c:v>
                </c:pt>
                <c:pt idx="39593">
                  <c:v>31.370021328123716</c:v>
                </c:pt>
                <c:pt idx="39594">
                  <c:v>30.242369475732421</c:v>
                </c:pt>
                <c:pt idx="39595">
                  <c:v>28.5547192151632</c:v>
                </c:pt>
                <c:pt idx="39596">
                  <c:v>20.882958490861579</c:v>
                </c:pt>
                <c:pt idx="39597">
                  <c:v>19.675508762895909</c:v>
                </c:pt>
                <c:pt idx="39598">
                  <c:v>18.748999999999999</c:v>
                </c:pt>
                <c:pt idx="39599">
                  <c:v>17.967916981723157</c:v>
                </c:pt>
                <c:pt idx="39600">
                  <c:v>17.279769028332915</c:v>
                </c:pt>
                <c:pt idx="39601">
                  <c:v>14.828269057761872</c:v>
                </c:pt>
                <c:pt idx="39602">
                  <c:v>14.203808448366122</c:v>
                </c:pt>
                <c:pt idx="39603">
                  <c:v>13.622574685014602</c:v>
                </c:pt>
                <c:pt idx="39604">
                  <c:v>13.076667999487917</c:v>
                </c:pt>
                <c:pt idx="39605">
                  <c:v>12.560336618630098</c:v>
                </c:pt>
                <c:pt idx="39606">
                  <c:v>12.069238418309642</c:v>
                </c:pt>
                <c:pt idx="39607">
                  <c:v>13.7</c:v>
                </c:pt>
                <c:pt idx="39608">
                  <c:v>16.235263393937181</c:v>
                </c:pt>
                <c:pt idx="39609">
                  <c:v>18.693494092554765</c:v>
                </c:pt>
                <c:pt idx="39610">
                  <c:v>21</c:v>
                </c:pt>
                <c:pt idx="39611">
                  <c:v>23.084699101423475</c:v>
                </c:pt>
                <c:pt idx="39612">
                  <c:v>24.884248869537082</c:v>
                </c:pt>
                <c:pt idx="39613">
                  <c:v>26.343970895252802</c:v>
                </c:pt>
                <c:pt idx="39614">
                  <c:v>27.41951226347426</c:v>
                </c:pt>
                <c:pt idx="39615">
                  <c:v>28.078193193978237</c:v>
                </c:pt>
                <c:pt idx="39616">
                  <c:v>32.242000000000004</c:v>
                </c:pt>
                <c:pt idx="39617">
                  <c:v>31.809787985599087</c:v>
                </c:pt>
                <c:pt idx="39618">
                  <c:v>30.578952303577218</c:v>
                </c:pt>
                <c:pt idx="39619">
                  <c:v>28.736876528968981</c:v>
                </c:pt>
                <c:pt idx="39620">
                  <c:v>19.440222666495973</c:v>
                </c:pt>
                <c:pt idx="39621">
                  <c:v>18.122287342507299</c:v>
                </c:pt>
                <c:pt idx="39622">
                  <c:v>17.111000000000001</c:v>
                </c:pt>
                <c:pt idx="39623">
                  <c:v>16.258445332991943</c:v>
                </c:pt>
                <c:pt idx="39624">
                  <c:v>15.507329593016975</c:v>
                </c:pt>
                <c:pt idx="39625">
                  <c:v>15.250204773687447</c:v>
                </c:pt>
                <c:pt idx="39626">
                  <c:v>14.524783466964237</c:v>
                </c:pt>
                <c:pt idx="39627">
                  <c:v>13.849577777801395</c:v>
                </c:pt>
                <c:pt idx="39628">
                  <c:v>13.215410729944047</c:v>
                </c:pt>
                <c:pt idx="39629">
                  <c:v>12.615600622839754</c:v>
                </c:pt>
                <c:pt idx="39630">
                  <c:v>12.045103312287846</c:v>
                </c:pt>
                <c:pt idx="39631">
                  <c:v>11.6</c:v>
                </c:pt>
                <c:pt idx="39632">
                  <c:v>14.951409828971755</c:v>
                </c:pt>
                <c:pt idx="39633">
                  <c:v>18.200988766185404</c:v>
                </c:pt>
                <c:pt idx="39634">
                  <c:v>21.249999999999996</c:v>
                </c:pt>
                <c:pt idx="39635">
                  <c:v>24.005800866950203</c:v>
                </c:pt>
                <c:pt idx="39636">
                  <c:v>26.384657752196276</c:v>
                </c:pt>
                <c:pt idx="39637">
                  <c:v>28.314290293039662</c:v>
                </c:pt>
                <c:pt idx="39638">
                  <c:v>29.73606758116803</c:v>
                </c:pt>
                <c:pt idx="39639">
                  <c:v>30.606789633135612</c:v>
                </c:pt>
                <c:pt idx="39640">
                  <c:v>33.159999999999997</c:v>
                </c:pt>
                <c:pt idx="39641">
                  <c:v>32.657909396444445</c:v>
                </c:pt>
                <c:pt idx="39642">
                  <c:v>31.228076328706468</c:v>
                </c:pt>
                <c:pt idx="39643">
                  <c:v>29.088179919880133</c:v>
                </c:pt>
                <c:pt idx="39644">
                  <c:v>20.607803576648013</c:v>
                </c:pt>
                <c:pt idx="39645">
                  <c:v>19.076788888900698</c:v>
                </c:pt>
                <c:pt idx="39646">
                  <c:v>17.902000000000001</c:v>
                </c:pt>
                <c:pt idx="39647">
                  <c:v>16.911607153296032</c:v>
                </c:pt>
                <c:pt idx="39648">
                  <c:v>16.039053539193372</c:v>
                </c:pt>
                <c:pt idx="39649">
                  <c:v>16.102247629737064</c:v>
                </c:pt>
                <c:pt idx="39650">
                  <c:v>15.444133454565492</c:v>
                </c:pt>
                <c:pt idx="39651">
                  <c:v>14.831575715943533</c:v>
                </c:pt>
                <c:pt idx="39652">
                  <c:v>14.256248909639959</c:v>
                </c:pt>
                <c:pt idx="39653">
                  <c:v>13.712091286699982</c:v>
                </c:pt>
                <c:pt idx="39654">
                  <c:v>13.194526716302375</c:v>
                </c:pt>
                <c:pt idx="39655">
                  <c:v>11.5</c:v>
                </c:pt>
                <c:pt idx="39656">
                  <c:v>14.764585740138291</c:v>
                </c:pt>
                <c:pt idx="39657">
                  <c:v>17.929978694522571</c:v>
                </c:pt>
                <c:pt idx="39658">
                  <c:v>20.9</c:v>
                </c:pt>
                <c:pt idx="39659">
                  <c:v>23.584407062106941</c:v>
                </c:pt>
                <c:pt idx="39660">
                  <c:v>25.901635530636788</c:v>
                </c:pt>
                <c:pt idx="39661">
                  <c:v>27.781277591147447</c:v>
                </c:pt>
                <c:pt idx="39662">
                  <c:v>29.166221270775075</c:v>
                </c:pt>
                <c:pt idx="39663">
                  <c:v>30.014385756629512</c:v>
                </c:pt>
                <c:pt idx="39664">
                  <c:v>32.548000000000002</c:v>
                </c:pt>
                <c:pt idx="39665">
                  <c:v>32.09249512254754</c:v>
                </c:pt>
                <c:pt idx="39666">
                  <c:v>30.795326978620302</c:v>
                </c:pt>
                <c:pt idx="39667">
                  <c:v>28.853977659272697</c:v>
                </c:pt>
                <c:pt idx="39668">
                  <c:v>20.962749636546654</c:v>
                </c:pt>
                <c:pt idx="39669">
                  <c:v>19.573787857971766</c:v>
                </c:pt>
                <c:pt idx="39670">
                  <c:v>18.507999999999999</c:v>
                </c:pt>
                <c:pt idx="39671">
                  <c:v>17.609499273093306</c:v>
                </c:pt>
                <c:pt idx="39672">
                  <c:v>16.81790424174244</c:v>
                </c:pt>
                <c:pt idx="39673">
                  <c:v>18.060240487062128</c:v>
                </c:pt>
                <c:pt idx="39674">
                  <c:v>17.390908456631948</c:v>
                </c:pt>
                <c:pt idx="39675">
                  <c:v>16.767909392919844</c:v>
                </c:pt>
                <c:pt idx="39676">
                  <c:v>16.182775879690642</c:v>
                </c:pt>
                <c:pt idx="39677">
                  <c:v>15.629342842723277</c:v>
                </c:pt>
                <c:pt idx="39678">
                  <c:v>15.102956148966621</c:v>
                </c:pt>
                <c:pt idx="39679">
                  <c:v>12.7</c:v>
                </c:pt>
                <c:pt idx="39680">
                  <c:v>16.13823391780522</c:v>
                </c:pt>
                <c:pt idx="39681">
                  <c:v>19.47199883784824</c:v>
                </c:pt>
                <c:pt idx="39682">
                  <c:v>22.599999999999998</c:v>
                </c:pt>
                <c:pt idx="39683">
                  <c:v>25.42719467179348</c:v>
                </c:pt>
                <c:pt idx="39684">
                  <c:v>27.867679973755763</c:v>
                </c:pt>
                <c:pt idx="39685">
                  <c:v>29.847302994931884</c:v>
                </c:pt>
                <c:pt idx="39686">
                  <c:v>31.305913891560984</c:v>
                </c:pt>
                <c:pt idx="39687">
                  <c:v>32.199193509641717</c:v>
                </c:pt>
                <c:pt idx="39688">
                  <c:v>32.65</c:v>
                </c:pt>
                <c:pt idx="39689">
                  <c:v>32.186730834863688</c:v>
                </c:pt>
                <c:pt idx="39690">
                  <c:v>30.867451870301327</c:v>
                </c:pt>
                <c:pt idx="39691">
                  <c:v>28.893011369373937</c:v>
                </c:pt>
                <c:pt idx="39692">
                  <c:v>23.00359195989688</c:v>
                </c:pt>
                <c:pt idx="39693">
                  <c:v>21.590954696459924</c:v>
                </c:pt>
                <c:pt idx="39694">
                  <c:v>20.507000000000001</c:v>
                </c:pt>
                <c:pt idx="39695">
                  <c:v>19.593183919793759</c:v>
                </c:pt>
                <c:pt idx="39696">
                  <c:v>18.788095791317595</c:v>
                </c:pt>
                <c:pt idx="39697">
                  <c:v>17.792952390670056</c:v>
                </c:pt>
                <c:pt idx="39698">
                  <c:v>17.194666776877717</c:v>
                </c:pt>
                <c:pt idx="39699">
                  <c:v>16.637796105403211</c:v>
                </c:pt>
                <c:pt idx="39700">
                  <c:v>16.114771736036325</c:v>
                </c:pt>
                <c:pt idx="39701">
                  <c:v>15.620082987909074</c:v>
                </c:pt>
                <c:pt idx="39702">
                  <c:v>15.149569742093068</c:v>
                </c:pt>
                <c:pt idx="39703">
                  <c:v>14.6</c:v>
                </c:pt>
                <c:pt idx="39704">
                  <c:v>17.395735660437577</c:v>
                </c:pt>
                <c:pt idx="39705">
                  <c:v>20.106524307543268</c:v>
                </c:pt>
                <c:pt idx="39706">
                  <c:v>22.65</c:v>
                </c:pt>
                <c:pt idx="39707">
                  <c:v>24.948880515953284</c:v>
                </c:pt>
                <c:pt idx="39708">
                  <c:v>26.933315534215545</c:v>
                </c:pt>
                <c:pt idx="39709">
                  <c:v>28.543009000929462</c:v>
                </c:pt>
                <c:pt idx="39710">
                  <c:v>29.729051194653124</c:v>
                </c:pt>
                <c:pt idx="39711">
                  <c:v>30.455404823496551</c:v>
                </c:pt>
                <c:pt idx="39712">
                  <c:v>32.004000000000005</c:v>
                </c:pt>
                <c:pt idx="39713">
                  <c:v>31.5899046568614</c:v>
                </c:pt>
                <c:pt idx="39714">
                  <c:v>30.410660889654821</c:v>
                </c:pt>
                <c:pt idx="39715">
                  <c:v>28.64579787206609</c:v>
                </c:pt>
                <c:pt idx="39716">
                  <c:v>22.211590578678774</c:v>
                </c:pt>
                <c:pt idx="39717">
                  <c:v>20.948898052701605</c:v>
                </c:pt>
                <c:pt idx="39718">
                  <c:v>19.979999999999997</c:v>
                </c:pt>
                <c:pt idx="39719">
                  <c:v>19.163181157357549</c:v>
                </c:pt>
                <c:pt idx="39720">
                  <c:v>18.443549310674943</c:v>
                </c:pt>
                <c:pt idx="39721">
                  <c:v>15.618233344387191</c:v>
                </c:pt>
                <c:pt idx="39722">
                  <c:v>14.937683458698407</c:v>
                </c:pt>
                <c:pt idx="39723">
                  <c:v>14.304243069896152</c:v>
                </c:pt>
                <c:pt idx="39724">
                  <c:v>13.709302849741322</c:v>
                </c:pt>
                <c:pt idx="39725">
                  <c:v>13.146594398746572</c:v>
                </c:pt>
                <c:pt idx="39726">
                  <c:v>12.611385581630866</c:v>
                </c:pt>
                <c:pt idx="39727">
                  <c:v>14.7</c:v>
                </c:pt>
                <c:pt idx="39728">
                  <c:v>17.408911571604111</c:v>
                </c:pt>
                <c:pt idx="39729">
                  <c:v>20.035514235880431</c:v>
                </c:pt>
                <c:pt idx="39730">
                  <c:v>22.5</c:v>
                </c:pt>
                <c:pt idx="39731">
                  <c:v>24.727486711110011</c:v>
                </c:pt>
                <c:pt idx="39732">
                  <c:v>26.650293312656057</c:v>
                </c:pt>
                <c:pt idx="39733">
                  <c:v>28.209996299037243</c:v>
                </c:pt>
                <c:pt idx="39734">
                  <c:v>29.359204884260173</c:v>
                </c:pt>
                <c:pt idx="39735">
                  <c:v>30.063000946990446</c:v>
                </c:pt>
                <c:pt idx="39736">
                  <c:v>32.752000000000002</c:v>
                </c:pt>
                <c:pt idx="39737">
                  <c:v>32.280966547179844</c:v>
                </c:pt>
                <c:pt idx="39738">
                  <c:v>30.939576761982359</c:v>
                </c:pt>
                <c:pt idx="39739">
                  <c:v>28.932045079475177</c:v>
                </c:pt>
                <c:pt idx="39740">
                  <c:v>20.644434283247108</c:v>
                </c:pt>
                <c:pt idx="39741">
                  <c:v>19.208121534948077</c:v>
                </c:pt>
                <c:pt idx="39742">
                  <c:v>18.105999999999998</c:v>
                </c:pt>
                <c:pt idx="39743">
                  <c:v>17.176868566494214</c:v>
                </c:pt>
                <c:pt idx="39744">
                  <c:v>16.358287340892751</c:v>
                </c:pt>
                <c:pt idx="39745">
                  <c:v>14.737564296828879</c:v>
                </c:pt>
                <c:pt idx="39746">
                  <c:v>14.053275126053892</c:v>
                </c:pt>
                <c:pt idx="39747">
                  <c:v>13.416354295554923</c:v>
                </c:pt>
                <c:pt idx="39748">
                  <c:v>12.818145173091549</c:v>
                </c:pt>
                <c:pt idx="39749">
                  <c:v>12.252344917421004</c:v>
                </c:pt>
                <c:pt idx="39750">
                  <c:v>11.714195392518947</c:v>
                </c:pt>
                <c:pt idx="39751">
                  <c:v>12.1</c:v>
                </c:pt>
                <c:pt idx="39752">
                  <c:v>15.121478291404587</c:v>
                </c:pt>
                <c:pt idx="39753">
                  <c:v>18.051150493866636</c:v>
                </c:pt>
                <c:pt idx="39754">
                  <c:v>20.799999999999997</c:v>
                </c:pt>
                <c:pt idx="39755">
                  <c:v>23.284504408545782</c:v>
                </c:pt>
                <c:pt idx="39756">
                  <c:v>25.429173310270215</c:v>
                </c:pt>
                <c:pt idx="39757">
                  <c:v>27.16884202584923</c:v>
                </c:pt>
                <c:pt idx="39758">
                  <c:v>28.450651601674807</c:v>
                </c:pt>
                <c:pt idx="39759">
                  <c:v>29.235654902412421</c:v>
                </c:pt>
                <c:pt idx="39760">
                  <c:v>32.786000000000001</c:v>
                </c:pt>
                <c:pt idx="39761">
                  <c:v>32.312378451285227</c:v>
                </c:pt>
                <c:pt idx="39762">
                  <c:v>30.963618392542699</c:v>
                </c:pt>
                <c:pt idx="39763">
                  <c:v>28.945056316175588</c:v>
                </c:pt>
                <c:pt idx="39764">
                  <c:v>19.791381724363848</c:v>
                </c:pt>
                <c:pt idx="39765">
                  <c:v>18.347177147777462</c:v>
                </c:pt>
                <c:pt idx="39766">
                  <c:v>17.238999999999997</c:v>
                </c:pt>
                <c:pt idx="39767">
                  <c:v>16.304763448727698</c:v>
                </c:pt>
                <c:pt idx="39768">
                  <c:v>15.481684524084468</c:v>
                </c:pt>
                <c:pt idx="39769">
                  <c:v>13.931614295553434</c:v>
                </c:pt>
                <c:pt idx="39770">
                  <c:v>13.325850111588693</c:v>
                </c:pt>
                <c:pt idx="39771">
                  <c:v>12.762018556720752</c:v>
                </c:pt>
                <c:pt idx="39772">
                  <c:v>12.232456382736782</c:v>
                </c:pt>
                <c:pt idx="39773">
                  <c:v>11.73158402525794</c:v>
                </c:pt>
                <c:pt idx="39774">
                  <c:v>11.255189363869233</c:v>
                </c:pt>
                <c:pt idx="39775">
                  <c:v>11.2</c:v>
                </c:pt>
                <c:pt idx="39776">
                  <c:v>13.9436412071375</c:v>
                </c:pt>
                <c:pt idx="39777">
                  <c:v>16.603918264545566</c:v>
                </c:pt>
                <c:pt idx="39778">
                  <c:v>19.099999999999998</c:v>
                </c:pt>
                <c:pt idx="39779">
                  <c:v>21.356044233047321</c:v>
                </c:pt>
                <c:pt idx="39780">
                  <c:v>23.303502201279855</c:v>
                </c:pt>
                <c:pt idx="39781">
                  <c:v>24.88320137979413</c:v>
                </c:pt>
                <c:pt idx="39782">
                  <c:v>26.047143408417352</c:v>
                </c:pt>
                <c:pt idx="39783">
                  <c:v>26.759962497592888</c:v>
                </c:pt>
                <c:pt idx="39784">
                  <c:v>32.072000000000003</c:v>
                </c:pt>
                <c:pt idx="39785">
                  <c:v>31.652728465072165</c:v>
                </c:pt>
                <c:pt idx="39786">
                  <c:v>30.458744150775502</c:v>
                </c:pt>
                <c:pt idx="39787">
                  <c:v>28.671820345466916</c:v>
                </c:pt>
                <c:pt idx="39788">
                  <c:v>18.40548546091226</c:v>
                </c:pt>
                <c:pt idx="39789">
                  <c:v>17.127009278360376</c:v>
                </c:pt>
                <c:pt idx="39790">
                  <c:v>16.146000000000001</c:v>
                </c:pt>
                <c:pt idx="39791">
                  <c:v>15.318970921824523</c:v>
                </c:pt>
                <c:pt idx="39792">
                  <c:v>14.590343677058383</c:v>
                </c:pt>
                <c:pt idx="39793">
                  <c:v>15.554290485786684</c:v>
                </c:pt>
                <c:pt idx="39794">
                  <c:v>14.96348344216675</c:v>
                </c:pt>
                <c:pt idx="39795">
                  <c:v>14.413573654085672</c:v>
                </c:pt>
                <c:pt idx="39796">
                  <c:v>13.897087089335873</c:v>
                </c:pt>
                <c:pt idx="39797">
                  <c:v>13.408581950560212</c:v>
                </c:pt>
                <c:pt idx="39798">
                  <c:v>12.943950120316906</c:v>
                </c:pt>
                <c:pt idx="39799">
                  <c:v>10.8</c:v>
                </c:pt>
                <c:pt idx="39800">
                  <c:v>13.838843109171282</c:v>
                </c:pt>
                <c:pt idx="39801">
                  <c:v>16.785352508199203</c:v>
                </c:pt>
                <c:pt idx="39802">
                  <c:v>19.549999999999997</c:v>
                </c:pt>
                <c:pt idx="39803">
                  <c:v>22.048783169514437</c:v>
                </c:pt>
                <c:pt idx="39804">
                  <c:v>24.205777754582115</c:v>
                </c:pt>
                <c:pt idx="39805">
                  <c:v>25.955444566227676</c:v>
                </c:pt>
                <c:pt idx="39806">
                  <c:v>27.244620863753397</c:v>
                </c:pt>
                <c:pt idx="39807">
                  <c:v>28.034135677713643</c:v>
                </c:pt>
                <c:pt idx="39808">
                  <c:v>31.936</c:v>
                </c:pt>
                <c:pt idx="39809">
                  <c:v>31.527080848650634</c:v>
                </c:pt>
                <c:pt idx="39810">
                  <c:v>30.362577628534133</c:v>
                </c:pt>
                <c:pt idx="39811">
                  <c:v>28.619775398665261</c:v>
                </c:pt>
                <c:pt idx="39812">
                  <c:v>19.917695696445293</c:v>
                </c:pt>
                <c:pt idx="39813">
                  <c:v>18.670786827042836</c:v>
                </c:pt>
                <c:pt idx="39814">
                  <c:v>17.713999999999999</c:v>
                </c:pt>
                <c:pt idx="39815">
                  <c:v>16.907391392890581</c:v>
                </c:pt>
                <c:pt idx="39816">
                  <c:v>16.196754944291509</c:v>
                </c:pt>
                <c:pt idx="39817">
                  <c:v>17.613023817419421</c:v>
                </c:pt>
                <c:pt idx="39818">
                  <c:v>17.126916756213149</c:v>
                </c:pt>
                <c:pt idx="39819">
                  <c:v>16.674459335640108</c:v>
                </c:pt>
                <c:pt idx="39820">
                  <c:v>16.249502035529517</c:v>
                </c:pt>
                <c:pt idx="39821">
                  <c:v>15.847567427676122</c:v>
                </c:pt>
                <c:pt idx="39822">
                  <c:v>15.465275415450618</c:v>
                </c:pt>
                <c:pt idx="39823">
                  <c:v>12.5</c:v>
                </c:pt>
                <c:pt idx="39824">
                  <c:v>15.208911571604114</c:v>
                </c:pt>
                <c:pt idx="39825">
                  <c:v>17.835514235880431</c:v>
                </c:pt>
                <c:pt idx="39826">
                  <c:v>20.3</c:v>
                </c:pt>
                <c:pt idx="39827">
                  <c:v>22.527486711110015</c:v>
                </c:pt>
                <c:pt idx="39828">
                  <c:v>24.450293312656058</c:v>
                </c:pt>
                <c:pt idx="39829">
                  <c:v>26.009996299037244</c:v>
                </c:pt>
                <c:pt idx="39830">
                  <c:v>27.15920488426017</c:v>
                </c:pt>
                <c:pt idx="39831">
                  <c:v>27.863000946990446</c:v>
                </c:pt>
                <c:pt idx="39832">
                  <c:v>30.984000000000002</c:v>
                </c:pt>
                <c:pt idx="39833">
                  <c:v>30.647547533699889</c:v>
                </c:pt>
                <c:pt idx="39834">
                  <c:v>29.689411972844542</c:v>
                </c:pt>
                <c:pt idx="39835">
                  <c:v>28.255460771053698</c:v>
                </c:pt>
                <c:pt idx="39836">
                  <c:v>21.203167345176503</c:v>
                </c:pt>
                <c:pt idx="39837">
                  <c:v>20.177229667820054</c:v>
                </c:pt>
                <c:pt idx="39838">
                  <c:v>19.39</c:v>
                </c:pt>
                <c:pt idx="39839">
                  <c:v>18.72633469035301</c:v>
                </c:pt>
                <c:pt idx="39840">
                  <c:v>18.141633814923392</c:v>
                </c:pt>
                <c:pt idx="39841">
                  <c:v>16.592952390670057</c:v>
                </c:pt>
                <c:pt idx="39842">
                  <c:v>15.99466677687772</c:v>
                </c:pt>
                <c:pt idx="39843">
                  <c:v>15.437796105403212</c:v>
                </c:pt>
                <c:pt idx="39844">
                  <c:v>14.914771736036327</c:v>
                </c:pt>
                <c:pt idx="39845">
                  <c:v>14.420082987909074</c:v>
                </c:pt>
                <c:pt idx="39846">
                  <c:v>13.949569742093068</c:v>
                </c:pt>
                <c:pt idx="39847">
                  <c:v>15.1</c:v>
                </c:pt>
                <c:pt idx="39848">
                  <c:v>17.600533758403795</c:v>
                </c:pt>
                <c:pt idx="39849">
                  <c:v>20.025090063889628</c:v>
                </c:pt>
                <c:pt idx="39850">
                  <c:v>22.299999999999997</c:v>
                </c:pt>
                <c:pt idx="39851">
                  <c:v>24.356141579486163</c:v>
                </c:pt>
                <c:pt idx="39852">
                  <c:v>26.131039980913283</c:v>
                </c:pt>
                <c:pt idx="39853">
                  <c:v>27.570765814495914</c:v>
                </c:pt>
                <c:pt idx="39854">
                  <c:v>28.63157373931708</c:v>
                </c:pt>
                <c:pt idx="39855">
                  <c:v>29.281231643375797</c:v>
                </c:pt>
                <c:pt idx="39856">
                  <c:v>32.004000000000005</c:v>
                </c:pt>
                <c:pt idx="39857">
                  <c:v>31.5899046568614</c:v>
                </c:pt>
                <c:pt idx="39858">
                  <c:v>30.410660889654821</c:v>
                </c:pt>
                <c:pt idx="39859">
                  <c:v>28.64579787206609</c:v>
                </c:pt>
                <c:pt idx="39860">
                  <c:v>21.011590578678774</c:v>
                </c:pt>
                <c:pt idx="39861">
                  <c:v>19.748898052701605</c:v>
                </c:pt>
                <c:pt idx="39862">
                  <c:v>18.78</c:v>
                </c:pt>
                <c:pt idx="39863">
                  <c:v>17.96318115735755</c:v>
                </c:pt>
                <c:pt idx="39864">
                  <c:v>17.243549310674943</c:v>
                </c:pt>
                <c:pt idx="39865">
                  <c:v>14.205592867528626</c:v>
                </c:pt>
                <c:pt idx="39866">
                  <c:v>13.566175117788065</c:v>
                </c:pt>
                <c:pt idx="39867">
                  <c:v>12.971019587649684</c:v>
                </c:pt>
                <c:pt idx="39868">
                  <c:v>12.412037292888826</c:v>
                </c:pt>
                <c:pt idx="39869">
                  <c:v>11.883338693327824</c:v>
                </c:pt>
                <c:pt idx="39870">
                  <c:v>11.380477661861967</c:v>
                </c:pt>
                <c:pt idx="39871">
                  <c:v>13.5</c:v>
                </c:pt>
                <c:pt idx="39872">
                  <c:v>16.017898576170488</c:v>
                </c:pt>
                <c:pt idx="39873">
                  <c:v>18.459292078222198</c:v>
                </c:pt>
                <c:pt idx="39874">
                  <c:v>20.75</c:v>
                </c:pt>
                <c:pt idx="39875">
                  <c:v>22.820420340454817</c:v>
                </c:pt>
                <c:pt idx="39876">
                  <c:v>24.607644425225182</c:v>
                </c:pt>
                <c:pt idx="39877">
                  <c:v>26.05736835487436</c:v>
                </c:pt>
                <c:pt idx="39878">
                  <c:v>27.12554300139567</c:v>
                </c:pt>
                <c:pt idx="39879">
                  <c:v>27.779712418677015</c:v>
                </c:pt>
                <c:pt idx="39880">
                  <c:v>32.378</c:v>
                </c:pt>
                <c:pt idx="39881">
                  <c:v>31.935435602020622</c:v>
                </c:pt>
                <c:pt idx="39882">
                  <c:v>30.675118825818586</c:v>
                </c:pt>
                <c:pt idx="39883">
                  <c:v>28.788921475770632</c:v>
                </c:pt>
                <c:pt idx="39884">
                  <c:v>18.928012430962941</c:v>
                </c:pt>
                <c:pt idx="39885">
                  <c:v>17.578509793824843</c:v>
                </c:pt>
                <c:pt idx="39886">
                  <c:v>16.542999999999999</c:v>
                </c:pt>
                <c:pt idx="39887">
                  <c:v>15.670024861925883</c:v>
                </c:pt>
                <c:pt idx="39888">
                  <c:v>14.900918325783849</c:v>
                </c:pt>
                <c:pt idx="39889">
                  <c:v>14.392211916362383</c:v>
                </c:pt>
                <c:pt idx="39890">
                  <c:v>13.678008464897779</c:v>
                </c:pt>
                <c:pt idx="39891">
                  <c:v>13.013244100825084</c:v>
                </c:pt>
                <c:pt idx="39892">
                  <c:v>12.388883759893366</c:v>
                </c:pt>
                <c:pt idx="39893">
                  <c:v>11.798349066816458</c:v>
                </c:pt>
                <c:pt idx="39894">
                  <c:v>11.2366738796236</c:v>
                </c:pt>
                <c:pt idx="39895">
                  <c:v>10.9</c:v>
                </c:pt>
                <c:pt idx="39896">
                  <c:v>14.181950557904983</c:v>
                </c:pt>
                <c:pt idx="39897">
                  <c:v>17.364180708855137</c:v>
                </c:pt>
                <c:pt idx="39898">
                  <c:v>20.349999999999998</c:v>
                </c:pt>
                <c:pt idx="39899">
                  <c:v>23.048685823075591</c:v>
                </c:pt>
                <c:pt idx="39900">
                  <c:v>25.378239974948684</c:v>
                </c:pt>
                <c:pt idx="39901">
                  <c:v>27.267880131525885</c:v>
                </c:pt>
                <c:pt idx="39902">
                  <c:v>28.660190532853669</c:v>
                </c:pt>
                <c:pt idx="39903">
                  <c:v>29.512866531930733</c:v>
                </c:pt>
                <c:pt idx="39904">
                  <c:v>33.058</c:v>
                </c:pt>
                <c:pt idx="39905">
                  <c:v>32.563673684128297</c:v>
                </c:pt>
                <c:pt idx="39906">
                  <c:v>31.15595143702544</c:v>
                </c:pt>
                <c:pt idx="39907">
                  <c:v>29.049146209778893</c:v>
                </c:pt>
                <c:pt idx="39908">
                  <c:v>19.666961253297789</c:v>
                </c:pt>
                <c:pt idx="39909">
                  <c:v>18.159622050412544</c:v>
                </c:pt>
                <c:pt idx="39910">
                  <c:v>17.003</c:v>
                </c:pt>
                <c:pt idx="39911">
                  <c:v>16.027922506595576</c:v>
                </c:pt>
                <c:pt idx="39912">
                  <c:v>15.168861989618216</c:v>
                </c:pt>
                <c:pt idx="39913">
                  <c:v>15.847600010203561</c:v>
                </c:pt>
                <c:pt idx="39914">
                  <c:v>15.219400115721607</c:v>
                </c:pt>
                <c:pt idx="39915">
                  <c:v>14.634685910673372</c:v>
                </c:pt>
                <c:pt idx="39916">
                  <c:v>14.085510322838143</c:v>
                </c:pt>
                <c:pt idx="39917">
                  <c:v>13.566087137304528</c:v>
                </c:pt>
                <c:pt idx="39918">
                  <c:v>13.072048229197723</c:v>
                </c:pt>
                <c:pt idx="39919">
                  <c:v>10.7</c:v>
                </c:pt>
                <c:pt idx="39920">
                  <c:v>13.947220922371596</c:v>
                </c:pt>
                <c:pt idx="39921">
                  <c:v>17.095776680190003</c:v>
                </c:pt>
                <c:pt idx="39922">
                  <c:v>20.049999999999997</c:v>
                </c:pt>
                <c:pt idx="39923">
                  <c:v>22.720128301138281</c:v>
                </c:pt>
                <c:pt idx="39924">
                  <c:v>25.025031086324887</c:v>
                </c:pt>
                <c:pt idx="39925">
                  <c:v>26.894675050768999</c:v>
                </c:pt>
                <c:pt idx="39926">
                  <c:v>28.272252008696483</c:v>
                </c:pt>
                <c:pt idx="39927">
                  <c:v>29.115904981328288</c:v>
                </c:pt>
                <c:pt idx="39928">
                  <c:v>32.275999999999996</c:v>
                </c:pt>
                <c:pt idx="39929">
                  <c:v>31.84119988970447</c:v>
                </c:pt>
                <c:pt idx="39930">
                  <c:v>30.602993934137558</c:v>
                </c:pt>
                <c:pt idx="39931">
                  <c:v>28.749887765669392</c:v>
                </c:pt>
                <c:pt idx="39932">
                  <c:v>20.487170107612712</c:v>
                </c:pt>
                <c:pt idx="39933">
                  <c:v>19.161342955336686</c:v>
                </c:pt>
                <c:pt idx="39934">
                  <c:v>18.143999999999998</c:v>
                </c:pt>
                <c:pt idx="39935">
                  <c:v>17.28634021522543</c:v>
                </c:pt>
                <c:pt idx="39936">
                  <c:v>16.530726776208692</c:v>
                </c:pt>
                <c:pt idx="39937">
                  <c:v>15.721578582178752</c:v>
                </c:pt>
                <c:pt idx="39938">
                  <c:v>15.059725121920978</c:v>
                </c:pt>
                <c:pt idx="39939">
                  <c:v>14.443686941602303</c:v>
                </c:pt>
                <c:pt idx="39940">
                  <c:v>13.865091232990189</c:v>
                </c:pt>
                <c:pt idx="39941">
                  <c:v>13.317841805374416</c:v>
                </c:pt>
                <c:pt idx="39942">
                  <c:v>12.797336527190458</c:v>
                </c:pt>
                <c:pt idx="39943">
                  <c:v>12.6</c:v>
                </c:pt>
                <c:pt idx="39944">
                  <c:v>15.621478291404587</c:v>
                </c:pt>
                <c:pt idx="39945">
                  <c:v>18.551150493866636</c:v>
                </c:pt>
                <c:pt idx="39946">
                  <c:v>21.299999999999997</c:v>
                </c:pt>
                <c:pt idx="39947">
                  <c:v>23.784504408545782</c:v>
                </c:pt>
                <c:pt idx="39948">
                  <c:v>25.929173310270215</c:v>
                </c:pt>
                <c:pt idx="39949">
                  <c:v>27.66884202584923</c:v>
                </c:pt>
                <c:pt idx="39950">
                  <c:v>28.950651601674807</c:v>
                </c:pt>
                <c:pt idx="39951">
                  <c:v>29.735654902412421</c:v>
                </c:pt>
                <c:pt idx="39952">
                  <c:v>32.582000000000001</c:v>
                </c:pt>
                <c:pt idx="39953">
                  <c:v>32.123907026652923</c:v>
                </c:pt>
                <c:pt idx="39954">
                  <c:v>30.819368609180643</c:v>
                </c:pt>
                <c:pt idx="39955">
                  <c:v>28.866988895973112</c:v>
                </c:pt>
                <c:pt idx="39956">
                  <c:v>20.609697077663395</c:v>
                </c:pt>
                <c:pt idx="39957">
                  <c:v>19.21284347080115</c:v>
                </c:pt>
                <c:pt idx="39958">
                  <c:v>18.140999999999998</c:v>
                </c:pt>
                <c:pt idx="39959">
                  <c:v>17.23739415532679</c:v>
                </c:pt>
                <c:pt idx="39960">
                  <c:v>16.44130142493416</c:v>
                </c:pt>
                <c:pt idx="39961">
                  <c:v>15.876966676019933</c:v>
                </c:pt>
                <c:pt idx="39962">
                  <c:v>15.301116772744807</c:v>
                </c:pt>
                <c:pt idx="39963">
                  <c:v>14.765128751450593</c:v>
                </c:pt>
                <c:pt idx="39964">
                  <c:v>14.261717795934967</c:v>
                </c:pt>
                <c:pt idx="39965">
                  <c:v>13.785579875862485</c:v>
                </c:pt>
                <c:pt idx="39966">
                  <c:v>13.33271087676458</c:v>
                </c:pt>
                <c:pt idx="39967">
                  <c:v>12.3</c:v>
                </c:pt>
                <c:pt idx="39968">
                  <c:v>15.078370842670886</c:v>
                </c:pt>
                <c:pt idx="39969">
                  <c:v>17.772322293210699</c:v>
                </c:pt>
                <c:pt idx="39970">
                  <c:v>20.3</c:v>
                </c:pt>
                <c:pt idx="39971">
                  <c:v>22.584601754984629</c:v>
                </c:pt>
                <c:pt idx="39972">
                  <c:v>24.556711089903651</c:v>
                </c:pt>
                <c:pt idx="39973">
                  <c:v>26.156406460551018</c:v>
                </c:pt>
                <c:pt idx="39974">
                  <c:v>27.335081932574532</c:v>
                </c:pt>
                <c:pt idx="39975">
                  <c:v>28.056924048195327</c:v>
                </c:pt>
                <c:pt idx="39976">
                  <c:v>31.8</c:v>
                </c:pt>
                <c:pt idx="39977">
                  <c:v>31.401433232229099</c:v>
                </c:pt>
                <c:pt idx="39978">
                  <c:v>30.266411106292765</c:v>
                </c:pt>
                <c:pt idx="39979">
                  <c:v>28.567730451863611</c:v>
                </c:pt>
                <c:pt idx="39980">
                  <c:v>20.129905931978321</c:v>
                </c:pt>
                <c:pt idx="39981">
                  <c:v>18.914564375725298</c:v>
                </c:pt>
                <c:pt idx="39982">
                  <c:v>17.981999999999999</c:v>
                </c:pt>
                <c:pt idx="39983">
                  <c:v>17.195811863956642</c:v>
                </c:pt>
                <c:pt idx="39984">
                  <c:v>16.503166211524636</c:v>
                </c:pt>
                <c:pt idx="39985">
                  <c:v>14.705592867528626</c:v>
                </c:pt>
                <c:pt idx="39986">
                  <c:v>14.066175117788065</c:v>
                </c:pt>
                <c:pt idx="39987">
                  <c:v>13.471019587649684</c:v>
                </c:pt>
                <c:pt idx="39988">
                  <c:v>12.912037292888826</c:v>
                </c:pt>
                <c:pt idx="39989">
                  <c:v>12.383338693327824</c:v>
                </c:pt>
                <c:pt idx="39990">
                  <c:v>11.880477661861967</c:v>
                </c:pt>
                <c:pt idx="39991">
                  <c:v>12.9</c:v>
                </c:pt>
                <c:pt idx="39992">
                  <c:v>15.608911571604114</c:v>
                </c:pt>
                <c:pt idx="39993">
                  <c:v>18.23551423588043</c:v>
                </c:pt>
                <c:pt idx="39994">
                  <c:v>20.7</c:v>
                </c:pt>
                <c:pt idx="39995">
                  <c:v>22.927486711110014</c:v>
                </c:pt>
                <c:pt idx="39996">
                  <c:v>24.850293312656056</c:v>
                </c:pt>
                <c:pt idx="39997">
                  <c:v>26.409996299037243</c:v>
                </c:pt>
                <c:pt idx="39998">
                  <c:v>27.559204884260168</c:v>
                </c:pt>
                <c:pt idx="39999">
                  <c:v>28.263000946990445</c:v>
                </c:pt>
                <c:pt idx="40000">
                  <c:v>32.378</c:v>
                </c:pt>
                <c:pt idx="40001">
                  <c:v>31.935435602020622</c:v>
                </c:pt>
                <c:pt idx="40002">
                  <c:v>30.675118825818586</c:v>
                </c:pt>
                <c:pt idx="40003">
                  <c:v>28.788921475770632</c:v>
                </c:pt>
                <c:pt idx="40004">
                  <c:v>19.428012430962941</c:v>
                </c:pt>
                <c:pt idx="40005">
                  <c:v>18.078509793824843</c:v>
                </c:pt>
                <c:pt idx="40006">
                  <c:v>17.042999999999999</c:v>
                </c:pt>
                <c:pt idx="40007">
                  <c:v>16.170024861925882</c:v>
                </c:pt>
                <c:pt idx="40008">
                  <c:v>15.400918325783849</c:v>
                </c:pt>
                <c:pt idx="40009">
                  <c:v>16.015628580903307</c:v>
                </c:pt>
                <c:pt idx="40010">
                  <c:v>15.432300107455777</c:v>
                </c:pt>
                <c:pt idx="40011">
                  <c:v>14.889351202768131</c:v>
                </c:pt>
                <c:pt idx="40012">
                  <c:v>14.379402442635419</c:v>
                </c:pt>
                <c:pt idx="40013">
                  <c:v>13.897080913211347</c:v>
                </c:pt>
                <c:pt idx="40014">
                  <c:v>13.438330498540742</c:v>
                </c:pt>
                <c:pt idx="40015">
                  <c:v>11.4</c:v>
                </c:pt>
                <c:pt idx="40016">
                  <c:v>14.386748655871202</c:v>
                </c:pt>
                <c:pt idx="40017">
                  <c:v>17.282746465201505</c:v>
                </c:pt>
                <c:pt idx="40018">
                  <c:v>20</c:v>
                </c:pt>
                <c:pt idx="40019">
                  <c:v>22.45594688660848</c:v>
                </c:pt>
                <c:pt idx="40020">
                  <c:v>24.575964421646425</c:v>
                </c:pt>
                <c:pt idx="40021">
                  <c:v>26.295636945092348</c:v>
                </c:pt>
                <c:pt idx="40022">
                  <c:v>27.562713077517628</c:v>
                </c:pt>
                <c:pt idx="40023">
                  <c:v>28.33869335180998</c:v>
                </c:pt>
                <c:pt idx="40024">
                  <c:v>31.868000000000002</c:v>
                </c:pt>
                <c:pt idx="40025">
                  <c:v>31.464257040439868</c:v>
                </c:pt>
                <c:pt idx="40026">
                  <c:v>30.314494367413449</c:v>
                </c:pt>
                <c:pt idx="40027">
                  <c:v>28.59375292526444</c:v>
                </c:pt>
                <c:pt idx="40028">
                  <c:v>20.323800814211808</c:v>
                </c:pt>
                <c:pt idx="40029">
                  <c:v>19.092675601384066</c:v>
                </c:pt>
                <c:pt idx="40030">
                  <c:v>18.148</c:v>
                </c:pt>
                <c:pt idx="40031">
                  <c:v>17.351601628423612</c:v>
                </c:pt>
                <c:pt idx="40032">
                  <c:v>16.649960577908072</c:v>
                </c:pt>
                <c:pt idx="40033">
                  <c:v>18.331614295553432</c:v>
                </c:pt>
                <c:pt idx="40034">
                  <c:v>17.725850111588692</c:v>
                </c:pt>
                <c:pt idx="40035">
                  <c:v>17.162018556720753</c:v>
                </c:pt>
                <c:pt idx="40036">
                  <c:v>16.63245638273678</c:v>
                </c:pt>
                <c:pt idx="40037">
                  <c:v>16.131584025257936</c:v>
                </c:pt>
                <c:pt idx="40038">
                  <c:v>15.655189363869232</c:v>
                </c:pt>
                <c:pt idx="40039">
                  <c:v>13</c:v>
                </c:pt>
                <c:pt idx="40040">
                  <c:v>16.195126469071518</c:v>
                </c:pt>
                <c:pt idx="40041">
                  <c:v>19.293170637192304</c:v>
                </c:pt>
                <c:pt idx="40042">
                  <c:v>22.199999999999996</c:v>
                </c:pt>
                <c:pt idx="40043">
                  <c:v>24.82729201823232</c:v>
                </c:pt>
                <c:pt idx="40044">
                  <c:v>27.095217753389193</c:v>
                </c:pt>
                <c:pt idx="40045">
                  <c:v>28.93486742963367</c:v>
                </c:pt>
                <c:pt idx="40046">
                  <c:v>30.29034422246071</c:v>
                </c:pt>
                <c:pt idx="40047">
                  <c:v>31.120462655424625</c:v>
                </c:pt>
                <c:pt idx="40048">
                  <c:v>32.072000000000003</c:v>
                </c:pt>
                <c:pt idx="40049">
                  <c:v>31.652728465072165</c:v>
                </c:pt>
                <c:pt idx="40050">
                  <c:v>30.458744150775502</c:v>
                </c:pt>
                <c:pt idx="40051">
                  <c:v>28.671820345466916</c:v>
                </c:pt>
                <c:pt idx="40052">
                  <c:v>22.805485460912259</c:v>
                </c:pt>
                <c:pt idx="40053">
                  <c:v>21.527009278360374</c:v>
                </c:pt>
                <c:pt idx="40054">
                  <c:v>20.545999999999999</c:v>
                </c:pt>
                <c:pt idx="40055">
                  <c:v>19.718970921824521</c:v>
                </c:pt>
                <c:pt idx="40056">
                  <c:v>18.990343677058384</c:v>
                </c:pt>
                <c:pt idx="40057">
                  <c:v>17.228269057761871</c:v>
                </c:pt>
                <c:pt idx="40058">
                  <c:v>16.60380844836612</c:v>
                </c:pt>
                <c:pt idx="40059">
                  <c:v>16.022574685014604</c:v>
                </c:pt>
                <c:pt idx="40060">
                  <c:v>15.476667999487915</c:v>
                </c:pt>
                <c:pt idx="40061">
                  <c:v>14.960336618630096</c:v>
                </c:pt>
                <c:pt idx="40062">
                  <c:v>14.46923841830964</c:v>
                </c:pt>
                <c:pt idx="40063">
                  <c:v>15.2</c:v>
                </c:pt>
                <c:pt idx="40064">
                  <c:v>17.891546753837421</c:v>
                </c:pt>
                <c:pt idx="40065">
                  <c:v>20.501312221547863</c:v>
                </c:pt>
                <c:pt idx="40066">
                  <c:v>22.95</c:v>
                </c:pt>
                <c:pt idx="40067">
                  <c:v>25.163207950141356</c:v>
                </c:pt>
                <c:pt idx="40068">
                  <c:v>27.073688868344156</c:v>
                </c:pt>
                <c:pt idx="40069">
                  <c:v>28.6233937586588</c:v>
                </c:pt>
                <c:pt idx="40070">
                  <c:v>29.765235622181578</c:v>
                </c:pt>
                <c:pt idx="40071">
                  <c:v>30.464520171689223</c:v>
                </c:pt>
                <c:pt idx="40072">
                  <c:v>32.242000000000004</c:v>
                </c:pt>
                <c:pt idx="40073">
                  <c:v>31.809787985599087</c:v>
                </c:pt>
                <c:pt idx="40074">
                  <c:v>30.578952303577218</c:v>
                </c:pt>
                <c:pt idx="40075">
                  <c:v>28.736876528968981</c:v>
                </c:pt>
                <c:pt idx="40076">
                  <c:v>21.840222666495972</c:v>
                </c:pt>
                <c:pt idx="40077">
                  <c:v>20.522287342507301</c:v>
                </c:pt>
                <c:pt idx="40078">
                  <c:v>19.510999999999999</c:v>
                </c:pt>
                <c:pt idx="40079">
                  <c:v>18.658445332991946</c:v>
                </c:pt>
                <c:pt idx="40080">
                  <c:v>17.907329593016975</c:v>
                </c:pt>
                <c:pt idx="40081">
                  <c:v>16.689607152878498</c:v>
                </c:pt>
                <c:pt idx="40082">
                  <c:v>16.07262511365515</c:v>
                </c:pt>
                <c:pt idx="40083">
                  <c:v>15.498352233697062</c:v>
                </c:pt>
                <c:pt idx="40084">
                  <c:v>14.958983352787463</c:v>
                </c:pt>
                <c:pt idx="40085">
                  <c:v>14.448835581281234</c:v>
                </c:pt>
                <c:pt idx="40086">
                  <c:v>13.963618796533478</c:v>
                </c:pt>
                <c:pt idx="40087">
                  <c:v>14</c:v>
                </c:pt>
                <c:pt idx="40088">
                  <c:v>16.778370842670885</c:v>
                </c:pt>
                <c:pt idx="40089">
                  <c:v>19.472322293210699</c:v>
                </c:pt>
                <c:pt idx="40090">
                  <c:v>22</c:v>
                </c:pt>
                <c:pt idx="40091">
                  <c:v>24.284601754984628</c:v>
                </c:pt>
                <c:pt idx="40092">
                  <c:v>26.256711089903646</c:v>
                </c:pt>
                <c:pt idx="40093">
                  <c:v>27.856406460551018</c:v>
                </c:pt>
                <c:pt idx="40094">
                  <c:v>29.035081932574535</c:v>
                </c:pt>
                <c:pt idx="40095">
                  <c:v>29.75692404819533</c:v>
                </c:pt>
                <c:pt idx="40096">
                  <c:v>32.173999999999999</c:v>
                </c:pt>
                <c:pt idx="40097">
                  <c:v>31.746964177388318</c:v>
                </c:pt>
                <c:pt idx="40098">
                  <c:v>30.53086904245653</c:v>
                </c:pt>
                <c:pt idx="40099">
                  <c:v>28.710854055568156</c:v>
                </c:pt>
                <c:pt idx="40100">
                  <c:v>21.246327784262487</c:v>
                </c:pt>
                <c:pt idx="40101">
                  <c:v>19.944176116848531</c:v>
                </c:pt>
                <c:pt idx="40102">
                  <c:v>18.945</c:v>
                </c:pt>
                <c:pt idx="40103">
                  <c:v>18.102655568524973</c:v>
                </c:pt>
                <c:pt idx="40104">
                  <c:v>17.360535226633537</c:v>
                </c:pt>
                <c:pt idx="40105">
                  <c:v>16.312283343111744</c:v>
                </c:pt>
                <c:pt idx="40106">
                  <c:v>15.710258444233206</c:v>
                </c:pt>
                <c:pt idx="40107">
                  <c:v>15.149907331061982</c:v>
                </c:pt>
                <c:pt idx="40108">
                  <c:v>14.623614059386554</c:v>
                </c:pt>
                <c:pt idx="40109">
                  <c:v>14.125833506583506</c:v>
                </c:pt>
                <c:pt idx="40110">
                  <c:v>13.65237955298115</c:v>
                </c:pt>
                <c:pt idx="40111">
                  <c:v>13.5</c:v>
                </c:pt>
                <c:pt idx="40112">
                  <c:v>16.2436412071375</c:v>
                </c:pt>
                <c:pt idx="40113">
                  <c:v>18.903918264545567</c:v>
                </c:pt>
                <c:pt idx="40114">
                  <c:v>21.4</c:v>
                </c:pt>
                <c:pt idx="40115">
                  <c:v>23.656044233047322</c:v>
                </c:pt>
                <c:pt idx="40116">
                  <c:v>25.603502201279852</c:v>
                </c:pt>
                <c:pt idx="40117">
                  <c:v>27.183201379794131</c:v>
                </c:pt>
                <c:pt idx="40118">
                  <c:v>28.347143408417352</c:v>
                </c:pt>
                <c:pt idx="40119">
                  <c:v>29.059962497592888</c:v>
                </c:pt>
                <c:pt idx="40120">
                  <c:v>32.037999999999997</c:v>
                </c:pt>
                <c:pt idx="40121">
                  <c:v>31.621316560966783</c:v>
                </c:pt>
                <c:pt idx="40122">
                  <c:v>30.434702520215161</c:v>
                </c:pt>
                <c:pt idx="40123">
                  <c:v>28.658809108766501</c:v>
                </c:pt>
                <c:pt idx="40124">
                  <c:v>20.75853801979552</c:v>
                </c:pt>
                <c:pt idx="40125">
                  <c:v>19.487953665530991</c:v>
                </c:pt>
                <c:pt idx="40126">
                  <c:v>18.512999999999998</c:v>
                </c:pt>
                <c:pt idx="40127">
                  <c:v>17.691076039591035</c:v>
                </c:pt>
                <c:pt idx="40128">
                  <c:v>16.966946493866665</c:v>
                </c:pt>
                <c:pt idx="40129">
                  <c:v>14.566930962645252</c:v>
                </c:pt>
                <c:pt idx="40130">
                  <c:v>13.934991783077093</c:v>
                </c:pt>
                <c:pt idx="40131">
                  <c:v>13.346797136332144</c:v>
                </c:pt>
                <c:pt idx="40132">
                  <c:v>12.794352646188372</c:v>
                </c:pt>
                <c:pt idx="40133">
                  <c:v>12.271837655978961</c:v>
                </c:pt>
                <c:pt idx="40134">
                  <c:v>11.774858040085805</c:v>
                </c:pt>
                <c:pt idx="40135">
                  <c:v>13.2</c:v>
                </c:pt>
                <c:pt idx="40136">
                  <c:v>15.804722665003954</c:v>
                </c:pt>
                <c:pt idx="40137">
                  <c:v>18.330302149885028</c:v>
                </c:pt>
                <c:pt idx="40138">
                  <c:v>20.7</c:v>
                </c:pt>
                <c:pt idx="40139">
                  <c:v>22.841814145298088</c:v>
                </c:pt>
                <c:pt idx="40140">
                  <c:v>24.69066664678467</c:v>
                </c:pt>
                <c:pt idx="40141">
                  <c:v>26.190381056766576</c:v>
                </c:pt>
                <c:pt idx="40142">
                  <c:v>27.295389311788625</c:v>
                </c:pt>
                <c:pt idx="40143">
                  <c:v>27.97211629518312</c:v>
                </c:pt>
                <c:pt idx="40144">
                  <c:v>32.31</c:v>
                </c:pt>
                <c:pt idx="40145">
                  <c:v>31.872611793809853</c:v>
                </c:pt>
                <c:pt idx="40146">
                  <c:v>30.627035564697902</c:v>
                </c:pt>
                <c:pt idx="40147">
                  <c:v>28.762899002369807</c:v>
                </c:pt>
                <c:pt idx="40148">
                  <c:v>19.234117548729458</c:v>
                </c:pt>
                <c:pt idx="40149">
                  <c:v>17.900398568166072</c:v>
                </c:pt>
                <c:pt idx="40150">
                  <c:v>16.877000000000002</c:v>
                </c:pt>
                <c:pt idx="40151">
                  <c:v>16.014235097458915</c:v>
                </c:pt>
                <c:pt idx="40152">
                  <c:v>15.254123959400413</c:v>
                </c:pt>
                <c:pt idx="40153">
                  <c:v>17.222319056486427</c:v>
                </c:pt>
                <c:pt idx="40154">
                  <c:v>16.67638343390092</c:v>
                </c:pt>
                <c:pt idx="40155">
                  <c:v>16.168238946180431</c:v>
                </c:pt>
                <c:pt idx="40156">
                  <c:v>15.690979209133149</c:v>
                </c:pt>
                <c:pt idx="40157">
                  <c:v>15.239575726467031</c:v>
                </c:pt>
                <c:pt idx="40158">
                  <c:v>14.810232389659927</c:v>
                </c:pt>
                <c:pt idx="40159">
                  <c:v>11.3</c:v>
                </c:pt>
                <c:pt idx="40160">
                  <c:v>14.373572744704667</c:v>
                </c:pt>
                <c:pt idx="40161">
                  <c:v>17.353756536864338</c:v>
                </c:pt>
                <c:pt idx="40162">
                  <c:v>20.149999999999999</c:v>
                </c:pt>
                <c:pt idx="40163">
                  <c:v>22.677340691451747</c:v>
                </c:pt>
                <c:pt idx="40164">
                  <c:v>24.85898664320591</c:v>
                </c:pt>
                <c:pt idx="40165">
                  <c:v>26.628649646984563</c:v>
                </c:pt>
                <c:pt idx="40166">
                  <c:v>27.932559387910576</c:v>
                </c:pt>
                <c:pt idx="40167">
                  <c:v>28.731097228316081</c:v>
                </c:pt>
                <c:pt idx="40168">
                  <c:v>31.527999999999999</c:v>
                </c:pt>
                <c:pt idx="40169">
                  <c:v>31.150137999386025</c:v>
                </c:pt>
                <c:pt idx="40170">
                  <c:v>30.07407806181002</c:v>
                </c:pt>
                <c:pt idx="40171">
                  <c:v>28.463640558260305</c:v>
                </c:pt>
                <c:pt idx="40172">
                  <c:v>21.254326403044384</c:v>
                </c:pt>
                <c:pt idx="40173">
                  <c:v>20.102119473090216</c:v>
                </c:pt>
                <c:pt idx="40174">
                  <c:v>19.218</c:v>
                </c:pt>
                <c:pt idx="40175">
                  <c:v>18.472652806088767</c:v>
                </c:pt>
                <c:pt idx="40176">
                  <c:v>17.815988745990889</c:v>
                </c:pt>
                <c:pt idx="40177">
                  <c:v>17.848340484511237</c:v>
                </c:pt>
                <c:pt idx="40178">
                  <c:v>17.336058427701545</c:v>
                </c:pt>
                <c:pt idx="40179">
                  <c:v>16.859237915251498</c:v>
                </c:pt>
                <c:pt idx="40180">
                  <c:v>16.411398298981105</c:v>
                </c:pt>
                <c:pt idx="40181">
                  <c:v>15.987821058397145</c:v>
                </c:pt>
                <c:pt idx="40182">
                  <c:v>15.58494409166719</c:v>
                </c:pt>
                <c:pt idx="40183">
                  <c:v>14.4</c:v>
                </c:pt>
                <c:pt idx="40184">
                  <c:v>16.91789857617049</c:v>
                </c:pt>
                <c:pt idx="40185">
                  <c:v>19.359292078222197</c:v>
                </c:pt>
                <c:pt idx="40186">
                  <c:v>21.65</c:v>
                </c:pt>
                <c:pt idx="40187">
                  <c:v>23.720420340454819</c:v>
                </c:pt>
                <c:pt idx="40188">
                  <c:v>25.50764442522518</c:v>
                </c:pt>
                <c:pt idx="40189">
                  <c:v>26.957368354874358</c:v>
                </c:pt>
                <c:pt idx="40190">
                  <c:v>28.025543001395668</c:v>
                </c:pt>
                <c:pt idx="40191">
                  <c:v>28.679712418677013</c:v>
                </c:pt>
                <c:pt idx="40192">
                  <c:v>31.222000000000001</c:v>
                </c:pt>
                <c:pt idx="40193">
                  <c:v>30.867430862437576</c:v>
                </c:pt>
                <c:pt idx="40194">
                  <c:v>29.857703386766939</c:v>
                </c:pt>
                <c:pt idx="40195">
                  <c:v>28.346539427956589</c:v>
                </c:pt>
                <c:pt idx="40196">
                  <c:v>21.631799432993699</c:v>
                </c:pt>
                <c:pt idx="40197">
                  <c:v>20.550618957625748</c:v>
                </c:pt>
                <c:pt idx="40198">
                  <c:v>19.720999999999997</c:v>
                </c:pt>
                <c:pt idx="40199">
                  <c:v>19.0215988659874</c:v>
                </c:pt>
                <c:pt idx="40200">
                  <c:v>18.405414097265421</c:v>
                </c:pt>
                <c:pt idx="40201">
                  <c:v>15.514888106595631</c:v>
                </c:pt>
                <c:pt idx="40202">
                  <c:v>14.815641795475837</c:v>
                </c:pt>
                <c:pt idx="40203">
                  <c:v>14.164799198190005</c:v>
                </c:pt>
                <c:pt idx="40204">
                  <c:v>13.553514466492459</c:v>
                </c:pt>
                <c:pt idx="40205">
                  <c:v>12.975346992118732</c:v>
                </c:pt>
                <c:pt idx="40206">
                  <c:v>12.425434636071275</c:v>
                </c:pt>
                <c:pt idx="40207">
                  <c:v>15.2</c:v>
                </c:pt>
                <c:pt idx="40208">
                  <c:v>17.874181936070727</c:v>
                </c:pt>
                <c:pt idx="40209">
                  <c:v>20.467110207215299</c:v>
                </c:pt>
                <c:pt idx="40210">
                  <c:v>22.9</c:v>
                </c:pt>
                <c:pt idx="40211">
                  <c:v>25.098929189172708</c:v>
                </c:pt>
                <c:pt idx="40212">
                  <c:v>26.997084424032263</c:v>
                </c:pt>
                <c:pt idx="40213">
                  <c:v>28.536791218280356</c:v>
                </c:pt>
                <c:pt idx="40214">
                  <c:v>29.67126636010299</c:v>
                </c:pt>
                <c:pt idx="40215">
                  <c:v>30.366039396388004</c:v>
                </c:pt>
                <c:pt idx="40216">
                  <c:v>32.921999999999997</c:v>
                </c:pt>
                <c:pt idx="40217">
                  <c:v>32.438026067706758</c:v>
                </c:pt>
                <c:pt idx="40218">
                  <c:v>31.059784914784071</c:v>
                </c:pt>
                <c:pt idx="40219">
                  <c:v>28.997101262977242</c:v>
                </c:pt>
                <c:pt idx="40220">
                  <c:v>20.679171488830821</c:v>
                </c:pt>
                <c:pt idx="40221">
                  <c:v>19.203399599095004</c:v>
                </c:pt>
                <c:pt idx="40222">
                  <c:v>18.071000000000002</c:v>
                </c:pt>
                <c:pt idx="40223">
                  <c:v>17.116342977661638</c:v>
                </c:pt>
                <c:pt idx="40224">
                  <c:v>16.275273256851342</c:v>
                </c:pt>
                <c:pt idx="40225">
                  <c:v>18.513023817419423</c:v>
                </c:pt>
                <c:pt idx="40226">
                  <c:v>18.026916756213147</c:v>
                </c:pt>
                <c:pt idx="40227">
                  <c:v>17.57445933564011</c:v>
                </c:pt>
                <c:pt idx="40228">
                  <c:v>17.149502035529515</c:v>
                </c:pt>
                <c:pt idx="40229">
                  <c:v>16.747567427676124</c:v>
                </c:pt>
                <c:pt idx="40230">
                  <c:v>16.365275415450618</c:v>
                </c:pt>
                <c:pt idx="40231">
                  <c:v>11.9</c:v>
                </c:pt>
                <c:pt idx="40232">
                  <c:v>14.869383838104509</c:v>
                </c:pt>
                <c:pt idx="40233">
                  <c:v>17.748544450868934</c:v>
                </c:pt>
                <c:pt idx="40234">
                  <c:v>20.45</c:v>
                </c:pt>
                <c:pt idx="40235">
                  <c:v>22.891668125639825</c:v>
                </c:pt>
                <c:pt idx="40236">
                  <c:v>24.999359977334528</c:v>
                </c:pt>
                <c:pt idx="40237">
                  <c:v>26.709034404713904</c:v>
                </c:pt>
                <c:pt idx="40238">
                  <c:v>27.968743815439034</c:v>
                </c:pt>
                <c:pt idx="40239">
                  <c:v>28.74021257650876</c:v>
                </c:pt>
                <c:pt idx="40240">
                  <c:v>30.984000000000002</c:v>
                </c:pt>
                <c:pt idx="40241">
                  <c:v>30.647547533699889</c:v>
                </c:pt>
                <c:pt idx="40242">
                  <c:v>29.689411972844542</c:v>
                </c:pt>
                <c:pt idx="40243">
                  <c:v>28.255460771053698</c:v>
                </c:pt>
                <c:pt idx="40244">
                  <c:v>22.103167345176505</c:v>
                </c:pt>
                <c:pt idx="40245">
                  <c:v>21.077229667820053</c:v>
                </c:pt>
                <c:pt idx="40246">
                  <c:v>20.29</c:v>
                </c:pt>
                <c:pt idx="40247">
                  <c:v>19.626334690353012</c:v>
                </c:pt>
                <c:pt idx="40248">
                  <c:v>19.041633814923394</c:v>
                </c:pt>
                <c:pt idx="40249">
                  <c:v>16.137564296828877</c:v>
                </c:pt>
                <c:pt idx="40250">
                  <c:v>15.453275126053892</c:v>
                </c:pt>
                <c:pt idx="40251">
                  <c:v>14.816354295554923</c:v>
                </c:pt>
                <c:pt idx="40252">
                  <c:v>14.21814517309155</c:v>
                </c:pt>
                <c:pt idx="40253">
                  <c:v>13.652344917421004</c:v>
                </c:pt>
                <c:pt idx="40254">
                  <c:v>13.114195392518948</c:v>
                </c:pt>
                <c:pt idx="40255">
                  <c:v>16</c:v>
                </c:pt>
                <c:pt idx="40256">
                  <c:v>18.587357847237261</c:v>
                </c:pt>
                <c:pt idx="40257">
                  <c:v>21.096100135552462</c:v>
                </c:pt>
                <c:pt idx="40258">
                  <c:v>23.45</c:v>
                </c:pt>
                <c:pt idx="40259">
                  <c:v>25.577535384329433</c:v>
                </c:pt>
                <c:pt idx="40260">
                  <c:v>27.41406220247277</c:v>
                </c:pt>
                <c:pt idx="40261">
                  <c:v>28.903778516388133</c:v>
                </c:pt>
                <c:pt idx="40262">
                  <c:v>30.001420049710035</c:v>
                </c:pt>
                <c:pt idx="40263">
                  <c:v>30.673635519881898</c:v>
                </c:pt>
                <c:pt idx="40264">
                  <c:v>32.786000000000001</c:v>
                </c:pt>
                <c:pt idx="40265">
                  <c:v>32.312378451285227</c:v>
                </c:pt>
                <c:pt idx="40266">
                  <c:v>30.963618392542699</c:v>
                </c:pt>
                <c:pt idx="40267">
                  <c:v>28.945056316175588</c:v>
                </c:pt>
                <c:pt idx="40268">
                  <c:v>21.191381724363847</c:v>
                </c:pt>
                <c:pt idx="40269">
                  <c:v>19.74717714777746</c:v>
                </c:pt>
                <c:pt idx="40270">
                  <c:v>18.638999999999999</c:v>
                </c:pt>
                <c:pt idx="40271">
                  <c:v>17.704763448727697</c:v>
                </c:pt>
                <c:pt idx="40272">
                  <c:v>16.88168452408447</c:v>
                </c:pt>
                <c:pt idx="40273">
                  <c:v>17.802247629737064</c:v>
                </c:pt>
                <c:pt idx="40274">
                  <c:v>17.144133454565491</c:v>
                </c:pt>
                <c:pt idx="40275">
                  <c:v>16.531575715943532</c:v>
                </c:pt>
                <c:pt idx="40276">
                  <c:v>15.95624890963996</c:v>
                </c:pt>
                <c:pt idx="40277">
                  <c:v>15.412091286699983</c:v>
                </c:pt>
                <c:pt idx="40278">
                  <c:v>14.894526716302376</c:v>
                </c:pt>
                <c:pt idx="40279">
                  <c:v>12.6</c:v>
                </c:pt>
                <c:pt idx="40280">
                  <c:v>15.968774646738447</c:v>
                </c:pt>
                <c:pt idx="40281">
                  <c:v>19.235190780517971</c:v>
                </c:pt>
                <c:pt idx="40282">
                  <c:v>22.299999999999997</c:v>
                </c:pt>
                <c:pt idx="40283">
                  <c:v>25.070079627918858</c:v>
                </c:pt>
                <c:pt idx="40284">
                  <c:v>27.461262196508173</c:v>
                </c:pt>
                <c:pt idx="40285">
                  <c:v>29.400892833418105</c:v>
                </c:pt>
                <c:pt idx="40286">
                  <c:v>30.830036843246617</c:v>
                </c:pt>
                <c:pt idx="40287">
                  <c:v>31.705270408436832</c:v>
                </c:pt>
                <c:pt idx="40288">
                  <c:v>32.548000000000002</c:v>
                </c:pt>
                <c:pt idx="40289">
                  <c:v>32.09249512254754</c:v>
                </c:pt>
                <c:pt idx="40290">
                  <c:v>30.795326978620302</c:v>
                </c:pt>
                <c:pt idx="40291">
                  <c:v>28.853977659272697</c:v>
                </c:pt>
                <c:pt idx="40292">
                  <c:v>22.662749636546653</c:v>
                </c:pt>
                <c:pt idx="40293">
                  <c:v>21.273787857971765</c:v>
                </c:pt>
                <c:pt idx="40294">
                  <c:v>20.207999999999998</c:v>
                </c:pt>
                <c:pt idx="40295">
                  <c:v>19.309499273093305</c:v>
                </c:pt>
                <c:pt idx="40296">
                  <c:v>18.517904241742439</c:v>
                </c:pt>
                <c:pt idx="40297">
                  <c:v>17.312283343111744</c:v>
                </c:pt>
                <c:pt idx="40298">
                  <c:v>16.710258444233205</c:v>
                </c:pt>
                <c:pt idx="40299">
                  <c:v>16.149907331061982</c:v>
                </c:pt>
                <c:pt idx="40300">
                  <c:v>15.623614059386554</c:v>
                </c:pt>
                <c:pt idx="40301">
                  <c:v>15.125833506583506</c:v>
                </c:pt>
                <c:pt idx="40302">
                  <c:v>14.65237955298115</c:v>
                </c:pt>
                <c:pt idx="40303">
                  <c:v>14.4</c:v>
                </c:pt>
                <c:pt idx="40304">
                  <c:v>17.161006024904193</c:v>
                </c:pt>
                <c:pt idx="40305">
                  <c:v>19.838120278878133</c:v>
                </c:pt>
                <c:pt idx="40306">
                  <c:v>22.35</c:v>
                </c:pt>
                <c:pt idx="40307">
                  <c:v>24.620322994015975</c:v>
                </c:pt>
                <c:pt idx="40308">
                  <c:v>26.580106645591751</c:v>
                </c:pt>
                <c:pt idx="40309">
                  <c:v>28.169803920172576</c:v>
                </c:pt>
                <c:pt idx="40310">
                  <c:v>29.341112670495942</c:v>
                </c:pt>
                <c:pt idx="40311">
                  <c:v>30.05844327289411</c:v>
                </c:pt>
                <c:pt idx="40312">
                  <c:v>32.037999999999997</c:v>
                </c:pt>
                <c:pt idx="40313">
                  <c:v>31.621316560966783</c:v>
                </c:pt>
                <c:pt idx="40314">
                  <c:v>30.434702520215161</c:v>
                </c:pt>
                <c:pt idx="40315">
                  <c:v>28.658809108766501</c:v>
                </c:pt>
                <c:pt idx="40316">
                  <c:v>21.75853801979552</c:v>
                </c:pt>
                <c:pt idx="40317">
                  <c:v>20.487953665530991</c:v>
                </c:pt>
                <c:pt idx="40318">
                  <c:v>19.512999999999998</c:v>
                </c:pt>
                <c:pt idx="40319">
                  <c:v>18.691076039591035</c:v>
                </c:pt>
                <c:pt idx="40320">
                  <c:v>17.966946493866665</c:v>
                </c:pt>
                <c:pt idx="40321">
                  <c:v>18.531614295553432</c:v>
                </c:pt>
                <c:pt idx="40322">
                  <c:v>17.925850111588694</c:v>
                </c:pt>
                <c:pt idx="40323">
                  <c:v>17.362018556720752</c:v>
                </c:pt>
                <c:pt idx="40324">
                  <c:v>16.83245638273678</c:v>
                </c:pt>
                <c:pt idx="40325">
                  <c:v>16.331584025257939</c:v>
                </c:pt>
                <c:pt idx="40326">
                  <c:v>15.855189363869233</c:v>
                </c:pt>
                <c:pt idx="40327">
                  <c:v>14.2</c:v>
                </c:pt>
                <c:pt idx="40328">
                  <c:v>17.221478291404587</c:v>
                </c:pt>
                <c:pt idx="40329">
                  <c:v>20.151150493866638</c:v>
                </c:pt>
                <c:pt idx="40330">
                  <c:v>22.9</c:v>
                </c:pt>
                <c:pt idx="40331">
                  <c:v>25.384504408545784</c:v>
                </c:pt>
                <c:pt idx="40332">
                  <c:v>27.529173310270217</c:v>
                </c:pt>
                <c:pt idx="40333">
                  <c:v>29.268842025849231</c:v>
                </c:pt>
                <c:pt idx="40334">
                  <c:v>30.550651601674804</c:v>
                </c:pt>
                <c:pt idx="40335">
                  <c:v>31.335654902412422</c:v>
                </c:pt>
                <c:pt idx="40336">
                  <c:v>32.072000000000003</c:v>
                </c:pt>
                <c:pt idx="40337">
                  <c:v>31.652728465072169</c:v>
                </c:pt>
                <c:pt idx="40338">
                  <c:v>30.458744150775505</c:v>
                </c:pt>
                <c:pt idx="40339">
                  <c:v>28.671820345466916</c:v>
                </c:pt>
                <c:pt idx="40340">
                  <c:v>23.005485460912261</c:v>
                </c:pt>
                <c:pt idx="40341">
                  <c:v>21.727009278360377</c:v>
                </c:pt>
                <c:pt idx="40342">
                  <c:v>20.745999999999999</c:v>
                </c:pt>
                <c:pt idx="40343">
                  <c:v>19.918970921824521</c:v>
                </c:pt>
                <c:pt idx="40344">
                  <c:v>19.190343677058383</c:v>
                </c:pt>
                <c:pt idx="40345">
                  <c:v>16.782916677295376</c:v>
                </c:pt>
                <c:pt idx="40346">
                  <c:v>16.128541787210004</c:v>
                </c:pt>
                <c:pt idx="40347">
                  <c:v>15.519464490284763</c:v>
                </c:pt>
                <c:pt idx="40348">
                  <c:v>14.947406586289732</c:v>
                </c:pt>
                <c:pt idx="40349">
                  <c:v>14.406340768025551</c:v>
                </c:pt>
                <c:pt idx="40350">
                  <c:v>13.891716905414293</c:v>
                </c:pt>
                <c:pt idx="40351">
                  <c:v>15.4</c:v>
                </c:pt>
                <c:pt idx="40352">
                  <c:v>18.09154675383742</c:v>
                </c:pt>
                <c:pt idx="40353">
                  <c:v>20.701312221547866</c:v>
                </c:pt>
                <c:pt idx="40354">
                  <c:v>23.15</c:v>
                </c:pt>
                <c:pt idx="40355">
                  <c:v>25.363207950141359</c:v>
                </c:pt>
                <c:pt idx="40356">
                  <c:v>27.273688868344159</c:v>
                </c:pt>
                <c:pt idx="40357">
                  <c:v>28.823393758658796</c:v>
                </c:pt>
                <c:pt idx="40358">
                  <c:v>29.965235622181577</c:v>
                </c:pt>
                <c:pt idx="40359">
                  <c:v>30.664520171689222</c:v>
                </c:pt>
                <c:pt idx="40360">
                  <c:v>32.513999999999996</c:v>
                </c:pt>
                <c:pt idx="40361">
                  <c:v>32.061083218442157</c:v>
                </c:pt>
                <c:pt idx="40362">
                  <c:v>30.771285348059958</c:v>
                </c:pt>
                <c:pt idx="40363">
                  <c:v>28.840966422572286</c:v>
                </c:pt>
                <c:pt idx="40364">
                  <c:v>21.615802195429911</c:v>
                </c:pt>
                <c:pt idx="40365">
                  <c:v>20.234732245142382</c:v>
                </c:pt>
                <c:pt idx="40366">
                  <c:v>19.175000000000001</c:v>
                </c:pt>
                <c:pt idx="40367">
                  <c:v>18.281604390859822</c:v>
                </c:pt>
                <c:pt idx="40368">
                  <c:v>17.49450705855072</c:v>
                </c:pt>
                <c:pt idx="40369">
                  <c:v>17.028269057761875</c:v>
                </c:pt>
                <c:pt idx="40370">
                  <c:v>16.403808448366121</c:v>
                </c:pt>
                <c:pt idx="40371">
                  <c:v>15.822574685014603</c:v>
                </c:pt>
                <c:pt idx="40372">
                  <c:v>15.276667999487916</c:v>
                </c:pt>
                <c:pt idx="40373">
                  <c:v>14.760336618630097</c:v>
                </c:pt>
                <c:pt idx="40374">
                  <c:v>14.269238418309641</c:v>
                </c:pt>
                <c:pt idx="40375">
                  <c:v>13.4</c:v>
                </c:pt>
                <c:pt idx="40376">
                  <c:v>16.369383838104511</c:v>
                </c:pt>
                <c:pt idx="40377">
                  <c:v>19.248544450868934</c:v>
                </c:pt>
                <c:pt idx="40378">
                  <c:v>21.95</c:v>
                </c:pt>
                <c:pt idx="40379">
                  <c:v>24.391668125639825</c:v>
                </c:pt>
                <c:pt idx="40380">
                  <c:v>26.499359977334528</c:v>
                </c:pt>
                <c:pt idx="40381">
                  <c:v>28.209034404713904</c:v>
                </c:pt>
                <c:pt idx="40382">
                  <c:v>29.468743815439034</c:v>
                </c:pt>
                <c:pt idx="40383">
                  <c:v>30.24021257650876</c:v>
                </c:pt>
                <c:pt idx="40384">
                  <c:v>32.242000000000004</c:v>
                </c:pt>
                <c:pt idx="40385">
                  <c:v>31.809787985599087</c:v>
                </c:pt>
                <c:pt idx="40386">
                  <c:v>30.578952303577218</c:v>
                </c:pt>
                <c:pt idx="40387">
                  <c:v>28.736876528968981</c:v>
                </c:pt>
                <c:pt idx="40388">
                  <c:v>21.640222666495973</c:v>
                </c:pt>
                <c:pt idx="40389">
                  <c:v>20.322287342507302</c:v>
                </c:pt>
                <c:pt idx="40390">
                  <c:v>19.311</c:v>
                </c:pt>
                <c:pt idx="40391">
                  <c:v>18.458445332991943</c:v>
                </c:pt>
                <c:pt idx="40392">
                  <c:v>17.707329593016976</c:v>
                </c:pt>
                <c:pt idx="40393">
                  <c:v>16.366930962645249</c:v>
                </c:pt>
                <c:pt idx="40394">
                  <c:v>15.734991783077092</c:v>
                </c:pt>
                <c:pt idx="40395">
                  <c:v>15.146797136332141</c:v>
                </c:pt>
                <c:pt idx="40396">
                  <c:v>14.594352646188369</c:v>
                </c:pt>
                <c:pt idx="40397">
                  <c:v>14.07183765597896</c:v>
                </c:pt>
                <c:pt idx="40398">
                  <c:v>13.574858040085804</c:v>
                </c:pt>
                <c:pt idx="40399">
                  <c:v>13.8</c:v>
                </c:pt>
                <c:pt idx="40400">
                  <c:v>16.613100478204274</c:v>
                </c:pt>
                <c:pt idx="40401">
                  <c:v>19.340726321875835</c:v>
                </c:pt>
                <c:pt idx="40402">
                  <c:v>21.9</c:v>
                </c:pt>
                <c:pt idx="40403">
                  <c:v>24.213159276921935</c:v>
                </c:pt>
                <c:pt idx="40404">
                  <c:v>26.209919978527445</c:v>
                </c:pt>
                <c:pt idx="40405">
                  <c:v>27.829611541307905</c:v>
                </c:pt>
                <c:pt idx="40406">
                  <c:v>29.023020456731714</c:v>
                </c:pt>
                <c:pt idx="40407">
                  <c:v>29.753885598797769</c:v>
                </c:pt>
                <c:pt idx="40408">
                  <c:v>32.31</c:v>
                </c:pt>
                <c:pt idx="40409">
                  <c:v>31.872611793809853</c:v>
                </c:pt>
                <c:pt idx="40410">
                  <c:v>30.627035564697902</c:v>
                </c:pt>
                <c:pt idx="40411">
                  <c:v>28.762899002369807</c:v>
                </c:pt>
                <c:pt idx="40412">
                  <c:v>21.034117548729458</c:v>
                </c:pt>
                <c:pt idx="40413">
                  <c:v>19.700398568166072</c:v>
                </c:pt>
                <c:pt idx="40414">
                  <c:v>18.677</c:v>
                </c:pt>
                <c:pt idx="40415">
                  <c:v>17.814235097458912</c:v>
                </c:pt>
                <c:pt idx="40416">
                  <c:v>17.05412395940041</c:v>
                </c:pt>
                <c:pt idx="40417">
                  <c:v>16.592952390670057</c:v>
                </c:pt>
                <c:pt idx="40418">
                  <c:v>15.99466677687772</c:v>
                </c:pt>
                <c:pt idx="40419">
                  <c:v>15.437796105403212</c:v>
                </c:pt>
                <c:pt idx="40420">
                  <c:v>14.914771736036327</c:v>
                </c:pt>
                <c:pt idx="40421">
                  <c:v>14.420082987909074</c:v>
                </c:pt>
                <c:pt idx="40422">
                  <c:v>13.949569742093068</c:v>
                </c:pt>
                <c:pt idx="40423">
                  <c:v>13.1</c:v>
                </c:pt>
                <c:pt idx="40424">
                  <c:v>15.947830113737657</c:v>
                </c:pt>
                <c:pt idx="40425">
                  <c:v>18.709130350540967</c:v>
                </c:pt>
                <c:pt idx="40426">
                  <c:v>21.299999999999997</c:v>
                </c:pt>
                <c:pt idx="40427">
                  <c:v>23.641716798859242</c:v>
                </c:pt>
                <c:pt idx="40428">
                  <c:v>25.663128867151237</c:v>
                </c:pt>
                <c:pt idx="40429">
                  <c:v>27.302816622064789</c:v>
                </c:pt>
                <c:pt idx="40430">
                  <c:v>28.510958980888894</c:v>
                </c:pt>
                <c:pt idx="40431">
                  <c:v>29.250847149400208</c:v>
                </c:pt>
                <c:pt idx="40432">
                  <c:v>32.004000000000005</c:v>
                </c:pt>
                <c:pt idx="40433">
                  <c:v>31.5899046568614</c:v>
                </c:pt>
                <c:pt idx="40434">
                  <c:v>30.410660889654821</c:v>
                </c:pt>
                <c:pt idx="40435">
                  <c:v>28.64579787206609</c:v>
                </c:pt>
                <c:pt idx="40436">
                  <c:v>21.011590578678774</c:v>
                </c:pt>
                <c:pt idx="40437">
                  <c:v>19.748898052701605</c:v>
                </c:pt>
                <c:pt idx="40438">
                  <c:v>18.78</c:v>
                </c:pt>
                <c:pt idx="40439">
                  <c:v>17.96318115735755</c:v>
                </c:pt>
                <c:pt idx="40440">
                  <c:v>17.243549310674943</c:v>
                </c:pt>
                <c:pt idx="40441">
                  <c:v>15.234219059037319</c:v>
                </c:pt>
                <c:pt idx="40442">
                  <c:v>14.531233462831322</c:v>
                </c:pt>
                <c:pt idx="40443">
                  <c:v>13.876910423848773</c:v>
                </c:pt>
                <c:pt idx="40444">
                  <c:v>13.262356789842684</c:v>
                </c:pt>
                <c:pt idx="40445">
                  <c:v>12.681097510793164</c:v>
                </c:pt>
                <c:pt idx="40446">
                  <c:v>12.128244446959357</c:v>
                </c:pt>
                <c:pt idx="40447">
                  <c:v>13.5</c:v>
                </c:pt>
                <c:pt idx="40448">
                  <c:v>16.434654202571121</c:v>
                </c:pt>
                <c:pt idx="40449">
                  <c:v>19.2801404222038</c:v>
                </c:pt>
                <c:pt idx="40450">
                  <c:v>21.949999999999996</c:v>
                </c:pt>
                <c:pt idx="40451">
                  <c:v>24.363110603702513</c:v>
                </c:pt>
                <c:pt idx="40452">
                  <c:v>26.446151088710728</c:v>
                </c:pt>
                <c:pt idx="40453">
                  <c:v>28.135829323957012</c:v>
                </c:pt>
                <c:pt idx="40454">
                  <c:v>29.380805291281849</c:v>
                </c:pt>
                <c:pt idx="40455">
                  <c:v>30.143251025906313</c:v>
                </c:pt>
                <c:pt idx="40456">
                  <c:v>32.956000000000003</c:v>
                </c:pt>
                <c:pt idx="40457">
                  <c:v>32.469437971812141</c:v>
                </c:pt>
                <c:pt idx="40458">
                  <c:v>31.083826545344412</c:v>
                </c:pt>
                <c:pt idx="40459">
                  <c:v>29.010112499677653</c:v>
                </c:pt>
                <c:pt idx="40460">
                  <c:v>20.42611892994756</c:v>
                </c:pt>
                <c:pt idx="40461">
                  <c:v>18.942455211924386</c:v>
                </c:pt>
                <c:pt idx="40462">
                  <c:v>17.803999999999998</c:v>
                </c:pt>
                <c:pt idx="40463">
                  <c:v>16.844237859895124</c:v>
                </c:pt>
                <c:pt idx="40464">
                  <c:v>15.99867044004306</c:v>
                </c:pt>
                <c:pt idx="40465">
                  <c:v>15.683657151603054</c:v>
                </c:pt>
                <c:pt idx="40466">
                  <c:v>15.14520009918995</c:v>
                </c:pt>
                <c:pt idx="40467">
                  <c:v>14.644016494862893</c:v>
                </c:pt>
                <c:pt idx="40468">
                  <c:v>14.173294562432694</c:v>
                </c:pt>
                <c:pt idx="40469">
                  <c:v>13.728074689118168</c:v>
                </c:pt>
                <c:pt idx="40470">
                  <c:v>13.304612767883762</c:v>
                </c:pt>
                <c:pt idx="40471">
                  <c:v>11.6</c:v>
                </c:pt>
                <c:pt idx="40472">
                  <c:v>14.326276389370806</c:v>
                </c:pt>
                <c:pt idx="40473">
                  <c:v>16.969716250212997</c:v>
                </c:pt>
                <c:pt idx="40474">
                  <c:v>19.45</c:v>
                </c:pt>
                <c:pt idx="40475">
                  <c:v>21.691765472078664</c:v>
                </c:pt>
                <c:pt idx="40476">
                  <c:v>23.626897756967956</c:v>
                </c:pt>
                <c:pt idx="40477">
                  <c:v>25.196598839415685</c:v>
                </c:pt>
                <c:pt idx="40478">
                  <c:v>26.353174146338759</c:v>
                </c:pt>
                <c:pt idx="40479">
                  <c:v>27.061481722291667</c:v>
                </c:pt>
                <c:pt idx="40480">
                  <c:v>31.46</c:v>
                </c:pt>
                <c:pt idx="40481">
                  <c:v>31.08731419117526</c:v>
                </c:pt>
                <c:pt idx="40482">
                  <c:v>30.025994800689336</c:v>
                </c:pt>
                <c:pt idx="40483">
                  <c:v>28.43761808485948</c:v>
                </c:pt>
                <c:pt idx="40484">
                  <c:v>19.660431520810899</c:v>
                </c:pt>
                <c:pt idx="40485">
                  <c:v>18.524008247431446</c:v>
                </c:pt>
                <c:pt idx="40486">
                  <c:v>17.652000000000001</c:v>
                </c:pt>
                <c:pt idx="40487">
                  <c:v>16.916863041621795</c:v>
                </c:pt>
                <c:pt idx="40488">
                  <c:v>16.269194379607452</c:v>
                </c:pt>
                <c:pt idx="40489">
                  <c:v>15.382916677295377</c:v>
                </c:pt>
                <c:pt idx="40490">
                  <c:v>14.728541787210007</c:v>
                </c:pt>
                <c:pt idx="40491">
                  <c:v>14.119464490284763</c:v>
                </c:pt>
                <c:pt idx="40492">
                  <c:v>13.547406586289732</c:v>
                </c:pt>
                <c:pt idx="40493">
                  <c:v>13.006340768025551</c:v>
                </c:pt>
                <c:pt idx="40494">
                  <c:v>12.491716905414293</c:v>
                </c:pt>
                <c:pt idx="40495">
                  <c:v>12.9</c:v>
                </c:pt>
                <c:pt idx="40496">
                  <c:v>15.782559749271044</c:v>
                </c:pt>
                <c:pt idx="40497">
                  <c:v>18.577534379206099</c:v>
                </c:pt>
                <c:pt idx="40498">
                  <c:v>21.2</c:v>
                </c:pt>
                <c:pt idx="40499">
                  <c:v>23.570274320796553</c:v>
                </c:pt>
                <c:pt idx="40500">
                  <c:v>25.616337755775035</c:v>
                </c:pt>
                <c:pt idx="40501">
                  <c:v>27.27602170282168</c:v>
                </c:pt>
                <c:pt idx="40502">
                  <c:v>28.498897505046081</c:v>
                </c:pt>
                <c:pt idx="40503">
                  <c:v>29.247808700002658</c:v>
                </c:pt>
                <c:pt idx="40504">
                  <c:v>32.513999999999996</c:v>
                </c:pt>
                <c:pt idx="40505">
                  <c:v>32.061083218442157</c:v>
                </c:pt>
                <c:pt idx="40506">
                  <c:v>30.771285348059958</c:v>
                </c:pt>
                <c:pt idx="40507">
                  <c:v>28.840966422572286</c:v>
                </c:pt>
                <c:pt idx="40508">
                  <c:v>20.215802195429912</c:v>
                </c:pt>
                <c:pt idx="40509">
                  <c:v>18.834732245142384</c:v>
                </c:pt>
                <c:pt idx="40510">
                  <c:v>17.774999999999999</c:v>
                </c:pt>
                <c:pt idx="40511">
                  <c:v>16.88160439085982</c:v>
                </c:pt>
                <c:pt idx="40512">
                  <c:v>16.094507058550722</c:v>
                </c:pt>
                <c:pt idx="40513">
                  <c:v>19.732354769861111</c:v>
                </c:pt>
                <c:pt idx="40514">
                  <c:v>19.242508423568633</c:v>
                </c:pt>
                <c:pt idx="40515">
                  <c:v>18.78657056129888</c:v>
                </c:pt>
                <c:pt idx="40516">
                  <c:v>18.358344358879741</c:v>
                </c:pt>
                <c:pt idx="40517">
                  <c:v>17.953317946350555</c:v>
                </c:pt>
                <c:pt idx="40518">
                  <c:v>17.568085226338699</c:v>
                </c:pt>
                <c:pt idx="40519">
                  <c:v>12</c:v>
                </c:pt>
                <c:pt idx="40520">
                  <c:v>15.177761651304825</c:v>
                </c:pt>
                <c:pt idx="40521">
                  <c:v>18.258968622859737</c:v>
                </c:pt>
                <c:pt idx="40522">
                  <c:v>21.15</c:v>
                </c:pt>
                <c:pt idx="40523">
                  <c:v>23.763013257263669</c:v>
                </c:pt>
                <c:pt idx="40524">
                  <c:v>26.018613309077299</c:v>
                </c:pt>
                <c:pt idx="40525">
                  <c:v>27.848264889255226</c:v>
                </c:pt>
                <c:pt idx="40526">
                  <c:v>29.196374960382123</c:v>
                </c:pt>
                <c:pt idx="40527">
                  <c:v>30.021981880123409</c:v>
                </c:pt>
                <c:pt idx="40528">
                  <c:v>31.018000000000001</c:v>
                </c:pt>
                <c:pt idx="40529">
                  <c:v>30.678959437805272</c:v>
                </c:pt>
                <c:pt idx="40530">
                  <c:v>29.713453603404883</c:v>
                </c:pt>
                <c:pt idx="40531">
                  <c:v>28.268472007754109</c:v>
                </c:pt>
                <c:pt idx="40532">
                  <c:v>23.350114786293247</c:v>
                </c:pt>
                <c:pt idx="40533">
                  <c:v>22.316285280649439</c:v>
                </c:pt>
                <c:pt idx="40534">
                  <c:v>21.523</c:v>
                </c:pt>
                <c:pt idx="40535">
                  <c:v>20.854229572586494</c:v>
                </c:pt>
                <c:pt idx="40536">
                  <c:v>20.265030998115112</c:v>
                </c:pt>
                <c:pt idx="40537">
                  <c:v>15.889607152878497</c:v>
                </c:pt>
                <c:pt idx="40538">
                  <c:v>15.272625113655149</c:v>
                </c:pt>
                <c:pt idx="40539">
                  <c:v>14.698352233697062</c:v>
                </c:pt>
                <c:pt idx="40540">
                  <c:v>14.158983352787462</c:v>
                </c:pt>
                <c:pt idx="40541">
                  <c:v>13.648835581281233</c:v>
                </c:pt>
                <c:pt idx="40542">
                  <c:v>13.163618796533477</c:v>
                </c:pt>
                <c:pt idx="40543">
                  <c:v>17.2</c:v>
                </c:pt>
                <c:pt idx="40544">
                  <c:v>19.283778132003164</c:v>
                </c:pt>
                <c:pt idx="40545">
                  <c:v>21.304241719908024</c:v>
                </c:pt>
                <c:pt idx="40546">
                  <c:v>23.2</c:v>
                </c:pt>
                <c:pt idx="40547">
                  <c:v>24.913451316238472</c:v>
                </c:pt>
                <c:pt idx="40548">
                  <c:v>26.392533317427734</c:v>
                </c:pt>
                <c:pt idx="40549">
                  <c:v>27.592304845413263</c:v>
                </c:pt>
                <c:pt idx="40550">
                  <c:v>28.476311449430899</c:v>
                </c:pt>
                <c:pt idx="40551">
                  <c:v>29.017693036146497</c:v>
                </c:pt>
                <c:pt idx="40552">
                  <c:v>32.173999999999999</c:v>
                </c:pt>
                <c:pt idx="40553">
                  <c:v>31.746964177388318</c:v>
                </c:pt>
                <c:pt idx="40554">
                  <c:v>30.53086904245653</c:v>
                </c:pt>
                <c:pt idx="40555">
                  <c:v>28.710854055568156</c:v>
                </c:pt>
                <c:pt idx="40556">
                  <c:v>20.446327784262486</c:v>
                </c:pt>
                <c:pt idx="40557">
                  <c:v>19.144176116848531</c:v>
                </c:pt>
                <c:pt idx="40558">
                  <c:v>18.145</c:v>
                </c:pt>
                <c:pt idx="40559">
                  <c:v>17.302655568524976</c:v>
                </c:pt>
                <c:pt idx="40560">
                  <c:v>16.560535226633537</c:v>
                </c:pt>
                <c:pt idx="40561">
                  <c:v>14.770276200436811</c:v>
                </c:pt>
                <c:pt idx="40562">
                  <c:v>14.157033446299664</c:v>
                </c:pt>
                <c:pt idx="40563">
                  <c:v>13.586241008038293</c:v>
                </c:pt>
                <c:pt idx="40564">
                  <c:v>13.050141029437235</c:v>
                </c:pt>
                <c:pt idx="40565">
                  <c:v>12.543085062606803</c:v>
                </c:pt>
                <c:pt idx="40566">
                  <c:v>12.060808985645396</c:v>
                </c:pt>
                <c:pt idx="40567">
                  <c:v>12.7</c:v>
                </c:pt>
                <c:pt idx="40568">
                  <c:v>15.356817118304033</c:v>
                </c:pt>
                <c:pt idx="40569">
                  <c:v>17.932908192882731</c:v>
                </c:pt>
                <c:pt idx="40570">
                  <c:v>20.349999999999998</c:v>
                </c:pt>
                <c:pt idx="40571">
                  <c:v>22.534650428204053</c:v>
                </c:pt>
                <c:pt idx="40572">
                  <c:v>24.420479979720362</c:v>
                </c:pt>
                <c:pt idx="40573">
                  <c:v>25.950188677901913</c:v>
                </c:pt>
                <c:pt idx="40574">
                  <c:v>27.077297098024395</c:v>
                </c:pt>
                <c:pt idx="40575">
                  <c:v>27.767558621086785</c:v>
                </c:pt>
                <c:pt idx="40576">
                  <c:v>32.14</c:v>
                </c:pt>
                <c:pt idx="40577">
                  <c:v>31.715552273282935</c:v>
                </c:pt>
                <c:pt idx="40578">
                  <c:v>30.50682741189619</c:v>
                </c:pt>
                <c:pt idx="40579">
                  <c:v>28.697842818867741</c:v>
                </c:pt>
                <c:pt idx="40580">
                  <c:v>19.299380343145746</c:v>
                </c:pt>
                <c:pt idx="40581">
                  <c:v>18.005120504019146</c:v>
                </c:pt>
                <c:pt idx="40582">
                  <c:v>17.012</c:v>
                </c:pt>
                <c:pt idx="40583">
                  <c:v>16.174760686291492</c:v>
                </c:pt>
                <c:pt idx="40584">
                  <c:v>15.43713804344182</c:v>
                </c:pt>
                <c:pt idx="40585">
                  <c:v>14.988866678570821</c:v>
                </c:pt>
                <c:pt idx="40586">
                  <c:v>14.255966801675207</c:v>
                </c:pt>
                <c:pt idx="40587">
                  <c:v>13.573800229118934</c:v>
                </c:pt>
                <c:pt idx="40588">
                  <c:v>12.9330953766445</c:v>
                </c:pt>
                <c:pt idx="40589">
                  <c:v>12.327101660188616</c:v>
                </c:pt>
                <c:pt idx="40590">
                  <c:v>11.750722934064008</c:v>
                </c:pt>
                <c:pt idx="40591">
                  <c:v>11.6</c:v>
                </c:pt>
                <c:pt idx="40592">
                  <c:v>14.934045011205063</c:v>
                </c:pt>
                <c:pt idx="40593">
                  <c:v>18.16678675185284</c:v>
                </c:pt>
                <c:pt idx="40594">
                  <c:v>21.2</c:v>
                </c:pt>
                <c:pt idx="40595">
                  <c:v>23.941522105981555</c:v>
                </c:pt>
                <c:pt idx="40596">
                  <c:v>26.308053307884379</c:v>
                </c:pt>
                <c:pt idx="40597">
                  <c:v>28.227687752661225</c:v>
                </c:pt>
                <c:pt idx="40598">
                  <c:v>29.642098319089442</c:v>
                </c:pt>
                <c:pt idx="40599">
                  <c:v>30.508308857834393</c:v>
                </c:pt>
                <c:pt idx="40600">
                  <c:v>33.228000000000002</c:v>
                </c:pt>
                <c:pt idx="40601">
                  <c:v>32.720733204655218</c:v>
                </c:pt>
                <c:pt idx="40602">
                  <c:v>31.276159589827152</c:v>
                </c:pt>
                <c:pt idx="40603">
                  <c:v>29.114202393280959</c:v>
                </c:pt>
                <c:pt idx="40604">
                  <c:v>20.401698458881498</c:v>
                </c:pt>
                <c:pt idx="40605">
                  <c:v>18.854900114559467</c:v>
                </c:pt>
                <c:pt idx="40606">
                  <c:v>17.667999999999999</c:v>
                </c:pt>
                <c:pt idx="40607">
                  <c:v>16.667396917763</c:v>
                </c:pt>
                <c:pt idx="40608">
                  <c:v>15.785847905576807</c:v>
                </c:pt>
                <c:pt idx="40609">
                  <c:v>16.572880963920696</c:v>
                </c:pt>
                <c:pt idx="40610">
                  <c:v>15.862416797542293</c:v>
                </c:pt>
                <c:pt idx="40611">
                  <c:v>15.201132875166314</c:v>
                </c:pt>
                <c:pt idx="40612">
                  <c:v>14.580041436543137</c:v>
                </c:pt>
                <c:pt idx="40613">
                  <c:v>13.992598548142027</c:v>
                </c:pt>
                <c:pt idx="40614">
                  <c:v>13.433864068735518</c:v>
                </c:pt>
                <c:pt idx="40615">
                  <c:v>11.2</c:v>
                </c:pt>
                <c:pt idx="40616">
                  <c:v>14.794517277705458</c:v>
                </c:pt>
                <c:pt idx="40617">
                  <c:v>18.279816966841341</c:v>
                </c:pt>
                <c:pt idx="40618">
                  <c:v>21.549999999999997</c:v>
                </c:pt>
                <c:pt idx="40619">
                  <c:v>24.505703520511361</c:v>
                </c:pt>
                <c:pt idx="40620">
                  <c:v>27.057119972562845</c:v>
                </c:pt>
                <c:pt idx="40621">
                  <c:v>29.126725858337878</c:v>
                </c:pt>
                <c:pt idx="40622">
                  <c:v>30.651637250268301</c:v>
                </c:pt>
                <c:pt idx="40623">
                  <c:v>31.585520487352703</c:v>
                </c:pt>
                <c:pt idx="40624">
                  <c:v>33.024000000000001</c:v>
                </c:pt>
                <c:pt idx="40625">
                  <c:v>32.532261780022914</c:v>
                </c:pt>
                <c:pt idx="40626">
                  <c:v>31.131909806465096</c:v>
                </c:pt>
                <c:pt idx="40627">
                  <c:v>29.036134973078482</c:v>
                </c:pt>
                <c:pt idx="40628">
                  <c:v>21.820013812181045</c:v>
                </c:pt>
                <c:pt idx="40629">
                  <c:v>20.320566437583157</c:v>
                </c:pt>
                <c:pt idx="40630">
                  <c:v>19.169999999999998</c:v>
                </c:pt>
                <c:pt idx="40631">
                  <c:v>18.200027624362093</c:v>
                </c:pt>
                <c:pt idx="40632">
                  <c:v>17.345464806426499</c:v>
                </c:pt>
                <c:pt idx="40633">
                  <c:v>14.412283343111746</c:v>
                </c:pt>
                <c:pt idx="40634">
                  <c:v>13.810258444233206</c:v>
                </c:pt>
                <c:pt idx="40635">
                  <c:v>13.249907331061982</c:v>
                </c:pt>
                <c:pt idx="40636">
                  <c:v>12.723614059386554</c:v>
                </c:pt>
                <c:pt idx="40637">
                  <c:v>12.225833506583507</c:v>
                </c:pt>
                <c:pt idx="40638">
                  <c:v>11.75237955298115</c:v>
                </c:pt>
                <c:pt idx="40639">
                  <c:v>12.9</c:v>
                </c:pt>
                <c:pt idx="40640">
                  <c:v>15.41789857617049</c:v>
                </c:pt>
                <c:pt idx="40641">
                  <c:v>17.859292078222197</c:v>
                </c:pt>
                <c:pt idx="40642">
                  <c:v>20.149999999999999</c:v>
                </c:pt>
                <c:pt idx="40643">
                  <c:v>22.220420340454819</c:v>
                </c:pt>
                <c:pt idx="40644">
                  <c:v>24.00764442522518</c:v>
                </c:pt>
                <c:pt idx="40645">
                  <c:v>25.457368354874358</c:v>
                </c:pt>
                <c:pt idx="40646">
                  <c:v>26.525543001395668</c:v>
                </c:pt>
                <c:pt idx="40647">
                  <c:v>27.179712418677013</c:v>
                </c:pt>
                <c:pt idx="40648">
                  <c:v>32.037999999999997</c:v>
                </c:pt>
                <c:pt idx="40649">
                  <c:v>31.621316560966783</c:v>
                </c:pt>
                <c:pt idx="40650">
                  <c:v>30.434702520215161</c:v>
                </c:pt>
                <c:pt idx="40651">
                  <c:v>28.658809108766501</c:v>
                </c:pt>
                <c:pt idx="40652">
                  <c:v>18.858538019795517</c:v>
                </c:pt>
                <c:pt idx="40653">
                  <c:v>17.587953665530989</c:v>
                </c:pt>
                <c:pt idx="40654">
                  <c:v>16.613</c:v>
                </c:pt>
                <c:pt idx="40655">
                  <c:v>15.791076039591037</c:v>
                </c:pt>
                <c:pt idx="40656">
                  <c:v>15.066946493866663</c:v>
                </c:pt>
                <c:pt idx="40657">
                  <c:v>16.989607152878499</c:v>
                </c:pt>
                <c:pt idx="40658">
                  <c:v>16.37262511365515</c:v>
                </c:pt>
                <c:pt idx="40659">
                  <c:v>15.798352233697063</c:v>
                </c:pt>
                <c:pt idx="40660">
                  <c:v>15.258983352787464</c:v>
                </c:pt>
                <c:pt idx="40661">
                  <c:v>14.748835581281234</c:v>
                </c:pt>
                <c:pt idx="40662">
                  <c:v>14.263618796533478</c:v>
                </c:pt>
                <c:pt idx="40663">
                  <c:v>11.3</c:v>
                </c:pt>
                <c:pt idx="40664">
                  <c:v>14.599315375671678</c:v>
                </c:pt>
                <c:pt idx="40665">
                  <c:v>17.798382723187707</c:v>
                </c:pt>
                <c:pt idx="40666">
                  <c:v>20.799999999999997</c:v>
                </c:pt>
                <c:pt idx="40667">
                  <c:v>23.512964584044248</c:v>
                </c:pt>
                <c:pt idx="40668">
                  <c:v>25.854844419260584</c:v>
                </c:pt>
                <c:pt idx="40669">
                  <c:v>27.754482671904334</c:v>
                </c:pt>
                <c:pt idx="40670">
                  <c:v>29.154159794932259</c:v>
                </c:pt>
                <c:pt idx="40671">
                  <c:v>30.011347307231954</c:v>
                </c:pt>
                <c:pt idx="40672">
                  <c:v>32.173999999999999</c:v>
                </c:pt>
                <c:pt idx="40673">
                  <c:v>31.746964177388318</c:v>
                </c:pt>
                <c:pt idx="40674">
                  <c:v>30.53086904245653</c:v>
                </c:pt>
                <c:pt idx="40675">
                  <c:v>28.710854055568156</c:v>
                </c:pt>
                <c:pt idx="40676">
                  <c:v>21.546327784262488</c:v>
                </c:pt>
                <c:pt idx="40677">
                  <c:v>20.244176116848532</c:v>
                </c:pt>
                <c:pt idx="40678">
                  <c:v>19.245000000000001</c:v>
                </c:pt>
                <c:pt idx="40679">
                  <c:v>18.402655568524978</c:v>
                </c:pt>
                <c:pt idx="40680">
                  <c:v>17.660535226633538</c:v>
                </c:pt>
                <c:pt idx="40681">
                  <c:v>17.054290485786684</c:v>
                </c:pt>
                <c:pt idx="40682">
                  <c:v>16.463483442166748</c:v>
                </c:pt>
                <c:pt idx="40683">
                  <c:v>15.913573654085672</c:v>
                </c:pt>
                <c:pt idx="40684">
                  <c:v>15.397087089335873</c:v>
                </c:pt>
                <c:pt idx="40685">
                  <c:v>14.908581950560212</c:v>
                </c:pt>
                <c:pt idx="40686">
                  <c:v>14.443950120316906</c:v>
                </c:pt>
                <c:pt idx="40687">
                  <c:v>13.8</c:v>
                </c:pt>
                <c:pt idx="40688">
                  <c:v>16.578370842670886</c:v>
                </c:pt>
                <c:pt idx="40689">
                  <c:v>19.272322293210699</c:v>
                </c:pt>
                <c:pt idx="40690">
                  <c:v>21.8</c:v>
                </c:pt>
                <c:pt idx="40691">
                  <c:v>24.084601754984629</c:v>
                </c:pt>
                <c:pt idx="40692">
                  <c:v>26.056711089903651</c:v>
                </c:pt>
                <c:pt idx="40693">
                  <c:v>27.656406460551018</c:v>
                </c:pt>
                <c:pt idx="40694">
                  <c:v>28.835081932574532</c:v>
                </c:pt>
                <c:pt idx="40695">
                  <c:v>29.556924048195327</c:v>
                </c:pt>
                <c:pt idx="40696">
                  <c:v>31.936</c:v>
                </c:pt>
                <c:pt idx="40697">
                  <c:v>31.527080848650634</c:v>
                </c:pt>
                <c:pt idx="40698">
                  <c:v>30.362577628534133</c:v>
                </c:pt>
                <c:pt idx="40699">
                  <c:v>28.619775398665261</c:v>
                </c:pt>
                <c:pt idx="40700">
                  <c:v>21.417695696445293</c:v>
                </c:pt>
                <c:pt idx="40701">
                  <c:v>20.170786827042836</c:v>
                </c:pt>
                <c:pt idx="40702">
                  <c:v>19.213999999999999</c:v>
                </c:pt>
                <c:pt idx="40703">
                  <c:v>18.407391392890581</c:v>
                </c:pt>
                <c:pt idx="40704">
                  <c:v>17.696754944291509</c:v>
                </c:pt>
                <c:pt idx="40705">
                  <c:v>17.450945247995122</c:v>
                </c:pt>
                <c:pt idx="40706">
                  <c:v>16.84144177894418</c:v>
                </c:pt>
                <c:pt idx="40707">
                  <c:v>16.274129782379525</c:v>
                </c:pt>
                <c:pt idx="40708">
                  <c:v>15.74129870608701</c:v>
                </c:pt>
                <c:pt idx="40709">
                  <c:v>15.237334543932372</c:v>
                </c:pt>
                <c:pt idx="40710">
                  <c:v>14.757999174757314</c:v>
                </c:pt>
                <c:pt idx="40711">
                  <c:v>14</c:v>
                </c:pt>
                <c:pt idx="40712">
                  <c:v>16.882559749271042</c:v>
                </c:pt>
                <c:pt idx="40713">
                  <c:v>19.677534379206101</c:v>
                </c:pt>
                <c:pt idx="40714">
                  <c:v>22.299999999999997</c:v>
                </c:pt>
                <c:pt idx="40715">
                  <c:v>24.670274320796551</c:v>
                </c:pt>
                <c:pt idx="40716">
                  <c:v>26.716337755775037</c:v>
                </c:pt>
                <c:pt idx="40717">
                  <c:v>28.376021702821681</c:v>
                </c:pt>
                <c:pt idx="40718">
                  <c:v>29.598897505046079</c:v>
                </c:pt>
                <c:pt idx="40719">
                  <c:v>30.347808700002656</c:v>
                </c:pt>
                <c:pt idx="40720">
                  <c:v>32.106000000000002</c:v>
                </c:pt>
                <c:pt idx="40721">
                  <c:v>31.684140369177552</c:v>
                </c:pt>
                <c:pt idx="40722">
                  <c:v>30.482785781335849</c:v>
                </c:pt>
                <c:pt idx="40723">
                  <c:v>28.68483158216733</c:v>
                </c:pt>
                <c:pt idx="40724">
                  <c:v>21.952432902029003</c:v>
                </c:pt>
                <c:pt idx="40725">
                  <c:v>20.666064891189762</c:v>
                </c:pt>
                <c:pt idx="40726">
                  <c:v>19.679000000000002</c:v>
                </c:pt>
                <c:pt idx="40727">
                  <c:v>18.846865804058005</c:v>
                </c:pt>
                <c:pt idx="40728">
                  <c:v>18.1137408602501</c:v>
                </c:pt>
                <c:pt idx="40729">
                  <c:v>17.922319056486426</c:v>
                </c:pt>
                <c:pt idx="40730">
                  <c:v>17.376383433900919</c:v>
                </c:pt>
                <c:pt idx="40731">
                  <c:v>16.86823894618043</c:v>
                </c:pt>
                <c:pt idx="40732">
                  <c:v>16.39097920913315</c:v>
                </c:pt>
                <c:pt idx="40733">
                  <c:v>15.93957572646703</c:v>
                </c:pt>
                <c:pt idx="40734">
                  <c:v>15.510232389659924</c:v>
                </c:pt>
                <c:pt idx="40735">
                  <c:v>14.3</c:v>
                </c:pt>
                <c:pt idx="40736">
                  <c:v>16.974181936070728</c:v>
                </c:pt>
                <c:pt idx="40737">
                  <c:v>19.5671102072153</c:v>
                </c:pt>
                <c:pt idx="40738">
                  <c:v>22</c:v>
                </c:pt>
                <c:pt idx="40739">
                  <c:v>24.198929189172702</c:v>
                </c:pt>
                <c:pt idx="40740">
                  <c:v>26.097084424032261</c:v>
                </c:pt>
                <c:pt idx="40741">
                  <c:v>27.636791218280354</c:v>
                </c:pt>
                <c:pt idx="40742">
                  <c:v>28.771266360102988</c:v>
                </c:pt>
                <c:pt idx="40743">
                  <c:v>29.466039396388005</c:v>
                </c:pt>
                <c:pt idx="40744">
                  <c:v>31.528000000000002</c:v>
                </c:pt>
                <c:pt idx="40745">
                  <c:v>31.150137999386029</c:v>
                </c:pt>
                <c:pt idx="40746">
                  <c:v>30.074078061810024</c:v>
                </c:pt>
                <c:pt idx="40747">
                  <c:v>28.463640558260309</c:v>
                </c:pt>
                <c:pt idx="40748">
                  <c:v>21.95432640304438</c:v>
                </c:pt>
                <c:pt idx="40749">
                  <c:v>20.802119473090215</c:v>
                </c:pt>
                <c:pt idx="40750">
                  <c:v>19.917999999999999</c:v>
                </c:pt>
                <c:pt idx="40751">
                  <c:v>19.172652806088763</c:v>
                </c:pt>
                <c:pt idx="40752">
                  <c:v>18.515988745990885</c:v>
                </c:pt>
                <c:pt idx="40753">
                  <c:v>17.580311913811492</c:v>
                </c:pt>
                <c:pt idx="40754">
                  <c:v>17.023158435967378</c:v>
                </c:pt>
                <c:pt idx="40755">
                  <c:v>16.50457262315674</c:v>
                </c:pt>
                <c:pt idx="40756">
                  <c:v>16.01750617918383</c:v>
                </c:pt>
                <c:pt idx="40757">
                  <c:v>15.556827282490326</c:v>
                </c:pt>
                <c:pt idx="40758">
                  <c:v>15.118661822324171</c:v>
                </c:pt>
                <c:pt idx="40759">
                  <c:v>15.1</c:v>
                </c:pt>
                <c:pt idx="40760">
                  <c:v>17.617898576170489</c:v>
                </c:pt>
                <c:pt idx="40761">
                  <c:v>20.059292078222196</c:v>
                </c:pt>
                <c:pt idx="40762">
                  <c:v>22.35</c:v>
                </c:pt>
                <c:pt idx="40763">
                  <c:v>24.420420340454818</c:v>
                </c:pt>
                <c:pt idx="40764">
                  <c:v>26.207644425225183</c:v>
                </c:pt>
                <c:pt idx="40765">
                  <c:v>27.657368354874361</c:v>
                </c:pt>
                <c:pt idx="40766">
                  <c:v>28.725543001395671</c:v>
                </c:pt>
                <c:pt idx="40767">
                  <c:v>29.379712418677016</c:v>
                </c:pt>
                <c:pt idx="40768">
                  <c:v>31.630000000000003</c:v>
                </c:pt>
                <c:pt idx="40769">
                  <c:v>31.244373711702181</c:v>
                </c:pt>
                <c:pt idx="40770">
                  <c:v>30.146202953491052</c:v>
                </c:pt>
                <c:pt idx="40771">
                  <c:v>28.502674268361545</c:v>
                </c:pt>
                <c:pt idx="40772">
                  <c:v>21.695168726394609</c:v>
                </c:pt>
                <c:pt idx="40773">
                  <c:v>20.519286311578369</c:v>
                </c:pt>
                <c:pt idx="40774">
                  <c:v>19.616999999999997</c:v>
                </c:pt>
                <c:pt idx="40775">
                  <c:v>18.856337452789219</c:v>
                </c:pt>
                <c:pt idx="40776">
                  <c:v>18.186180295566043</c:v>
                </c:pt>
                <c:pt idx="40777">
                  <c:v>16.089607152878497</c:v>
                </c:pt>
                <c:pt idx="40778">
                  <c:v>15.472625113655148</c:v>
                </c:pt>
                <c:pt idx="40779">
                  <c:v>14.898352233697063</c:v>
                </c:pt>
                <c:pt idx="40780">
                  <c:v>14.358983352787462</c:v>
                </c:pt>
                <c:pt idx="40781">
                  <c:v>13.848835581281234</c:v>
                </c:pt>
                <c:pt idx="40782">
                  <c:v>13.363618796533476</c:v>
                </c:pt>
                <c:pt idx="40783">
                  <c:v>14.7</c:v>
                </c:pt>
                <c:pt idx="40784">
                  <c:v>17.252628211703875</c:v>
                </c:pt>
                <c:pt idx="40785">
                  <c:v>19.727696106887329</c:v>
                </c:pt>
                <c:pt idx="40786">
                  <c:v>22.049999999999997</c:v>
                </c:pt>
                <c:pt idx="40787">
                  <c:v>24.148977862392126</c:v>
                </c:pt>
                <c:pt idx="40788">
                  <c:v>25.960853313848975</c:v>
                </c:pt>
                <c:pt idx="40789">
                  <c:v>27.430573435631246</c:v>
                </c:pt>
                <c:pt idx="40790">
                  <c:v>28.513481525552852</c:v>
                </c:pt>
                <c:pt idx="40791">
                  <c:v>29.176673969279456</c:v>
                </c:pt>
                <c:pt idx="40792">
                  <c:v>32.173999999999999</c:v>
                </c:pt>
                <c:pt idx="40793">
                  <c:v>31.746964177388318</c:v>
                </c:pt>
                <c:pt idx="40794">
                  <c:v>30.53086904245653</c:v>
                </c:pt>
                <c:pt idx="40795">
                  <c:v>28.710854055568156</c:v>
                </c:pt>
                <c:pt idx="40796">
                  <c:v>20.646327784262485</c:v>
                </c:pt>
                <c:pt idx="40797">
                  <c:v>19.34417611684853</c:v>
                </c:pt>
                <c:pt idx="40798">
                  <c:v>18.344999999999999</c:v>
                </c:pt>
                <c:pt idx="40799">
                  <c:v>17.502655568524975</c:v>
                </c:pt>
                <c:pt idx="40800">
                  <c:v>16.760535226633536</c:v>
                </c:pt>
                <c:pt idx="40801">
                  <c:v>16.812283343111744</c:v>
                </c:pt>
                <c:pt idx="40802">
                  <c:v>16.210258444233205</c:v>
                </c:pt>
                <c:pt idx="40803">
                  <c:v>15.649907331061982</c:v>
                </c:pt>
                <c:pt idx="40804">
                  <c:v>15.123614059386554</c:v>
                </c:pt>
                <c:pt idx="40805">
                  <c:v>14.625833506583506</c:v>
                </c:pt>
                <c:pt idx="40806">
                  <c:v>14.15237955298115</c:v>
                </c:pt>
                <c:pt idx="40807">
                  <c:v>12.9</c:v>
                </c:pt>
                <c:pt idx="40808">
                  <c:v>15.834654202571123</c:v>
                </c:pt>
                <c:pt idx="40809">
                  <c:v>18.680140422203802</c:v>
                </c:pt>
                <c:pt idx="40810">
                  <c:v>21.349999999999998</c:v>
                </c:pt>
                <c:pt idx="40811">
                  <c:v>23.763110603702515</c:v>
                </c:pt>
                <c:pt idx="40812">
                  <c:v>25.846151088710727</c:v>
                </c:pt>
                <c:pt idx="40813">
                  <c:v>27.53582932395701</c:v>
                </c:pt>
                <c:pt idx="40814">
                  <c:v>28.780805291281851</c:v>
                </c:pt>
                <c:pt idx="40815">
                  <c:v>29.543251025906315</c:v>
                </c:pt>
                <c:pt idx="40816">
                  <c:v>32.037999999999997</c:v>
                </c:pt>
                <c:pt idx="40817">
                  <c:v>31.621316560966783</c:v>
                </c:pt>
                <c:pt idx="40818">
                  <c:v>30.434702520215161</c:v>
                </c:pt>
                <c:pt idx="40819">
                  <c:v>28.658809108766501</c:v>
                </c:pt>
                <c:pt idx="40820">
                  <c:v>21.25853801979552</c:v>
                </c:pt>
                <c:pt idx="40821">
                  <c:v>19.987953665530991</c:v>
                </c:pt>
                <c:pt idx="40822">
                  <c:v>19.012999999999998</c:v>
                </c:pt>
                <c:pt idx="40823">
                  <c:v>18.191076039591035</c:v>
                </c:pt>
                <c:pt idx="40824">
                  <c:v>17.466946493866665</c:v>
                </c:pt>
                <c:pt idx="40825">
                  <c:v>16.308938105320184</c:v>
                </c:pt>
                <c:pt idx="40826">
                  <c:v>15.688216781010635</c:v>
                </c:pt>
                <c:pt idx="40827">
                  <c:v>15.110463459355831</c:v>
                </c:pt>
                <c:pt idx="40828">
                  <c:v>14.567825676137689</c:v>
                </c:pt>
                <c:pt idx="40829">
                  <c:v>14.054586099955664</c:v>
                </c:pt>
                <c:pt idx="40830">
                  <c:v>13.566428607421559</c:v>
                </c:pt>
                <c:pt idx="40831">
                  <c:v>13.7</c:v>
                </c:pt>
                <c:pt idx="40832">
                  <c:v>16.478370842670884</c:v>
                </c:pt>
                <c:pt idx="40833">
                  <c:v>19.172322293210698</c:v>
                </c:pt>
                <c:pt idx="40834">
                  <c:v>21.7</c:v>
                </c:pt>
                <c:pt idx="40835">
                  <c:v>23.984601754984627</c:v>
                </c:pt>
                <c:pt idx="40836">
                  <c:v>25.956711089903649</c:v>
                </c:pt>
                <c:pt idx="40837">
                  <c:v>27.556406460551017</c:v>
                </c:pt>
                <c:pt idx="40838">
                  <c:v>28.735081932574531</c:v>
                </c:pt>
                <c:pt idx="40839">
                  <c:v>29.456924048195326</c:v>
                </c:pt>
                <c:pt idx="40840">
                  <c:v>32.207999999999998</c:v>
                </c:pt>
                <c:pt idx="40841">
                  <c:v>31.778376081493704</c:v>
                </c:pt>
                <c:pt idx="40842">
                  <c:v>30.554910673016877</c:v>
                </c:pt>
                <c:pt idx="40843">
                  <c:v>28.723865292268567</c:v>
                </c:pt>
                <c:pt idx="40844">
                  <c:v>20.893275225379227</c:v>
                </c:pt>
                <c:pt idx="40845">
                  <c:v>19.583231729677912</c:v>
                </c:pt>
                <c:pt idx="40846">
                  <c:v>18.577999999999999</c:v>
                </c:pt>
                <c:pt idx="40847">
                  <c:v>17.730550450758457</c:v>
                </c:pt>
                <c:pt idx="40848">
                  <c:v>16.983932409825254</c:v>
                </c:pt>
                <c:pt idx="40849">
                  <c:v>15.398902391945503</c:v>
                </c:pt>
                <c:pt idx="40850">
                  <c:v>14.722091791342923</c:v>
                </c:pt>
                <c:pt idx="40851">
                  <c:v>14.092131844237384</c:v>
                </c:pt>
                <c:pt idx="40852">
                  <c:v>13.500460526391095</c:v>
                </c:pt>
                <c:pt idx="40853">
                  <c:v>12.940843880072142</c:v>
                </c:pt>
                <c:pt idx="40854">
                  <c:v>12.408575770742784</c:v>
                </c:pt>
                <c:pt idx="40855">
                  <c:v>13.1</c:v>
                </c:pt>
                <c:pt idx="40856">
                  <c:v>16.034654202571122</c:v>
                </c:pt>
                <c:pt idx="40857">
                  <c:v>18.880140422203802</c:v>
                </c:pt>
                <c:pt idx="40858">
                  <c:v>21.549999999999997</c:v>
                </c:pt>
                <c:pt idx="40859">
                  <c:v>23.963110603702511</c:v>
                </c:pt>
                <c:pt idx="40860">
                  <c:v>26.046151088710729</c:v>
                </c:pt>
                <c:pt idx="40861">
                  <c:v>27.735829323957013</c:v>
                </c:pt>
                <c:pt idx="40862">
                  <c:v>28.980805291281847</c:v>
                </c:pt>
                <c:pt idx="40863">
                  <c:v>29.743251025906311</c:v>
                </c:pt>
                <c:pt idx="40864">
                  <c:v>32.718000000000004</c:v>
                </c:pt>
                <c:pt idx="40865">
                  <c:v>32.249554643074461</c:v>
                </c:pt>
                <c:pt idx="40866">
                  <c:v>30.915535131422015</c:v>
                </c:pt>
                <c:pt idx="40867">
                  <c:v>28.919033842774763</c:v>
                </c:pt>
                <c:pt idx="40868">
                  <c:v>20.397486842130366</c:v>
                </c:pt>
                <c:pt idx="40869">
                  <c:v>18.969065922118691</c:v>
                </c:pt>
                <c:pt idx="40870">
                  <c:v>17.873000000000001</c:v>
                </c:pt>
                <c:pt idx="40871">
                  <c:v>16.948973684260729</c:v>
                </c:pt>
                <c:pt idx="40872">
                  <c:v>16.134890157701033</c:v>
                </c:pt>
                <c:pt idx="40873">
                  <c:v>15.228269057761873</c:v>
                </c:pt>
                <c:pt idx="40874">
                  <c:v>14.60380844836612</c:v>
                </c:pt>
                <c:pt idx="40875">
                  <c:v>14.022574685014602</c:v>
                </c:pt>
                <c:pt idx="40876">
                  <c:v>13.476667999487915</c:v>
                </c:pt>
                <c:pt idx="40877">
                  <c:v>12.960336618630096</c:v>
                </c:pt>
                <c:pt idx="40878">
                  <c:v>12.46923841830964</c:v>
                </c:pt>
                <c:pt idx="40879">
                  <c:v>11.9</c:v>
                </c:pt>
                <c:pt idx="40880">
                  <c:v>14.817289384804429</c:v>
                </c:pt>
                <c:pt idx="40881">
                  <c:v>17.645938407871235</c:v>
                </c:pt>
                <c:pt idx="40882">
                  <c:v>20.299999999999997</c:v>
                </c:pt>
                <c:pt idx="40883">
                  <c:v>22.69883184273386</c:v>
                </c:pt>
                <c:pt idx="40884">
                  <c:v>24.769546644398829</c:v>
                </c:pt>
                <c:pt idx="40885">
                  <c:v>26.449226783578567</c:v>
                </c:pt>
                <c:pt idx="40886">
                  <c:v>27.686836029203256</c:v>
                </c:pt>
                <c:pt idx="40887">
                  <c:v>28.444770250605089</c:v>
                </c:pt>
                <c:pt idx="40888">
                  <c:v>32.242000000000004</c:v>
                </c:pt>
                <c:pt idx="40889">
                  <c:v>31.809787985599087</c:v>
                </c:pt>
                <c:pt idx="40890">
                  <c:v>30.578952303577218</c:v>
                </c:pt>
                <c:pt idx="40891">
                  <c:v>28.736876528968981</c:v>
                </c:pt>
                <c:pt idx="40892">
                  <c:v>19.840222666495972</c:v>
                </c:pt>
                <c:pt idx="40893">
                  <c:v>18.522287342507301</c:v>
                </c:pt>
                <c:pt idx="40894">
                  <c:v>17.510999999999999</c:v>
                </c:pt>
                <c:pt idx="40895">
                  <c:v>16.658445332991946</c:v>
                </c:pt>
                <c:pt idx="40896">
                  <c:v>15.907329593016975</c:v>
                </c:pt>
                <c:pt idx="40897">
                  <c:v>16.66693096264525</c:v>
                </c:pt>
                <c:pt idx="40898">
                  <c:v>16.034991783077093</c:v>
                </c:pt>
                <c:pt idx="40899">
                  <c:v>15.446797136332142</c:v>
                </c:pt>
                <c:pt idx="40900">
                  <c:v>14.89435264618837</c:v>
                </c:pt>
                <c:pt idx="40901">
                  <c:v>14.371837655978961</c:v>
                </c:pt>
                <c:pt idx="40902">
                  <c:v>13.874858040085805</c:v>
                </c:pt>
                <c:pt idx="40903">
                  <c:v>12</c:v>
                </c:pt>
                <c:pt idx="40904">
                  <c:v>15.177761651304825</c:v>
                </c:pt>
                <c:pt idx="40905">
                  <c:v>18.258968622859737</c:v>
                </c:pt>
                <c:pt idx="40906">
                  <c:v>21.15</c:v>
                </c:pt>
                <c:pt idx="40907">
                  <c:v>23.763013257263669</c:v>
                </c:pt>
                <c:pt idx="40908">
                  <c:v>26.018613309077299</c:v>
                </c:pt>
                <c:pt idx="40909">
                  <c:v>27.848264889255226</c:v>
                </c:pt>
                <c:pt idx="40910">
                  <c:v>29.196374960382123</c:v>
                </c:pt>
                <c:pt idx="40911">
                  <c:v>30.021981880123409</c:v>
                </c:pt>
                <c:pt idx="40912">
                  <c:v>32.31</c:v>
                </c:pt>
                <c:pt idx="40913">
                  <c:v>31.872611793809853</c:v>
                </c:pt>
                <c:pt idx="40914">
                  <c:v>30.627035564697902</c:v>
                </c:pt>
                <c:pt idx="40915">
                  <c:v>28.762899002369807</c:v>
                </c:pt>
                <c:pt idx="40916">
                  <c:v>21.334117548729459</c:v>
                </c:pt>
                <c:pt idx="40917">
                  <c:v>20.000398568166073</c:v>
                </c:pt>
                <c:pt idx="40918">
                  <c:v>18.977</c:v>
                </c:pt>
                <c:pt idx="40919">
                  <c:v>18.114235097458916</c:v>
                </c:pt>
                <c:pt idx="40920">
                  <c:v>17.354123959400411</c:v>
                </c:pt>
                <c:pt idx="40921">
                  <c:v>17.944995246719678</c:v>
                </c:pt>
                <c:pt idx="40922">
                  <c:v>17.414016764478976</c:v>
                </c:pt>
                <c:pt idx="40923">
                  <c:v>16.919794043545352</c:v>
                </c:pt>
                <c:pt idx="40924">
                  <c:v>16.455609915732239</c:v>
                </c:pt>
                <c:pt idx="40925">
                  <c:v>16.016573651769303</c:v>
                </c:pt>
                <c:pt idx="40926">
                  <c:v>15.598993146107597</c:v>
                </c:pt>
                <c:pt idx="40927">
                  <c:v>13.4</c:v>
                </c:pt>
                <c:pt idx="40928">
                  <c:v>16.178370842670887</c:v>
                </c:pt>
                <c:pt idx="40929">
                  <c:v>18.872322293210701</c:v>
                </c:pt>
                <c:pt idx="40930">
                  <c:v>21.4</c:v>
                </c:pt>
                <c:pt idx="40931">
                  <c:v>23.684601754984627</c:v>
                </c:pt>
                <c:pt idx="40932">
                  <c:v>25.656711089903645</c:v>
                </c:pt>
                <c:pt idx="40933">
                  <c:v>27.256406460551016</c:v>
                </c:pt>
                <c:pt idx="40934">
                  <c:v>28.435081932574533</c:v>
                </c:pt>
                <c:pt idx="40935">
                  <c:v>29.156924048195329</c:v>
                </c:pt>
                <c:pt idx="40936">
                  <c:v>31.391999999999999</c:v>
                </c:pt>
                <c:pt idx="40937">
                  <c:v>31.024490382964494</c:v>
                </c:pt>
                <c:pt idx="40938">
                  <c:v>29.977911539568652</c:v>
                </c:pt>
                <c:pt idx="40939">
                  <c:v>28.411595611458655</c:v>
                </c:pt>
                <c:pt idx="40940">
                  <c:v>21.866536638577411</c:v>
                </c:pt>
                <c:pt idx="40941">
                  <c:v>20.745897021772674</c:v>
                </c:pt>
                <c:pt idx="40942">
                  <c:v>19.885999999999999</c:v>
                </c:pt>
                <c:pt idx="40943">
                  <c:v>19.161073277154827</c:v>
                </c:pt>
                <c:pt idx="40944">
                  <c:v>18.522400013224015</c:v>
                </c:pt>
                <c:pt idx="40945">
                  <c:v>16.072880963920696</c:v>
                </c:pt>
                <c:pt idx="40946">
                  <c:v>15.362416797542293</c:v>
                </c:pt>
                <c:pt idx="40947">
                  <c:v>14.701132875166314</c:v>
                </c:pt>
                <c:pt idx="40948">
                  <c:v>14.080041436543137</c:v>
                </c:pt>
                <c:pt idx="40949">
                  <c:v>13.492598548142027</c:v>
                </c:pt>
                <c:pt idx="40950">
                  <c:v>12.933864068735518</c:v>
                </c:pt>
                <c:pt idx="40951">
                  <c:v>15.2</c:v>
                </c:pt>
                <c:pt idx="40952">
                  <c:v>18.013100478204272</c:v>
                </c:pt>
                <c:pt idx="40953">
                  <c:v>20.740726321875833</c:v>
                </c:pt>
                <c:pt idx="40954">
                  <c:v>23.299999999999997</c:v>
                </c:pt>
                <c:pt idx="40955">
                  <c:v>25.613159276921934</c:v>
                </c:pt>
                <c:pt idx="40956">
                  <c:v>27.609919978527444</c:v>
                </c:pt>
                <c:pt idx="40957">
                  <c:v>29.229611541307904</c:v>
                </c:pt>
                <c:pt idx="40958">
                  <c:v>30.423020456731713</c:v>
                </c:pt>
                <c:pt idx="40959">
                  <c:v>31.153885598797768</c:v>
                </c:pt>
                <c:pt idx="40960">
                  <c:v>33.024000000000001</c:v>
                </c:pt>
                <c:pt idx="40961">
                  <c:v>32.532261780022914</c:v>
                </c:pt>
                <c:pt idx="40962">
                  <c:v>31.131909806465096</c:v>
                </c:pt>
                <c:pt idx="40963">
                  <c:v>29.036134973078482</c:v>
                </c:pt>
                <c:pt idx="40964">
                  <c:v>21.320013812181045</c:v>
                </c:pt>
                <c:pt idx="40965">
                  <c:v>19.820566437583157</c:v>
                </c:pt>
                <c:pt idx="40966">
                  <c:v>18.669999999999998</c:v>
                </c:pt>
                <c:pt idx="40967">
                  <c:v>17.700027624362093</c:v>
                </c:pt>
                <c:pt idx="40968">
                  <c:v>16.845464806426499</c:v>
                </c:pt>
                <c:pt idx="40969">
                  <c:v>16.192211916362382</c:v>
                </c:pt>
                <c:pt idx="40970">
                  <c:v>15.47800846489778</c:v>
                </c:pt>
                <c:pt idx="40971">
                  <c:v>14.813244100825084</c:v>
                </c:pt>
                <c:pt idx="40972">
                  <c:v>14.188883759893367</c:v>
                </c:pt>
                <c:pt idx="40973">
                  <c:v>13.598349066816459</c:v>
                </c:pt>
                <c:pt idx="40974">
                  <c:v>13.036673879623601</c:v>
                </c:pt>
                <c:pt idx="40975">
                  <c:v>12.4</c:v>
                </c:pt>
                <c:pt idx="40976">
                  <c:v>15.734045011205064</c:v>
                </c:pt>
                <c:pt idx="40977">
                  <c:v>18.96678675185284</c:v>
                </c:pt>
                <c:pt idx="40978">
                  <c:v>22</c:v>
                </c:pt>
                <c:pt idx="40979">
                  <c:v>24.741522105981556</c:v>
                </c:pt>
                <c:pt idx="40980">
                  <c:v>27.108053307884383</c:v>
                </c:pt>
                <c:pt idx="40981">
                  <c:v>29.027687752661222</c:v>
                </c:pt>
                <c:pt idx="40982">
                  <c:v>30.442098319089446</c:v>
                </c:pt>
                <c:pt idx="40983">
                  <c:v>31.308308857834398</c:v>
                </c:pt>
                <c:pt idx="40984">
                  <c:v>33.058</c:v>
                </c:pt>
                <c:pt idx="40985">
                  <c:v>32.563673684128297</c:v>
                </c:pt>
                <c:pt idx="40986">
                  <c:v>31.15595143702544</c:v>
                </c:pt>
                <c:pt idx="40987">
                  <c:v>29.049146209778893</c:v>
                </c:pt>
                <c:pt idx="40988">
                  <c:v>21.466961253297789</c:v>
                </c:pt>
                <c:pt idx="40989">
                  <c:v>19.959622050412541</c:v>
                </c:pt>
                <c:pt idx="40990">
                  <c:v>18.803000000000001</c:v>
                </c:pt>
                <c:pt idx="40991">
                  <c:v>17.827922506595577</c:v>
                </c:pt>
                <c:pt idx="40992">
                  <c:v>16.968861989618219</c:v>
                </c:pt>
                <c:pt idx="40993">
                  <c:v>14.436823822521204</c:v>
                </c:pt>
                <c:pt idx="40994">
                  <c:v>13.636616814073951</c:v>
                </c:pt>
                <c:pt idx="40995">
                  <c:v>12.891802290976797</c:v>
                </c:pt>
                <c:pt idx="40996">
                  <c:v>12.192257196948589</c:v>
                </c:pt>
                <c:pt idx="40997">
                  <c:v>11.530610996328388</c:v>
                </c:pt>
                <c:pt idx="40998">
                  <c:v>10.90129953004948</c:v>
                </c:pt>
                <c:pt idx="40999">
                  <c:v>12.5</c:v>
                </c:pt>
                <c:pt idx="41000">
                  <c:v>15.834045011205063</c:v>
                </c:pt>
                <c:pt idx="41001">
                  <c:v>19.066786751852838</c:v>
                </c:pt>
                <c:pt idx="41002">
                  <c:v>22.099999999999998</c:v>
                </c:pt>
                <c:pt idx="41003">
                  <c:v>24.841522105981554</c:v>
                </c:pt>
                <c:pt idx="41004">
                  <c:v>27.208053307884377</c:v>
                </c:pt>
                <c:pt idx="41005">
                  <c:v>29.12768775266122</c:v>
                </c:pt>
                <c:pt idx="41006">
                  <c:v>30.54209831908944</c:v>
                </c:pt>
                <c:pt idx="41007">
                  <c:v>31.408308857834392</c:v>
                </c:pt>
                <c:pt idx="41008">
                  <c:v>33.840000000000003</c:v>
                </c:pt>
                <c:pt idx="41009">
                  <c:v>33.286147478552124</c:v>
                </c:pt>
                <c:pt idx="41010">
                  <c:v>31.708908939913321</c:v>
                </c:pt>
                <c:pt idx="41011">
                  <c:v>29.348404653888394</c:v>
                </c:pt>
                <c:pt idx="41012">
                  <c:v>20.346752398982861</c:v>
                </c:pt>
                <c:pt idx="41013">
                  <c:v>18.657901145488399</c:v>
                </c:pt>
                <c:pt idx="41014">
                  <c:v>17.362000000000002</c:v>
                </c:pt>
                <c:pt idx="41015">
                  <c:v>16.269504797965723</c:v>
                </c:pt>
                <c:pt idx="41016">
                  <c:v>15.306997203027739</c:v>
                </c:pt>
                <c:pt idx="41017">
                  <c:v>16.718973818694867</c:v>
                </c:pt>
                <c:pt idx="41018">
                  <c:v>16.15434177067835</c:v>
                </c:pt>
                <c:pt idx="41019">
                  <c:v>15.628795074474281</c:v>
                </c:pt>
                <c:pt idx="41020">
                  <c:v>15.135190825884283</c:v>
                </c:pt>
                <c:pt idx="41021">
                  <c:v>14.66832831983919</c:v>
                </c:pt>
                <c:pt idx="41022">
                  <c:v>14.224281444100335</c:v>
                </c:pt>
                <c:pt idx="41023">
                  <c:v>10.3</c:v>
                </c:pt>
                <c:pt idx="41024">
                  <c:v>13.529856104604905</c:v>
                </c:pt>
                <c:pt idx="41025">
                  <c:v>16.661574665857437</c:v>
                </c:pt>
                <c:pt idx="41026">
                  <c:v>19.599999999999998</c:v>
                </c:pt>
                <c:pt idx="41027">
                  <c:v>22.255849540169628</c:v>
                </c:pt>
                <c:pt idx="41028">
                  <c:v>24.548426642012991</c:v>
                </c:pt>
                <c:pt idx="41029">
                  <c:v>26.408072510390557</c:v>
                </c:pt>
                <c:pt idx="41030">
                  <c:v>27.778282746617894</c:v>
                </c:pt>
                <c:pt idx="41031">
                  <c:v>28.617424206027067</c:v>
                </c:pt>
                <c:pt idx="41032">
                  <c:v>31.698</c:v>
                </c:pt>
                <c:pt idx="41033">
                  <c:v>31.307197519912947</c:v>
                </c:pt>
                <c:pt idx="41034">
                  <c:v>30.194286214611736</c:v>
                </c:pt>
                <c:pt idx="41035">
                  <c:v>28.528696741762371</c:v>
                </c:pt>
                <c:pt idx="41036">
                  <c:v>20.889063608628092</c:v>
                </c:pt>
                <c:pt idx="41037">
                  <c:v>19.697397537237141</c:v>
                </c:pt>
                <c:pt idx="41038">
                  <c:v>18.783000000000001</c:v>
                </c:pt>
                <c:pt idx="41039">
                  <c:v>18.012127217256189</c:v>
                </c:pt>
                <c:pt idx="41040">
                  <c:v>17.332974661949478</c:v>
                </c:pt>
                <c:pt idx="41041">
                  <c:v>15.387385729955472</c:v>
                </c:pt>
                <c:pt idx="41042">
                  <c:v>14.422650177715328</c:v>
                </c:pt>
                <c:pt idx="41043">
                  <c:v>13.524696219962681</c:v>
                </c:pt>
                <c:pt idx="41044">
                  <c:v>12.681319424358581</c:v>
                </c:pt>
                <c:pt idx="41045">
                  <c:v>11.883633818003387</c:v>
                </c:pt>
                <c:pt idx="41046">
                  <c:v>11.124931209125076</c:v>
                </c:pt>
                <c:pt idx="41047">
                  <c:v>13.8</c:v>
                </c:pt>
                <c:pt idx="41048">
                  <c:v>17.689719179739242</c:v>
                </c:pt>
                <c:pt idx="41049">
                  <c:v>21.461251210494979</c:v>
                </c:pt>
                <c:pt idx="41050">
                  <c:v>25</c:v>
                </c:pt>
                <c:pt idx="41051">
                  <c:v>28.198442456978484</c:v>
                </c:pt>
                <c:pt idx="41052">
                  <c:v>30.959395525865109</c:v>
                </c:pt>
                <c:pt idx="41053">
                  <c:v>33.198969044771431</c:v>
                </c:pt>
                <c:pt idx="41054">
                  <c:v>34.84911470560435</c:v>
                </c:pt>
                <c:pt idx="41055">
                  <c:v>35.859693667473465</c:v>
                </c:pt>
                <c:pt idx="41056">
                  <c:v>35.335999999999999</c:v>
                </c:pt>
                <c:pt idx="41057">
                  <c:v>34.668271259189012</c:v>
                </c:pt>
                <c:pt idx="41058">
                  <c:v>32.766740684568397</c:v>
                </c:pt>
                <c:pt idx="41059">
                  <c:v>29.920899068706568</c:v>
                </c:pt>
                <c:pt idx="41060">
                  <c:v>22.512439808119527</c:v>
                </c:pt>
                <c:pt idx="41061">
                  <c:v>20.476348109981341</c:v>
                </c:pt>
                <c:pt idx="41062">
                  <c:v>18.914000000000001</c:v>
                </c:pt>
                <c:pt idx="41063">
                  <c:v>17.596879616239054</c:v>
                </c:pt>
                <c:pt idx="41064">
                  <c:v>16.436473263463352</c:v>
                </c:pt>
                <c:pt idx="41065">
                  <c:v>16.221578582178751</c:v>
                </c:pt>
                <c:pt idx="41066">
                  <c:v>15.559725121920978</c:v>
                </c:pt>
                <c:pt idx="41067">
                  <c:v>14.943686941602303</c:v>
                </c:pt>
                <c:pt idx="41068">
                  <c:v>14.365091232990189</c:v>
                </c:pt>
                <c:pt idx="41069">
                  <c:v>13.817841805374416</c:v>
                </c:pt>
                <c:pt idx="41070">
                  <c:v>13.297336527190458</c:v>
                </c:pt>
                <c:pt idx="41071">
                  <c:v>10.4</c:v>
                </c:pt>
                <c:pt idx="41072">
                  <c:v>13.8903283711053</c:v>
                </c:pt>
                <c:pt idx="41073">
                  <c:v>17.274604880845942</c:v>
                </c:pt>
                <c:pt idx="41074">
                  <c:v>20.45</c:v>
                </c:pt>
                <c:pt idx="41075">
                  <c:v>23.32003095469944</c:v>
                </c:pt>
                <c:pt idx="41076">
                  <c:v>25.797493306691457</c:v>
                </c:pt>
                <c:pt idx="41077">
                  <c:v>27.80711061606722</c:v>
                </c:pt>
                <c:pt idx="41078">
                  <c:v>29.287821677796757</c:v>
                </c:pt>
                <c:pt idx="41079">
                  <c:v>30.194635835545384</c:v>
                </c:pt>
                <c:pt idx="41080">
                  <c:v>32.582000000000001</c:v>
                </c:pt>
                <c:pt idx="41081">
                  <c:v>32.123907026652923</c:v>
                </c:pt>
                <c:pt idx="41082">
                  <c:v>30.819368609180643</c:v>
                </c:pt>
                <c:pt idx="41083">
                  <c:v>28.866988895973112</c:v>
                </c:pt>
                <c:pt idx="41084">
                  <c:v>21.109697077663395</c:v>
                </c:pt>
                <c:pt idx="41085">
                  <c:v>19.71284347080115</c:v>
                </c:pt>
                <c:pt idx="41086">
                  <c:v>18.640999999999998</c:v>
                </c:pt>
                <c:pt idx="41087">
                  <c:v>17.73739415532679</c:v>
                </c:pt>
                <c:pt idx="41088">
                  <c:v>16.94130142493416</c:v>
                </c:pt>
                <c:pt idx="41089">
                  <c:v>16.524183345662635</c:v>
                </c:pt>
                <c:pt idx="41090">
                  <c:v>15.765108473163608</c:v>
                </c:pt>
                <c:pt idx="41091">
                  <c:v>15.058578808730324</c:v>
                </c:pt>
                <c:pt idx="41092">
                  <c:v>14.394991640096091</c:v>
                </c:pt>
                <c:pt idx="41093">
                  <c:v>13.76735529090964</c:v>
                </c:pt>
                <c:pt idx="41094">
                  <c:v>13.170391610280582</c:v>
                </c:pt>
                <c:pt idx="41095">
                  <c:v>12.8</c:v>
                </c:pt>
                <c:pt idx="41096">
                  <c:v>16.2903283711053</c:v>
                </c:pt>
                <c:pt idx="41097">
                  <c:v>19.674604880845941</c:v>
                </c:pt>
                <c:pt idx="41098">
                  <c:v>22.849999999999998</c:v>
                </c:pt>
                <c:pt idx="41099">
                  <c:v>25.720030954699439</c:v>
                </c:pt>
                <c:pt idx="41100">
                  <c:v>28.197493306691456</c:v>
                </c:pt>
                <c:pt idx="41101">
                  <c:v>30.207110616067215</c:v>
                </c:pt>
                <c:pt idx="41102">
                  <c:v>31.687821677796755</c:v>
                </c:pt>
                <c:pt idx="41103">
                  <c:v>32.594635835545375</c:v>
                </c:pt>
                <c:pt idx="41104">
                  <c:v>33.466000000000001</c:v>
                </c:pt>
                <c:pt idx="41105">
                  <c:v>32.940616533392898</c:v>
                </c:pt>
                <c:pt idx="41106">
                  <c:v>31.444451003749553</c:v>
                </c:pt>
                <c:pt idx="41107">
                  <c:v>29.205281050183849</c:v>
                </c:pt>
                <c:pt idx="41108">
                  <c:v>22.130330546698694</c:v>
                </c:pt>
                <c:pt idx="41109">
                  <c:v>20.528289404365161</c:v>
                </c:pt>
                <c:pt idx="41110">
                  <c:v>19.298999999999999</c:v>
                </c:pt>
                <c:pt idx="41111">
                  <c:v>18.262661093397391</c:v>
                </c:pt>
                <c:pt idx="41112">
                  <c:v>17.349628187918839</c:v>
                </c:pt>
                <c:pt idx="41113">
                  <c:v>17.354290485786684</c:v>
                </c:pt>
                <c:pt idx="41114">
                  <c:v>16.763483442166752</c:v>
                </c:pt>
                <c:pt idx="41115">
                  <c:v>16.213573654085671</c:v>
                </c:pt>
                <c:pt idx="41116">
                  <c:v>15.697087089335874</c:v>
                </c:pt>
                <c:pt idx="41117">
                  <c:v>15.208581950560212</c:v>
                </c:pt>
                <c:pt idx="41118">
                  <c:v>14.743950120316907</c:v>
                </c:pt>
                <c:pt idx="41119">
                  <c:v>12.6</c:v>
                </c:pt>
                <c:pt idx="41120">
                  <c:v>15.63884310917128</c:v>
                </c:pt>
                <c:pt idx="41121">
                  <c:v>18.5853525081992</c:v>
                </c:pt>
                <c:pt idx="41122">
                  <c:v>21.349999999999998</c:v>
                </c:pt>
                <c:pt idx="41123">
                  <c:v>23.848783169514437</c:v>
                </c:pt>
                <c:pt idx="41124">
                  <c:v>26.005777754582112</c:v>
                </c:pt>
                <c:pt idx="41125">
                  <c:v>27.755444566227673</c:v>
                </c:pt>
                <c:pt idx="41126">
                  <c:v>29.044620863753394</c:v>
                </c:pt>
                <c:pt idx="41127">
                  <c:v>29.83413567771364</c:v>
                </c:pt>
                <c:pt idx="41128">
                  <c:v>31.936</c:v>
                </c:pt>
                <c:pt idx="41129">
                  <c:v>31.527080848650634</c:v>
                </c:pt>
                <c:pt idx="41130">
                  <c:v>30.362577628534133</c:v>
                </c:pt>
                <c:pt idx="41131">
                  <c:v>28.619775398665261</c:v>
                </c:pt>
                <c:pt idx="41132">
                  <c:v>21.717695696445293</c:v>
                </c:pt>
                <c:pt idx="41133">
                  <c:v>20.470786827042836</c:v>
                </c:pt>
                <c:pt idx="41134">
                  <c:v>19.514000000000003</c:v>
                </c:pt>
                <c:pt idx="41135">
                  <c:v>18.707391392890585</c:v>
                </c:pt>
                <c:pt idx="41136">
                  <c:v>17.99675494429151</c:v>
                </c:pt>
                <c:pt idx="41137">
                  <c:v>15.698902391945504</c:v>
                </c:pt>
                <c:pt idx="41138">
                  <c:v>15.022091791342921</c:v>
                </c:pt>
                <c:pt idx="41139">
                  <c:v>14.392131844237383</c:v>
                </c:pt>
                <c:pt idx="41140">
                  <c:v>13.800460526391095</c:v>
                </c:pt>
                <c:pt idx="41141">
                  <c:v>13.240843880072141</c:v>
                </c:pt>
                <c:pt idx="41142">
                  <c:v>12.708575770742783</c:v>
                </c:pt>
                <c:pt idx="41143">
                  <c:v>14.3</c:v>
                </c:pt>
                <c:pt idx="41144">
                  <c:v>17.078370842670886</c:v>
                </c:pt>
                <c:pt idx="41145">
                  <c:v>19.772322293210699</c:v>
                </c:pt>
                <c:pt idx="41146">
                  <c:v>22.3</c:v>
                </c:pt>
                <c:pt idx="41147">
                  <c:v>24.584601754984629</c:v>
                </c:pt>
                <c:pt idx="41148">
                  <c:v>26.556711089903651</c:v>
                </c:pt>
                <c:pt idx="41149">
                  <c:v>28.156406460551018</c:v>
                </c:pt>
                <c:pt idx="41150">
                  <c:v>29.335081932574532</c:v>
                </c:pt>
                <c:pt idx="41151">
                  <c:v>30.056924048195327</c:v>
                </c:pt>
                <c:pt idx="41152">
                  <c:v>32.718000000000004</c:v>
                </c:pt>
                <c:pt idx="41153">
                  <c:v>32.249554643074461</c:v>
                </c:pt>
                <c:pt idx="41154">
                  <c:v>30.915535131422015</c:v>
                </c:pt>
                <c:pt idx="41155">
                  <c:v>28.919033842774763</c:v>
                </c:pt>
                <c:pt idx="41156">
                  <c:v>20.697486842130367</c:v>
                </c:pt>
                <c:pt idx="41157">
                  <c:v>19.269065922118692</c:v>
                </c:pt>
                <c:pt idx="41158">
                  <c:v>18.173000000000002</c:v>
                </c:pt>
                <c:pt idx="41159">
                  <c:v>17.248973684260729</c:v>
                </c:pt>
                <c:pt idx="41160">
                  <c:v>16.434890157701034</c:v>
                </c:pt>
                <c:pt idx="41161">
                  <c:v>16.102247629737064</c:v>
                </c:pt>
                <c:pt idx="41162">
                  <c:v>15.444133454565492</c:v>
                </c:pt>
                <c:pt idx="41163">
                  <c:v>14.831575715943533</c:v>
                </c:pt>
                <c:pt idx="41164">
                  <c:v>14.256248909639959</c:v>
                </c:pt>
                <c:pt idx="41165">
                  <c:v>13.712091286699982</c:v>
                </c:pt>
                <c:pt idx="41166">
                  <c:v>13.194526716302375</c:v>
                </c:pt>
                <c:pt idx="41167">
                  <c:v>12.2</c:v>
                </c:pt>
                <c:pt idx="41168">
                  <c:v>15.343032015771438</c:v>
                </c:pt>
                <c:pt idx="41169">
                  <c:v>18.390564594194604</c:v>
                </c:pt>
                <c:pt idx="41170">
                  <c:v>21.25</c:v>
                </c:pt>
                <c:pt idx="41171">
                  <c:v>23.834455735326358</c:v>
                </c:pt>
                <c:pt idx="41172">
                  <c:v>26.065404420453504</c:v>
                </c:pt>
                <c:pt idx="41173">
                  <c:v>27.875059808498339</c:v>
                </c:pt>
                <c:pt idx="41174">
                  <c:v>29.20843643622494</c:v>
                </c:pt>
                <c:pt idx="41175">
                  <c:v>30.025020329520967</c:v>
                </c:pt>
                <c:pt idx="41176">
                  <c:v>32.548000000000002</c:v>
                </c:pt>
                <c:pt idx="41177">
                  <c:v>32.09249512254754</c:v>
                </c:pt>
                <c:pt idx="41178">
                  <c:v>30.795326978620302</c:v>
                </c:pt>
                <c:pt idx="41179">
                  <c:v>28.853977659272697</c:v>
                </c:pt>
                <c:pt idx="41180">
                  <c:v>20.962749636546654</c:v>
                </c:pt>
                <c:pt idx="41181">
                  <c:v>19.573787857971766</c:v>
                </c:pt>
                <c:pt idx="41182">
                  <c:v>18.507999999999999</c:v>
                </c:pt>
                <c:pt idx="41183">
                  <c:v>17.609499273093306</c:v>
                </c:pt>
                <c:pt idx="41184">
                  <c:v>16.81790424174244</c:v>
                </c:pt>
                <c:pt idx="41185">
                  <c:v>18.250945247995119</c:v>
                </c:pt>
                <c:pt idx="41186">
                  <c:v>17.641441778944177</c:v>
                </c:pt>
                <c:pt idx="41187">
                  <c:v>17.074129782379522</c:v>
                </c:pt>
                <c:pt idx="41188">
                  <c:v>16.541298706087009</c:v>
                </c:pt>
                <c:pt idx="41189">
                  <c:v>16.037334543932371</c:v>
                </c:pt>
                <c:pt idx="41190">
                  <c:v>15.557999174757313</c:v>
                </c:pt>
                <c:pt idx="41191">
                  <c:v>12.7</c:v>
                </c:pt>
                <c:pt idx="41192">
                  <c:v>15.947220922371596</c:v>
                </c:pt>
                <c:pt idx="41193">
                  <c:v>19.095776680190003</c:v>
                </c:pt>
                <c:pt idx="41194">
                  <c:v>22.049999999999997</c:v>
                </c:pt>
                <c:pt idx="41195">
                  <c:v>24.720128301138281</c:v>
                </c:pt>
                <c:pt idx="41196">
                  <c:v>27.025031086324887</c:v>
                </c:pt>
                <c:pt idx="41197">
                  <c:v>28.894675050768999</c:v>
                </c:pt>
                <c:pt idx="41198">
                  <c:v>30.272252008696483</c:v>
                </c:pt>
                <c:pt idx="41199">
                  <c:v>31.115904981328288</c:v>
                </c:pt>
                <c:pt idx="41200">
                  <c:v>32.106000000000002</c:v>
                </c:pt>
                <c:pt idx="41201">
                  <c:v>31.684140369177552</c:v>
                </c:pt>
                <c:pt idx="41202">
                  <c:v>30.482785781335849</c:v>
                </c:pt>
                <c:pt idx="41203">
                  <c:v>28.68483158216733</c:v>
                </c:pt>
                <c:pt idx="41204">
                  <c:v>22.752432902029</c:v>
                </c:pt>
                <c:pt idx="41205">
                  <c:v>21.46606489118976</c:v>
                </c:pt>
                <c:pt idx="41206">
                  <c:v>20.478999999999999</c:v>
                </c:pt>
                <c:pt idx="41207">
                  <c:v>19.646865804058002</c:v>
                </c:pt>
                <c:pt idx="41208">
                  <c:v>18.913740860250101</c:v>
                </c:pt>
                <c:pt idx="41209">
                  <c:v>16.321578582178752</c:v>
                </c:pt>
                <c:pt idx="41210">
                  <c:v>15.65972512192098</c:v>
                </c:pt>
                <c:pt idx="41211">
                  <c:v>15.043686941602305</c:v>
                </c:pt>
                <c:pt idx="41212">
                  <c:v>14.465091232990188</c:v>
                </c:pt>
                <c:pt idx="41213">
                  <c:v>13.917841805374415</c:v>
                </c:pt>
                <c:pt idx="41214">
                  <c:v>13.397336527190458</c:v>
                </c:pt>
                <c:pt idx="41215">
                  <c:v>15.1</c:v>
                </c:pt>
                <c:pt idx="41216">
                  <c:v>17.791546753837419</c:v>
                </c:pt>
                <c:pt idx="41217">
                  <c:v>20.401312221547865</c:v>
                </c:pt>
                <c:pt idx="41218">
                  <c:v>22.85</c:v>
                </c:pt>
                <c:pt idx="41219">
                  <c:v>25.063207950141361</c:v>
                </c:pt>
                <c:pt idx="41220">
                  <c:v>26.973688868344162</c:v>
                </c:pt>
                <c:pt idx="41221">
                  <c:v>28.523393758658798</c:v>
                </c:pt>
                <c:pt idx="41222">
                  <c:v>29.66523562218158</c:v>
                </c:pt>
                <c:pt idx="41223">
                  <c:v>30.364520171689225</c:v>
                </c:pt>
                <c:pt idx="41224">
                  <c:v>32.582000000000001</c:v>
                </c:pt>
                <c:pt idx="41225">
                  <c:v>32.123907026652923</c:v>
                </c:pt>
                <c:pt idx="41226">
                  <c:v>30.819368609180643</c:v>
                </c:pt>
                <c:pt idx="41227">
                  <c:v>28.866988895973112</c:v>
                </c:pt>
                <c:pt idx="41228">
                  <c:v>21.209697077663396</c:v>
                </c:pt>
                <c:pt idx="41229">
                  <c:v>19.812843470801152</c:v>
                </c:pt>
                <c:pt idx="41230">
                  <c:v>18.741</c:v>
                </c:pt>
                <c:pt idx="41231">
                  <c:v>17.837394155326791</c:v>
                </c:pt>
                <c:pt idx="41232">
                  <c:v>17.041301424934158</c:v>
                </c:pt>
                <c:pt idx="41233">
                  <c:v>16.212283343111746</c:v>
                </c:pt>
                <c:pt idx="41234">
                  <c:v>15.610258444233207</c:v>
                </c:pt>
                <c:pt idx="41235">
                  <c:v>15.049907331061981</c:v>
                </c:pt>
                <c:pt idx="41236">
                  <c:v>14.523614059386553</c:v>
                </c:pt>
                <c:pt idx="41237">
                  <c:v>14.025833506583506</c:v>
                </c:pt>
                <c:pt idx="41238">
                  <c:v>13.552379552981151</c:v>
                </c:pt>
                <c:pt idx="41239">
                  <c:v>12.9</c:v>
                </c:pt>
                <c:pt idx="41240">
                  <c:v>15.730465295970964</c:v>
                </c:pt>
                <c:pt idx="41241">
                  <c:v>18.4749283362084</c:v>
                </c:pt>
                <c:pt idx="41242">
                  <c:v>21.049999999999997</c:v>
                </c:pt>
                <c:pt idx="41243">
                  <c:v>23.377438037890588</c:v>
                </c:pt>
                <c:pt idx="41244">
                  <c:v>25.38652442283934</c:v>
                </c:pt>
                <c:pt idx="41245">
                  <c:v>27.016214081686346</c:v>
                </c:pt>
                <c:pt idx="41246">
                  <c:v>28.216989718810304</c:v>
                </c:pt>
                <c:pt idx="41247">
                  <c:v>28.952366374098986</c:v>
                </c:pt>
                <c:pt idx="41248">
                  <c:v>32.037999999999997</c:v>
                </c:pt>
                <c:pt idx="41249">
                  <c:v>31.621316560966783</c:v>
                </c:pt>
                <c:pt idx="41250">
                  <c:v>30.434702520215161</c:v>
                </c:pt>
                <c:pt idx="41251">
                  <c:v>28.658809108766501</c:v>
                </c:pt>
                <c:pt idx="41252">
                  <c:v>20.658538019795518</c:v>
                </c:pt>
                <c:pt idx="41253">
                  <c:v>19.38795366553099</c:v>
                </c:pt>
                <c:pt idx="41254">
                  <c:v>18.413</c:v>
                </c:pt>
                <c:pt idx="41255">
                  <c:v>17.591076039591037</c:v>
                </c:pt>
                <c:pt idx="41256">
                  <c:v>16.866946493866664</c:v>
                </c:pt>
                <c:pt idx="41257">
                  <c:v>16.456895249270566</c:v>
                </c:pt>
                <c:pt idx="41258">
                  <c:v>15.768866793409378</c:v>
                </c:pt>
                <c:pt idx="41259">
                  <c:v>15.128465521213693</c:v>
                </c:pt>
                <c:pt idx="41260">
                  <c:v>14.526987496441777</c:v>
                </c:pt>
                <c:pt idx="41261">
                  <c:v>13.958095436095435</c:v>
                </c:pt>
                <c:pt idx="41262">
                  <c:v>13.41700520340703</c:v>
                </c:pt>
                <c:pt idx="41263">
                  <c:v>13.1</c:v>
                </c:pt>
                <c:pt idx="41264">
                  <c:v>16.260396833538131</c:v>
                </c:pt>
                <c:pt idx="41265">
                  <c:v>19.32476660852717</c:v>
                </c:pt>
                <c:pt idx="41266">
                  <c:v>22.2</c:v>
                </c:pt>
                <c:pt idx="41267">
                  <c:v>24.798734496295015</c:v>
                </c:pt>
                <c:pt idx="41268">
                  <c:v>27.0420088647654</c:v>
                </c:pt>
                <c:pt idx="41269">
                  <c:v>28.861662348876784</c:v>
                </c:pt>
                <c:pt idx="41270">
                  <c:v>30.202405698303536</c:v>
                </c:pt>
                <c:pt idx="41271">
                  <c:v>31.023501104822188</c:v>
                </c:pt>
                <c:pt idx="41272">
                  <c:v>32.82</c:v>
                </c:pt>
                <c:pt idx="41273">
                  <c:v>32.34379035539061</c:v>
                </c:pt>
                <c:pt idx="41274">
                  <c:v>30.987660023103043</c:v>
                </c:pt>
                <c:pt idx="41275">
                  <c:v>28.958067552876003</c:v>
                </c:pt>
                <c:pt idx="41276">
                  <c:v>21.538329165480594</c:v>
                </c:pt>
                <c:pt idx="41277">
                  <c:v>20.086232760606848</c:v>
                </c:pt>
                <c:pt idx="41278">
                  <c:v>18.972000000000001</c:v>
                </c:pt>
                <c:pt idx="41279">
                  <c:v>18.032658330961183</c:v>
                </c:pt>
                <c:pt idx="41280">
                  <c:v>17.205081707276186</c:v>
                </c:pt>
                <c:pt idx="41281">
                  <c:v>16.118233344387193</c:v>
                </c:pt>
                <c:pt idx="41282">
                  <c:v>15.437683458698407</c:v>
                </c:pt>
                <c:pt idx="41283">
                  <c:v>14.804243069896152</c:v>
                </c:pt>
                <c:pt idx="41284">
                  <c:v>14.209302849741322</c:v>
                </c:pt>
                <c:pt idx="41285">
                  <c:v>13.646594398746572</c:v>
                </c:pt>
                <c:pt idx="41286">
                  <c:v>13.111385581630866</c:v>
                </c:pt>
                <c:pt idx="41287">
                  <c:v>12.9</c:v>
                </c:pt>
                <c:pt idx="41288">
                  <c:v>16.008302380238053</c:v>
                </c:pt>
                <c:pt idx="41289">
                  <c:v>19.022160565529468</c:v>
                </c:pt>
                <c:pt idx="41290">
                  <c:v>21.849999999999998</c:v>
                </c:pt>
                <c:pt idx="41291">
                  <c:v>24.405898213389051</c:v>
                </c:pt>
                <c:pt idx="41292">
                  <c:v>26.612195531829705</c:v>
                </c:pt>
                <c:pt idx="41293">
                  <c:v>28.401854727741451</c:v>
                </c:pt>
                <c:pt idx="41294">
                  <c:v>29.720497912067756</c:v>
                </c:pt>
                <c:pt idx="41295">
                  <c:v>30.52805877891852</c:v>
                </c:pt>
                <c:pt idx="41296">
                  <c:v>32.752000000000002</c:v>
                </c:pt>
                <c:pt idx="41297">
                  <c:v>32.280966547179844</c:v>
                </c:pt>
                <c:pt idx="41298">
                  <c:v>30.939576761982359</c:v>
                </c:pt>
                <c:pt idx="41299">
                  <c:v>28.932045079475177</c:v>
                </c:pt>
                <c:pt idx="41300">
                  <c:v>21.144434283247108</c:v>
                </c:pt>
                <c:pt idx="41301">
                  <c:v>19.708121534948077</c:v>
                </c:pt>
                <c:pt idx="41302">
                  <c:v>18.605999999999998</c:v>
                </c:pt>
                <c:pt idx="41303">
                  <c:v>17.676868566494214</c:v>
                </c:pt>
                <c:pt idx="41304">
                  <c:v>16.858287340892751</c:v>
                </c:pt>
                <c:pt idx="41305">
                  <c:v>13.792211916362382</c:v>
                </c:pt>
                <c:pt idx="41306">
                  <c:v>13.078008464897779</c:v>
                </c:pt>
                <c:pt idx="41307">
                  <c:v>12.413244100825084</c:v>
                </c:pt>
                <c:pt idx="41308">
                  <c:v>11.788883759893366</c:v>
                </c:pt>
                <c:pt idx="41309">
                  <c:v>11.198349066816458</c:v>
                </c:pt>
                <c:pt idx="41310">
                  <c:v>10.636673879623601</c:v>
                </c:pt>
                <c:pt idx="41311">
                  <c:v>12.6</c:v>
                </c:pt>
                <c:pt idx="41312">
                  <c:v>15.482559749271044</c:v>
                </c:pt>
                <c:pt idx="41313">
                  <c:v>18.277534379206102</c:v>
                </c:pt>
                <c:pt idx="41314">
                  <c:v>20.9</c:v>
                </c:pt>
                <c:pt idx="41315">
                  <c:v>23.270274320796553</c:v>
                </c:pt>
                <c:pt idx="41316">
                  <c:v>25.316337755775038</c:v>
                </c:pt>
                <c:pt idx="41317">
                  <c:v>26.976021702821683</c:v>
                </c:pt>
                <c:pt idx="41318">
                  <c:v>28.198897505046077</c:v>
                </c:pt>
                <c:pt idx="41319">
                  <c:v>28.947808700002653</c:v>
                </c:pt>
                <c:pt idx="41320">
                  <c:v>33.058</c:v>
                </c:pt>
                <c:pt idx="41321">
                  <c:v>32.563673684128297</c:v>
                </c:pt>
                <c:pt idx="41322">
                  <c:v>31.15595143702544</c:v>
                </c:pt>
                <c:pt idx="41323">
                  <c:v>29.049146209778893</c:v>
                </c:pt>
                <c:pt idx="41324">
                  <c:v>19.066961253297787</c:v>
                </c:pt>
                <c:pt idx="41325">
                  <c:v>17.559622050412543</c:v>
                </c:pt>
                <c:pt idx="41326">
                  <c:v>16.402999999999999</c:v>
                </c:pt>
                <c:pt idx="41327">
                  <c:v>15.427922506595577</c:v>
                </c:pt>
                <c:pt idx="41328">
                  <c:v>14.568861989618215</c:v>
                </c:pt>
                <c:pt idx="41329">
                  <c:v>16.598902391945501</c:v>
                </c:pt>
                <c:pt idx="41330">
                  <c:v>15.922091791342922</c:v>
                </c:pt>
                <c:pt idx="41331">
                  <c:v>15.292131844237383</c:v>
                </c:pt>
                <c:pt idx="41332">
                  <c:v>14.700460526391094</c:v>
                </c:pt>
                <c:pt idx="41333">
                  <c:v>14.140843880072142</c:v>
                </c:pt>
                <c:pt idx="41334">
                  <c:v>13.608575770742783</c:v>
                </c:pt>
                <c:pt idx="41335">
                  <c:v>10.1</c:v>
                </c:pt>
                <c:pt idx="41336">
                  <c:v>13.763976548772231</c:v>
                </c:pt>
                <c:pt idx="41337">
                  <c:v>17.316625024171611</c:v>
                </c:pt>
                <c:pt idx="41338">
                  <c:v>20.65</c:v>
                </c:pt>
                <c:pt idx="41339">
                  <c:v>23.662818564385979</c:v>
                </c:pt>
                <c:pt idx="41340">
                  <c:v>26.263537749810439</c:v>
                </c:pt>
                <c:pt idx="41341">
                  <c:v>28.373136019851657</c:v>
                </c:pt>
                <c:pt idx="41342">
                  <c:v>29.927514298582665</c:v>
                </c:pt>
                <c:pt idx="41343">
                  <c:v>30.879443588557592</c:v>
                </c:pt>
                <c:pt idx="41344">
                  <c:v>32.718000000000004</c:v>
                </c:pt>
                <c:pt idx="41345">
                  <c:v>32.249554643074461</c:v>
                </c:pt>
                <c:pt idx="41346">
                  <c:v>30.915535131422015</c:v>
                </c:pt>
                <c:pt idx="41347">
                  <c:v>28.919033842774763</c:v>
                </c:pt>
                <c:pt idx="41348">
                  <c:v>21.597486842130365</c:v>
                </c:pt>
                <c:pt idx="41349">
                  <c:v>20.169065922118691</c:v>
                </c:pt>
                <c:pt idx="41350">
                  <c:v>19.073</c:v>
                </c:pt>
                <c:pt idx="41351">
                  <c:v>18.148973684260731</c:v>
                </c:pt>
                <c:pt idx="41352">
                  <c:v>17.334890157701032</c:v>
                </c:pt>
                <c:pt idx="41353">
                  <c:v>16.292211916362383</c:v>
                </c:pt>
                <c:pt idx="41354">
                  <c:v>15.578008464897779</c:v>
                </c:pt>
                <c:pt idx="41355">
                  <c:v>14.913244100825084</c:v>
                </c:pt>
                <c:pt idx="41356">
                  <c:v>14.288883759893366</c:v>
                </c:pt>
                <c:pt idx="41357">
                  <c:v>13.698349066816458</c:v>
                </c:pt>
                <c:pt idx="41358">
                  <c:v>13.136673879623601</c:v>
                </c:pt>
                <c:pt idx="41359">
                  <c:v>13.1</c:v>
                </c:pt>
                <c:pt idx="41360">
                  <c:v>16.329856104604904</c:v>
                </c:pt>
                <c:pt idx="41361">
                  <c:v>19.461574665857437</c:v>
                </c:pt>
                <c:pt idx="41362">
                  <c:v>22.4</c:v>
                </c:pt>
                <c:pt idx="41363">
                  <c:v>25.055849540169632</c:v>
                </c:pt>
                <c:pt idx="41364">
                  <c:v>27.348426642012992</c:v>
                </c:pt>
                <c:pt idx="41365">
                  <c:v>29.208072510390558</c:v>
                </c:pt>
                <c:pt idx="41366">
                  <c:v>30.578282746617894</c:v>
                </c:pt>
                <c:pt idx="41367">
                  <c:v>31.417424206027071</c:v>
                </c:pt>
                <c:pt idx="41368">
                  <c:v>33.058</c:v>
                </c:pt>
                <c:pt idx="41369">
                  <c:v>32.563673684128297</c:v>
                </c:pt>
                <c:pt idx="41370">
                  <c:v>31.15595143702544</c:v>
                </c:pt>
                <c:pt idx="41371">
                  <c:v>29.049146209778893</c:v>
                </c:pt>
                <c:pt idx="41372">
                  <c:v>21.566961253297787</c:v>
                </c:pt>
                <c:pt idx="41373">
                  <c:v>20.059622050412543</c:v>
                </c:pt>
                <c:pt idx="41374">
                  <c:v>18.902999999999999</c:v>
                </c:pt>
                <c:pt idx="41375">
                  <c:v>17.927922506595579</c:v>
                </c:pt>
                <c:pt idx="41376">
                  <c:v>17.068861989618213</c:v>
                </c:pt>
                <c:pt idx="41377">
                  <c:v>16.260240487062127</c:v>
                </c:pt>
                <c:pt idx="41378">
                  <c:v>15.590908456631951</c:v>
                </c:pt>
                <c:pt idx="41379">
                  <c:v>14.967909392919843</c:v>
                </c:pt>
                <c:pt idx="41380">
                  <c:v>14.382775879690641</c:v>
                </c:pt>
                <c:pt idx="41381">
                  <c:v>13.829342842723278</c:v>
                </c:pt>
                <c:pt idx="41382">
                  <c:v>13.302956148966622</c:v>
                </c:pt>
                <c:pt idx="41383">
                  <c:v>12.6</c:v>
                </c:pt>
                <c:pt idx="41384">
                  <c:v>15.743032015771439</c:v>
                </c:pt>
                <c:pt idx="41385">
                  <c:v>18.790564594194603</c:v>
                </c:pt>
                <c:pt idx="41386">
                  <c:v>21.65</c:v>
                </c:pt>
                <c:pt idx="41387">
                  <c:v>24.23445573532636</c:v>
                </c:pt>
                <c:pt idx="41388">
                  <c:v>26.465404420453503</c:v>
                </c:pt>
                <c:pt idx="41389">
                  <c:v>28.275059808498341</c:v>
                </c:pt>
                <c:pt idx="41390">
                  <c:v>29.608436436224942</c:v>
                </c:pt>
                <c:pt idx="41391">
                  <c:v>30.425020329520969</c:v>
                </c:pt>
                <c:pt idx="41392">
                  <c:v>32.650000000000006</c:v>
                </c:pt>
                <c:pt idx="41393">
                  <c:v>32.186730834863695</c:v>
                </c:pt>
                <c:pt idx="41394">
                  <c:v>30.867451870301331</c:v>
                </c:pt>
                <c:pt idx="41395">
                  <c:v>28.893011369373937</c:v>
                </c:pt>
                <c:pt idx="41396">
                  <c:v>21.20359195989688</c:v>
                </c:pt>
                <c:pt idx="41397">
                  <c:v>19.79095469645992</c:v>
                </c:pt>
                <c:pt idx="41398">
                  <c:v>18.707000000000001</c:v>
                </c:pt>
                <c:pt idx="41399">
                  <c:v>17.793183919793762</c:v>
                </c:pt>
                <c:pt idx="41400">
                  <c:v>16.988095791317594</c:v>
                </c:pt>
                <c:pt idx="41401">
                  <c:v>18.17027620043681</c:v>
                </c:pt>
                <c:pt idx="41402">
                  <c:v>17.557033446299663</c:v>
                </c:pt>
                <c:pt idx="41403">
                  <c:v>16.986241008038292</c:v>
                </c:pt>
                <c:pt idx="41404">
                  <c:v>16.450141029437233</c:v>
                </c:pt>
                <c:pt idx="41405">
                  <c:v>15.943085062606803</c:v>
                </c:pt>
                <c:pt idx="41406">
                  <c:v>15.460808985645397</c:v>
                </c:pt>
                <c:pt idx="41407">
                  <c:v>12.8</c:v>
                </c:pt>
                <c:pt idx="41408">
                  <c:v>16.029856104604903</c:v>
                </c:pt>
                <c:pt idx="41409">
                  <c:v>19.161574665857437</c:v>
                </c:pt>
                <c:pt idx="41410">
                  <c:v>22.099999999999998</c:v>
                </c:pt>
                <c:pt idx="41411">
                  <c:v>24.755849540169628</c:v>
                </c:pt>
                <c:pt idx="41412">
                  <c:v>27.048426642012991</c:v>
                </c:pt>
                <c:pt idx="41413">
                  <c:v>28.908072510390557</c:v>
                </c:pt>
                <c:pt idx="41414">
                  <c:v>30.278282746617894</c:v>
                </c:pt>
                <c:pt idx="41415">
                  <c:v>31.117424206027067</c:v>
                </c:pt>
                <c:pt idx="41416">
                  <c:v>32.14</c:v>
                </c:pt>
                <c:pt idx="41417">
                  <c:v>31.715552273282935</c:v>
                </c:pt>
                <c:pt idx="41418">
                  <c:v>30.50682741189619</c:v>
                </c:pt>
                <c:pt idx="41419">
                  <c:v>28.697842818867741</c:v>
                </c:pt>
                <c:pt idx="41420">
                  <c:v>22.699380343145744</c:v>
                </c:pt>
                <c:pt idx="41421">
                  <c:v>21.405120504019145</c:v>
                </c:pt>
                <c:pt idx="41422">
                  <c:v>20.411999999999999</c:v>
                </c:pt>
                <c:pt idx="41423">
                  <c:v>19.574760686291491</c:v>
                </c:pt>
                <c:pt idx="41424">
                  <c:v>18.837138043441819</c:v>
                </c:pt>
                <c:pt idx="41425">
                  <c:v>17.657635723578242</c:v>
                </c:pt>
                <c:pt idx="41426">
                  <c:v>17.085525105389319</c:v>
                </c:pt>
                <c:pt idx="41427">
                  <c:v>16.553017525791823</c:v>
                </c:pt>
                <c:pt idx="41428">
                  <c:v>16.052875472584738</c:v>
                </c:pt>
                <c:pt idx="41429">
                  <c:v>15.579829357188052</c:v>
                </c:pt>
                <c:pt idx="41430">
                  <c:v>15.129901065876497</c:v>
                </c:pt>
                <c:pt idx="41431">
                  <c:v>15</c:v>
                </c:pt>
                <c:pt idx="41432">
                  <c:v>17.604722665003955</c:v>
                </c:pt>
                <c:pt idx="41433">
                  <c:v>20.130302149885033</c:v>
                </c:pt>
                <c:pt idx="41434">
                  <c:v>22.5</c:v>
                </c:pt>
                <c:pt idx="41435">
                  <c:v>24.641814145298088</c:v>
                </c:pt>
                <c:pt idx="41436">
                  <c:v>26.490666646784668</c:v>
                </c:pt>
                <c:pt idx="41437">
                  <c:v>27.99038105676658</c:v>
                </c:pt>
                <c:pt idx="41438">
                  <c:v>29.095389311788622</c:v>
                </c:pt>
                <c:pt idx="41439">
                  <c:v>29.772116295183121</c:v>
                </c:pt>
                <c:pt idx="41440">
                  <c:v>31.766000000000002</c:v>
                </c:pt>
                <c:pt idx="41441">
                  <c:v>31.370021328123716</c:v>
                </c:pt>
                <c:pt idx="41442">
                  <c:v>30.242369475732421</c:v>
                </c:pt>
                <c:pt idx="41443">
                  <c:v>28.5547192151632</c:v>
                </c:pt>
                <c:pt idx="41444">
                  <c:v>21.882958490861579</c:v>
                </c:pt>
                <c:pt idx="41445">
                  <c:v>20.675508762895909</c:v>
                </c:pt>
                <c:pt idx="41446">
                  <c:v>19.748999999999999</c:v>
                </c:pt>
                <c:pt idx="41447">
                  <c:v>18.967916981723157</c:v>
                </c:pt>
                <c:pt idx="41448">
                  <c:v>18.279769028332915</c:v>
                </c:pt>
                <c:pt idx="41449">
                  <c:v>16.148340484511237</c:v>
                </c:pt>
                <c:pt idx="41450">
                  <c:v>15.636058427701547</c:v>
                </c:pt>
                <c:pt idx="41451">
                  <c:v>15.159237915251499</c:v>
                </c:pt>
                <c:pt idx="41452">
                  <c:v>14.711398298981106</c:v>
                </c:pt>
                <c:pt idx="41453">
                  <c:v>14.287821058397146</c:v>
                </c:pt>
                <c:pt idx="41454">
                  <c:v>13.88494409166719</c:v>
                </c:pt>
                <c:pt idx="41455">
                  <c:v>14.7</c:v>
                </c:pt>
                <c:pt idx="41456">
                  <c:v>16.870602220836627</c:v>
                </c:pt>
                <c:pt idx="41457">
                  <c:v>18.975251791570859</c:v>
                </c:pt>
                <c:pt idx="41458">
                  <c:v>20.95</c:v>
                </c:pt>
                <c:pt idx="41459">
                  <c:v>22.73484512108174</c:v>
                </c:pt>
                <c:pt idx="41460">
                  <c:v>24.275555538987227</c:v>
                </c:pt>
                <c:pt idx="41461">
                  <c:v>25.525317547305484</c:v>
                </c:pt>
                <c:pt idx="41462">
                  <c:v>26.446157759823855</c:v>
                </c:pt>
                <c:pt idx="41463">
                  <c:v>27.0100969126526</c:v>
                </c:pt>
                <c:pt idx="41464">
                  <c:v>31.222000000000001</c:v>
                </c:pt>
                <c:pt idx="41465">
                  <c:v>30.867430862437576</c:v>
                </c:pt>
                <c:pt idx="41466">
                  <c:v>29.857703386766939</c:v>
                </c:pt>
                <c:pt idx="41467">
                  <c:v>28.346539427956589</c:v>
                </c:pt>
                <c:pt idx="41468">
                  <c:v>19.931799432993699</c:v>
                </c:pt>
                <c:pt idx="41469">
                  <c:v>18.850618957625748</c:v>
                </c:pt>
                <c:pt idx="41470">
                  <c:v>18.021000000000001</c:v>
                </c:pt>
                <c:pt idx="41471">
                  <c:v>17.321598865987404</c:v>
                </c:pt>
                <c:pt idx="41472">
                  <c:v>16.705414097265422</c:v>
                </c:pt>
                <c:pt idx="41473">
                  <c:v>16.409678579627862</c:v>
                </c:pt>
                <c:pt idx="41474">
                  <c:v>15.904875092990576</c:v>
                </c:pt>
                <c:pt idx="41475">
                  <c:v>15.435015463933961</c:v>
                </c:pt>
                <c:pt idx="41476">
                  <c:v>14.99371365228065</c:v>
                </c:pt>
                <c:pt idx="41477">
                  <c:v>14.576320021048282</c:v>
                </c:pt>
                <c:pt idx="41478">
                  <c:v>14.179324469891027</c:v>
                </c:pt>
                <c:pt idx="41479">
                  <c:v>13.5</c:v>
                </c:pt>
                <c:pt idx="41480">
                  <c:v>15.896344851803638</c:v>
                </c:pt>
                <c:pt idx="41481">
                  <c:v>18.219877977894228</c:v>
                </c:pt>
                <c:pt idx="41482">
                  <c:v>20.399999999999999</c:v>
                </c:pt>
                <c:pt idx="41483">
                  <c:v>22.370469013674242</c:v>
                </c:pt>
                <c:pt idx="41484">
                  <c:v>24.071413315041895</c:v>
                </c:pt>
                <c:pt idx="41485">
                  <c:v>25.451150572225252</c:v>
                </c:pt>
                <c:pt idx="41486">
                  <c:v>26.467758166845535</c:v>
                </c:pt>
                <c:pt idx="41487">
                  <c:v>27.090346991568474</c:v>
                </c:pt>
                <c:pt idx="41488">
                  <c:v>31.154</c:v>
                </c:pt>
                <c:pt idx="41489">
                  <c:v>30.804607054226807</c:v>
                </c:pt>
                <c:pt idx="41490">
                  <c:v>29.809620125646255</c:v>
                </c:pt>
                <c:pt idx="41491">
                  <c:v>28.320516954555764</c:v>
                </c:pt>
                <c:pt idx="41492">
                  <c:v>20.137904550760219</c:v>
                </c:pt>
                <c:pt idx="41493">
                  <c:v>19.072507731966979</c:v>
                </c:pt>
                <c:pt idx="41494">
                  <c:v>18.255000000000003</c:v>
                </c:pt>
                <c:pt idx="41495">
                  <c:v>17.565809101520436</c:v>
                </c:pt>
                <c:pt idx="41496">
                  <c:v>16.958619730881985</c:v>
                </c:pt>
                <c:pt idx="41497">
                  <c:v>16.408938105320185</c:v>
                </c:pt>
                <c:pt idx="41498">
                  <c:v>15.788216781010634</c:v>
                </c:pt>
                <c:pt idx="41499">
                  <c:v>15.210463459355831</c:v>
                </c:pt>
                <c:pt idx="41500">
                  <c:v>14.667825676137689</c:v>
                </c:pt>
                <c:pt idx="41501">
                  <c:v>14.154586099955665</c:v>
                </c:pt>
                <c:pt idx="41502">
                  <c:v>13.666428607421558</c:v>
                </c:pt>
                <c:pt idx="41503">
                  <c:v>13.8</c:v>
                </c:pt>
                <c:pt idx="41504">
                  <c:v>16.578370842670886</c:v>
                </c:pt>
                <c:pt idx="41505">
                  <c:v>19.272322293210699</c:v>
                </c:pt>
                <c:pt idx="41506">
                  <c:v>21.8</c:v>
                </c:pt>
                <c:pt idx="41507">
                  <c:v>24.084601754984629</c:v>
                </c:pt>
                <c:pt idx="41508">
                  <c:v>26.056711089903651</c:v>
                </c:pt>
                <c:pt idx="41509">
                  <c:v>27.656406460551018</c:v>
                </c:pt>
                <c:pt idx="41510">
                  <c:v>28.835081932574532</c:v>
                </c:pt>
                <c:pt idx="41511">
                  <c:v>29.556924048195327</c:v>
                </c:pt>
                <c:pt idx="41512">
                  <c:v>32.207999999999998</c:v>
                </c:pt>
                <c:pt idx="41513">
                  <c:v>31.778376081493704</c:v>
                </c:pt>
                <c:pt idx="41514">
                  <c:v>30.554910673016877</c:v>
                </c:pt>
                <c:pt idx="41515">
                  <c:v>28.723865292268567</c:v>
                </c:pt>
                <c:pt idx="41516">
                  <c:v>20.993275225379229</c:v>
                </c:pt>
                <c:pt idx="41517">
                  <c:v>19.683231729677914</c:v>
                </c:pt>
                <c:pt idx="41518">
                  <c:v>18.677999999999997</c:v>
                </c:pt>
                <c:pt idx="41519">
                  <c:v>17.830550450758459</c:v>
                </c:pt>
                <c:pt idx="41520">
                  <c:v>17.083932409825255</c:v>
                </c:pt>
                <c:pt idx="41521">
                  <c:v>16.598902391945501</c:v>
                </c:pt>
                <c:pt idx="41522">
                  <c:v>15.922091791342922</c:v>
                </c:pt>
                <c:pt idx="41523">
                  <c:v>15.292131844237383</c:v>
                </c:pt>
                <c:pt idx="41524">
                  <c:v>14.700460526391094</c:v>
                </c:pt>
                <c:pt idx="41525">
                  <c:v>14.140843880072142</c:v>
                </c:pt>
                <c:pt idx="41526">
                  <c:v>13.608575770742783</c:v>
                </c:pt>
                <c:pt idx="41527">
                  <c:v>13.2</c:v>
                </c:pt>
                <c:pt idx="41528">
                  <c:v>16.325667198004744</c:v>
                </c:pt>
                <c:pt idx="41529">
                  <c:v>19.356362579862036</c:v>
                </c:pt>
                <c:pt idx="41530">
                  <c:v>22.199999999999996</c:v>
                </c:pt>
                <c:pt idx="41531">
                  <c:v>24.770176974357707</c:v>
                </c:pt>
                <c:pt idx="41532">
                  <c:v>26.988799976141603</c:v>
                </c:pt>
                <c:pt idx="41533">
                  <c:v>28.788457268119892</c:v>
                </c:pt>
                <c:pt idx="41534">
                  <c:v>30.114467174146348</c:v>
                </c:pt>
                <c:pt idx="41535">
                  <c:v>30.926539554219744</c:v>
                </c:pt>
                <c:pt idx="41536">
                  <c:v>32.718000000000004</c:v>
                </c:pt>
                <c:pt idx="41537">
                  <c:v>32.249554643074461</c:v>
                </c:pt>
                <c:pt idx="41538">
                  <c:v>30.915535131422015</c:v>
                </c:pt>
                <c:pt idx="41539">
                  <c:v>28.919033842774763</c:v>
                </c:pt>
                <c:pt idx="41540">
                  <c:v>21.597486842130365</c:v>
                </c:pt>
                <c:pt idx="41541">
                  <c:v>20.169065922118691</c:v>
                </c:pt>
                <c:pt idx="41542">
                  <c:v>19.073</c:v>
                </c:pt>
                <c:pt idx="41543">
                  <c:v>18.148973684260731</c:v>
                </c:pt>
                <c:pt idx="41544">
                  <c:v>17.334890157701032</c:v>
                </c:pt>
                <c:pt idx="41545">
                  <c:v>16.087002389394613</c:v>
                </c:pt>
                <c:pt idx="41546">
                  <c:v>15.56724176241252</c:v>
                </c:pt>
                <c:pt idx="41547">
                  <c:v>15.083460366569041</c:v>
                </c:pt>
                <c:pt idx="41548">
                  <c:v>14.62908294568156</c:v>
                </c:pt>
                <c:pt idx="41549">
                  <c:v>14.199322095746009</c:v>
                </c:pt>
                <c:pt idx="41550">
                  <c:v>13.790563713443355</c:v>
                </c:pt>
                <c:pt idx="41551">
                  <c:v>13.1</c:v>
                </c:pt>
                <c:pt idx="41552">
                  <c:v>15.565804122870411</c:v>
                </c:pt>
                <c:pt idx="41553">
                  <c:v>17.956686035224497</c:v>
                </c:pt>
                <c:pt idx="41554">
                  <c:v>20.2</c:v>
                </c:pt>
                <c:pt idx="41555">
                  <c:v>22.22758405754886</c:v>
                </c:pt>
                <c:pt idx="41556">
                  <c:v>23.977831092289488</c:v>
                </c:pt>
                <c:pt idx="41557">
                  <c:v>25.397560733739027</c:v>
                </c:pt>
                <c:pt idx="41558">
                  <c:v>26.443635215159901</c:v>
                </c:pt>
                <c:pt idx="41559">
                  <c:v>27.084270092773355</c:v>
                </c:pt>
                <c:pt idx="41560">
                  <c:v>31.290000000000003</c:v>
                </c:pt>
                <c:pt idx="41561">
                  <c:v>30.930254670648345</c:v>
                </c:pt>
                <c:pt idx="41562">
                  <c:v>29.905786647887627</c:v>
                </c:pt>
                <c:pt idx="41563">
                  <c:v>28.372561901357415</c:v>
                </c:pt>
                <c:pt idx="41564">
                  <c:v>19.925694315227187</c:v>
                </c:pt>
                <c:pt idx="41565">
                  <c:v>18.82873018328452</c:v>
                </c:pt>
                <c:pt idx="41566">
                  <c:v>17.986999999999998</c:v>
                </c:pt>
                <c:pt idx="41567">
                  <c:v>17.277388630454372</c:v>
                </c:pt>
                <c:pt idx="41568">
                  <c:v>16.652208463648858</c:v>
                </c:pt>
                <c:pt idx="41569">
                  <c:v>15.005592867528625</c:v>
                </c:pt>
                <c:pt idx="41570">
                  <c:v>14.366175117788064</c:v>
                </c:pt>
                <c:pt idx="41571">
                  <c:v>13.771019587649683</c:v>
                </c:pt>
                <c:pt idx="41572">
                  <c:v>13.212037292888825</c:v>
                </c:pt>
                <c:pt idx="41573">
                  <c:v>12.683338693327823</c:v>
                </c:pt>
                <c:pt idx="41574">
                  <c:v>12.180477661861968</c:v>
                </c:pt>
                <c:pt idx="41575">
                  <c:v>13.4</c:v>
                </c:pt>
                <c:pt idx="41576">
                  <c:v>16.074181936070726</c:v>
                </c:pt>
                <c:pt idx="41577">
                  <c:v>18.667110207215298</c:v>
                </c:pt>
                <c:pt idx="41578">
                  <c:v>21.1</c:v>
                </c:pt>
                <c:pt idx="41579">
                  <c:v>23.298929189172704</c:v>
                </c:pt>
                <c:pt idx="41580">
                  <c:v>25.197084424032262</c:v>
                </c:pt>
                <c:pt idx="41581">
                  <c:v>26.736791218280356</c:v>
                </c:pt>
                <c:pt idx="41582">
                  <c:v>27.87126636010299</c:v>
                </c:pt>
                <c:pt idx="41583">
                  <c:v>28.566039396388007</c:v>
                </c:pt>
                <c:pt idx="41584">
                  <c:v>32.378</c:v>
                </c:pt>
                <c:pt idx="41585">
                  <c:v>31.935435602020622</c:v>
                </c:pt>
                <c:pt idx="41586">
                  <c:v>30.675118825818586</c:v>
                </c:pt>
                <c:pt idx="41587">
                  <c:v>28.788921475770632</c:v>
                </c:pt>
                <c:pt idx="41588">
                  <c:v>19.728012430962941</c:v>
                </c:pt>
                <c:pt idx="41589">
                  <c:v>18.37850979382484</c:v>
                </c:pt>
                <c:pt idx="41590">
                  <c:v>17.343</c:v>
                </c:pt>
                <c:pt idx="41591">
                  <c:v>16.470024861925882</c:v>
                </c:pt>
                <c:pt idx="41592">
                  <c:v>15.700918325783848</c:v>
                </c:pt>
                <c:pt idx="41593">
                  <c:v>15.257635723578243</c:v>
                </c:pt>
                <c:pt idx="41594">
                  <c:v>14.685525105389321</c:v>
                </c:pt>
                <c:pt idx="41595">
                  <c:v>14.153017525791823</c:v>
                </c:pt>
                <c:pt idx="41596">
                  <c:v>13.652875472584739</c:v>
                </c:pt>
                <c:pt idx="41597">
                  <c:v>13.179829357188053</c:v>
                </c:pt>
                <c:pt idx="41598">
                  <c:v>12.729901065876499</c:v>
                </c:pt>
                <c:pt idx="41599">
                  <c:v>11.7</c:v>
                </c:pt>
                <c:pt idx="41600">
                  <c:v>14.461006024904192</c:v>
                </c:pt>
                <c:pt idx="41601">
                  <c:v>17.138120278878134</c:v>
                </c:pt>
                <c:pt idx="41602">
                  <c:v>19.649999999999999</c:v>
                </c:pt>
                <c:pt idx="41603">
                  <c:v>21.920322994015976</c:v>
                </c:pt>
                <c:pt idx="41604">
                  <c:v>23.880106645591752</c:v>
                </c:pt>
                <c:pt idx="41605">
                  <c:v>25.469803920172573</c:v>
                </c:pt>
                <c:pt idx="41606">
                  <c:v>26.641112670495943</c:v>
                </c:pt>
                <c:pt idx="41607">
                  <c:v>27.358443272894107</c:v>
                </c:pt>
                <c:pt idx="41608">
                  <c:v>31.766000000000002</c:v>
                </c:pt>
                <c:pt idx="41609">
                  <c:v>31.370021328123716</c:v>
                </c:pt>
                <c:pt idx="41610">
                  <c:v>30.242369475732421</c:v>
                </c:pt>
                <c:pt idx="41611">
                  <c:v>28.5547192151632</c:v>
                </c:pt>
                <c:pt idx="41612">
                  <c:v>19.482958490861581</c:v>
                </c:pt>
                <c:pt idx="41613">
                  <c:v>18.27550876289591</c:v>
                </c:pt>
                <c:pt idx="41614">
                  <c:v>17.349</c:v>
                </c:pt>
                <c:pt idx="41615">
                  <c:v>16.567916981723158</c:v>
                </c:pt>
                <c:pt idx="41616">
                  <c:v>15.879769028332916</c:v>
                </c:pt>
                <c:pt idx="41617">
                  <c:v>16.495557154153943</c:v>
                </c:pt>
                <c:pt idx="41618">
                  <c:v>15.80005012812035</c:v>
                </c:pt>
                <c:pt idx="41619">
                  <c:v>15.152687972531234</c:v>
                </c:pt>
                <c:pt idx="41620">
                  <c:v>14.544672143142231</c:v>
                </c:pt>
                <c:pt idx="41621">
                  <c:v>13.9695964734443</c:v>
                </c:pt>
                <c:pt idx="41622">
                  <c:v>13.422624825183192</c:v>
                </c:pt>
                <c:pt idx="41623">
                  <c:v>12.3</c:v>
                </c:pt>
                <c:pt idx="41624">
                  <c:v>15.634045011205064</c:v>
                </c:pt>
                <c:pt idx="41625">
                  <c:v>18.866786751852839</c:v>
                </c:pt>
                <c:pt idx="41626">
                  <c:v>21.9</c:v>
                </c:pt>
                <c:pt idx="41627">
                  <c:v>24.641522105981554</c:v>
                </c:pt>
                <c:pt idx="41628">
                  <c:v>27.008053307884378</c:v>
                </c:pt>
                <c:pt idx="41629">
                  <c:v>28.927687752661221</c:v>
                </c:pt>
                <c:pt idx="41630">
                  <c:v>30.342098319089441</c:v>
                </c:pt>
                <c:pt idx="41631">
                  <c:v>31.208308857834393</c:v>
                </c:pt>
                <c:pt idx="41632">
                  <c:v>32.888000000000005</c:v>
                </c:pt>
                <c:pt idx="41633">
                  <c:v>32.406614163601375</c:v>
                </c:pt>
                <c:pt idx="41634">
                  <c:v>31.035743284223727</c:v>
                </c:pt>
                <c:pt idx="41635">
                  <c:v>28.984090026276828</c:v>
                </c:pt>
                <c:pt idx="41636">
                  <c:v>21.632224047714075</c:v>
                </c:pt>
                <c:pt idx="41637">
                  <c:v>20.164343986265617</c:v>
                </c:pt>
                <c:pt idx="41638">
                  <c:v>19.038</c:v>
                </c:pt>
                <c:pt idx="41639">
                  <c:v>18.088448095428152</c:v>
                </c:pt>
                <c:pt idx="41640">
                  <c:v>17.251876073659624</c:v>
                </c:pt>
                <c:pt idx="41641">
                  <c:v>17.566930962645252</c:v>
                </c:pt>
                <c:pt idx="41642">
                  <c:v>16.934991783077095</c:v>
                </c:pt>
                <c:pt idx="41643">
                  <c:v>16.346797136332142</c:v>
                </c:pt>
                <c:pt idx="41644">
                  <c:v>15.794352646188372</c:v>
                </c:pt>
                <c:pt idx="41645">
                  <c:v>15.271837655978961</c:v>
                </c:pt>
                <c:pt idx="41646">
                  <c:v>14.774858040085805</c:v>
                </c:pt>
                <c:pt idx="41647">
                  <c:v>12.9</c:v>
                </c:pt>
                <c:pt idx="41648">
                  <c:v>16.077761651304826</c:v>
                </c:pt>
                <c:pt idx="41649">
                  <c:v>19.158968622859739</c:v>
                </c:pt>
                <c:pt idx="41650">
                  <c:v>22.049999999999997</c:v>
                </c:pt>
                <c:pt idx="41651">
                  <c:v>24.663013257263668</c:v>
                </c:pt>
                <c:pt idx="41652">
                  <c:v>26.918613309077294</c:v>
                </c:pt>
                <c:pt idx="41653">
                  <c:v>28.748264889255225</c:v>
                </c:pt>
                <c:pt idx="41654">
                  <c:v>30.096374960382121</c:v>
                </c:pt>
                <c:pt idx="41655">
                  <c:v>30.921981880123404</c:v>
                </c:pt>
                <c:pt idx="41656">
                  <c:v>32.31</c:v>
                </c:pt>
                <c:pt idx="41657">
                  <c:v>31.872611793809853</c:v>
                </c:pt>
                <c:pt idx="41658">
                  <c:v>30.627035564697902</c:v>
                </c:pt>
                <c:pt idx="41659">
                  <c:v>28.762899002369807</c:v>
                </c:pt>
                <c:pt idx="41660">
                  <c:v>22.234117548729458</c:v>
                </c:pt>
                <c:pt idx="41661">
                  <c:v>20.900398568166072</c:v>
                </c:pt>
                <c:pt idx="41662">
                  <c:v>19.877000000000002</c:v>
                </c:pt>
                <c:pt idx="41663">
                  <c:v>19.014235097458915</c:v>
                </c:pt>
                <c:pt idx="41664">
                  <c:v>18.254123959400413</c:v>
                </c:pt>
                <c:pt idx="41665">
                  <c:v>18.428269057761874</c:v>
                </c:pt>
                <c:pt idx="41666">
                  <c:v>17.803808448366119</c:v>
                </c:pt>
                <c:pt idx="41667">
                  <c:v>17.2225746850146</c:v>
                </c:pt>
                <c:pt idx="41668">
                  <c:v>16.676667999487915</c:v>
                </c:pt>
                <c:pt idx="41669">
                  <c:v>16.160336618630097</c:v>
                </c:pt>
                <c:pt idx="41670">
                  <c:v>15.669238418309639</c:v>
                </c:pt>
                <c:pt idx="41671">
                  <c:v>14.3</c:v>
                </c:pt>
                <c:pt idx="41672">
                  <c:v>17.356207926937973</c:v>
                </c:pt>
                <c:pt idx="41673">
                  <c:v>20.319554522531767</c:v>
                </c:pt>
                <c:pt idx="41674">
                  <c:v>23.099999999999998</c:v>
                </c:pt>
                <c:pt idx="41675">
                  <c:v>25.613061930483092</c:v>
                </c:pt>
                <c:pt idx="41676">
                  <c:v>27.782382198894013</c:v>
                </c:pt>
                <c:pt idx="41677">
                  <c:v>29.54204710660612</c:v>
                </c:pt>
                <c:pt idx="41678">
                  <c:v>30.838590125831985</c:v>
                </c:pt>
                <c:pt idx="41679">
                  <c:v>31.632616453014858</c:v>
                </c:pt>
                <c:pt idx="41680">
                  <c:v>32.242000000000004</c:v>
                </c:pt>
                <c:pt idx="41681">
                  <c:v>31.809787985599087</c:v>
                </c:pt>
                <c:pt idx="41682">
                  <c:v>30.578952303577218</c:v>
                </c:pt>
                <c:pt idx="41683">
                  <c:v>28.736876528968981</c:v>
                </c:pt>
                <c:pt idx="41684">
                  <c:v>23.040222666495971</c:v>
                </c:pt>
                <c:pt idx="41685">
                  <c:v>21.7222873425073</c:v>
                </c:pt>
                <c:pt idx="41686">
                  <c:v>20.710999999999999</c:v>
                </c:pt>
                <c:pt idx="41687">
                  <c:v>19.858445332991941</c:v>
                </c:pt>
                <c:pt idx="41688">
                  <c:v>19.107329593016974</c:v>
                </c:pt>
                <c:pt idx="41689">
                  <c:v>16.892211916362381</c:v>
                </c:pt>
                <c:pt idx="41690">
                  <c:v>16.178008464897779</c:v>
                </c:pt>
                <c:pt idx="41691">
                  <c:v>15.513244100825084</c:v>
                </c:pt>
                <c:pt idx="41692">
                  <c:v>14.888883759893364</c:v>
                </c:pt>
                <c:pt idx="41693">
                  <c:v>14.298349066816458</c:v>
                </c:pt>
                <c:pt idx="41694">
                  <c:v>13.7366738796236</c:v>
                </c:pt>
                <c:pt idx="41695">
                  <c:v>15.2</c:v>
                </c:pt>
                <c:pt idx="41696">
                  <c:v>18.169383838104508</c:v>
                </c:pt>
                <c:pt idx="41697">
                  <c:v>21.048544450868935</c:v>
                </c:pt>
                <c:pt idx="41698">
                  <c:v>23.749999999999996</c:v>
                </c:pt>
                <c:pt idx="41699">
                  <c:v>26.191668125639818</c:v>
                </c:pt>
                <c:pt idx="41700">
                  <c:v>28.299359977334522</c:v>
                </c:pt>
                <c:pt idx="41701">
                  <c:v>30.009034404713898</c:v>
                </c:pt>
                <c:pt idx="41702">
                  <c:v>31.268743815439031</c:v>
                </c:pt>
                <c:pt idx="41703">
                  <c:v>32.04021257650875</c:v>
                </c:pt>
                <c:pt idx="41704">
                  <c:v>33.058</c:v>
                </c:pt>
                <c:pt idx="41705">
                  <c:v>32.563673684128297</c:v>
                </c:pt>
                <c:pt idx="41706">
                  <c:v>31.15595143702544</c:v>
                </c:pt>
                <c:pt idx="41707">
                  <c:v>29.049146209778893</c:v>
                </c:pt>
                <c:pt idx="41708">
                  <c:v>22.166961253297785</c:v>
                </c:pt>
                <c:pt idx="41709">
                  <c:v>20.659622050412541</c:v>
                </c:pt>
                <c:pt idx="41710">
                  <c:v>19.503</c:v>
                </c:pt>
                <c:pt idx="41711">
                  <c:v>18.527922506595576</c:v>
                </c:pt>
                <c:pt idx="41712">
                  <c:v>17.668861989618215</c:v>
                </c:pt>
                <c:pt idx="41713">
                  <c:v>15.127528583454199</c:v>
                </c:pt>
                <c:pt idx="41714">
                  <c:v>14.387150136386181</c:v>
                </c:pt>
                <c:pt idx="41715">
                  <c:v>13.698022680436475</c:v>
                </c:pt>
                <c:pt idx="41716">
                  <c:v>13.050780023344956</c:v>
                </c:pt>
                <c:pt idx="41717">
                  <c:v>12.438602697537481</c:v>
                </c:pt>
                <c:pt idx="41718">
                  <c:v>11.856342555840174</c:v>
                </c:pt>
                <c:pt idx="41719">
                  <c:v>13.2</c:v>
                </c:pt>
                <c:pt idx="41720">
                  <c:v>16.308302380238054</c:v>
                </c:pt>
                <c:pt idx="41721">
                  <c:v>19.322160565529469</c:v>
                </c:pt>
                <c:pt idx="41722">
                  <c:v>22.15</c:v>
                </c:pt>
                <c:pt idx="41723">
                  <c:v>24.705898213389055</c:v>
                </c:pt>
                <c:pt idx="41724">
                  <c:v>26.91219553182971</c:v>
                </c:pt>
                <c:pt idx="41725">
                  <c:v>28.701854727741452</c:v>
                </c:pt>
                <c:pt idx="41726">
                  <c:v>30.020497912067761</c:v>
                </c:pt>
                <c:pt idx="41727">
                  <c:v>30.828058778918525</c:v>
                </c:pt>
                <c:pt idx="41728">
                  <c:v>33.295999999999999</c:v>
                </c:pt>
                <c:pt idx="41729">
                  <c:v>32.783557012865984</c:v>
                </c:pt>
                <c:pt idx="41730">
                  <c:v>31.324242850947837</c:v>
                </c:pt>
                <c:pt idx="41731">
                  <c:v>29.140224866681784</c:v>
                </c:pt>
                <c:pt idx="41732">
                  <c:v>20.595593341114988</c:v>
                </c:pt>
                <c:pt idx="41733">
                  <c:v>19.033011340218238</c:v>
                </c:pt>
                <c:pt idx="41734">
                  <c:v>17.834000000000003</c:v>
                </c:pt>
                <c:pt idx="41735">
                  <c:v>16.82318668222997</c:v>
                </c:pt>
                <c:pt idx="41736">
                  <c:v>15.932642271960246</c:v>
                </c:pt>
                <c:pt idx="41737">
                  <c:v>16.702247629737066</c:v>
                </c:pt>
                <c:pt idx="41738">
                  <c:v>16.04413345456549</c:v>
                </c:pt>
                <c:pt idx="41739">
                  <c:v>15.431575715943533</c:v>
                </c:pt>
                <c:pt idx="41740">
                  <c:v>14.856248909639959</c:v>
                </c:pt>
                <c:pt idx="41741">
                  <c:v>14.312091286699983</c:v>
                </c:pt>
                <c:pt idx="41742">
                  <c:v>13.794526716302375</c:v>
                </c:pt>
                <c:pt idx="41743">
                  <c:v>11.3</c:v>
                </c:pt>
                <c:pt idx="41744">
                  <c:v>14.703504282271835</c:v>
                </c:pt>
                <c:pt idx="41745">
                  <c:v>18.003594809183106</c:v>
                </c:pt>
                <c:pt idx="41746">
                  <c:v>21.099999999999998</c:v>
                </c:pt>
                <c:pt idx="41747">
                  <c:v>23.898637149856171</c:v>
                </c:pt>
                <c:pt idx="41748">
                  <c:v>26.31447108513197</c:v>
                </c:pt>
                <c:pt idx="41749">
                  <c:v>28.274097914174995</c:v>
                </c:pt>
                <c:pt idx="41750">
                  <c:v>29.717975367403803</c:v>
                </c:pt>
                <c:pt idx="41751">
                  <c:v>30.602231959039276</c:v>
                </c:pt>
                <c:pt idx="41752">
                  <c:v>32.548000000000002</c:v>
                </c:pt>
                <c:pt idx="41753">
                  <c:v>32.09249512254754</c:v>
                </c:pt>
                <c:pt idx="41754">
                  <c:v>30.795326978620302</c:v>
                </c:pt>
                <c:pt idx="41755">
                  <c:v>28.853977659272697</c:v>
                </c:pt>
                <c:pt idx="41756">
                  <c:v>21.562749636546652</c:v>
                </c:pt>
                <c:pt idx="41757">
                  <c:v>20.173787857971764</c:v>
                </c:pt>
                <c:pt idx="41758">
                  <c:v>19.107999999999997</c:v>
                </c:pt>
                <c:pt idx="41759">
                  <c:v>18.209499273093307</c:v>
                </c:pt>
                <c:pt idx="41760">
                  <c:v>17.417904241742438</c:v>
                </c:pt>
                <c:pt idx="41761">
                  <c:v>17.847600010203561</c:v>
                </c:pt>
                <c:pt idx="41762">
                  <c:v>17.219400115721605</c:v>
                </c:pt>
                <c:pt idx="41763">
                  <c:v>16.634685910673372</c:v>
                </c:pt>
                <c:pt idx="41764">
                  <c:v>16.085510322838143</c:v>
                </c:pt>
                <c:pt idx="41765">
                  <c:v>15.566087137304528</c:v>
                </c:pt>
                <c:pt idx="41766">
                  <c:v>15.072048229197723</c:v>
                </c:pt>
                <c:pt idx="41767">
                  <c:v>13.3</c:v>
                </c:pt>
                <c:pt idx="41768">
                  <c:v>16.44303201577144</c:v>
                </c:pt>
                <c:pt idx="41769">
                  <c:v>19.490564594194602</c:v>
                </c:pt>
                <c:pt idx="41770">
                  <c:v>22.349999999999998</c:v>
                </c:pt>
                <c:pt idx="41771">
                  <c:v>24.93445573532636</c:v>
                </c:pt>
                <c:pt idx="41772">
                  <c:v>27.165404420453502</c:v>
                </c:pt>
                <c:pt idx="41773">
                  <c:v>28.975059808498337</c:v>
                </c:pt>
                <c:pt idx="41774">
                  <c:v>30.308436436224941</c:v>
                </c:pt>
                <c:pt idx="41775">
                  <c:v>31.125020329520964</c:v>
                </c:pt>
                <c:pt idx="41776">
                  <c:v>32.275999999999996</c:v>
                </c:pt>
                <c:pt idx="41777">
                  <c:v>31.84119988970447</c:v>
                </c:pt>
                <c:pt idx="41778">
                  <c:v>30.602993934137558</c:v>
                </c:pt>
                <c:pt idx="41779">
                  <c:v>28.749887765669392</c:v>
                </c:pt>
                <c:pt idx="41780">
                  <c:v>22.487170107612712</c:v>
                </c:pt>
                <c:pt idx="41781">
                  <c:v>21.161342955336686</c:v>
                </c:pt>
                <c:pt idx="41782">
                  <c:v>20.143999999999998</c:v>
                </c:pt>
                <c:pt idx="41783">
                  <c:v>19.28634021522543</c:v>
                </c:pt>
                <c:pt idx="41784">
                  <c:v>18.530726776208692</c:v>
                </c:pt>
                <c:pt idx="41785">
                  <c:v>18.618973818694869</c:v>
                </c:pt>
                <c:pt idx="41786">
                  <c:v>18.054341770678349</c:v>
                </c:pt>
                <c:pt idx="41787">
                  <c:v>17.528795074474282</c:v>
                </c:pt>
                <c:pt idx="41788">
                  <c:v>17.035190825884285</c:v>
                </c:pt>
                <c:pt idx="41789">
                  <c:v>16.568328319839189</c:v>
                </c:pt>
                <c:pt idx="41790">
                  <c:v>16.124281444100333</c:v>
                </c:pt>
                <c:pt idx="41791">
                  <c:v>14.6</c:v>
                </c:pt>
                <c:pt idx="41792">
                  <c:v>17.413100478204271</c:v>
                </c:pt>
                <c:pt idx="41793">
                  <c:v>20.140726321875832</c:v>
                </c:pt>
                <c:pt idx="41794">
                  <c:v>22.7</c:v>
                </c:pt>
                <c:pt idx="41795">
                  <c:v>25.01315927692194</c:v>
                </c:pt>
                <c:pt idx="41796">
                  <c:v>27.009919978527446</c:v>
                </c:pt>
                <c:pt idx="41797">
                  <c:v>28.629611541307909</c:v>
                </c:pt>
                <c:pt idx="41798">
                  <c:v>29.823020456731719</c:v>
                </c:pt>
                <c:pt idx="41799">
                  <c:v>30.55388559879777</c:v>
                </c:pt>
                <c:pt idx="41800">
                  <c:v>31.698</c:v>
                </c:pt>
                <c:pt idx="41801">
                  <c:v>31.307197519912947</c:v>
                </c:pt>
                <c:pt idx="41802">
                  <c:v>30.194286214611736</c:v>
                </c:pt>
                <c:pt idx="41803">
                  <c:v>28.528696741762371</c:v>
                </c:pt>
                <c:pt idx="41804">
                  <c:v>22.789063608628094</c:v>
                </c:pt>
                <c:pt idx="41805">
                  <c:v>21.597397537237143</c:v>
                </c:pt>
                <c:pt idx="41806">
                  <c:v>20.683</c:v>
                </c:pt>
                <c:pt idx="41807">
                  <c:v>19.912127217256188</c:v>
                </c:pt>
                <c:pt idx="41808">
                  <c:v>19.232974661949481</c:v>
                </c:pt>
                <c:pt idx="41809">
                  <c:v>19.205592867528626</c:v>
                </c:pt>
                <c:pt idx="41810">
                  <c:v>18.566175117788063</c:v>
                </c:pt>
                <c:pt idx="41811">
                  <c:v>17.971019587649685</c:v>
                </c:pt>
                <c:pt idx="41812">
                  <c:v>17.412037292888826</c:v>
                </c:pt>
                <c:pt idx="41813">
                  <c:v>16.883338693327822</c:v>
                </c:pt>
                <c:pt idx="41814">
                  <c:v>16.380477661861967</c:v>
                </c:pt>
                <c:pt idx="41815">
                  <c:v>15.7</c:v>
                </c:pt>
                <c:pt idx="41816">
                  <c:v>18.704113473637893</c:v>
                </c:pt>
                <c:pt idx="41817">
                  <c:v>21.616948479534067</c:v>
                </c:pt>
                <c:pt idx="41818">
                  <c:v>24.349999999999998</c:v>
                </c:pt>
                <c:pt idx="41819">
                  <c:v>26.820225647577129</c:v>
                </c:pt>
                <c:pt idx="41820">
                  <c:v>28.95256886595832</c:v>
                </c:pt>
                <c:pt idx="41821">
                  <c:v>30.682239485470788</c:v>
                </c:pt>
                <c:pt idx="41822">
                  <c:v>31.956682339596213</c:v>
                </c:pt>
                <c:pt idx="41823">
                  <c:v>32.737174127111203</c:v>
                </c:pt>
                <c:pt idx="41824">
                  <c:v>32.378</c:v>
                </c:pt>
                <c:pt idx="41825">
                  <c:v>31.935435602020622</c:v>
                </c:pt>
                <c:pt idx="41826">
                  <c:v>30.675118825818586</c:v>
                </c:pt>
                <c:pt idx="41827">
                  <c:v>28.788921475770632</c:v>
                </c:pt>
                <c:pt idx="41828">
                  <c:v>23.928012430962941</c:v>
                </c:pt>
                <c:pt idx="41829">
                  <c:v>22.578509793824843</c:v>
                </c:pt>
                <c:pt idx="41830">
                  <c:v>21.542999999999999</c:v>
                </c:pt>
                <c:pt idx="41831">
                  <c:v>20.670024861925882</c:v>
                </c:pt>
                <c:pt idx="41832">
                  <c:v>19.900918325783849</c:v>
                </c:pt>
                <c:pt idx="41833">
                  <c:v>18.164326199161366</c:v>
                </c:pt>
                <c:pt idx="41834">
                  <c:v>17.629608431834463</c:v>
                </c:pt>
                <c:pt idx="41835">
                  <c:v>17.131905269204122</c:v>
                </c:pt>
                <c:pt idx="41836">
                  <c:v>16.664452239082468</c:v>
                </c:pt>
                <c:pt idx="41837">
                  <c:v>16.222324170443734</c:v>
                </c:pt>
                <c:pt idx="41838">
                  <c:v>15.801802956995681</c:v>
                </c:pt>
                <c:pt idx="41839">
                  <c:v>15.9</c:v>
                </c:pt>
                <c:pt idx="41840">
                  <c:v>18.296344851803639</c:v>
                </c:pt>
                <c:pt idx="41841">
                  <c:v>20.619877977894227</c:v>
                </c:pt>
                <c:pt idx="41842">
                  <c:v>22.799999999999997</c:v>
                </c:pt>
                <c:pt idx="41843">
                  <c:v>24.770469013674241</c:v>
                </c:pt>
                <c:pt idx="41844">
                  <c:v>26.471413315041897</c:v>
                </c:pt>
                <c:pt idx="41845">
                  <c:v>27.851150572225251</c:v>
                </c:pt>
                <c:pt idx="41846">
                  <c:v>28.867758166845533</c:v>
                </c:pt>
                <c:pt idx="41847">
                  <c:v>29.490346991568472</c:v>
                </c:pt>
                <c:pt idx="41848">
                  <c:v>31.425999999999998</c:v>
                </c:pt>
                <c:pt idx="41849">
                  <c:v>31.055902287069873</c:v>
                </c:pt>
                <c:pt idx="41850">
                  <c:v>30.001953170128992</c:v>
                </c:pt>
                <c:pt idx="41851">
                  <c:v>28.424606848159065</c:v>
                </c:pt>
                <c:pt idx="41852">
                  <c:v>22.113484079694157</c:v>
                </c:pt>
                <c:pt idx="41853">
                  <c:v>20.98495263460206</c:v>
                </c:pt>
                <c:pt idx="41854">
                  <c:v>20.119</c:v>
                </c:pt>
                <c:pt idx="41855">
                  <c:v>19.388968159388313</c:v>
                </c:pt>
                <c:pt idx="41856">
                  <c:v>18.745797196415733</c:v>
                </c:pt>
                <c:pt idx="41857">
                  <c:v>18.17362143822837</c:v>
                </c:pt>
                <c:pt idx="41858">
                  <c:v>17.579075109522236</c:v>
                </c:pt>
                <c:pt idx="41859">
                  <c:v>17.025684879744439</c:v>
                </c:pt>
                <c:pt idx="41860">
                  <c:v>16.5059294126861</c:v>
                </c:pt>
                <c:pt idx="41861">
                  <c:v>16.014332469234645</c:v>
                </c:pt>
                <c:pt idx="41862">
                  <c:v>15.546759931204987</c:v>
                </c:pt>
                <c:pt idx="41863">
                  <c:v>15.4</c:v>
                </c:pt>
                <c:pt idx="41864">
                  <c:v>18.108911571604114</c:v>
                </c:pt>
                <c:pt idx="41865">
                  <c:v>20.73551423588043</c:v>
                </c:pt>
                <c:pt idx="41866">
                  <c:v>23.2</c:v>
                </c:pt>
                <c:pt idx="41867">
                  <c:v>25.427486711110014</c:v>
                </c:pt>
                <c:pt idx="41868">
                  <c:v>27.350293312656056</c:v>
                </c:pt>
                <c:pt idx="41869">
                  <c:v>28.909996299037243</c:v>
                </c:pt>
                <c:pt idx="41870">
                  <c:v>30.059204884260168</c:v>
                </c:pt>
                <c:pt idx="41871">
                  <c:v>30.763000946990445</c:v>
                </c:pt>
                <c:pt idx="41872">
                  <c:v>31.97</c:v>
                </c:pt>
                <c:pt idx="41873">
                  <c:v>31.558492752756017</c:v>
                </c:pt>
                <c:pt idx="41874">
                  <c:v>30.386619259094473</c:v>
                </c:pt>
                <c:pt idx="41875">
                  <c:v>28.632786635365676</c:v>
                </c:pt>
                <c:pt idx="41876">
                  <c:v>22.564643137562033</c:v>
                </c:pt>
                <c:pt idx="41877">
                  <c:v>21.30984243987222</c:v>
                </c:pt>
                <c:pt idx="41878">
                  <c:v>20.347000000000001</c:v>
                </c:pt>
                <c:pt idx="41879">
                  <c:v>19.535286275124065</c:v>
                </c:pt>
                <c:pt idx="41880">
                  <c:v>18.820152127483226</c:v>
                </c:pt>
                <c:pt idx="41881">
                  <c:v>19.356895249270568</c:v>
                </c:pt>
                <c:pt idx="41882">
                  <c:v>18.668866793409379</c:v>
                </c:pt>
                <c:pt idx="41883">
                  <c:v>18.028465521213697</c:v>
                </c:pt>
                <c:pt idx="41884">
                  <c:v>17.426987496441775</c:v>
                </c:pt>
                <c:pt idx="41885">
                  <c:v>16.858095436095439</c:v>
                </c:pt>
                <c:pt idx="41886">
                  <c:v>16.317005203407028</c:v>
                </c:pt>
                <c:pt idx="41887">
                  <c:v>15.1</c:v>
                </c:pt>
                <c:pt idx="41888">
                  <c:v>18.416680193438371</c:v>
                </c:pt>
                <c:pt idx="41889">
                  <c:v>21.632584737520272</c:v>
                </c:pt>
                <c:pt idx="41890">
                  <c:v>24.65</c:v>
                </c:pt>
                <c:pt idx="41891">
                  <c:v>27.3772433450129</c:v>
                </c:pt>
                <c:pt idx="41892">
                  <c:v>29.731448863572481</c:v>
                </c:pt>
                <c:pt idx="41893">
                  <c:v>31.641085212282775</c:v>
                </c:pt>
                <c:pt idx="41894">
                  <c:v>33.048129057010847</c:v>
                </c:pt>
                <c:pt idx="41895">
                  <c:v>33.909828082533174</c:v>
                </c:pt>
                <c:pt idx="41896">
                  <c:v>32.82</c:v>
                </c:pt>
                <c:pt idx="41897">
                  <c:v>32.34379035539061</c:v>
                </c:pt>
                <c:pt idx="41898">
                  <c:v>30.987660023103043</c:v>
                </c:pt>
                <c:pt idx="41899">
                  <c:v>28.958067552876003</c:v>
                </c:pt>
                <c:pt idx="41900">
                  <c:v>24.438329165480596</c:v>
                </c:pt>
                <c:pt idx="41901">
                  <c:v>22.98623276060685</c:v>
                </c:pt>
                <c:pt idx="41902">
                  <c:v>21.872</c:v>
                </c:pt>
                <c:pt idx="41903">
                  <c:v>20.932658330961186</c:v>
                </c:pt>
                <c:pt idx="41904">
                  <c:v>20.105081707276188</c:v>
                </c:pt>
                <c:pt idx="41905">
                  <c:v>18.847600010203561</c:v>
                </c:pt>
                <c:pt idx="41906">
                  <c:v>18.219400115721605</c:v>
                </c:pt>
                <c:pt idx="41907">
                  <c:v>17.634685910673372</c:v>
                </c:pt>
                <c:pt idx="41908">
                  <c:v>17.085510322838143</c:v>
                </c:pt>
                <c:pt idx="41909">
                  <c:v>16.566087137304528</c:v>
                </c:pt>
                <c:pt idx="41910">
                  <c:v>16.072048229197723</c:v>
                </c:pt>
                <c:pt idx="41911">
                  <c:v>15.8</c:v>
                </c:pt>
                <c:pt idx="41912">
                  <c:v>18.682559749271043</c:v>
                </c:pt>
                <c:pt idx="41913">
                  <c:v>21.477534379206102</c:v>
                </c:pt>
                <c:pt idx="41914">
                  <c:v>24.099999999999998</c:v>
                </c:pt>
                <c:pt idx="41915">
                  <c:v>26.470274320796548</c:v>
                </c:pt>
                <c:pt idx="41916">
                  <c:v>28.516337755775034</c:v>
                </c:pt>
                <c:pt idx="41917">
                  <c:v>30.176021702821679</c:v>
                </c:pt>
                <c:pt idx="41918">
                  <c:v>31.398897505046076</c:v>
                </c:pt>
                <c:pt idx="41919">
                  <c:v>32.147808700002656</c:v>
                </c:pt>
                <c:pt idx="41920">
                  <c:v>32.275999999999996</c:v>
                </c:pt>
                <c:pt idx="41921">
                  <c:v>31.84119988970447</c:v>
                </c:pt>
                <c:pt idx="41922">
                  <c:v>30.602993934137558</c:v>
                </c:pt>
                <c:pt idx="41923">
                  <c:v>28.749887765669392</c:v>
                </c:pt>
                <c:pt idx="41924">
                  <c:v>23.487170107612712</c:v>
                </c:pt>
                <c:pt idx="41925">
                  <c:v>22.161342955336686</c:v>
                </c:pt>
                <c:pt idx="41926">
                  <c:v>21.143999999999998</c:v>
                </c:pt>
                <c:pt idx="41927">
                  <c:v>20.28634021522543</c:v>
                </c:pt>
                <c:pt idx="41928">
                  <c:v>19.530726776208692</c:v>
                </c:pt>
                <c:pt idx="41929">
                  <c:v>18.202247629737066</c:v>
                </c:pt>
                <c:pt idx="41930">
                  <c:v>17.54413345456549</c:v>
                </c:pt>
                <c:pt idx="41931">
                  <c:v>16.931575715943531</c:v>
                </c:pt>
                <c:pt idx="41932">
                  <c:v>16.356248909639959</c:v>
                </c:pt>
                <c:pt idx="41933">
                  <c:v>15.812091286699983</c:v>
                </c:pt>
                <c:pt idx="41934">
                  <c:v>15.294526716302375</c:v>
                </c:pt>
                <c:pt idx="41935">
                  <c:v>15.6</c:v>
                </c:pt>
                <c:pt idx="41936">
                  <c:v>18.517289384804428</c:v>
                </c:pt>
                <c:pt idx="41937">
                  <c:v>21.345938407871234</c:v>
                </c:pt>
                <c:pt idx="41938">
                  <c:v>23.999999999999996</c:v>
                </c:pt>
                <c:pt idx="41939">
                  <c:v>26.398831842733856</c:v>
                </c:pt>
                <c:pt idx="41940">
                  <c:v>28.469546644398829</c:v>
                </c:pt>
                <c:pt idx="41941">
                  <c:v>30.149226783578566</c:v>
                </c:pt>
                <c:pt idx="41942">
                  <c:v>31.386836029203259</c:v>
                </c:pt>
                <c:pt idx="41943">
                  <c:v>32.144770250605092</c:v>
                </c:pt>
                <c:pt idx="41944">
                  <c:v>32.548000000000002</c:v>
                </c:pt>
                <c:pt idx="41945">
                  <c:v>32.09249512254754</c:v>
                </c:pt>
                <c:pt idx="41946">
                  <c:v>30.795326978620302</c:v>
                </c:pt>
                <c:pt idx="41947">
                  <c:v>28.853977659272697</c:v>
                </c:pt>
                <c:pt idx="41948">
                  <c:v>23.062749636546652</c:v>
                </c:pt>
                <c:pt idx="41949">
                  <c:v>21.673787857971764</c:v>
                </c:pt>
                <c:pt idx="41950">
                  <c:v>20.607999999999997</c:v>
                </c:pt>
                <c:pt idx="41951">
                  <c:v>19.709499273093307</c:v>
                </c:pt>
                <c:pt idx="41952">
                  <c:v>18.917904241742438</c:v>
                </c:pt>
                <c:pt idx="41953">
                  <c:v>16.888866678570821</c:v>
                </c:pt>
                <c:pt idx="41954">
                  <c:v>16.155966801675206</c:v>
                </c:pt>
                <c:pt idx="41955">
                  <c:v>15.473800229118934</c:v>
                </c:pt>
                <c:pt idx="41956">
                  <c:v>14.833095376644501</c:v>
                </c:pt>
                <c:pt idx="41957">
                  <c:v>14.227101660188618</c:v>
                </c:pt>
                <c:pt idx="41958">
                  <c:v>13.65072293406401</c:v>
                </c:pt>
                <c:pt idx="41959">
                  <c:v>14.8</c:v>
                </c:pt>
                <c:pt idx="41960">
                  <c:v>17.908302380238055</c:v>
                </c:pt>
                <c:pt idx="41961">
                  <c:v>20.92216056552947</c:v>
                </c:pt>
                <c:pt idx="41962">
                  <c:v>23.75</c:v>
                </c:pt>
                <c:pt idx="41963">
                  <c:v>26.305898213389057</c:v>
                </c:pt>
                <c:pt idx="41964">
                  <c:v>28.512195531829711</c:v>
                </c:pt>
                <c:pt idx="41965">
                  <c:v>30.301854727741453</c:v>
                </c:pt>
                <c:pt idx="41966">
                  <c:v>31.620497912067762</c:v>
                </c:pt>
                <c:pt idx="41967">
                  <c:v>32.428058778918526</c:v>
                </c:pt>
                <c:pt idx="41968">
                  <c:v>33.228000000000002</c:v>
                </c:pt>
                <c:pt idx="41969">
                  <c:v>32.720733204655218</c:v>
                </c:pt>
                <c:pt idx="41970">
                  <c:v>31.276159589827152</c:v>
                </c:pt>
                <c:pt idx="41971">
                  <c:v>29.114202393280959</c:v>
                </c:pt>
                <c:pt idx="41972">
                  <c:v>22.3016984588815</c:v>
                </c:pt>
                <c:pt idx="41973">
                  <c:v>20.754900114559469</c:v>
                </c:pt>
                <c:pt idx="41974">
                  <c:v>19.568000000000001</c:v>
                </c:pt>
                <c:pt idx="41975">
                  <c:v>18.567396917763002</c:v>
                </c:pt>
                <c:pt idx="41976">
                  <c:v>17.685847905576807</c:v>
                </c:pt>
                <c:pt idx="41977">
                  <c:v>17.731614295553435</c:v>
                </c:pt>
                <c:pt idx="41978">
                  <c:v>17.12585011158869</c:v>
                </c:pt>
                <c:pt idx="41979">
                  <c:v>16.562018556720751</c:v>
                </c:pt>
                <c:pt idx="41980">
                  <c:v>16.032456382736783</c:v>
                </c:pt>
                <c:pt idx="41981">
                  <c:v>15.531584025257938</c:v>
                </c:pt>
                <c:pt idx="41982">
                  <c:v>15.055189363869232</c:v>
                </c:pt>
                <c:pt idx="41983">
                  <c:v>13.1</c:v>
                </c:pt>
                <c:pt idx="41984">
                  <c:v>16.173572744704668</c:v>
                </c:pt>
                <c:pt idx="41985">
                  <c:v>19.153756536864336</c:v>
                </c:pt>
                <c:pt idx="41986">
                  <c:v>21.95</c:v>
                </c:pt>
                <c:pt idx="41987">
                  <c:v>24.477340691451744</c:v>
                </c:pt>
                <c:pt idx="41988">
                  <c:v>26.658986643205914</c:v>
                </c:pt>
                <c:pt idx="41989">
                  <c:v>28.428649646984567</c:v>
                </c:pt>
                <c:pt idx="41990">
                  <c:v>29.732559387910577</c:v>
                </c:pt>
                <c:pt idx="41991">
                  <c:v>30.531097228316085</c:v>
                </c:pt>
                <c:pt idx="41992">
                  <c:v>32.072000000000003</c:v>
                </c:pt>
                <c:pt idx="41993">
                  <c:v>31.652728465072169</c:v>
                </c:pt>
                <c:pt idx="41994">
                  <c:v>30.458744150775505</c:v>
                </c:pt>
                <c:pt idx="41995">
                  <c:v>28.671820345466916</c:v>
                </c:pt>
                <c:pt idx="41996">
                  <c:v>22.205485460912257</c:v>
                </c:pt>
                <c:pt idx="41997">
                  <c:v>20.927009278360373</c:v>
                </c:pt>
                <c:pt idx="41998">
                  <c:v>19.945999999999998</c:v>
                </c:pt>
                <c:pt idx="41999">
                  <c:v>19.11897092182452</c:v>
                </c:pt>
                <c:pt idx="42000">
                  <c:v>18.390343677058382</c:v>
                </c:pt>
                <c:pt idx="42001">
                  <c:v>16.972880963920694</c:v>
                </c:pt>
                <c:pt idx="42002">
                  <c:v>16.262416797542294</c:v>
                </c:pt>
                <c:pt idx="42003">
                  <c:v>15.601132875166314</c:v>
                </c:pt>
                <c:pt idx="42004">
                  <c:v>14.980041436543139</c:v>
                </c:pt>
                <c:pt idx="42005">
                  <c:v>14.392598548142027</c:v>
                </c:pt>
                <c:pt idx="42006">
                  <c:v>13.833864068735521</c:v>
                </c:pt>
                <c:pt idx="42007">
                  <c:v>14.6</c:v>
                </c:pt>
                <c:pt idx="42008">
                  <c:v>17.673572744704664</c:v>
                </c:pt>
                <c:pt idx="42009">
                  <c:v>20.653756536864336</c:v>
                </c:pt>
                <c:pt idx="42010">
                  <c:v>23.449999999999996</c:v>
                </c:pt>
                <c:pt idx="42011">
                  <c:v>25.977340691451744</c:v>
                </c:pt>
                <c:pt idx="42012">
                  <c:v>28.158986643205907</c:v>
                </c:pt>
                <c:pt idx="42013">
                  <c:v>29.92864964698456</c:v>
                </c:pt>
                <c:pt idx="42014">
                  <c:v>31.23255938791057</c:v>
                </c:pt>
                <c:pt idx="42015">
                  <c:v>32.031097228316078</c:v>
                </c:pt>
                <c:pt idx="42016">
                  <c:v>33.024000000000001</c:v>
                </c:pt>
                <c:pt idx="42017">
                  <c:v>32.532261780022914</c:v>
                </c:pt>
                <c:pt idx="42018">
                  <c:v>31.131909806465096</c:v>
                </c:pt>
                <c:pt idx="42019">
                  <c:v>29.036134973078482</c:v>
                </c:pt>
                <c:pt idx="42020">
                  <c:v>22.220013812181044</c:v>
                </c:pt>
                <c:pt idx="42021">
                  <c:v>20.720566437583155</c:v>
                </c:pt>
                <c:pt idx="42022">
                  <c:v>19.57</c:v>
                </c:pt>
                <c:pt idx="42023">
                  <c:v>18.600027624362092</c:v>
                </c:pt>
                <c:pt idx="42024">
                  <c:v>17.745464806426497</c:v>
                </c:pt>
                <c:pt idx="42025">
                  <c:v>15.253550011479007</c:v>
                </c:pt>
                <c:pt idx="42026">
                  <c:v>14.546825130186807</c:v>
                </c:pt>
                <c:pt idx="42027">
                  <c:v>13.889021649507544</c:v>
                </c:pt>
                <c:pt idx="42028">
                  <c:v>13.271199113192912</c:v>
                </c:pt>
                <c:pt idx="42029">
                  <c:v>12.686848029467596</c:v>
                </c:pt>
                <c:pt idx="42030">
                  <c:v>12.131054257847438</c:v>
                </c:pt>
                <c:pt idx="42031">
                  <c:v>13.3</c:v>
                </c:pt>
                <c:pt idx="42032">
                  <c:v>16.286748655871204</c:v>
                </c:pt>
                <c:pt idx="42033">
                  <c:v>19.182746465201504</c:v>
                </c:pt>
                <c:pt idx="42034">
                  <c:v>21.9</c:v>
                </c:pt>
                <c:pt idx="42035">
                  <c:v>24.355946886608475</c:v>
                </c:pt>
                <c:pt idx="42036">
                  <c:v>26.475964421646424</c:v>
                </c:pt>
                <c:pt idx="42037">
                  <c:v>28.195636945092346</c:v>
                </c:pt>
                <c:pt idx="42038">
                  <c:v>29.462713077517623</c:v>
                </c:pt>
                <c:pt idx="42039">
                  <c:v>30.238693351809978</c:v>
                </c:pt>
                <c:pt idx="42040">
                  <c:v>32.99</c:v>
                </c:pt>
                <c:pt idx="42041">
                  <c:v>32.500849875917531</c:v>
                </c:pt>
                <c:pt idx="42042">
                  <c:v>31.107868175904756</c:v>
                </c:pt>
                <c:pt idx="42043">
                  <c:v>29.023123736378068</c:v>
                </c:pt>
                <c:pt idx="42044">
                  <c:v>20.473066371064302</c:v>
                </c:pt>
                <c:pt idx="42045">
                  <c:v>18.981510824753769</c:v>
                </c:pt>
                <c:pt idx="42046">
                  <c:v>17.837</c:v>
                </c:pt>
                <c:pt idx="42047">
                  <c:v>16.872132742128606</c:v>
                </c:pt>
                <c:pt idx="42048">
                  <c:v>16.022067623234779</c:v>
                </c:pt>
                <c:pt idx="42049">
                  <c:v>15.479571439503815</c:v>
                </c:pt>
                <c:pt idx="42050">
                  <c:v>14.806500123987435</c:v>
                </c:pt>
                <c:pt idx="42051">
                  <c:v>14.180020618578613</c:v>
                </c:pt>
                <c:pt idx="42052">
                  <c:v>13.591618203040868</c:v>
                </c:pt>
                <c:pt idx="42053">
                  <c:v>13.03509336139771</c:v>
                </c:pt>
                <c:pt idx="42054">
                  <c:v>12.505765959854703</c:v>
                </c:pt>
                <c:pt idx="42055">
                  <c:v>11.6</c:v>
                </c:pt>
                <c:pt idx="42056">
                  <c:v>14.795126469071517</c:v>
                </c:pt>
                <c:pt idx="42057">
                  <c:v>17.893170637192306</c:v>
                </c:pt>
                <c:pt idx="42058">
                  <c:v>20.799999999999997</c:v>
                </c:pt>
                <c:pt idx="42059">
                  <c:v>23.427292018232322</c:v>
                </c:pt>
                <c:pt idx="42060">
                  <c:v>25.695217753389194</c:v>
                </c:pt>
                <c:pt idx="42061">
                  <c:v>27.534867429633671</c:v>
                </c:pt>
                <c:pt idx="42062">
                  <c:v>28.890344222460712</c:v>
                </c:pt>
                <c:pt idx="42063">
                  <c:v>29.720462655424626</c:v>
                </c:pt>
                <c:pt idx="42064">
                  <c:v>32.683999999999997</c:v>
                </c:pt>
                <c:pt idx="42065">
                  <c:v>32.218142738969078</c:v>
                </c:pt>
                <c:pt idx="42066">
                  <c:v>30.891493500861671</c:v>
                </c:pt>
                <c:pt idx="42067">
                  <c:v>28.906022606074352</c:v>
                </c:pt>
                <c:pt idx="42068">
                  <c:v>20.450539401013621</c:v>
                </c:pt>
                <c:pt idx="42069">
                  <c:v>19.030010309289306</c:v>
                </c:pt>
                <c:pt idx="42070">
                  <c:v>17.939999999999998</c:v>
                </c:pt>
                <c:pt idx="42071">
                  <c:v>17.021078802027244</c:v>
                </c:pt>
                <c:pt idx="42072">
                  <c:v>16.211492974509312</c:v>
                </c:pt>
                <c:pt idx="42073">
                  <c:v>18.428269057761874</c:v>
                </c:pt>
                <c:pt idx="42074">
                  <c:v>17.803808448366119</c:v>
                </c:pt>
                <c:pt idx="42075">
                  <c:v>17.2225746850146</c:v>
                </c:pt>
                <c:pt idx="42076">
                  <c:v>16.676667999487915</c:v>
                </c:pt>
                <c:pt idx="42077">
                  <c:v>16.160336618630097</c:v>
                </c:pt>
                <c:pt idx="42078">
                  <c:v>15.669238418309639</c:v>
                </c:pt>
                <c:pt idx="42079">
                  <c:v>12</c:v>
                </c:pt>
                <c:pt idx="42080">
                  <c:v>15.455598735571913</c:v>
                </c:pt>
                <c:pt idx="42081">
                  <c:v>18.806200852180808</c:v>
                </c:pt>
                <c:pt idx="42082">
                  <c:v>21.949999999999996</c:v>
                </c:pt>
                <c:pt idx="42083">
                  <c:v>24.791473432762132</c:v>
                </c:pt>
                <c:pt idx="42084">
                  <c:v>27.244284418067661</c:v>
                </c:pt>
                <c:pt idx="42085">
                  <c:v>29.233905535310328</c:v>
                </c:pt>
                <c:pt idx="42086">
                  <c:v>30.699883153639576</c:v>
                </c:pt>
                <c:pt idx="42087">
                  <c:v>31.59767428494294</c:v>
                </c:pt>
                <c:pt idx="42088">
                  <c:v>32.242000000000004</c:v>
                </c:pt>
                <c:pt idx="42089">
                  <c:v>31.809787985599087</c:v>
                </c:pt>
                <c:pt idx="42090">
                  <c:v>30.578952303577218</c:v>
                </c:pt>
                <c:pt idx="42091">
                  <c:v>28.736876528968981</c:v>
                </c:pt>
                <c:pt idx="42092">
                  <c:v>23.040222666495971</c:v>
                </c:pt>
                <c:pt idx="42093">
                  <c:v>21.7222873425073</c:v>
                </c:pt>
                <c:pt idx="42094">
                  <c:v>20.710999999999999</c:v>
                </c:pt>
                <c:pt idx="42095">
                  <c:v>19.858445332991941</c:v>
                </c:pt>
                <c:pt idx="42096">
                  <c:v>19.107329593016974</c:v>
                </c:pt>
                <c:pt idx="42097">
                  <c:v>19.308938105320188</c:v>
                </c:pt>
                <c:pt idx="42098">
                  <c:v>18.688216781010638</c:v>
                </c:pt>
                <c:pt idx="42099">
                  <c:v>18.110463459355834</c:v>
                </c:pt>
                <c:pt idx="42100">
                  <c:v>17.567825676137691</c:v>
                </c:pt>
                <c:pt idx="42101">
                  <c:v>17.054586099955667</c:v>
                </c:pt>
                <c:pt idx="42102">
                  <c:v>16.56642860742156</c:v>
                </c:pt>
                <c:pt idx="42103">
                  <c:v>15.2</c:v>
                </c:pt>
                <c:pt idx="42104">
                  <c:v>18.238843109171281</c:v>
                </c:pt>
                <c:pt idx="42105">
                  <c:v>21.185352508199202</c:v>
                </c:pt>
                <c:pt idx="42106">
                  <c:v>23.95</c:v>
                </c:pt>
                <c:pt idx="42107">
                  <c:v>26.448783169514439</c:v>
                </c:pt>
                <c:pt idx="42108">
                  <c:v>28.605777754582117</c:v>
                </c:pt>
                <c:pt idx="42109">
                  <c:v>30.355444566227678</c:v>
                </c:pt>
                <c:pt idx="42110">
                  <c:v>31.644620863753399</c:v>
                </c:pt>
                <c:pt idx="42111">
                  <c:v>32.434135677713641</c:v>
                </c:pt>
                <c:pt idx="42112">
                  <c:v>32.207999999999998</c:v>
                </c:pt>
                <c:pt idx="42113">
                  <c:v>31.778376081493704</c:v>
                </c:pt>
                <c:pt idx="42114">
                  <c:v>30.554910673016877</c:v>
                </c:pt>
                <c:pt idx="42115">
                  <c:v>28.723865292268567</c:v>
                </c:pt>
                <c:pt idx="42116">
                  <c:v>23.893275225379231</c:v>
                </c:pt>
                <c:pt idx="42117">
                  <c:v>22.583231729677916</c:v>
                </c:pt>
                <c:pt idx="42118">
                  <c:v>21.578000000000003</c:v>
                </c:pt>
                <c:pt idx="42119">
                  <c:v>20.730550450758461</c:v>
                </c:pt>
                <c:pt idx="42120">
                  <c:v>19.983932409825258</c:v>
                </c:pt>
                <c:pt idx="42121">
                  <c:v>18.29629762846162</c:v>
                </c:pt>
                <c:pt idx="42122">
                  <c:v>17.716708440100291</c:v>
                </c:pt>
                <c:pt idx="42123">
                  <c:v>17.177239977109362</c:v>
                </c:pt>
                <c:pt idx="42124">
                  <c:v>16.670560119285192</c:v>
                </c:pt>
                <c:pt idx="42125">
                  <c:v>16.191330394536919</c:v>
                </c:pt>
                <c:pt idx="42126">
                  <c:v>15.735520687652661</c:v>
                </c:pt>
                <c:pt idx="42127">
                  <c:v>16.100000000000001</c:v>
                </c:pt>
                <c:pt idx="42128">
                  <c:v>18.652628211703878</c:v>
                </c:pt>
                <c:pt idx="42129">
                  <c:v>21.127696106887331</c:v>
                </c:pt>
                <c:pt idx="42130">
                  <c:v>23.45</c:v>
                </c:pt>
                <c:pt idx="42131">
                  <c:v>25.548977862392128</c:v>
                </c:pt>
                <c:pt idx="42132">
                  <c:v>27.360853313848978</c:v>
                </c:pt>
                <c:pt idx="42133">
                  <c:v>28.830573435631248</c:v>
                </c:pt>
                <c:pt idx="42134">
                  <c:v>29.913481525552854</c:v>
                </c:pt>
                <c:pt idx="42135">
                  <c:v>30.576673969279458</c:v>
                </c:pt>
                <c:pt idx="42136">
                  <c:v>31.834</c:v>
                </c:pt>
                <c:pt idx="42137">
                  <c:v>31.432845136334482</c:v>
                </c:pt>
                <c:pt idx="42138">
                  <c:v>30.290452736853105</c:v>
                </c:pt>
                <c:pt idx="42139">
                  <c:v>28.580741688564025</c:v>
                </c:pt>
                <c:pt idx="42140">
                  <c:v>22.576853373095066</c:v>
                </c:pt>
                <c:pt idx="42141">
                  <c:v>21.353619988554684</c:v>
                </c:pt>
                <c:pt idx="42142">
                  <c:v>20.414999999999999</c:v>
                </c:pt>
                <c:pt idx="42143">
                  <c:v>19.62370674619013</c:v>
                </c:pt>
                <c:pt idx="42144">
                  <c:v>18.926563394716354</c:v>
                </c:pt>
                <c:pt idx="42145">
                  <c:v>16.850204773687445</c:v>
                </c:pt>
                <c:pt idx="42146">
                  <c:v>16.124783466964235</c:v>
                </c:pt>
                <c:pt idx="42147">
                  <c:v>15.449577777801395</c:v>
                </c:pt>
                <c:pt idx="42148">
                  <c:v>14.815410729944047</c:v>
                </c:pt>
                <c:pt idx="42149">
                  <c:v>14.215600622839753</c:v>
                </c:pt>
                <c:pt idx="42150">
                  <c:v>13.645103312287846</c:v>
                </c:pt>
                <c:pt idx="42151">
                  <c:v>15.3</c:v>
                </c:pt>
                <c:pt idx="42152">
                  <c:v>18.286748655871204</c:v>
                </c:pt>
                <c:pt idx="42153">
                  <c:v>21.182746465201504</c:v>
                </c:pt>
                <c:pt idx="42154">
                  <c:v>23.9</c:v>
                </c:pt>
                <c:pt idx="42155">
                  <c:v>26.355946886608475</c:v>
                </c:pt>
                <c:pt idx="42156">
                  <c:v>28.475964421646424</c:v>
                </c:pt>
                <c:pt idx="42157">
                  <c:v>30.195636945092346</c:v>
                </c:pt>
                <c:pt idx="42158">
                  <c:v>31.462713077517623</c:v>
                </c:pt>
                <c:pt idx="42159">
                  <c:v>32.238693351809978</c:v>
                </c:pt>
                <c:pt idx="42160">
                  <c:v>33.159999999999997</c:v>
                </c:pt>
                <c:pt idx="42161">
                  <c:v>32.657909396444445</c:v>
                </c:pt>
                <c:pt idx="42162">
                  <c:v>31.228076328706468</c:v>
                </c:pt>
                <c:pt idx="42163">
                  <c:v>29.088179919880133</c:v>
                </c:pt>
                <c:pt idx="42164">
                  <c:v>22.207803576648015</c:v>
                </c:pt>
                <c:pt idx="42165">
                  <c:v>20.676788888900695</c:v>
                </c:pt>
                <c:pt idx="42166">
                  <c:v>19.501999999999999</c:v>
                </c:pt>
                <c:pt idx="42167">
                  <c:v>18.51160715329603</c:v>
                </c:pt>
                <c:pt idx="42168">
                  <c:v>17.63905353919337</c:v>
                </c:pt>
                <c:pt idx="42169">
                  <c:v>17.871016674744489</c:v>
                </c:pt>
                <c:pt idx="42170">
                  <c:v>17.373691758279605</c:v>
                </c:pt>
                <c:pt idx="42171">
                  <c:v>16.910793012616423</c:v>
                </c:pt>
                <c:pt idx="42172">
                  <c:v>16.476029005580198</c:v>
                </c:pt>
                <c:pt idx="42173">
                  <c:v>16.064818983699418</c:v>
                </c:pt>
                <c:pt idx="42174">
                  <c:v>15.673704848114864</c:v>
                </c:pt>
                <c:pt idx="42175">
                  <c:v>13.1</c:v>
                </c:pt>
                <c:pt idx="42176">
                  <c:v>15.791546753837419</c:v>
                </c:pt>
                <c:pt idx="42177">
                  <c:v>18.401312221547865</c:v>
                </c:pt>
                <c:pt idx="42178">
                  <c:v>20.85</c:v>
                </c:pt>
                <c:pt idx="42179">
                  <c:v>23.063207950141361</c:v>
                </c:pt>
                <c:pt idx="42180">
                  <c:v>24.973688868344162</c:v>
                </c:pt>
                <c:pt idx="42181">
                  <c:v>26.523393758658798</c:v>
                </c:pt>
                <c:pt idx="42182">
                  <c:v>27.66523562218158</c:v>
                </c:pt>
                <c:pt idx="42183">
                  <c:v>28.364520171689225</c:v>
                </c:pt>
                <c:pt idx="42184">
                  <c:v>31.085999999999999</c:v>
                </c:pt>
                <c:pt idx="42185">
                  <c:v>30.741783246016038</c:v>
                </c:pt>
                <c:pt idx="42186">
                  <c:v>29.761536864525567</c:v>
                </c:pt>
                <c:pt idx="42187">
                  <c:v>28.294494481154935</c:v>
                </c:pt>
                <c:pt idx="42188">
                  <c:v>21.544009668526733</c:v>
                </c:pt>
                <c:pt idx="42189">
                  <c:v>20.494396506308213</c:v>
                </c:pt>
                <c:pt idx="42190">
                  <c:v>19.689</c:v>
                </c:pt>
                <c:pt idx="42191">
                  <c:v>19.010019337053468</c:v>
                </c:pt>
                <c:pt idx="42192">
                  <c:v>18.411825364498551</c:v>
                </c:pt>
                <c:pt idx="42193">
                  <c:v>18.021578582178751</c:v>
                </c:pt>
                <c:pt idx="42194">
                  <c:v>17.359725121920977</c:v>
                </c:pt>
                <c:pt idx="42195">
                  <c:v>16.743686941602302</c:v>
                </c:pt>
                <c:pt idx="42196">
                  <c:v>16.165091232990186</c:v>
                </c:pt>
                <c:pt idx="42197">
                  <c:v>15.617841805374413</c:v>
                </c:pt>
                <c:pt idx="42198">
                  <c:v>15.097336527190457</c:v>
                </c:pt>
                <c:pt idx="42199">
                  <c:v>15.3</c:v>
                </c:pt>
                <c:pt idx="42200">
                  <c:v>18.252019020337816</c:v>
                </c:pt>
                <c:pt idx="42201">
                  <c:v>21.114342436536369</c:v>
                </c:pt>
                <c:pt idx="42202">
                  <c:v>23.799999999999997</c:v>
                </c:pt>
                <c:pt idx="42203">
                  <c:v>26.227389364671165</c:v>
                </c:pt>
                <c:pt idx="42204">
                  <c:v>28.322755533022622</c:v>
                </c:pt>
                <c:pt idx="42205">
                  <c:v>30.022431864335452</c:v>
                </c:pt>
                <c:pt idx="42206">
                  <c:v>31.274774553360437</c:v>
                </c:pt>
                <c:pt idx="42207">
                  <c:v>32.041731801207533</c:v>
                </c:pt>
                <c:pt idx="42208">
                  <c:v>32.582000000000001</c:v>
                </c:pt>
                <c:pt idx="42209">
                  <c:v>32.123907026652923</c:v>
                </c:pt>
                <c:pt idx="42210">
                  <c:v>30.819368609180643</c:v>
                </c:pt>
                <c:pt idx="42211">
                  <c:v>28.866988895973112</c:v>
                </c:pt>
                <c:pt idx="42212">
                  <c:v>22.909697077663392</c:v>
                </c:pt>
                <c:pt idx="42213">
                  <c:v>21.512843470801151</c:v>
                </c:pt>
                <c:pt idx="42214">
                  <c:v>20.440999999999999</c:v>
                </c:pt>
                <c:pt idx="42215">
                  <c:v>19.53739415532679</c:v>
                </c:pt>
                <c:pt idx="42216">
                  <c:v>18.741301424934157</c:v>
                </c:pt>
                <c:pt idx="42217">
                  <c:v>15.008197631012509</c:v>
                </c:pt>
                <c:pt idx="42218">
                  <c:v>14.271558469030692</c:v>
                </c:pt>
                <c:pt idx="42219">
                  <c:v>13.585911454777705</c:v>
                </c:pt>
                <c:pt idx="42220">
                  <c:v>12.941937699994728</c:v>
                </c:pt>
                <c:pt idx="42221">
                  <c:v>12.332852178863048</c:v>
                </c:pt>
                <c:pt idx="42222">
                  <c:v>11.753532744952091</c:v>
                </c:pt>
                <c:pt idx="42223">
                  <c:v>14.6</c:v>
                </c:pt>
                <c:pt idx="42224">
                  <c:v>17.430465295970965</c:v>
                </c:pt>
                <c:pt idx="42225">
                  <c:v>20.174928336208399</c:v>
                </c:pt>
                <c:pt idx="42226">
                  <c:v>22.749999999999996</c:v>
                </c:pt>
                <c:pt idx="42227">
                  <c:v>25.077438037890587</c:v>
                </c:pt>
                <c:pt idx="42228">
                  <c:v>27.086524422839339</c:v>
                </c:pt>
                <c:pt idx="42229">
                  <c:v>28.716214081686346</c:v>
                </c:pt>
                <c:pt idx="42230">
                  <c:v>29.916989718810303</c:v>
                </c:pt>
                <c:pt idx="42231">
                  <c:v>30.652366374098989</c:v>
                </c:pt>
                <c:pt idx="42232">
                  <c:v>33.262</c:v>
                </c:pt>
                <c:pt idx="42233">
                  <c:v>32.752145108760601</c:v>
                </c:pt>
                <c:pt idx="42234">
                  <c:v>31.300201220387496</c:v>
                </c:pt>
                <c:pt idx="42235">
                  <c:v>29.127213629981373</c:v>
                </c:pt>
                <c:pt idx="42236">
                  <c:v>20.44864589999824</c:v>
                </c:pt>
                <c:pt idx="42237">
                  <c:v>18.89395572738885</c:v>
                </c:pt>
                <c:pt idx="42238">
                  <c:v>17.701000000000001</c:v>
                </c:pt>
                <c:pt idx="42239">
                  <c:v>16.695291799996482</c:v>
                </c:pt>
                <c:pt idx="42240">
                  <c:v>15.809245088768526</c:v>
                </c:pt>
                <c:pt idx="42241">
                  <c:v>16.66693096264525</c:v>
                </c:pt>
                <c:pt idx="42242">
                  <c:v>16.034991783077093</c:v>
                </c:pt>
                <c:pt idx="42243">
                  <c:v>15.446797136332142</c:v>
                </c:pt>
                <c:pt idx="42244">
                  <c:v>14.89435264618837</c:v>
                </c:pt>
                <c:pt idx="42245">
                  <c:v>14.371837655978961</c:v>
                </c:pt>
                <c:pt idx="42246">
                  <c:v>13.874858040085805</c:v>
                </c:pt>
                <c:pt idx="42247">
                  <c:v>11.2</c:v>
                </c:pt>
                <c:pt idx="42248">
                  <c:v>14.516680193438368</c:v>
                </c:pt>
                <c:pt idx="42249">
                  <c:v>17.732584737520273</c:v>
                </c:pt>
                <c:pt idx="42250">
                  <c:v>20.75</c:v>
                </c:pt>
                <c:pt idx="42251">
                  <c:v>23.477243345012901</c:v>
                </c:pt>
                <c:pt idx="42252">
                  <c:v>25.831448863572483</c:v>
                </c:pt>
                <c:pt idx="42253">
                  <c:v>27.741085212282776</c:v>
                </c:pt>
                <c:pt idx="42254">
                  <c:v>29.148129057010848</c:v>
                </c:pt>
                <c:pt idx="42255">
                  <c:v>30.009828082533176</c:v>
                </c:pt>
                <c:pt idx="42256">
                  <c:v>32.31</c:v>
                </c:pt>
                <c:pt idx="42257">
                  <c:v>31.872611793809853</c:v>
                </c:pt>
                <c:pt idx="42258">
                  <c:v>30.627035564697902</c:v>
                </c:pt>
                <c:pt idx="42259">
                  <c:v>28.762899002369807</c:v>
                </c:pt>
                <c:pt idx="42260">
                  <c:v>21.334117548729459</c:v>
                </c:pt>
                <c:pt idx="42261">
                  <c:v>20.000398568166073</c:v>
                </c:pt>
                <c:pt idx="42262">
                  <c:v>18.977</c:v>
                </c:pt>
                <c:pt idx="42263">
                  <c:v>18.114235097458916</c:v>
                </c:pt>
                <c:pt idx="42264">
                  <c:v>17.354123959400411</c:v>
                </c:pt>
                <c:pt idx="42265">
                  <c:v>17.418973818694866</c:v>
                </c:pt>
                <c:pt idx="42266">
                  <c:v>16.854341770678349</c:v>
                </c:pt>
                <c:pt idx="42267">
                  <c:v>16.328795074474282</c:v>
                </c:pt>
                <c:pt idx="42268">
                  <c:v>15.835190825884284</c:v>
                </c:pt>
                <c:pt idx="42269">
                  <c:v>15.36832831983919</c:v>
                </c:pt>
                <c:pt idx="42270">
                  <c:v>14.924281444100334</c:v>
                </c:pt>
                <c:pt idx="42271">
                  <c:v>13.4</c:v>
                </c:pt>
                <c:pt idx="42272">
                  <c:v>16.213100478204272</c:v>
                </c:pt>
                <c:pt idx="42273">
                  <c:v>18.940726321875836</c:v>
                </c:pt>
                <c:pt idx="42274">
                  <c:v>21.5</c:v>
                </c:pt>
                <c:pt idx="42275">
                  <c:v>23.813159276921937</c:v>
                </c:pt>
                <c:pt idx="42276">
                  <c:v>25.809919978527446</c:v>
                </c:pt>
                <c:pt idx="42277">
                  <c:v>27.429611541307906</c:v>
                </c:pt>
                <c:pt idx="42278">
                  <c:v>28.623020456731716</c:v>
                </c:pt>
                <c:pt idx="42279">
                  <c:v>29.353885598797774</c:v>
                </c:pt>
                <c:pt idx="42280">
                  <c:v>31.698</c:v>
                </c:pt>
                <c:pt idx="42281">
                  <c:v>31.307197519912947</c:v>
                </c:pt>
                <c:pt idx="42282">
                  <c:v>30.194286214611736</c:v>
                </c:pt>
                <c:pt idx="42283">
                  <c:v>28.528696741762371</c:v>
                </c:pt>
                <c:pt idx="42284">
                  <c:v>21.589063608628095</c:v>
                </c:pt>
                <c:pt idx="42285">
                  <c:v>20.39739753723714</c:v>
                </c:pt>
                <c:pt idx="42286">
                  <c:v>19.483000000000001</c:v>
                </c:pt>
                <c:pt idx="42287">
                  <c:v>18.712127217256189</c:v>
                </c:pt>
                <c:pt idx="42288">
                  <c:v>18.032974661949481</c:v>
                </c:pt>
                <c:pt idx="42289">
                  <c:v>15.979571439503815</c:v>
                </c:pt>
                <c:pt idx="42290">
                  <c:v>15.306500123987435</c:v>
                </c:pt>
                <c:pt idx="42291">
                  <c:v>14.680020618578613</c:v>
                </c:pt>
                <c:pt idx="42292">
                  <c:v>14.091618203040868</c:v>
                </c:pt>
                <c:pt idx="42293">
                  <c:v>13.53509336139771</c:v>
                </c:pt>
                <c:pt idx="42294">
                  <c:v>13.005765959854703</c:v>
                </c:pt>
                <c:pt idx="42295">
                  <c:v>14.5</c:v>
                </c:pt>
                <c:pt idx="42296">
                  <c:v>17.278370842670885</c:v>
                </c:pt>
                <c:pt idx="42297">
                  <c:v>19.972322293210699</c:v>
                </c:pt>
                <c:pt idx="42298">
                  <c:v>22.5</c:v>
                </c:pt>
                <c:pt idx="42299">
                  <c:v>24.784601754984628</c:v>
                </c:pt>
                <c:pt idx="42300">
                  <c:v>26.756711089903646</c:v>
                </c:pt>
                <c:pt idx="42301">
                  <c:v>28.356406460551018</c:v>
                </c:pt>
                <c:pt idx="42302">
                  <c:v>29.535081932574535</c:v>
                </c:pt>
                <c:pt idx="42303">
                  <c:v>30.25692404819533</c:v>
                </c:pt>
                <c:pt idx="42304">
                  <c:v>32.683999999999997</c:v>
                </c:pt>
                <c:pt idx="42305">
                  <c:v>32.218142738969078</c:v>
                </c:pt>
                <c:pt idx="42306">
                  <c:v>30.891493500861671</c:v>
                </c:pt>
                <c:pt idx="42307">
                  <c:v>28.906022606074352</c:v>
                </c:pt>
                <c:pt idx="42308">
                  <c:v>20.950539401013621</c:v>
                </c:pt>
                <c:pt idx="42309">
                  <c:v>19.530010309289306</c:v>
                </c:pt>
                <c:pt idx="42310">
                  <c:v>18.439999999999998</c:v>
                </c:pt>
                <c:pt idx="42311">
                  <c:v>17.521078802027244</c:v>
                </c:pt>
                <c:pt idx="42312">
                  <c:v>16.711492974509312</c:v>
                </c:pt>
                <c:pt idx="42313">
                  <c:v>17.547600010203563</c:v>
                </c:pt>
                <c:pt idx="42314">
                  <c:v>16.919400115721608</c:v>
                </c:pt>
                <c:pt idx="42315">
                  <c:v>16.334685910673372</c:v>
                </c:pt>
                <c:pt idx="42316">
                  <c:v>15.785510322838146</c:v>
                </c:pt>
                <c:pt idx="42317">
                  <c:v>15.266087137304531</c:v>
                </c:pt>
                <c:pt idx="42318">
                  <c:v>14.772048229197724</c:v>
                </c:pt>
                <c:pt idx="42319">
                  <c:v>12.5</c:v>
                </c:pt>
                <c:pt idx="42320">
                  <c:v>15.729856104604904</c:v>
                </c:pt>
                <c:pt idx="42321">
                  <c:v>18.861574665857439</c:v>
                </c:pt>
                <c:pt idx="42322">
                  <c:v>21.799999999999997</c:v>
                </c:pt>
                <c:pt idx="42323">
                  <c:v>24.455849540169631</c:v>
                </c:pt>
                <c:pt idx="42324">
                  <c:v>26.748426642012994</c:v>
                </c:pt>
                <c:pt idx="42325">
                  <c:v>28.60807251039056</c:v>
                </c:pt>
                <c:pt idx="42326">
                  <c:v>29.978282746617896</c:v>
                </c:pt>
                <c:pt idx="42327">
                  <c:v>30.81742420602707</c:v>
                </c:pt>
                <c:pt idx="42328">
                  <c:v>32.275999999999996</c:v>
                </c:pt>
                <c:pt idx="42329">
                  <c:v>31.84119988970447</c:v>
                </c:pt>
                <c:pt idx="42330">
                  <c:v>30.602993934137558</c:v>
                </c:pt>
                <c:pt idx="42331">
                  <c:v>28.749887765669392</c:v>
                </c:pt>
                <c:pt idx="42332">
                  <c:v>22.187170107612715</c:v>
                </c:pt>
                <c:pt idx="42333">
                  <c:v>20.861342955336688</c:v>
                </c:pt>
                <c:pt idx="42334">
                  <c:v>19.844000000000001</c:v>
                </c:pt>
                <c:pt idx="42335">
                  <c:v>18.986340215225432</c:v>
                </c:pt>
                <c:pt idx="42336">
                  <c:v>18.230726776208694</c:v>
                </c:pt>
                <c:pt idx="42337">
                  <c:v>17.647600010203561</c:v>
                </c:pt>
                <c:pt idx="42338">
                  <c:v>17.019400115721609</c:v>
                </c:pt>
                <c:pt idx="42339">
                  <c:v>16.434685910673373</c:v>
                </c:pt>
                <c:pt idx="42340">
                  <c:v>15.885510322838144</c:v>
                </c:pt>
                <c:pt idx="42341">
                  <c:v>15.366087137304529</c:v>
                </c:pt>
                <c:pt idx="42342">
                  <c:v>14.872048229197723</c:v>
                </c:pt>
                <c:pt idx="42343">
                  <c:v>14.3</c:v>
                </c:pt>
                <c:pt idx="42344">
                  <c:v>17.234654202571122</c:v>
                </c:pt>
                <c:pt idx="42345">
                  <c:v>20.080140422203801</c:v>
                </c:pt>
                <c:pt idx="42346">
                  <c:v>22.75</c:v>
                </c:pt>
                <c:pt idx="42347">
                  <c:v>25.163110603702513</c:v>
                </c:pt>
                <c:pt idx="42348">
                  <c:v>27.246151088710729</c:v>
                </c:pt>
                <c:pt idx="42349">
                  <c:v>28.935829323957012</c:v>
                </c:pt>
                <c:pt idx="42350">
                  <c:v>30.18080529128185</c:v>
                </c:pt>
                <c:pt idx="42351">
                  <c:v>30.943251025906314</c:v>
                </c:pt>
                <c:pt idx="42352">
                  <c:v>32.275999999999996</c:v>
                </c:pt>
                <c:pt idx="42353">
                  <c:v>31.84119988970447</c:v>
                </c:pt>
                <c:pt idx="42354">
                  <c:v>30.602993934137558</c:v>
                </c:pt>
                <c:pt idx="42355">
                  <c:v>28.749887765669392</c:v>
                </c:pt>
                <c:pt idx="42356">
                  <c:v>22.287170107612713</c:v>
                </c:pt>
                <c:pt idx="42357">
                  <c:v>20.961342955336686</c:v>
                </c:pt>
                <c:pt idx="42358">
                  <c:v>19.943999999999999</c:v>
                </c:pt>
                <c:pt idx="42359">
                  <c:v>19.08634021522543</c:v>
                </c:pt>
                <c:pt idx="42360">
                  <c:v>18.330726776208692</c:v>
                </c:pt>
                <c:pt idx="42361">
                  <c:v>18.680311913811494</c:v>
                </c:pt>
                <c:pt idx="42362">
                  <c:v>18.12315843596738</c:v>
                </c:pt>
                <c:pt idx="42363">
                  <c:v>17.604572623156741</c:v>
                </c:pt>
                <c:pt idx="42364">
                  <c:v>17.117506179183831</c:v>
                </c:pt>
                <c:pt idx="42365">
                  <c:v>16.656827282490326</c:v>
                </c:pt>
                <c:pt idx="42366">
                  <c:v>16.218661822324172</c:v>
                </c:pt>
                <c:pt idx="42367">
                  <c:v>14.4</c:v>
                </c:pt>
                <c:pt idx="42368">
                  <c:v>17.230465295970966</c:v>
                </c:pt>
                <c:pt idx="42369">
                  <c:v>19.9749283362084</c:v>
                </c:pt>
                <c:pt idx="42370">
                  <c:v>22.549999999999997</c:v>
                </c:pt>
                <c:pt idx="42371">
                  <c:v>24.877438037890588</c:v>
                </c:pt>
                <c:pt idx="42372">
                  <c:v>26.88652442283934</c:v>
                </c:pt>
                <c:pt idx="42373">
                  <c:v>28.516214081686346</c:v>
                </c:pt>
                <c:pt idx="42374">
                  <c:v>29.716989718810304</c:v>
                </c:pt>
                <c:pt idx="42375">
                  <c:v>30.452366374098986</c:v>
                </c:pt>
                <c:pt idx="42376">
                  <c:v>31.63</c:v>
                </c:pt>
                <c:pt idx="42377">
                  <c:v>31.244373711702178</c:v>
                </c:pt>
                <c:pt idx="42378">
                  <c:v>30.146202953491049</c:v>
                </c:pt>
                <c:pt idx="42379">
                  <c:v>28.502674268361545</c:v>
                </c:pt>
                <c:pt idx="42380">
                  <c:v>22.795168726394611</c:v>
                </c:pt>
                <c:pt idx="42381">
                  <c:v>21.619286311578371</c:v>
                </c:pt>
                <c:pt idx="42382">
                  <c:v>20.716999999999999</c:v>
                </c:pt>
                <c:pt idx="42383">
                  <c:v>19.956337452789221</c:v>
                </c:pt>
                <c:pt idx="42384">
                  <c:v>19.286180295566044</c:v>
                </c:pt>
                <c:pt idx="42385">
                  <c:v>18.557635723578244</c:v>
                </c:pt>
                <c:pt idx="42386">
                  <c:v>17.985525105389321</c:v>
                </c:pt>
                <c:pt idx="42387">
                  <c:v>17.453017525791822</c:v>
                </c:pt>
                <c:pt idx="42388">
                  <c:v>16.952875472584736</c:v>
                </c:pt>
                <c:pt idx="42389">
                  <c:v>16.479829357188052</c:v>
                </c:pt>
                <c:pt idx="42390">
                  <c:v>16.029901065876498</c:v>
                </c:pt>
                <c:pt idx="42391">
                  <c:v>15.8</c:v>
                </c:pt>
                <c:pt idx="42392">
                  <c:v>18.42208748277065</c:v>
                </c:pt>
                <c:pt idx="42393">
                  <c:v>20.964504164217598</c:v>
                </c:pt>
                <c:pt idx="42394">
                  <c:v>23.349999999999998</c:v>
                </c:pt>
                <c:pt idx="42395">
                  <c:v>25.506092906266744</c:v>
                </c:pt>
                <c:pt idx="42396">
                  <c:v>27.367271091096569</c:v>
                </c:pt>
                <c:pt idx="42397">
                  <c:v>28.876983597145021</c:v>
                </c:pt>
                <c:pt idx="42398">
                  <c:v>29.989358573867214</c:v>
                </c:pt>
                <c:pt idx="42399">
                  <c:v>30.670597070484341</c:v>
                </c:pt>
                <c:pt idx="42400">
                  <c:v>31.765999999999998</c:v>
                </c:pt>
                <c:pt idx="42401">
                  <c:v>31.370021328123713</c:v>
                </c:pt>
                <c:pt idx="42402">
                  <c:v>30.242369475732421</c:v>
                </c:pt>
                <c:pt idx="42403">
                  <c:v>28.554719215163196</c:v>
                </c:pt>
                <c:pt idx="42404">
                  <c:v>22.782958490861581</c:v>
                </c:pt>
                <c:pt idx="42405">
                  <c:v>21.575508762895911</c:v>
                </c:pt>
                <c:pt idx="42406">
                  <c:v>20.649000000000001</c:v>
                </c:pt>
                <c:pt idx="42407">
                  <c:v>19.867916981723159</c:v>
                </c:pt>
                <c:pt idx="42408">
                  <c:v>19.179769028332917</c:v>
                </c:pt>
                <c:pt idx="42409">
                  <c:v>18.434219059037318</c:v>
                </c:pt>
                <c:pt idx="42410">
                  <c:v>17.731233462831323</c:v>
                </c:pt>
                <c:pt idx="42411">
                  <c:v>17.076910423848776</c:v>
                </c:pt>
                <c:pt idx="42412">
                  <c:v>16.462356789842687</c:v>
                </c:pt>
                <c:pt idx="42413">
                  <c:v>15.881097510793165</c:v>
                </c:pt>
                <c:pt idx="42414">
                  <c:v>15.328244446959358</c:v>
                </c:pt>
                <c:pt idx="42415">
                  <c:v>15.6</c:v>
                </c:pt>
                <c:pt idx="42416">
                  <c:v>18.725667198004746</c:v>
                </c:pt>
                <c:pt idx="42417">
                  <c:v>21.756362579862035</c:v>
                </c:pt>
                <c:pt idx="42418">
                  <c:v>24.599999999999998</c:v>
                </c:pt>
                <c:pt idx="42419">
                  <c:v>27.170176974357709</c:v>
                </c:pt>
                <c:pt idx="42420">
                  <c:v>29.388799976141605</c:v>
                </c:pt>
                <c:pt idx="42421">
                  <c:v>31.188457268119894</c:v>
                </c:pt>
                <c:pt idx="42422">
                  <c:v>32.514467174146347</c:v>
                </c:pt>
                <c:pt idx="42423">
                  <c:v>33.326539554219742</c:v>
                </c:pt>
                <c:pt idx="42424">
                  <c:v>32.956000000000003</c:v>
                </c:pt>
                <c:pt idx="42425">
                  <c:v>32.469437971812141</c:v>
                </c:pt>
                <c:pt idx="42426">
                  <c:v>31.083826545344412</c:v>
                </c:pt>
                <c:pt idx="42427">
                  <c:v>29.010112499677653</c:v>
                </c:pt>
                <c:pt idx="42428">
                  <c:v>23.626118929947562</c:v>
                </c:pt>
                <c:pt idx="42429">
                  <c:v>22.142455211924389</c:v>
                </c:pt>
                <c:pt idx="42430">
                  <c:v>21.004000000000001</c:v>
                </c:pt>
                <c:pt idx="42431">
                  <c:v>20.044237859895127</c:v>
                </c:pt>
                <c:pt idx="42432">
                  <c:v>19.198670440043063</c:v>
                </c:pt>
                <c:pt idx="42433">
                  <c:v>15.910802394496393</c:v>
                </c:pt>
                <c:pt idx="42434">
                  <c:v>15.076941820273323</c:v>
                </c:pt>
                <c:pt idx="42435">
                  <c:v>14.300803321905727</c:v>
                </c:pt>
                <c:pt idx="42436">
                  <c:v>13.571838107100632</c:v>
                </c:pt>
                <c:pt idx="42437">
                  <c:v>12.882365664398273</c:v>
                </c:pt>
                <c:pt idx="42438">
                  <c:v>12.226587828042215</c:v>
                </c:pt>
                <c:pt idx="42439">
                  <c:v>14.8</c:v>
                </c:pt>
                <c:pt idx="42440">
                  <c:v>18.11668019343837</c:v>
                </c:pt>
                <c:pt idx="42441">
                  <c:v>21.332584737520271</c:v>
                </c:pt>
                <c:pt idx="42442">
                  <c:v>24.349999999999998</c:v>
                </c:pt>
                <c:pt idx="42443">
                  <c:v>27.077243345012899</c:v>
                </c:pt>
                <c:pt idx="42444">
                  <c:v>29.431448863572477</c:v>
                </c:pt>
                <c:pt idx="42445">
                  <c:v>31.341085212282778</c:v>
                </c:pt>
                <c:pt idx="42446">
                  <c:v>32.748129057010843</c:v>
                </c:pt>
                <c:pt idx="42447">
                  <c:v>33.60982808253317</c:v>
                </c:pt>
                <c:pt idx="42448">
                  <c:v>34.146000000000001</c:v>
                </c:pt>
                <c:pt idx="42449">
                  <c:v>33.568854615500577</c:v>
                </c:pt>
                <c:pt idx="42450">
                  <c:v>31.925283614956406</c:v>
                </c:pt>
                <c:pt idx="42451">
                  <c:v>29.465505784192111</c:v>
                </c:pt>
                <c:pt idx="42452">
                  <c:v>22.069279369033541</c:v>
                </c:pt>
                <c:pt idx="42453">
                  <c:v>20.309401660952862</c:v>
                </c:pt>
                <c:pt idx="42454">
                  <c:v>18.959</c:v>
                </c:pt>
                <c:pt idx="42455">
                  <c:v>17.820558738067085</c:v>
                </c:pt>
                <c:pt idx="42456">
                  <c:v>16.817571851753204</c:v>
                </c:pt>
                <c:pt idx="42457">
                  <c:v>17.695557154153946</c:v>
                </c:pt>
                <c:pt idx="42458">
                  <c:v>17.00005012812035</c:v>
                </c:pt>
                <c:pt idx="42459">
                  <c:v>16.352687972531236</c:v>
                </c:pt>
                <c:pt idx="42460">
                  <c:v>15.74467214314223</c:v>
                </c:pt>
                <c:pt idx="42461">
                  <c:v>15.169596473444299</c:v>
                </c:pt>
                <c:pt idx="42462">
                  <c:v>14.622624825183193</c:v>
                </c:pt>
                <c:pt idx="42463">
                  <c:v>11.6</c:v>
                </c:pt>
                <c:pt idx="42464">
                  <c:v>15.263976548772231</c:v>
                </c:pt>
                <c:pt idx="42465">
                  <c:v>18.816625024171611</c:v>
                </c:pt>
                <c:pt idx="42466">
                  <c:v>22.15</c:v>
                </c:pt>
                <c:pt idx="42467">
                  <c:v>25.162818564385979</c:v>
                </c:pt>
                <c:pt idx="42468">
                  <c:v>27.763537749810439</c:v>
                </c:pt>
                <c:pt idx="42469">
                  <c:v>29.873136019851657</c:v>
                </c:pt>
                <c:pt idx="42470">
                  <c:v>31.427514298582665</c:v>
                </c:pt>
                <c:pt idx="42471">
                  <c:v>32.379443588557592</c:v>
                </c:pt>
                <c:pt idx="42472">
                  <c:v>32.888000000000005</c:v>
                </c:pt>
                <c:pt idx="42473">
                  <c:v>32.406614163601375</c:v>
                </c:pt>
                <c:pt idx="42474">
                  <c:v>31.035743284223727</c:v>
                </c:pt>
                <c:pt idx="42475">
                  <c:v>28.984090026276828</c:v>
                </c:pt>
                <c:pt idx="42476">
                  <c:v>22.832224047714078</c:v>
                </c:pt>
                <c:pt idx="42477">
                  <c:v>21.364343986265617</c:v>
                </c:pt>
                <c:pt idx="42478">
                  <c:v>20.238</c:v>
                </c:pt>
                <c:pt idx="42479">
                  <c:v>19.288448095428155</c:v>
                </c:pt>
                <c:pt idx="42480">
                  <c:v>18.451876073659626</c:v>
                </c:pt>
                <c:pt idx="42481">
                  <c:v>18.879571439503813</c:v>
                </c:pt>
                <c:pt idx="42482">
                  <c:v>18.206500123987436</c:v>
                </c:pt>
                <c:pt idx="42483">
                  <c:v>17.580020618578615</c:v>
                </c:pt>
                <c:pt idx="42484">
                  <c:v>16.991618203040868</c:v>
                </c:pt>
                <c:pt idx="42485">
                  <c:v>16.435093361397712</c:v>
                </c:pt>
                <c:pt idx="42486">
                  <c:v>15.905765959854703</c:v>
                </c:pt>
                <c:pt idx="42487">
                  <c:v>14.1</c:v>
                </c:pt>
                <c:pt idx="42488">
                  <c:v>17.451409828971755</c:v>
                </c:pt>
                <c:pt idx="42489">
                  <c:v>20.700988766185404</c:v>
                </c:pt>
                <c:pt idx="42490">
                  <c:v>23.749999999999996</c:v>
                </c:pt>
                <c:pt idx="42491">
                  <c:v>26.505800866950203</c:v>
                </c:pt>
                <c:pt idx="42492">
                  <c:v>28.884657752196276</c:v>
                </c:pt>
                <c:pt idx="42493">
                  <c:v>30.814290293039662</c:v>
                </c:pt>
                <c:pt idx="42494">
                  <c:v>32.23606758116803</c:v>
                </c:pt>
                <c:pt idx="42495">
                  <c:v>33.106789633135612</c:v>
                </c:pt>
                <c:pt idx="42496">
                  <c:v>32.683999999999997</c:v>
                </c:pt>
                <c:pt idx="42497">
                  <c:v>32.218142738969078</c:v>
                </c:pt>
                <c:pt idx="42498">
                  <c:v>30.891493500861671</c:v>
                </c:pt>
                <c:pt idx="42499">
                  <c:v>28.906022606074352</c:v>
                </c:pt>
                <c:pt idx="42500">
                  <c:v>23.85053940101362</c:v>
                </c:pt>
                <c:pt idx="42501">
                  <c:v>22.430010309289305</c:v>
                </c:pt>
                <c:pt idx="42502">
                  <c:v>21.34</c:v>
                </c:pt>
                <c:pt idx="42503">
                  <c:v>20.421078802027246</c:v>
                </c:pt>
                <c:pt idx="42504">
                  <c:v>19.611492974509314</c:v>
                </c:pt>
                <c:pt idx="42505">
                  <c:v>19.176226201712254</c:v>
                </c:pt>
                <c:pt idx="42506">
                  <c:v>18.484458460764863</c:v>
                </c:pt>
                <c:pt idx="42507">
                  <c:v>17.840576746872465</c:v>
                </c:pt>
                <c:pt idx="42508">
                  <c:v>17.235829819792002</c:v>
                </c:pt>
                <c:pt idx="42509">
                  <c:v>16.663845954769869</c:v>
                </c:pt>
                <c:pt idx="42510">
                  <c:v>16.11981501429511</c:v>
                </c:pt>
                <c:pt idx="42511">
                  <c:v>15.4</c:v>
                </c:pt>
                <c:pt idx="42512">
                  <c:v>18.647220922371599</c:v>
                </c:pt>
                <c:pt idx="42513">
                  <c:v>21.795776680190006</c:v>
                </c:pt>
                <c:pt idx="42514">
                  <c:v>24.75</c:v>
                </c:pt>
                <c:pt idx="42515">
                  <c:v>27.420128301138284</c:v>
                </c:pt>
                <c:pt idx="42516">
                  <c:v>29.72503108632489</c:v>
                </c:pt>
                <c:pt idx="42517">
                  <c:v>31.594675050769006</c:v>
                </c:pt>
                <c:pt idx="42518">
                  <c:v>32.972252008696486</c:v>
                </c:pt>
                <c:pt idx="42519">
                  <c:v>33.815904981328295</c:v>
                </c:pt>
                <c:pt idx="42520">
                  <c:v>32.853999999999999</c:v>
                </c:pt>
                <c:pt idx="42521">
                  <c:v>32.375202259495993</c:v>
                </c:pt>
                <c:pt idx="42522">
                  <c:v>31.011701653663383</c:v>
                </c:pt>
                <c:pt idx="42523">
                  <c:v>28.971078789576417</c:v>
                </c:pt>
                <c:pt idx="42524">
                  <c:v>24.285276606597336</c:v>
                </c:pt>
                <c:pt idx="42525">
                  <c:v>22.825288373436234</c:v>
                </c:pt>
                <c:pt idx="42526">
                  <c:v>21.705000000000002</c:v>
                </c:pt>
                <c:pt idx="42527">
                  <c:v>20.760553213194669</c:v>
                </c:pt>
                <c:pt idx="42528">
                  <c:v>19.928478890467908</c:v>
                </c:pt>
                <c:pt idx="42529">
                  <c:v>17.934219059037318</c:v>
                </c:pt>
                <c:pt idx="42530">
                  <c:v>17.231233462831323</c:v>
                </c:pt>
                <c:pt idx="42531">
                  <c:v>16.576910423848776</c:v>
                </c:pt>
                <c:pt idx="42532">
                  <c:v>15.962356789842687</c:v>
                </c:pt>
                <c:pt idx="42533">
                  <c:v>15.381097510793165</c:v>
                </c:pt>
                <c:pt idx="42534">
                  <c:v>14.828244446959358</c:v>
                </c:pt>
                <c:pt idx="42535">
                  <c:v>15.6</c:v>
                </c:pt>
                <c:pt idx="42536">
                  <c:v>18.63884310917128</c:v>
                </c:pt>
                <c:pt idx="42537">
                  <c:v>21.5853525081992</c:v>
                </c:pt>
                <c:pt idx="42538">
                  <c:v>24.349999999999998</c:v>
                </c:pt>
                <c:pt idx="42539">
                  <c:v>26.848783169514437</c:v>
                </c:pt>
                <c:pt idx="42540">
                  <c:v>29.005777754582112</c:v>
                </c:pt>
                <c:pt idx="42541">
                  <c:v>30.755444566227673</c:v>
                </c:pt>
                <c:pt idx="42542">
                  <c:v>32.044620863753394</c:v>
                </c:pt>
                <c:pt idx="42543">
                  <c:v>32.83413567771364</c:v>
                </c:pt>
                <c:pt idx="42544">
                  <c:v>32.956000000000003</c:v>
                </c:pt>
                <c:pt idx="42545">
                  <c:v>32.469437971812141</c:v>
                </c:pt>
                <c:pt idx="42546">
                  <c:v>31.083826545344412</c:v>
                </c:pt>
                <c:pt idx="42547">
                  <c:v>29.010112499677653</c:v>
                </c:pt>
                <c:pt idx="42548">
                  <c:v>23.126118929947562</c:v>
                </c:pt>
                <c:pt idx="42549">
                  <c:v>21.642455211924389</c:v>
                </c:pt>
                <c:pt idx="42550">
                  <c:v>20.504000000000001</c:v>
                </c:pt>
                <c:pt idx="42551">
                  <c:v>19.544237859895127</c:v>
                </c:pt>
                <c:pt idx="42552">
                  <c:v>18.698670440043063</c:v>
                </c:pt>
                <c:pt idx="42553">
                  <c:v>18.934959533344994</c:v>
                </c:pt>
                <c:pt idx="42554">
                  <c:v>18.347891774811263</c:v>
                </c:pt>
                <c:pt idx="42555">
                  <c:v>17.801462428426902</c:v>
                </c:pt>
                <c:pt idx="42556">
                  <c:v>17.288244765985645</c:v>
                </c:pt>
                <c:pt idx="42557">
                  <c:v>16.802831431885778</c:v>
                </c:pt>
                <c:pt idx="42558">
                  <c:v>16.341140309428823</c:v>
                </c:pt>
                <c:pt idx="42559">
                  <c:v>14.3</c:v>
                </c:pt>
                <c:pt idx="42560">
                  <c:v>17.304113473637894</c:v>
                </c:pt>
                <c:pt idx="42561">
                  <c:v>20.216948479534068</c:v>
                </c:pt>
                <c:pt idx="42562">
                  <c:v>22.95</c:v>
                </c:pt>
                <c:pt idx="42563">
                  <c:v>25.42022564757713</c:v>
                </c:pt>
                <c:pt idx="42564">
                  <c:v>27.552568865958321</c:v>
                </c:pt>
                <c:pt idx="42565">
                  <c:v>29.282239485470789</c:v>
                </c:pt>
                <c:pt idx="42566">
                  <c:v>30.556682339596215</c:v>
                </c:pt>
                <c:pt idx="42567">
                  <c:v>31.337174127111201</c:v>
                </c:pt>
                <c:pt idx="42568">
                  <c:v>31.902000000000001</c:v>
                </c:pt>
                <c:pt idx="42569">
                  <c:v>31.495668944545251</c:v>
                </c:pt>
                <c:pt idx="42570">
                  <c:v>30.338535997973793</c:v>
                </c:pt>
                <c:pt idx="42571">
                  <c:v>28.606764161964851</c:v>
                </c:pt>
                <c:pt idx="42572">
                  <c:v>23.270748255328549</c:v>
                </c:pt>
                <c:pt idx="42573">
                  <c:v>22.031731214213451</c:v>
                </c:pt>
                <c:pt idx="42574">
                  <c:v>21.081</c:v>
                </c:pt>
                <c:pt idx="42575">
                  <c:v>20.279496510657097</c:v>
                </c:pt>
                <c:pt idx="42576">
                  <c:v>19.573357761099793</c:v>
                </c:pt>
                <c:pt idx="42577">
                  <c:v>19.499642866253183</c:v>
                </c:pt>
                <c:pt idx="42578">
                  <c:v>18.938750103322864</c:v>
                </c:pt>
                <c:pt idx="42579">
                  <c:v>18.416683848815513</c:v>
                </c:pt>
                <c:pt idx="42580">
                  <c:v>17.926348502534058</c:v>
                </c:pt>
                <c:pt idx="42581">
                  <c:v>17.462577801164763</c:v>
                </c:pt>
                <c:pt idx="42582">
                  <c:v>17.021471633212254</c:v>
                </c:pt>
                <c:pt idx="42583">
                  <c:v>15.9</c:v>
                </c:pt>
                <c:pt idx="42584">
                  <c:v>18.626276389370808</c:v>
                </c:pt>
                <c:pt idx="42585">
                  <c:v>21.269716250213001</c:v>
                </c:pt>
                <c:pt idx="42586">
                  <c:v>23.75</c:v>
                </c:pt>
                <c:pt idx="42587">
                  <c:v>25.991765472078669</c:v>
                </c:pt>
                <c:pt idx="42588">
                  <c:v>27.926897756967954</c:v>
                </c:pt>
                <c:pt idx="42589">
                  <c:v>29.496598839415689</c:v>
                </c:pt>
                <c:pt idx="42590">
                  <c:v>30.653174146338763</c:v>
                </c:pt>
                <c:pt idx="42591">
                  <c:v>31.361481722291668</c:v>
                </c:pt>
                <c:pt idx="42592">
                  <c:v>31.664000000000001</c:v>
                </c:pt>
                <c:pt idx="42593">
                  <c:v>31.275785615807564</c:v>
                </c:pt>
                <c:pt idx="42594">
                  <c:v>30.170244584051392</c:v>
                </c:pt>
                <c:pt idx="42595">
                  <c:v>28.51568550506196</c:v>
                </c:pt>
                <c:pt idx="42596">
                  <c:v>23.642116167511354</c:v>
                </c:pt>
                <c:pt idx="42597">
                  <c:v>22.458341924407755</c:v>
                </c:pt>
                <c:pt idx="42598">
                  <c:v>21.55</c:v>
                </c:pt>
                <c:pt idx="42599">
                  <c:v>20.784232335022708</c:v>
                </c:pt>
                <c:pt idx="42600">
                  <c:v>20.109577478757764</c:v>
                </c:pt>
                <c:pt idx="42601">
                  <c:v>19.834959533344996</c:v>
                </c:pt>
                <c:pt idx="42602">
                  <c:v>19.247891774811265</c:v>
                </c:pt>
                <c:pt idx="42603">
                  <c:v>18.7014624284269</c:v>
                </c:pt>
                <c:pt idx="42604">
                  <c:v>18.188244765985647</c:v>
                </c:pt>
                <c:pt idx="42605">
                  <c:v>17.70283143188578</c:v>
                </c:pt>
                <c:pt idx="42606">
                  <c:v>17.241140309428825</c:v>
                </c:pt>
                <c:pt idx="42607">
                  <c:v>16.600000000000001</c:v>
                </c:pt>
                <c:pt idx="42608">
                  <c:v>19.361006024904192</c:v>
                </c:pt>
                <c:pt idx="42609">
                  <c:v>22.038120278878132</c:v>
                </c:pt>
                <c:pt idx="42610">
                  <c:v>24.55</c:v>
                </c:pt>
                <c:pt idx="42611">
                  <c:v>26.820322994015974</c:v>
                </c:pt>
                <c:pt idx="42612">
                  <c:v>28.780106645591751</c:v>
                </c:pt>
                <c:pt idx="42613">
                  <c:v>30.369803920172572</c:v>
                </c:pt>
                <c:pt idx="42614">
                  <c:v>31.541112670495941</c:v>
                </c:pt>
                <c:pt idx="42615">
                  <c:v>32.258443272894105</c:v>
                </c:pt>
                <c:pt idx="42616">
                  <c:v>31.902000000000001</c:v>
                </c:pt>
                <c:pt idx="42617">
                  <c:v>31.495668944545251</c:v>
                </c:pt>
                <c:pt idx="42618">
                  <c:v>30.338535997973793</c:v>
                </c:pt>
                <c:pt idx="42619">
                  <c:v>28.606764161964851</c:v>
                </c:pt>
                <c:pt idx="42620">
                  <c:v>24.170748255328547</c:v>
                </c:pt>
                <c:pt idx="42621">
                  <c:v>22.93173121421345</c:v>
                </c:pt>
                <c:pt idx="42622">
                  <c:v>21.981000000000002</c:v>
                </c:pt>
                <c:pt idx="42623">
                  <c:v>21.179496510657096</c:v>
                </c:pt>
                <c:pt idx="42624">
                  <c:v>20.473357761099791</c:v>
                </c:pt>
                <c:pt idx="42625">
                  <c:v>19.812283343111744</c:v>
                </c:pt>
                <c:pt idx="42626">
                  <c:v>19.210258444233205</c:v>
                </c:pt>
                <c:pt idx="42627">
                  <c:v>18.649907331061982</c:v>
                </c:pt>
                <c:pt idx="42628">
                  <c:v>18.123614059386554</c:v>
                </c:pt>
                <c:pt idx="42629">
                  <c:v>17.625833506583504</c:v>
                </c:pt>
                <c:pt idx="42630">
                  <c:v>17.152379552981149</c:v>
                </c:pt>
                <c:pt idx="42631">
                  <c:v>16.8</c:v>
                </c:pt>
                <c:pt idx="42632">
                  <c:v>19.578370842670886</c:v>
                </c:pt>
                <c:pt idx="42633">
                  <c:v>22.272322293210699</c:v>
                </c:pt>
                <c:pt idx="42634">
                  <c:v>24.799999999999997</c:v>
                </c:pt>
                <c:pt idx="42635">
                  <c:v>27.084601754984625</c:v>
                </c:pt>
                <c:pt idx="42636">
                  <c:v>29.056711089903644</c:v>
                </c:pt>
                <c:pt idx="42637">
                  <c:v>30.656406460551015</c:v>
                </c:pt>
                <c:pt idx="42638">
                  <c:v>31.835081932574532</c:v>
                </c:pt>
                <c:pt idx="42639">
                  <c:v>32.556924048195327</c:v>
                </c:pt>
                <c:pt idx="42640">
                  <c:v>32.037999999999997</c:v>
                </c:pt>
                <c:pt idx="42641">
                  <c:v>31.621316560966783</c:v>
                </c:pt>
                <c:pt idx="42642">
                  <c:v>30.434702520215161</c:v>
                </c:pt>
                <c:pt idx="42643">
                  <c:v>28.658809108766501</c:v>
                </c:pt>
                <c:pt idx="42644">
                  <c:v>24.258538019795516</c:v>
                </c:pt>
                <c:pt idx="42645">
                  <c:v>22.987953665530988</c:v>
                </c:pt>
                <c:pt idx="42646">
                  <c:v>22.012999999999998</c:v>
                </c:pt>
                <c:pt idx="42647">
                  <c:v>21.191076039591035</c:v>
                </c:pt>
                <c:pt idx="42648">
                  <c:v>20.466946493866661</c:v>
                </c:pt>
                <c:pt idx="42649">
                  <c:v>19.534959533344995</c:v>
                </c:pt>
                <c:pt idx="42650">
                  <c:v>18.947891774811264</c:v>
                </c:pt>
                <c:pt idx="42651">
                  <c:v>18.401462428426903</c:v>
                </c:pt>
                <c:pt idx="42652">
                  <c:v>17.888244765985647</c:v>
                </c:pt>
                <c:pt idx="42653">
                  <c:v>17.40283143188578</c:v>
                </c:pt>
                <c:pt idx="42654">
                  <c:v>16.941140309428825</c:v>
                </c:pt>
                <c:pt idx="42655">
                  <c:v>16.7</c:v>
                </c:pt>
                <c:pt idx="42656">
                  <c:v>19.391546753837421</c:v>
                </c:pt>
                <c:pt idx="42657">
                  <c:v>22.001312221547867</c:v>
                </c:pt>
                <c:pt idx="42658">
                  <c:v>24.45</c:v>
                </c:pt>
                <c:pt idx="42659">
                  <c:v>26.663207950141359</c:v>
                </c:pt>
                <c:pt idx="42660">
                  <c:v>28.573688868344163</c:v>
                </c:pt>
                <c:pt idx="42661">
                  <c:v>30.1233937586588</c:v>
                </c:pt>
                <c:pt idx="42662">
                  <c:v>31.265235622181581</c:v>
                </c:pt>
                <c:pt idx="42663">
                  <c:v>31.964520171689227</c:v>
                </c:pt>
                <c:pt idx="42664">
                  <c:v>31.902000000000001</c:v>
                </c:pt>
                <c:pt idx="42665">
                  <c:v>31.495668944545251</c:v>
                </c:pt>
                <c:pt idx="42666">
                  <c:v>30.338535997973793</c:v>
                </c:pt>
                <c:pt idx="42667">
                  <c:v>28.606764161964851</c:v>
                </c:pt>
                <c:pt idx="42668">
                  <c:v>23.87074825532855</c:v>
                </c:pt>
                <c:pt idx="42669">
                  <c:v>22.631731214213453</c:v>
                </c:pt>
                <c:pt idx="42670">
                  <c:v>21.681000000000001</c:v>
                </c:pt>
                <c:pt idx="42671">
                  <c:v>20.879496510657098</c:v>
                </c:pt>
                <c:pt idx="42672">
                  <c:v>20.173357761099791</c:v>
                </c:pt>
                <c:pt idx="42673">
                  <c:v>18.930873821245758</c:v>
                </c:pt>
                <c:pt idx="42674">
                  <c:v>18.20919179960875</c:v>
                </c:pt>
                <c:pt idx="42675">
                  <c:v>17.537466552142625</c:v>
                </c:pt>
                <c:pt idx="42676">
                  <c:v>16.90656840659382</c:v>
                </c:pt>
                <c:pt idx="42677">
                  <c:v>16.309850104165321</c:v>
                </c:pt>
                <c:pt idx="42678">
                  <c:v>15.742293501399764</c:v>
                </c:pt>
                <c:pt idx="42679">
                  <c:v>16.5</c:v>
                </c:pt>
                <c:pt idx="42680">
                  <c:v>19.625667198004745</c:v>
                </c:pt>
                <c:pt idx="42681">
                  <c:v>22.656362579862037</c:v>
                </c:pt>
                <c:pt idx="42682">
                  <c:v>25.5</c:v>
                </c:pt>
                <c:pt idx="42683">
                  <c:v>28.070176974357707</c:v>
                </c:pt>
                <c:pt idx="42684">
                  <c:v>30.288799976141604</c:v>
                </c:pt>
                <c:pt idx="42685">
                  <c:v>32.088457268119896</c:v>
                </c:pt>
                <c:pt idx="42686">
                  <c:v>33.414467174146353</c:v>
                </c:pt>
                <c:pt idx="42687">
                  <c:v>34.226539554219741</c:v>
                </c:pt>
                <c:pt idx="42688">
                  <c:v>33.126000000000005</c:v>
                </c:pt>
                <c:pt idx="42689">
                  <c:v>32.626497492339062</c:v>
                </c:pt>
                <c:pt idx="42690">
                  <c:v>31.204034698146124</c:v>
                </c:pt>
                <c:pt idx="42691">
                  <c:v>29.075168683179719</c:v>
                </c:pt>
                <c:pt idx="42692">
                  <c:v>24.260856135531274</c:v>
                </c:pt>
                <c:pt idx="42693">
                  <c:v>22.73773327607131</c:v>
                </c:pt>
                <c:pt idx="42694">
                  <c:v>21.568999999999999</c:v>
                </c:pt>
                <c:pt idx="42695">
                  <c:v>20.583712271062545</c:v>
                </c:pt>
                <c:pt idx="42696">
                  <c:v>19.715656356001652</c:v>
                </c:pt>
                <c:pt idx="42697">
                  <c:v>18.944254772412002</c:v>
                </c:pt>
                <c:pt idx="42698">
                  <c:v>18.297358452499036</c:v>
                </c:pt>
                <c:pt idx="42699">
                  <c:v>17.695242038967223</c:v>
                </c:pt>
                <c:pt idx="42700">
                  <c:v>17.129721939589281</c:v>
                </c:pt>
                <c:pt idx="42701">
                  <c:v>16.594839730676689</c:v>
                </c:pt>
                <c:pt idx="42702">
                  <c:v>16.086097283638132</c:v>
                </c:pt>
                <c:pt idx="42703">
                  <c:v>15.2</c:v>
                </c:pt>
                <c:pt idx="42704">
                  <c:v>18.273572744704666</c:v>
                </c:pt>
                <c:pt idx="42705">
                  <c:v>21.253756536864337</c:v>
                </c:pt>
                <c:pt idx="42706">
                  <c:v>24.049999999999997</c:v>
                </c:pt>
                <c:pt idx="42707">
                  <c:v>26.577340691451745</c:v>
                </c:pt>
                <c:pt idx="42708">
                  <c:v>28.758986643205908</c:v>
                </c:pt>
                <c:pt idx="42709">
                  <c:v>30.528649646984562</c:v>
                </c:pt>
                <c:pt idx="42710">
                  <c:v>31.832559387910575</c:v>
                </c:pt>
                <c:pt idx="42711">
                  <c:v>32.631097228316079</c:v>
                </c:pt>
                <c:pt idx="42712">
                  <c:v>32.445999999999998</c:v>
                </c:pt>
                <c:pt idx="42713">
                  <c:v>31.998259410231388</c:v>
                </c:pt>
                <c:pt idx="42714">
                  <c:v>30.723202086939271</c:v>
                </c:pt>
                <c:pt idx="42715">
                  <c:v>28.814943949171457</c:v>
                </c:pt>
                <c:pt idx="42716">
                  <c:v>23.721907313196425</c:v>
                </c:pt>
                <c:pt idx="42717">
                  <c:v>22.356621019483612</c:v>
                </c:pt>
                <c:pt idx="42718">
                  <c:v>21.309000000000001</c:v>
                </c:pt>
                <c:pt idx="42719">
                  <c:v>20.425814626392853</c:v>
                </c:pt>
                <c:pt idx="42720">
                  <c:v>19.647712692167286</c:v>
                </c:pt>
                <c:pt idx="42721">
                  <c:v>16.166190488337573</c:v>
                </c:pt>
                <c:pt idx="42722">
                  <c:v>15.418333471097151</c:v>
                </c:pt>
                <c:pt idx="42723">
                  <c:v>14.722245131754015</c:v>
                </c:pt>
                <c:pt idx="42724">
                  <c:v>14.06846467004541</c:v>
                </c:pt>
                <c:pt idx="42725">
                  <c:v>13.450103734886344</c:v>
                </c:pt>
                <c:pt idx="42726">
                  <c:v>12.861962177616336</c:v>
                </c:pt>
                <c:pt idx="42727">
                  <c:v>15.6</c:v>
                </c:pt>
                <c:pt idx="42728">
                  <c:v>18.499924567037734</c:v>
                </c:pt>
                <c:pt idx="42729">
                  <c:v>21.311736393538666</c:v>
                </c:pt>
                <c:pt idx="42730">
                  <c:v>23.949999999999996</c:v>
                </c:pt>
                <c:pt idx="42731">
                  <c:v>26.3345530817652</c:v>
                </c:pt>
                <c:pt idx="42732">
                  <c:v>28.392942200086928</c:v>
                </c:pt>
                <c:pt idx="42733">
                  <c:v>30.062624243200119</c:v>
                </c:pt>
                <c:pt idx="42734">
                  <c:v>31.292866767124664</c:v>
                </c:pt>
                <c:pt idx="42735">
                  <c:v>32.046289475303873</c:v>
                </c:pt>
                <c:pt idx="42736">
                  <c:v>33.363999999999997</c:v>
                </c:pt>
                <c:pt idx="42737">
                  <c:v>32.84638082107675</c:v>
                </c:pt>
                <c:pt idx="42738">
                  <c:v>31.372326112068521</c:v>
                </c:pt>
                <c:pt idx="42739">
                  <c:v>29.166247340082609</c:v>
                </c:pt>
                <c:pt idx="42740">
                  <c:v>21.689488223348469</c:v>
                </c:pt>
                <c:pt idx="42741">
                  <c:v>20.111122565877007</c:v>
                </c:pt>
                <c:pt idx="42742">
                  <c:v>18.899999999999999</c:v>
                </c:pt>
                <c:pt idx="42743">
                  <c:v>17.878976446696939</c:v>
                </c:pt>
                <c:pt idx="42744">
                  <c:v>16.979436638343682</c:v>
                </c:pt>
                <c:pt idx="42745">
                  <c:v>17.486261915086935</c:v>
                </c:pt>
                <c:pt idx="42746">
                  <c:v>16.850583450432577</c:v>
                </c:pt>
                <c:pt idx="42747">
                  <c:v>16.258908361990912</c:v>
                </c:pt>
                <c:pt idx="42748">
                  <c:v>15.703194969538597</c:v>
                </c:pt>
                <c:pt idx="42749">
                  <c:v>15.17758817465339</c:v>
                </c:pt>
                <c:pt idx="42750">
                  <c:v>14.677667850973885</c:v>
                </c:pt>
                <c:pt idx="42751">
                  <c:v>12.3</c:v>
                </c:pt>
                <c:pt idx="42752">
                  <c:v>15.581950557904984</c:v>
                </c:pt>
                <c:pt idx="42753">
                  <c:v>18.76418070885514</c:v>
                </c:pt>
                <c:pt idx="42754">
                  <c:v>21.75</c:v>
                </c:pt>
                <c:pt idx="42755">
                  <c:v>24.448685823075593</c:v>
                </c:pt>
                <c:pt idx="42756">
                  <c:v>26.778239974948683</c:v>
                </c:pt>
                <c:pt idx="42757">
                  <c:v>28.667880131525887</c:v>
                </c:pt>
                <c:pt idx="42758">
                  <c:v>30.060190532853667</c:v>
                </c:pt>
                <c:pt idx="42759">
                  <c:v>30.912866531930732</c:v>
                </c:pt>
                <c:pt idx="42760">
                  <c:v>32.344000000000001</c:v>
                </c:pt>
                <c:pt idx="42761">
                  <c:v>31.904023697915239</c:v>
                </c:pt>
                <c:pt idx="42762">
                  <c:v>30.651077195258246</c:v>
                </c:pt>
                <c:pt idx="42763">
                  <c:v>28.775910239070221</c:v>
                </c:pt>
                <c:pt idx="42764">
                  <c:v>22.181064989846199</c:v>
                </c:pt>
                <c:pt idx="42765">
                  <c:v>20.839454180995453</c:v>
                </c:pt>
                <c:pt idx="42766">
                  <c:v>19.809999999999999</c:v>
                </c:pt>
                <c:pt idx="42767">
                  <c:v>18.942129979692396</c:v>
                </c:pt>
                <c:pt idx="42768">
                  <c:v>18.177521142592127</c:v>
                </c:pt>
                <c:pt idx="42769">
                  <c:v>16.224183345662638</c:v>
                </c:pt>
                <c:pt idx="42770">
                  <c:v>15.465108473163609</c:v>
                </c:pt>
                <c:pt idx="42771">
                  <c:v>14.758578808730327</c:v>
                </c:pt>
                <c:pt idx="42772">
                  <c:v>14.094991640096092</c:v>
                </c:pt>
                <c:pt idx="42773">
                  <c:v>13.467355290909641</c:v>
                </c:pt>
                <c:pt idx="42774">
                  <c:v>12.870391610280583</c:v>
                </c:pt>
                <c:pt idx="42775">
                  <c:v>14.2</c:v>
                </c:pt>
                <c:pt idx="42776">
                  <c:v>17.395126469071517</c:v>
                </c:pt>
                <c:pt idx="42777">
                  <c:v>20.493170637192303</c:v>
                </c:pt>
                <c:pt idx="42778">
                  <c:v>23.4</c:v>
                </c:pt>
                <c:pt idx="42779">
                  <c:v>26.027292018232323</c:v>
                </c:pt>
                <c:pt idx="42780">
                  <c:v>28.295217753389196</c:v>
                </c:pt>
                <c:pt idx="42781">
                  <c:v>30.134867429633672</c:v>
                </c:pt>
                <c:pt idx="42782">
                  <c:v>31.490344222460713</c:v>
                </c:pt>
                <c:pt idx="42783">
                  <c:v>32.320462655424627</c:v>
                </c:pt>
                <c:pt idx="42784">
                  <c:v>33.466000000000001</c:v>
                </c:pt>
                <c:pt idx="42785">
                  <c:v>32.940616533392898</c:v>
                </c:pt>
                <c:pt idx="42786">
                  <c:v>31.444451003749553</c:v>
                </c:pt>
                <c:pt idx="42787">
                  <c:v>29.205281050183849</c:v>
                </c:pt>
                <c:pt idx="42788">
                  <c:v>21.830330546698697</c:v>
                </c:pt>
                <c:pt idx="42789">
                  <c:v>20.228289404365164</c:v>
                </c:pt>
                <c:pt idx="42790">
                  <c:v>18.999000000000002</c:v>
                </c:pt>
                <c:pt idx="42791">
                  <c:v>17.962661093397394</c:v>
                </c:pt>
                <c:pt idx="42792">
                  <c:v>17.049628187918838</c:v>
                </c:pt>
                <c:pt idx="42793">
                  <c:v>15.076966676019932</c:v>
                </c:pt>
                <c:pt idx="42794">
                  <c:v>14.501116772744806</c:v>
                </c:pt>
                <c:pt idx="42795">
                  <c:v>13.965128751450592</c:v>
                </c:pt>
                <c:pt idx="42796">
                  <c:v>13.461717795934966</c:v>
                </c:pt>
                <c:pt idx="42797">
                  <c:v>12.985579875862484</c:v>
                </c:pt>
                <c:pt idx="42798">
                  <c:v>12.532710876764579</c:v>
                </c:pt>
                <c:pt idx="42799">
                  <c:v>12.3</c:v>
                </c:pt>
                <c:pt idx="42800">
                  <c:v>14.939452300537342</c:v>
                </c:pt>
                <c:pt idx="42801">
                  <c:v>17.498706178550165</c:v>
                </c:pt>
                <c:pt idx="42802">
                  <c:v>19.899999999999999</c:v>
                </c:pt>
                <c:pt idx="42803">
                  <c:v>22.070371667235399</c:v>
                </c:pt>
                <c:pt idx="42804">
                  <c:v>23.943875535408466</c:v>
                </c:pt>
                <c:pt idx="42805">
                  <c:v>25.463586137523468</c:v>
                </c:pt>
                <c:pt idx="42806">
                  <c:v>26.583327835945806</c:v>
                </c:pt>
                <c:pt idx="42807">
                  <c:v>27.26907784578556</c:v>
                </c:pt>
                <c:pt idx="42808">
                  <c:v>31.8</c:v>
                </c:pt>
                <c:pt idx="42809">
                  <c:v>31.401433232229099</c:v>
                </c:pt>
                <c:pt idx="42810">
                  <c:v>30.266411106292765</c:v>
                </c:pt>
                <c:pt idx="42811">
                  <c:v>28.567730451863611</c:v>
                </c:pt>
                <c:pt idx="42812">
                  <c:v>19.32990593197832</c:v>
                </c:pt>
                <c:pt idx="42813">
                  <c:v>18.114564375725294</c:v>
                </c:pt>
                <c:pt idx="42814">
                  <c:v>17.181999999999999</c:v>
                </c:pt>
                <c:pt idx="42815">
                  <c:v>16.395811863956645</c:v>
                </c:pt>
                <c:pt idx="42816">
                  <c:v>15.703166211524636</c:v>
                </c:pt>
                <c:pt idx="42817">
                  <c:v>15.486261915086935</c:v>
                </c:pt>
                <c:pt idx="42818">
                  <c:v>14.850583450432577</c:v>
                </c:pt>
                <c:pt idx="42819">
                  <c:v>14.258908361990912</c:v>
                </c:pt>
                <c:pt idx="42820">
                  <c:v>13.703194969538597</c:v>
                </c:pt>
                <c:pt idx="42821">
                  <c:v>13.17758817465339</c:v>
                </c:pt>
                <c:pt idx="42822">
                  <c:v>12.677667850973885</c:v>
                </c:pt>
                <c:pt idx="42823">
                  <c:v>12.1</c:v>
                </c:pt>
                <c:pt idx="42824">
                  <c:v>15.069383838104509</c:v>
                </c:pt>
                <c:pt idx="42825">
                  <c:v>17.948544450868937</c:v>
                </c:pt>
                <c:pt idx="42826">
                  <c:v>20.65</c:v>
                </c:pt>
                <c:pt idx="42827">
                  <c:v>23.091668125639821</c:v>
                </c:pt>
                <c:pt idx="42828">
                  <c:v>25.199359977334524</c:v>
                </c:pt>
                <c:pt idx="42829">
                  <c:v>26.9090344047139</c:v>
                </c:pt>
                <c:pt idx="42830">
                  <c:v>28.168743815439036</c:v>
                </c:pt>
                <c:pt idx="42831">
                  <c:v>28.940212576508756</c:v>
                </c:pt>
                <c:pt idx="42832">
                  <c:v>32.344000000000001</c:v>
                </c:pt>
                <c:pt idx="42833">
                  <c:v>31.904023697915239</c:v>
                </c:pt>
                <c:pt idx="42834">
                  <c:v>30.651077195258246</c:v>
                </c:pt>
                <c:pt idx="42835">
                  <c:v>28.775910239070221</c:v>
                </c:pt>
                <c:pt idx="42836">
                  <c:v>20.181064989846199</c:v>
                </c:pt>
                <c:pt idx="42837">
                  <c:v>18.839454180995453</c:v>
                </c:pt>
                <c:pt idx="42838">
                  <c:v>17.809999999999999</c:v>
                </c:pt>
                <c:pt idx="42839">
                  <c:v>16.942129979692396</c:v>
                </c:pt>
                <c:pt idx="42840">
                  <c:v>16.177521142592127</c:v>
                </c:pt>
                <c:pt idx="42841">
                  <c:v>17.364326199161361</c:v>
                </c:pt>
                <c:pt idx="42842">
                  <c:v>16.829608431834462</c:v>
                </c:pt>
                <c:pt idx="42843">
                  <c:v>16.331905269204121</c:v>
                </c:pt>
                <c:pt idx="42844">
                  <c:v>15.864452239082468</c:v>
                </c:pt>
                <c:pt idx="42845">
                  <c:v>15.422324170443735</c:v>
                </c:pt>
                <c:pt idx="42846">
                  <c:v>15.001802956995681</c:v>
                </c:pt>
                <c:pt idx="42847">
                  <c:v>12.2</c:v>
                </c:pt>
                <c:pt idx="42848">
                  <c:v>15.099924567037736</c:v>
                </c:pt>
                <c:pt idx="42849">
                  <c:v>17.911736393538668</c:v>
                </c:pt>
                <c:pt idx="42850">
                  <c:v>20.549999999999997</c:v>
                </c:pt>
                <c:pt idx="42851">
                  <c:v>22.934553081765202</c:v>
                </c:pt>
                <c:pt idx="42852">
                  <c:v>24.992942200086929</c:v>
                </c:pt>
                <c:pt idx="42853">
                  <c:v>26.662624243200121</c:v>
                </c:pt>
                <c:pt idx="42854">
                  <c:v>27.892866767124666</c:v>
                </c:pt>
                <c:pt idx="42855">
                  <c:v>28.646289475303874</c:v>
                </c:pt>
                <c:pt idx="42856">
                  <c:v>31.426000000000002</c:v>
                </c:pt>
                <c:pt idx="42857">
                  <c:v>31.055902287069877</c:v>
                </c:pt>
                <c:pt idx="42858">
                  <c:v>30.001953170128996</c:v>
                </c:pt>
                <c:pt idx="42859">
                  <c:v>28.424606848159069</c:v>
                </c:pt>
                <c:pt idx="42860">
                  <c:v>21.313484079694152</c:v>
                </c:pt>
                <c:pt idx="42861">
                  <c:v>20.184952634602059</c:v>
                </c:pt>
                <c:pt idx="42862">
                  <c:v>19.318999999999999</c:v>
                </c:pt>
                <c:pt idx="42863">
                  <c:v>18.588968159388308</c:v>
                </c:pt>
                <c:pt idx="42864">
                  <c:v>17.945797196415732</c:v>
                </c:pt>
                <c:pt idx="42865">
                  <c:v>14.225664294277989</c:v>
                </c:pt>
                <c:pt idx="42866">
                  <c:v>13.698425097123492</c:v>
                </c:pt>
                <c:pt idx="42867">
                  <c:v>13.207682817886582</c:v>
                </c:pt>
                <c:pt idx="42868">
                  <c:v>12.746767592382014</c:v>
                </c:pt>
                <c:pt idx="42869">
                  <c:v>12.310823133094873</c:v>
                </c:pt>
                <c:pt idx="42870">
                  <c:v>11.896183335219517</c:v>
                </c:pt>
                <c:pt idx="42871">
                  <c:v>14.6</c:v>
                </c:pt>
                <c:pt idx="42872">
                  <c:v>16.510129954336232</c:v>
                </c:pt>
                <c:pt idx="42873">
                  <c:v>18.362221576582357</c:v>
                </c:pt>
                <c:pt idx="42874">
                  <c:v>20.100000000000001</c:v>
                </c:pt>
                <c:pt idx="42875">
                  <c:v>21.670663706551935</c:v>
                </c:pt>
                <c:pt idx="42876">
                  <c:v>23.026488874308761</c:v>
                </c:pt>
                <c:pt idx="42877">
                  <c:v>24.126279441628824</c:v>
                </c:pt>
                <c:pt idx="42878">
                  <c:v>24.936618828644995</c:v>
                </c:pt>
                <c:pt idx="42879">
                  <c:v>25.43288528313429</c:v>
                </c:pt>
                <c:pt idx="42880">
                  <c:v>31.358000000000001</c:v>
                </c:pt>
                <c:pt idx="42881">
                  <c:v>30.993078478859111</c:v>
                </c:pt>
                <c:pt idx="42882">
                  <c:v>29.953869909008311</c:v>
                </c:pt>
                <c:pt idx="42883">
                  <c:v>28.39858437475824</c:v>
                </c:pt>
                <c:pt idx="42884">
                  <c:v>18.119589197460673</c:v>
                </c:pt>
                <c:pt idx="42885">
                  <c:v>17.006841408943291</c:v>
                </c:pt>
                <c:pt idx="42886">
                  <c:v>16.152999999999999</c:v>
                </c:pt>
                <c:pt idx="42887">
                  <c:v>15.433178394921342</c:v>
                </c:pt>
                <c:pt idx="42888">
                  <c:v>14.799002830032297</c:v>
                </c:pt>
                <c:pt idx="42889">
                  <c:v>14.640169060312763</c:v>
                </c:pt>
                <c:pt idx="42890">
                  <c:v>13.858658477296521</c:v>
                </c:pt>
                <c:pt idx="42891">
                  <c:v>13.131246162682945</c:v>
                </c:pt>
                <c:pt idx="42892">
                  <c:v>12.448045580197451</c:v>
                </c:pt>
                <c:pt idx="42893">
                  <c:v>11.801858402956228</c:v>
                </c:pt>
                <c:pt idx="42894">
                  <c:v>11.187250475609071</c:v>
                </c:pt>
                <c:pt idx="42895">
                  <c:v>11.5</c:v>
                </c:pt>
                <c:pt idx="42896">
                  <c:v>14.972963553338607</c:v>
                </c:pt>
                <c:pt idx="42897">
                  <c:v>18.340402866513372</c:v>
                </c:pt>
                <c:pt idx="42898">
                  <c:v>21.5</c:v>
                </c:pt>
                <c:pt idx="42899">
                  <c:v>24.355752193730787</c:v>
                </c:pt>
                <c:pt idx="42900">
                  <c:v>26.820888862379562</c:v>
                </c:pt>
                <c:pt idx="42901">
                  <c:v>28.820508075688771</c:v>
                </c:pt>
                <c:pt idx="42902">
                  <c:v>30.293852415718167</c:v>
                </c:pt>
                <c:pt idx="42903">
                  <c:v>31.196155060244159</c:v>
                </c:pt>
                <c:pt idx="42904">
                  <c:v>33.67</c:v>
                </c:pt>
                <c:pt idx="42905">
                  <c:v>33.129087958025202</c:v>
                </c:pt>
                <c:pt idx="42906">
                  <c:v>31.588700787111609</c:v>
                </c:pt>
                <c:pt idx="42907">
                  <c:v>29.283348470386329</c:v>
                </c:pt>
                <c:pt idx="42908">
                  <c:v>20.412015193399149</c:v>
                </c:pt>
                <c:pt idx="42909">
                  <c:v>18.762623081341474</c:v>
                </c:pt>
                <c:pt idx="42910">
                  <c:v>17.497</c:v>
                </c:pt>
                <c:pt idx="42911">
                  <c:v>16.4300303867983</c:v>
                </c:pt>
                <c:pt idx="42912">
                  <c:v>15.490011287069146</c:v>
                </c:pt>
                <c:pt idx="42913">
                  <c:v>14.359500012754452</c:v>
                </c:pt>
                <c:pt idx="42914">
                  <c:v>13.574250144652011</c:v>
                </c:pt>
                <c:pt idx="42915">
                  <c:v>12.843357388341717</c:v>
                </c:pt>
                <c:pt idx="42916">
                  <c:v>12.15688790354768</c:v>
                </c:pt>
                <c:pt idx="42917">
                  <c:v>11.507608921630663</c:v>
                </c:pt>
                <c:pt idx="42918">
                  <c:v>10.890060286497155</c:v>
                </c:pt>
                <c:pt idx="42919">
                  <c:v>10.6</c:v>
                </c:pt>
                <c:pt idx="42920">
                  <c:v>14.194517277705458</c:v>
                </c:pt>
                <c:pt idx="42921">
                  <c:v>17.679816966841344</c:v>
                </c:pt>
                <c:pt idx="42922">
                  <c:v>20.95</c:v>
                </c:pt>
                <c:pt idx="42923">
                  <c:v>23.905703520511366</c:v>
                </c:pt>
                <c:pt idx="42924">
                  <c:v>26.457119972562847</c:v>
                </c:pt>
                <c:pt idx="42925">
                  <c:v>28.526725858337883</c:v>
                </c:pt>
                <c:pt idx="42926">
                  <c:v>30.051637250268307</c:v>
                </c:pt>
                <c:pt idx="42927">
                  <c:v>30.985520487352709</c:v>
                </c:pt>
                <c:pt idx="42928">
                  <c:v>33.704000000000001</c:v>
                </c:pt>
                <c:pt idx="42929">
                  <c:v>33.160499862130585</c:v>
                </c:pt>
                <c:pt idx="42930">
                  <c:v>31.612742417671949</c:v>
                </c:pt>
                <c:pt idx="42931">
                  <c:v>29.296359707086744</c:v>
                </c:pt>
                <c:pt idx="42932">
                  <c:v>20.158962634515895</c:v>
                </c:pt>
                <c:pt idx="42933">
                  <c:v>18.50167869417086</c:v>
                </c:pt>
                <c:pt idx="42934">
                  <c:v>17.23</c:v>
                </c:pt>
                <c:pt idx="42935">
                  <c:v>16.157925269031786</c:v>
                </c:pt>
                <c:pt idx="42936">
                  <c:v>15.213408470260868</c:v>
                </c:pt>
                <c:pt idx="42937">
                  <c:v>15.627528583454199</c:v>
                </c:pt>
                <c:pt idx="42938">
                  <c:v>14.887150136386181</c:v>
                </c:pt>
                <c:pt idx="42939">
                  <c:v>14.198022680436475</c:v>
                </c:pt>
                <c:pt idx="42940">
                  <c:v>13.550780023344956</c:v>
                </c:pt>
                <c:pt idx="42941">
                  <c:v>12.938602697537481</c:v>
                </c:pt>
                <c:pt idx="42942">
                  <c:v>12.356342555840174</c:v>
                </c:pt>
                <c:pt idx="42943">
                  <c:v>10.3</c:v>
                </c:pt>
                <c:pt idx="42944">
                  <c:v>13.998706184305616</c:v>
                </c:pt>
                <c:pt idx="42945">
                  <c:v>17.585029052836745</c:v>
                </c:pt>
                <c:pt idx="42946">
                  <c:v>20.95</c:v>
                </c:pt>
                <c:pt idx="42947">
                  <c:v>23.991376086323285</c:v>
                </c:pt>
                <c:pt idx="42948">
                  <c:v>26.616746638434233</c:v>
                </c:pt>
                <c:pt idx="42949">
                  <c:v>28.746341100608543</c:v>
                </c:pt>
                <c:pt idx="42950">
                  <c:v>30.31545282273985</c:v>
                </c:pt>
                <c:pt idx="42951">
                  <c:v>31.276405139160033</c:v>
                </c:pt>
                <c:pt idx="42952">
                  <c:v>33.295999999999999</c:v>
                </c:pt>
                <c:pt idx="42953">
                  <c:v>32.783557012865984</c:v>
                </c:pt>
                <c:pt idx="42954">
                  <c:v>31.324242850947837</c:v>
                </c:pt>
                <c:pt idx="42955">
                  <c:v>29.140224866681784</c:v>
                </c:pt>
                <c:pt idx="42956">
                  <c:v>21.095593341114988</c:v>
                </c:pt>
                <c:pt idx="42957">
                  <c:v>19.533011340218238</c:v>
                </c:pt>
                <c:pt idx="42958">
                  <c:v>18.334000000000003</c:v>
                </c:pt>
                <c:pt idx="42959">
                  <c:v>17.32318668222997</c:v>
                </c:pt>
                <c:pt idx="42960">
                  <c:v>16.432642271960248</c:v>
                </c:pt>
                <c:pt idx="42961">
                  <c:v>15.340169060312764</c:v>
                </c:pt>
                <c:pt idx="42962">
                  <c:v>14.558658477296524</c:v>
                </c:pt>
                <c:pt idx="42963">
                  <c:v>13.831246162682946</c:v>
                </c:pt>
                <c:pt idx="42964">
                  <c:v>13.148045580197453</c:v>
                </c:pt>
                <c:pt idx="42965">
                  <c:v>12.501858402956231</c:v>
                </c:pt>
                <c:pt idx="42966">
                  <c:v>11.887250475609072</c:v>
                </c:pt>
                <c:pt idx="42967">
                  <c:v>11.8</c:v>
                </c:pt>
                <c:pt idx="42968">
                  <c:v>15.34242282440538</c:v>
                </c:pt>
                <c:pt idx="42969">
                  <c:v>18.777210923843644</c:v>
                </c:pt>
                <c:pt idx="42970">
                  <c:v>22</c:v>
                </c:pt>
                <c:pt idx="42971">
                  <c:v>24.912867237605404</c:v>
                </c:pt>
                <c:pt idx="42972">
                  <c:v>27.427306639627155</c:v>
                </c:pt>
                <c:pt idx="42973">
                  <c:v>29.466918237202549</c:v>
                </c:pt>
                <c:pt idx="42974">
                  <c:v>30.969729464032532</c:v>
                </c:pt>
                <c:pt idx="42975">
                  <c:v>31.890078161449047</c:v>
                </c:pt>
                <c:pt idx="42976">
                  <c:v>33.67</c:v>
                </c:pt>
                <c:pt idx="42977">
                  <c:v>33.129087958025202</c:v>
                </c:pt>
                <c:pt idx="42978">
                  <c:v>31.588700787111609</c:v>
                </c:pt>
                <c:pt idx="42979">
                  <c:v>29.283348470386329</c:v>
                </c:pt>
                <c:pt idx="42980">
                  <c:v>21.112015193399152</c:v>
                </c:pt>
                <c:pt idx="42981">
                  <c:v>19.462623081341473</c:v>
                </c:pt>
                <c:pt idx="42982">
                  <c:v>18.197000000000003</c:v>
                </c:pt>
                <c:pt idx="42983">
                  <c:v>17.130030386798303</c:v>
                </c:pt>
                <c:pt idx="42984">
                  <c:v>16.190011287069147</c:v>
                </c:pt>
                <c:pt idx="42985">
                  <c:v>15.398161917637827</c:v>
                </c:pt>
                <c:pt idx="42986">
                  <c:v>14.605433479362981</c:v>
                </c:pt>
                <c:pt idx="42987">
                  <c:v>13.867579839659255</c:v>
                </c:pt>
                <c:pt idx="42988">
                  <c:v>13.174572550248133</c:v>
                </c:pt>
                <c:pt idx="42989">
                  <c:v>12.519109958979525</c:v>
                </c:pt>
                <c:pt idx="42990">
                  <c:v>11.895679908273316</c:v>
                </c:pt>
                <c:pt idx="42991">
                  <c:v>11.3</c:v>
                </c:pt>
                <c:pt idx="42992">
                  <c:v>14.981341366538924</c:v>
                </c:pt>
                <c:pt idx="42993">
                  <c:v>18.550827038504178</c:v>
                </c:pt>
                <c:pt idx="42994">
                  <c:v>21.9</c:v>
                </c:pt>
                <c:pt idx="42995">
                  <c:v>24.92709732535463</c:v>
                </c:pt>
                <c:pt idx="42996">
                  <c:v>27.540142194122335</c:v>
                </c:pt>
                <c:pt idx="42997">
                  <c:v>29.6597385602301</c:v>
                </c:pt>
                <c:pt idx="42998">
                  <c:v>31.221483560661255</c:v>
                </c:pt>
                <c:pt idx="42999">
                  <c:v>32.177924363858807</c:v>
                </c:pt>
                <c:pt idx="43000">
                  <c:v>33.771999999999998</c:v>
                </c:pt>
                <c:pt idx="43001">
                  <c:v>33.223323670341351</c:v>
                </c:pt>
                <c:pt idx="43002">
                  <c:v>31.660825678792634</c:v>
                </c:pt>
                <c:pt idx="43003">
                  <c:v>29.322382180487566</c:v>
                </c:pt>
                <c:pt idx="43004">
                  <c:v>21.25285751674938</c:v>
                </c:pt>
                <c:pt idx="43005">
                  <c:v>19.579789919829629</c:v>
                </c:pt>
                <c:pt idx="43006">
                  <c:v>18.295999999999999</c:v>
                </c:pt>
                <c:pt idx="43007">
                  <c:v>17.213715033498758</c:v>
                </c:pt>
                <c:pt idx="43008">
                  <c:v>16.260202836644304</c:v>
                </c:pt>
                <c:pt idx="43009">
                  <c:v>14.091471442054704</c:v>
                </c:pt>
                <c:pt idx="43010">
                  <c:v>13.261350152917837</c:v>
                </c:pt>
                <c:pt idx="43011">
                  <c:v>12.488692096246956</c:v>
                </c:pt>
                <c:pt idx="43012">
                  <c:v>11.762995783750403</c:v>
                </c:pt>
                <c:pt idx="43013">
                  <c:v>11.07661514572384</c:v>
                </c:pt>
                <c:pt idx="43014">
                  <c:v>10.423778017154133</c:v>
                </c:pt>
                <c:pt idx="43015">
                  <c:v>11.3</c:v>
                </c:pt>
                <c:pt idx="43016">
                  <c:v>14.894517277705459</c:v>
                </c:pt>
                <c:pt idx="43017">
                  <c:v>18.379816966841343</c:v>
                </c:pt>
                <c:pt idx="43018">
                  <c:v>21.65</c:v>
                </c:pt>
                <c:pt idx="43019">
                  <c:v>24.605703520511362</c:v>
                </c:pt>
                <c:pt idx="43020">
                  <c:v>27.157119972562846</c:v>
                </c:pt>
                <c:pt idx="43021">
                  <c:v>29.226725858337879</c:v>
                </c:pt>
                <c:pt idx="43022">
                  <c:v>30.751637250268303</c:v>
                </c:pt>
                <c:pt idx="43023">
                  <c:v>31.685520487352704</c:v>
                </c:pt>
                <c:pt idx="43024">
                  <c:v>34.112000000000002</c:v>
                </c:pt>
                <c:pt idx="43025">
                  <c:v>33.537442711395194</c:v>
                </c:pt>
                <c:pt idx="43026">
                  <c:v>31.901241984396062</c:v>
                </c:pt>
                <c:pt idx="43027">
                  <c:v>29.4524945474917</c:v>
                </c:pt>
                <c:pt idx="43028">
                  <c:v>20.222331927916798</c:v>
                </c:pt>
                <c:pt idx="43029">
                  <c:v>18.470346048123478</c:v>
                </c:pt>
                <c:pt idx="43030">
                  <c:v>17.125999999999998</c:v>
                </c:pt>
                <c:pt idx="43031">
                  <c:v>15.992663855833602</c:v>
                </c:pt>
                <c:pt idx="43032">
                  <c:v>14.994174668561486</c:v>
                </c:pt>
                <c:pt idx="43033">
                  <c:v>14.440169060312764</c:v>
                </c:pt>
                <c:pt idx="43034">
                  <c:v>13.658658477296523</c:v>
                </c:pt>
                <c:pt idx="43035">
                  <c:v>12.931246162682946</c:v>
                </c:pt>
                <c:pt idx="43036">
                  <c:v>12.248045580197452</c:v>
                </c:pt>
                <c:pt idx="43037">
                  <c:v>11.60185840295623</c:v>
                </c:pt>
                <c:pt idx="43038">
                  <c:v>10.987250475609072</c:v>
                </c:pt>
                <c:pt idx="43039">
                  <c:v>9.8000000000000007</c:v>
                </c:pt>
                <c:pt idx="43040">
                  <c:v>13.533435819839003</c:v>
                </c:pt>
                <c:pt idx="43041">
                  <c:v>17.153433081501877</c:v>
                </c:pt>
                <c:pt idx="43042">
                  <c:v>20.549999999999997</c:v>
                </c:pt>
                <c:pt idx="43043">
                  <c:v>23.619933608260595</c:v>
                </c:pt>
                <c:pt idx="43044">
                  <c:v>26.269955527058027</c:v>
                </c:pt>
                <c:pt idx="43045">
                  <c:v>28.41954618136543</c:v>
                </c:pt>
                <c:pt idx="43046">
                  <c:v>30.003391346897029</c:v>
                </c:pt>
                <c:pt idx="43047">
                  <c:v>30.973366689762472</c:v>
                </c:pt>
                <c:pt idx="43048">
                  <c:v>33.67</c:v>
                </c:pt>
                <c:pt idx="43049">
                  <c:v>33.129087958025202</c:v>
                </c:pt>
                <c:pt idx="43050">
                  <c:v>31.588700787111605</c:v>
                </c:pt>
                <c:pt idx="43051">
                  <c:v>29.283348470386329</c:v>
                </c:pt>
                <c:pt idx="43052">
                  <c:v>20.212015193399154</c:v>
                </c:pt>
                <c:pt idx="43053">
                  <c:v>18.562623081341474</c:v>
                </c:pt>
                <c:pt idx="43054">
                  <c:v>17.297000000000001</c:v>
                </c:pt>
                <c:pt idx="43055">
                  <c:v>16.230030386798305</c:v>
                </c:pt>
                <c:pt idx="43056">
                  <c:v>15.290011287069149</c:v>
                </c:pt>
                <c:pt idx="43057">
                  <c:v>15.146859535895885</c:v>
                </c:pt>
                <c:pt idx="43058">
                  <c:v>14.402741803741666</c:v>
                </c:pt>
                <c:pt idx="43059">
                  <c:v>13.710133906095246</c:v>
                </c:pt>
                <c:pt idx="43060">
                  <c:v>13.059622346695182</c:v>
                </c:pt>
                <c:pt idx="43061">
                  <c:v>12.444353216211914</c:v>
                </c:pt>
                <c:pt idx="43062">
                  <c:v>11.859152366728257</c:v>
                </c:pt>
                <c:pt idx="43063">
                  <c:v>10.4</c:v>
                </c:pt>
                <c:pt idx="43064">
                  <c:v>14.011882095472151</c:v>
                </c:pt>
                <c:pt idx="43065">
                  <c:v>17.514018981173908</c:v>
                </c:pt>
                <c:pt idx="43066">
                  <c:v>20.799999999999997</c:v>
                </c:pt>
                <c:pt idx="43067">
                  <c:v>23.769982281480015</c:v>
                </c:pt>
                <c:pt idx="43068">
                  <c:v>26.333724416874741</c:v>
                </c:pt>
                <c:pt idx="43069">
                  <c:v>28.413328398716324</c:v>
                </c:pt>
                <c:pt idx="43070">
                  <c:v>29.945606512346892</c:v>
                </c:pt>
                <c:pt idx="43071">
                  <c:v>30.884001262653925</c:v>
                </c:pt>
                <c:pt idx="43072">
                  <c:v>33.33</c:v>
                </c:pt>
                <c:pt idx="43073">
                  <c:v>32.814968916971367</c:v>
                </c:pt>
                <c:pt idx="43074">
                  <c:v>31.34828448150818</c:v>
                </c:pt>
                <c:pt idx="43075">
                  <c:v>29.153236103382199</c:v>
                </c:pt>
                <c:pt idx="43076">
                  <c:v>20.642540782231727</c:v>
                </c:pt>
                <c:pt idx="43077">
                  <c:v>19.072066953047621</c:v>
                </c:pt>
                <c:pt idx="43078">
                  <c:v>17.866999999999997</c:v>
                </c:pt>
                <c:pt idx="43079">
                  <c:v>16.851081564463456</c:v>
                </c:pt>
                <c:pt idx="43080">
                  <c:v>15.956039455151963</c:v>
                </c:pt>
                <c:pt idx="43081">
                  <c:v>15.262845250546011</c:v>
                </c:pt>
                <c:pt idx="43082">
                  <c:v>14.496291807874579</c:v>
                </c:pt>
                <c:pt idx="43083">
                  <c:v>13.782801260047865</c:v>
                </c:pt>
                <c:pt idx="43084">
                  <c:v>13.112676286796544</c:v>
                </c:pt>
                <c:pt idx="43085">
                  <c:v>12.478856328258503</c:v>
                </c:pt>
                <c:pt idx="43086">
                  <c:v>11.876011232056745</c:v>
                </c:pt>
                <c:pt idx="43087">
                  <c:v>11.3</c:v>
                </c:pt>
                <c:pt idx="43088">
                  <c:v>14.859787642172073</c:v>
                </c:pt>
                <c:pt idx="43089">
                  <c:v>18.311412938176211</c:v>
                </c:pt>
                <c:pt idx="43090">
                  <c:v>21.549999999999997</c:v>
                </c:pt>
                <c:pt idx="43091">
                  <c:v>24.477145998574056</c:v>
                </c:pt>
                <c:pt idx="43092">
                  <c:v>27.003911083939052</c:v>
                </c:pt>
                <c:pt idx="43093">
                  <c:v>29.053520777580992</c:v>
                </c:pt>
                <c:pt idx="43094">
                  <c:v>30.56369872611112</c:v>
                </c:pt>
                <c:pt idx="43095">
                  <c:v>31.488558936750266</c:v>
                </c:pt>
                <c:pt idx="43096">
                  <c:v>33.534000000000006</c:v>
                </c:pt>
                <c:pt idx="43097">
                  <c:v>33.003440341603671</c:v>
                </c:pt>
                <c:pt idx="43098">
                  <c:v>31.492534264870237</c:v>
                </c:pt>
                <c:pt idx="43099">
                  <c:v>29.231303523584678</c:v>
                </c:pt>
                <c:pt idx="43100">
                  <c:v>20.924225428932182</c:v>
                </c:pt>
                <c:pt idx="43101">
                  <c:v>19.30640063002393</c:v>
                </c:pt>
                <c:pt idx="43102">
                  <c:v>18.064999999999998</c:v>
                </c:pt>
                <c:pt idx="43103">
                  <c:v>17.018450857864362</c:v>
                </c:pt>
                <c:pt idx="43104">
                  <c:v>16.096422554302272</c:v>
                </c:pt>
                <c:pt idx="43105">
                  <c:v>16.369535726129133</c:v>
                </c:pt>
                <c:pt idx="43106">
                  <c:v>15.640375134319722</c:v>
                </c:pt>
                <c:pt idx="43107">
                  <c:v>14.961689003460164</c:v>
                </c:pt>
                <c:pt idx="43108">
                  <c:v>14.324253053294273</c:v>
                </c:pt>
                <c:pt idx="43109">
                  <c:v>13.721351141514184</c:v>
                </c:pt>
                <c:pt idx="43110">
                  <c:v>13.147913123175927</c:v>
                </c:pt>
                <c:pt idx="43111">
                  <c:v>11.3</c:v>
                </c:pt>
                <c:pt idx="43112">
                  <c:v>14.911882095472151</c:v>
                </c:pt>
                <c:pt idx="43113">
                  <c:v>18.414018981173911</c:v>
                </c:pt>
                <c:pt idx="43114">
                  <c:v>21.7</c:v>
                </c:pt>
                <c:pt idx="43115">
                  <c:v>24.669982281480017</c:v>
                </c:pt>
                <c:pt idx="43116">
                  <c:v>27.233724416874743</c:v>
                </c:pt>
                <c:pt idx="43117">
                  <c:v>29.313328398716322</c:v>
                </c:pt>
                <c:pt idx="43118">
                  <c:v>30.845606512346894</c:v>
                </c:pt>
                <c:pt idx="43119">
                  <c:v>31.784001262653927</c:v>
                </c:pt>
                <c:pt idx="43120">
                  <c:v>33.194000000000003</c:v>
                </c:pt>
                <c:pt idx="43121">
                  <c:v>32.689321300549835</c:v>
                </c:pt>
                <c:pt idx="43122">
                  <c:v>31.252117959266812</c:v>
                </c:pt>
                <c:pt idx="43123">
                  <c:v>29.101191156580548</c:v>
                </c:pt>
                <c:pt idx="43124">
                  <c:v>21.754751017764757</c:v>
                </c:pt>
                <c:pt idx="43125">
                  <c:v>20.215844501730082</c:v>
                </c:pt>
                <c:pt idx="43126">
                  <c:v>19.035</c:v>
                </c:pt>
                <c:pt idx="43127">
                  <c:v>18.039502035529516</c:v>
                </c:pt>
                <c:pt idx="43128">
                  <c:v>17.162450722385088</c:v>
                </c:pt>
                <c:pt idx="43129">
                  <c:v>18.230873821245758</c:v>
                </c:pt>
                <c:pt idx="43130">
                  <c:v>17.50919179960875</c:v>
                </c:pt>
                <c:pt idx="43131">
                  <c:v>16.837466552142622</c:v>
                </c:pt>
                <c:pt idx="43132">
                  <c:v>16.206568406593821</c:v>
                </c:pt>
                <c:pt idx="43133">
                  <c:v>15.609850104165323</c:v>
                </c:pt>
                <c:pt idx="43134">
                  <c:v>15.042293501399765</c:v>
                </c:pt>
                <c:pt idx="43135">
                  <c:v>12.6</c:v>
                </c:pt>
                <c:pt idx="43136">
                  <c:v>16.281341366538921</c:v>
                </c:pt>
                <c:pt idx="43137">
                  <c:v>19.850827038504175</c:v>
                </c:pt>
                <c:pt idx="43138">
                  <c:v>23.199999999999996</c:v>
                </c:pt>
                <c:pt idx="43139">
                  <c:v>26.227097325354627</c:v>
                </c:pt>
                <c:pt idx="43140">
                  <c:v>28.840142194122329</c:v>
                </c:pt>
                <c:pt idx="43141">
                  <c:v>30.959738560230093</c:v>
                </c:pt>
                <c:pt idx="43142">
                  <c:v>32.521483560661252</c:v>
                </c:pt>
                <c:pt idx="43143">
                  <c:v>33.477924363858804</c:v>
                </c:pt>
                <c:pt idx="43144">
                  <c:v>33.125999999999998</c:v>
                </c:pt>
                <c:pt idx="43145">
                  <c:v>32.626497492339062</c:v>
                </c:pt>
                <c:pt idx="43146">
                  <c:v>31.204034698146124</c:v>
                </c:pt>
                <c:pt idx="43147">
                  <c:v>29.075168683179719</c:v>
                </c:pt>
                <c:pt idx="43148">
                  <c:v>23.560856135531274</c:v>
                </c:pt>
                <c:pt idx="43149">
                  <c:v>22.037733276071311</c:v>
                </c:pt>
                <c:pt idx="43150">
                  <c:v>20.869</c:v>
                </c:pt>
                <c:pt idx="43151">
                  <c:v>19.883712271062546</c:v>
                </c:pt>
                <c:pt idx="43152">
                  <c:v>19.015656356001653</c:v>
                </c:pt>
                <c:pt idx="43153">
                  <c:v>19.589607152878497</c:v>
                </c:pt>
                <c:pt idx="43154">
                  <c:v>18.972625113655148</c:v>
                </c:pt>
                <c:pt idx="43155">
                  <c:v>18.398352233697061</c:v>
                </c:pt>
                <c:pt idx="43156">
                  <c:v>17.858983352787462</c:v>
                </c:pt>
                <c:pt idx="43157">
                  <c:v>17.348835581281232</c:v>
                </c:pt>
                <c:pt idx="43158">
                  <c:v>16.863618796533476</c:v>
                </c:pt>
                <c:pt idx="43159">
                  <c:v>14.5</c:v>
                </c:pt>
                <c:pt idx="43160">
                  <c:v>17.695126469071518</c:v>
                </c:pt>
                <c:pt idx="43161">
                  <c:v>20.793170637192304</c:v>
                </c:pt>
                <c:pt idx="43162">
                  <c:v>23.699999999999996</c:v>
                </c:pt>
                <c:pt idx="43163">
                  <c:v>26.32729201823232</c:v>
                </c:pt>
                <c:pt idx="43164">
                  <c:v>28.595217753389193</c:v>
                </c:pt>
                <c:pt idx="43165">
                  <c:v>30.43486742963367</c:v>
                </c:pt>
                <c:pt idx="43166">
                  <c:v>31.79034422246071</c:v>
                </c:pt>
                <c:pt idx="43167">
                  <c:v>32.620462655424625</c:v>
                </c:pt>
                <c:pt idx="43168">
                  <c:v>32.173999999999999</c:v>
                </c:pt>
                <c:pt idx="43169">
                  <c:v>31.746964177388318</c:v>
                </c:pt>
                <c:pt idx="43170">
                  <c:v>30.53086904245653</c:v>
                </c:pt>
                <c:pt idx="43171">
                  <c:v>28.710854055568156</c:v>
                </c:pt>
                <c:pt idx="43172">
                  <c:v>24.146327784262485</c:v>
                </c:pt>
                <c:pt idx="43173">
                  <c:v>22.84417611684853</c:v>
                </c:pt>
                <c:pt idx="43174">
                  <c:v>21.844999999999999</c:v>
                </c:pt>
                <c:pt idx="43175">
                  <c:v>21.002655568524972</c:v>
                </c:pt>
                <c:pt idx="43176">
                  <c:v>20.260535226633536</c:v>
                </c:pt>
                <c:pt idx="43177">
                  <c:v>17.46024048706213</c:v>
                </c:pt>
                <c:pt idx="43178">
                  <c:v>16.79090845663195</c:v>
                </c:pt>
                <c:pt idx="43179">
                  <c:v>16.167909392919842</c:v>
                </c:pt>
                <c:pt idx="43180">
                  <c:v>15.58277587969064</c:v>
                </c:pt>
                <c:pt idx="43181">
                  <c:v>15.029342842723278</c:v>
                </c:pt>
                <c:pt idx="43182">
                  <c:v>14.50295614896662</c:v>
                </c:pt>
                <c:pt idx="43183">
                  <c:v>16.399999999999999</c:v>
                </c:pt>
                <c:pt idx="43184">
                  <c:v>19.09154675383742</c:v>
                </c:pt>
                <c:pt idx="43185">
                  <c:v>21.701312221547862</c:v>
                </c:pt>
                <c:pt idx="43186">
                  <c:v>24.15</c:v>
                </c:pt>
                <c:pt idx="43187">
                  <c:v>26.363207950141359</c:v>
                </c:pt>
                <c:pt idx="43188">
                  <c:v>28.273688868344159</c:v>
                </c:pt>
                <c:pt idx="43189">
                  <c:v>29.823393758658796</c:v>
                </c:pt>
                <c:pt idx="43190">
                  <c:v>30.965235622181577</c:v>
                </c:pt>
                <c:pt idx="43191">
                  <c:v>31.664520171689222</c:v>
                </c:pt>
                <c:pt idx="43192">
                  <c:v>32.65</c:v>
                </c:pt>
                <c:pt idx="43193">
                  <c:v>32.186730834863688</c:v>
                </c:pt>
                <c:pt idx="43194">
                  <c:v>30.867451870301327</c:v>
                </c:pt>
                <c:pt idx="43195">
                  <c:v>28.893011369373937</c:v>
                </c:pt>
                <c:pt idx="43196">
                  <c:v>22.403591959896879</c:v>
                </c:pt>
                <c:pt idx="43197">
                  <c:v>20.990954696459923</c:v>
                </c:pt>
                <c:pt idx="43198">
                  <c:v>19.907</c:v>
                </c:pt>
                <c:pt idx="43199">
                  <c:v>18.993183919793761</c:v>
                </c:pt>
                <c:pt idx="43200">
                  <c:v>18.188095791317593</c:v>
                </c:pt>
                <c:pt idx="43201">
                  <c:v>16.102247629737064</c:v>
                </c:pt>
                <c:pt idx="43202">
                  <c:v>15.444133454565492</c:v>
                </c:pt>
                <c:pt idx="43203">
                  <c:v>14.831575715943533</c:v>
                </c:pt>
                <c:pt idx="43204">
                  <c:v>14.256248909639959</c:v>
                </c:pt>
                <c:pt idx="43205">
                  <c:v>13.712091286699982</c:v>
                </c:pt>
                <c:pt idx="43206">
                  <c:v>13.194526716302375</c:v>
                </c:pt>
                <c:pt idx="43207">
                  <c:v>14</c:v>
                </c:pt>
                <c:pt idx="43208">
                  <c:v>16.830465295970964</c:v>
                </c:pt>
                <c:pt idx="43209">
                  <c:v>19.574928336208401</c:v>
                </c:pt>
                <c:pt idx="43210">
                  <c:v>22.15</c:v>
                </c:pt>
                <c:pt idx="43211">
                  <c:v>24.47743803789059</c:v>
                </c:pt>
                <c:pt idx="43212">
                  <c:v>26.486524422839341</c:v>
                </c:pt>
                <c:pt idx="43213">
                  <c:v>28.116214081686351</c:v>
                </c:pt>
                <c:pt idx="43214">
                  <c:v>29.316989718810305</c:v>
                </c:pt>
                <c:pt idx="43215">
                  <c:v>30.052366374098991</c:v>
                </c:pt>
                <c:pt idx="43216">
                  <c:v>32.548000000000002</c:v>
                </c:pt>
                <c:pt idx="43217">
                  <c:v>32.09249512254754</c:v>
                </c:pt>
                <c:pt idx="43218">
                  <c:v>30.795326978620302</c:v>
                </c:pt>
                <c:pt idx="43219">
                  <c:v>28.853977659272697</c:v>
                </c:pt>
                <c:pt idx="43220">
                  <c:v>20.962749636546654</c:v>
                </c:pt>
                <c:pt idx="43221">
                  <c:v>19.573787857971766</c:v>
                </c:pt>
                <c:pt idx="43222">
                  <c:v>18.507999999999999</c:v>
                </c:pt>
                <c:pt idx="43223">
                  <c:v>17.609499273093306</c:v>
                </c:pt>
                <c:pt idx="43224">
                  <c:v>16.81790424174244</c:v>
                </c:pt>
                <c:pt idx="43225">
                  <c:v>15.894816679846265</c:v>
                </c:pt>
                <c:pt idx="43226">
                  <c:v>15.083391816140407</c:v>
                </c:pt>
                <c:pt idx="43227">
                  <c:v>14.328135967953106</c:v>
                </c:pt>
                <c:pt idx="43228">
                  <c:v>13.618784166999269</c:v>
                </c:pt>
                <c:pt idx="43229">
                  <c:v>12.947862552351683</c:v>
                </c:pt>
                <c:pt idx="43230">
                  <c:v>12.309728962713724</c:v>
                </c:pt>
                <c:pt idx="43231">
                  <c:v>12.7</c:v>
                </c:pt>
                <c:pt idx="43232">
                  <c:v>16.294517277705456</c:v>
                </c:pt>
                <c:pt idx="43233">
                  <c:v>19.779816966841341</c:v>
                </c:pt>
                <c:pt idx="43234">
                  <c:v>23.049999999999997</c:v>
                </c:pt>
                <c:pt idx="43235">
                  <c:v>26.005703520511361</c:v>
                </c:pt>
                <c:pt idx="43236">
                  <c:v>28.557119972562845</c:v>
                </c:pt>
                <c:pt idx="43237">
                  <c:v>30.626725858337878</c:v>
                </c:pt>
                <c:pt idx="43238">
                  <c:v>32.151637250268301</c:v>
                </c:pt>
                <c:pt idx="43239">
                  <c:v>33.085520487352703</c:v>
                </c:pt>
                <c:pt idx="43240">
                  <c:v>33.942</c:v>
                </c:pt>
                <c:pt idx="43241">
                  <c:v>33.380383190868272</c:v>
                </c:pt>
                <c:pt idx="43242">
                  <c:v>31.78103383159435</c:v>
                </c:pt>
                <c:pt idx="43243">
                  <c:v>29.387438363989634</c:v>
                </c:pt>
                <c:pt idx="43244">
                  <c:v>21.887594722333088</c:v>
                </c:pt>
                <c:pt idx="43245">
                  <c:v>20.175067983976554</c:v>
                </c:pt>
                <c:pt idx="43246">
                  <c:v>18.860999999999997</c:v>
                </c:pt>
                <c:pt idx="43247">
                  <c:v>17.753189444666177</c:v>
                </c:pt>
                <c:pt idx="43248">
                  <c:v>16.777188752602896</c:v>
                </c:pt>
                <c:pt idx="43249">
                  <c:v>18.286261915086936</c:v>
                </c:pt>
                <c:pt idx="43250">
                  <c:v>17.650583450432578</c:v>
                </c:pt>
                <c:pt idx="43251">
                  <c:v>17.058908361990913</c:v>
                </c:pt>
                <c:pt idx="43252">
                  <c:v>16.503194969538598</c:v>
                </c:pt>
                <c:pt idx="43253">
                  <c:v>15.977588174653391</c:v>
                </c:pt>
                <c:pt idx="43254">
                  <c:v>15.477667850973885</c:v>
                </c:pt>
                <c:pt idx="43255">
                  <c:v>11.7</c:v>
                </c:pt>
                <c:pt idx="43256">
                  <c:v>15.225058006638685</c:v>
                </c:pt>
                <c:pt idx="43257">
                  <c:v>18.643008909511074</c:v>
                </c:pt>
                <c:pt idx="43258">
                  <c:v>21.849999999999998</c:v>
                </c:pt>
                <c:pt idx="43259">
                  <c:v>24.748588476636748</c:v>
                </c:pt>
                <c:pt idx="43260">
                  <c:v>27.250702195315256</c:v>
                </c:pt>
                <c:pt idx="43261">
                  <c:v>29.280315696824104</c:v>
                </c:pt>
                <c:pt idx="43262">
                  <c:v>30.77576020195394</c:v>
                </c:pt>
                <c:pt idx="43263">
                  <c:v>31.691597386147823</c:v>
                </c:pt>
                <c:pt idx="43264">
                  <c:v>32.344000000000001</c:v>
                </c:pt>
                <c:pt idx="43265">
                  <c:v>31.904023697915239</c:v>
                </c:pt>
                <c:pt idx="43266">
                  <c:v>30.651077195258246</c:v>
                </c:pt>
                <c:pt idx="43267">
                  <c:v>28.775910239070221</c:v>
                </c:pt>
                <c:pt idx="43268">
                  <c:v>22.9810649898462</c:v>
                </c:pt>
                <c:pt idx="43269">
                  <c:v>21.639454180995457</c:v>
                </c:pt>
                <c:pt idx="43270">
                  <c:v>20.61</c:v>
                </c:pt>
                <c:pt idx="43271">
                  <c:v>19.742129979692397</c:v>
                </c:pt>
                <c:pt idx="43272">
                  <c:v>18.977521142592128</c:v>
                </c:pt>
                <c:pt idx="43273">
                  <c:v>17.07548572740458</c:v>
                </c:pt>
                <c:pt idx="43274">
                  <c:v>16.267800148784922</c:v>
                </c:pt>
                <c:pt idx="43275">
                  <c:v>15.516024742294338</c:v>
                </c:pt>
                <c:pt idx="43276">
                  <c:v>14.809941843649042</c:v>
                </c:pt>
                <c:pt idx="43277">
                  <c:v>14.142112033677254</c:v>
                </c:pt>
                <c:pt idx="43278">
                  <c:v>13.506919151825645</c:v>
                </c:pt>
                <c:pt idx="43279">
                  <c:v>15</c:v>
                </c:pt>
                <c:pt idx="43280">
                  <c:v>18.386139464505142</c:v>
                </c:pt>
                <c:pt idx="43281">
                  <c:v>21.669392794850541</c:v>
                </c:pt>
                <c:pt idx="43282">
                  <c:v>24.75</c:v>
                </c:pt>
                <c:pt idx="43283">
                  <c:v>27.534358388887515</c:v>
                </c:pt>
                <c:pt idx="43284">
                  <c:v>29.937866640820069</c:v>
                </c:pt>
                <c:pt idx="43285">
                  <c:v>31.887495373796554</c:v>
                </c:pt>
                <c:pt idx="43286">
                  <c:v>33.324006105325211</c:v>
                </c:pt>
                <c:pt idx="43287">
                  <c:v>34.203751183738056</c:v>
                </c:pt>
                <c:pt idx="43288">
                  <c:v>33.908000000000001</c:v>
                </c:pt>
                <c:pt idx="43289">
                  <c:v>33.34897128676289</c:v>
                </c:pt>
                <c:pt idx="43290">
                  <c:v>31.756992201034006</c:v>
                </c:pt>
                <c:pt idx="43291">
                  <c:v>29.37442712728922</c:v>
                </c:pt>
                <c:pt idx="43292">
                  <c:v>23.040647281216348</c:v>
                </c:pt>
                <c:pt idx="43293">
                  <c:v>21.33601237114717</c:v>
                </c:pt>
                <c:pt idx="43294">
                  <c:v>20.027999999999999</c:v>
                </c:pt>
                <c:pt idx="43295">
                  <c:v>18.925294562432697</c:v>
                </c:pt>
                <c:pt idx="43296">
                  <c:v>17.953791569411177</c:v>
                </c:pt>
                <c:pt idx="43297">
                  <c:v>19.883657151603053</c:v>
                </c:pt>
                <c:pt idx="43298">
                  <c:v>19.345200099189949</c:v>
                </c:pt>
                <c:pt idx="43299">
                  <c:v>18.844016494862892</c:v>
                </c:pt>
                <c:pt idx="43300">
                  <c:v>18.373294562432697</c:v>
                </c:pt>
                <c:pt idx="43301">
                  <c:v>17.928074689118169</c:v>
                </c:pt>
                <c:pt idx="43302">
                  <c:v>17.504612767883764</c:v>
                </c:pt>
                <c:pt idx="43303">
                  <c:v>12.9</c:v>
                </c:pt>
                <c:pt idx="43304">
                  <c:v>16.129856104604904</c:v>
                </c:pt>
                <c:pt idx="43305">
                  <c:v>19.261574665857438</c:v>
                </c:pt>
                <c:pt idx="43306">
                  <c:v>22.2</c:v>
                </c:pt>
                <c:pt idx="43307">
                  <c:v>24.855849540169629</c:v>
                </c:pt>
                <c:pt idx="43308">
                  <c:v>27.148426642012993</c:v>
                </c:pt>
                <c:pt idx="43309">
                  <c:v>29.008072510390562</c:v>
                </c:pt>
                <c:pt idx="43310">
                  <c:v>30.378282746617899</c:v>
                </c:pt>
                <c:pt idx="43311">
                  <c:v>31.217424206027069</c:v>
                </c:pt>
                <c:pt idx="43312">
                  <c:v>31.46</c:v>
                </c:pt>
                <c:pt idx="43313">
                  <c:v>31.08731419117526</c:v>
                </c:pt>
                <c:pt idx="43314">
                  <c:v>30.025994800689336</c:v>
                </c:pt>
                <c:pt idx="43315">
                  <c:v>28.43761808485948</c:v>
                </c:pt>
                <c:pt idx="43316">
                  <c:v>23.860431520810899</c:v>
                </c:pt>
                <c:pt idx="43317">
                  <c:v>22.724008247431446</c:v>
                </c:pt>
                <c:pt idx="43318">
                  <c:v>21.852</c:v>
                </c:pt>
                <c:pt idx="43319">
                  <c:v>21.116863041621798</c:v>
                </c:pt>
                <c:pt idx="43320">
                  <c:v>20.469194379607451</c:v>
                </c:pt>
                <c:pt idx="43321">
                  <c:v>19.850945247995121</c:v>
                </c:pt>
                <c:pt idx="43322">
                  <c:v>19.241441778944179</c:v>
                </c:pt>
                <c:pt idx="43323">
                  <c:v>18.674129782379524</c:v>
                </c:pt>
                <c:pt idx="43324">
                  <c:v>18.141298706087007</c:v>
                </c:pt>
                <c:pt idx="43325">
                  <c:v>17.637334543932369</c:v>
                </c:pt>
                <c:pt idx="43326">
                  <c:v>17.157999174757315</c:v>
                </c:pt>
                <c:pt idx="43327">
                  <c:v>17.100000000000001</c:v>
                </c:pt>
                <c:pt idx="43328">
                  <c:v>19.861006024904192</c:v>
                </c:pt>
                <c:pt idx="43329">
                  <c:v>22.538120278878132</c:v>
                </c:pt>
                <c:pt idx="43330">
                  <c:v>25.05</c:v>
                </c:pt>
                <c:pt idx="43331">
                  <c:v>27.320322994015974</c:v>
                </c:pt>
                <c:pt idx="43332">
                  <c:v>29.280106645591751</c:v>
                </c:pt>
                <c:pt idx="43333">
                  <c:v>30.869803920172572</c:v>
                </c:pt>
                <c:pt idx="43334">
                  <c:v>32.041112670495941</c:v>
                </c:pt>
                <c:pt idx="43335">
                  <c:v>32.758443272894105</c:v>
                </c:pt>
                <c:pt idx="43336">
                  <c:v>32.106000000000002</c:v>
                </c:pt>
                <c:pt idx="43337">
                  <c:v>31.684140369177552</c:v>
                </c:pt>
                <c:pt idx="43338">
                  <c:v>30.482785781335849</c:v>
                </c:pt>
                <c:pt idx="43339">
                  <c:v>28.68483158216733</c:v>
                </c:pt>
                <c:pt idx="43340">
                  <c:v>24.352432902029001</c:v>
                </c:pt>
                <c:pt idx="43341">
                  <c:v>23.066064891189761</c:v>
                </c:pt>
                <c:pt idx="43342">
                  <c:v>22.079000000000001</c:v>
                </c:pt>
                <c:pt idx="43343">
                  <c:v>21.246865804058004</c:v>
                </c:pt>
                <c:pt idx="43344">
                  <c:v>20.513740860250099</c:v>
                </c:pt>
                <c:pt idx="43345">
                  <c:v>18.741650008928119</c:v>
                </c:pt>
                <c:pt idx="43346">
                  <c:v>18.191975101256407</c:v>
                </c:pt>
                <c:pt idx="43347">
                  <c:v>17.680350171839201</c:v>
                </c:pt>
                <c:pt idx="43348">
                  <c:v>17.199821532483377</c:v>
                </c:pt>
                <c:pt idx="43349">
                  <c:v>16.745326245141463</c:v>
                </c:pt>
                <c:pt idx="43350">
                  <c:v>16.313042200548008</c:v>
                </c:pt>
                <c:pt idx="43351">
                  <c:v>16.7</c:v>
                </c:pt>
                <c:pt idx="43352">
                  <c:v>19.11370966957033</c:v>
                </c:pt>
                <c:pt idx="43353">
                  <c:v>21.454079992226795</c:v>
                </c:pt>
                <c:pt idx="43354">
                  <c:v>23.65</c:v>
                </c:pt>
                <c:pt idx="43355">
                  <c:v>25.634747774642896</c:v>
                </c:pt>
                <c:pt idx="43356">
                  <c:v>27.348017759353795</c:v>
                </c:pt>
                <c:pt idx="43357">
                  <c:v>28.737753112603698</c:v>
                </c:pt>
                <c:pt idx="43358">
                  <c:v>29.761727428924125</c:v>
                </c:pt>
                <c:pt idx="43359">
                  <c:v>30.388827766869692</c:v>
                </c:pt>
                <c:pt idx="43360">
                  <c:v>31.562000000000001</c:v>
                </c:pt>
                <c:pt idx="43361">
                  <c:v>31.181549903491412</c:v>
                </c:pt>
                <c:pt idx="43362">
                  <c:v>30.098119692370364</c:v>
                </c:pt>
                <c:pt idx="43363">
                  <c:v>28.47665179496072</c:v>
                </c:pt>
                <c:pt idx="43364">
                  <c:v>22.801273844161127</c:v>
                </c:pt>
                <c:pt idx="43365">
                  <c:v>21.641175085919599</c:v>
                </c:pt>
                <c:pt idx="43366">
                  <c:v>20.751000000000001</c:v>
                </c:pt>
                <c:pt idx="43367">
                  <c:v>20.00054768832225</c:v>
                </c:pt>
                <c:pt idx="43368">
                  <c:v>19.339385929182605</c:v>
                </c:pt>
                <c:pt idx="43369">
                  <c:v>20.237564296828879</c:v>
                </c:pt>
                <c:pt idx="43370">
                  <c:v>19.55327512605389</c:v>
                </c:pt>
                <c:pt idx="43371">
                  <c:v>18.916354295554925</c:v>
                </c:pt>
                <c:pt idx="43372">
                  <c:v>18.318145173091551</c:v>
                </c:pt>
                <c:pt idx="43373">
                  <c:v>17.752344917421006</c:v>
                </c:pt>
                <c:pt idx="43374">
                  <c:v>17.214195392518945</c:v>
                </c:pt>
                <c:pt idx="43375">
                  <c:v>15.9</c:v>
                </c:pt>
                <c:pt idx="43376">
                  <c:v>19.216680193438371</c:v>
                </c:pt>
                <c:pt idx="43377">
                  <c:v>22.432584737520273</c:v>
                </c:pt>
                <c:pt idx="43378">
                  <c:v>25.45</c:v>
                </c:pt>
                <c:pt idx="43379">
                  <c:v>28.177243345012901</c:v>
                </c:pt>
                <c:pt idx="43380">
                  <c:v>30.531448863572482</c:v>
                </c:pt>
                <c:pt idx="43381">
                  <c:v>32.441085212282779</c:v>
                </c:pt>
                <c:pt idx="43382">
                  <c:v>33.848129057010851</c:v>
                </c:pt>
                <c:pt idx="43383">
                  <c:v>34.709828082533178</c:v>
                </c:pt>
                <c:pt idx="43384">
                  <c:v>32.786000000000001</c:v>
                </c:pt>
                <c:pt idx="43385">
                  <c:v>32.312378451285227</c:v>
                </c:pt>
                <c:pt idx="43386">
                  <c:v>30.963618392542699</c:v>
                </c:pt>
                <c:pt idx="43387">
                  <c:v>28.945056316175588</c:v>
                </c:pt>
                <c:pt idx="43388">
                  <c:v>25.291381724363848</c:v>
                </c:pt>
                <c:pt idx="43389">
                  <c:v>23.847177147777462</c:v>
                </c:pt>
                <c:pt idx="43390">
                  <c:v>22.738999999999997</c:v>
                </c:pt>
                <c:pt idx="43391">
                  <c:v>21.804763448727698</c:v>
                </c:pt>
                <c:pt idx="43392">
                  <c:v>20.981684524084468</c:v>
                </c:pt>
                <c:pt idx="43393">
                  <c:v>21.557635723578244</c:v>
                </c:pt>
                <c:pt idx="43394">
                  <c:v>20.985525105389321</c:v>
                </c:pt>
                <c:pt idx="43395">
                  <c:v>20.453017525791822</c:v>
                </c:pt>
                <c:pt idx="43396">
                  <c:v>19.95287547258474</c:v>
                </c:pt>
                <c:pt idx="43397">
                  <c:v>19.479829357188052</c:v>
                </c:pt>
                <c:pt idx="43398">
                  <c:v>19.029901065876501</c:v>
                </c:pt>
                <c:pt idx="43399">
                  <c:v>16.7</c:v>
                </c:pt>
                <c:pt idx="43400">
                  <c:v>19.686748655871202</c:v>
                </c:pt>
                <c:pt idx="43401">
                  <c:v>22.582746465201502</c:v>
                </c:pt>
                <c:pt idx="43402">
                  <c:v>25.299999999999997</c:v>
                </c:pt>
                <c:pt idx="43403">
                  <c:v>27.755946886608474</c:v>
                </c:pt>
                <c:pt idx="43404">
                  <c:v>29.875964421646422</c:v>
                </c:pt>
                <c:pt idx="43405">
                  <c:v>31.595636945092345</c:v>
                </c:pt>
                <c:pt idx="43406">
                  <c:v>32.862713077517625</c:v>
                </c:pt>
                <c:pt idx="43407">
                  <c:v>33.638693351809977</c:v>
                </c:pt>
                <c:pt idx="43408">
                  <c:v>31.765999999999998</c:v>
                </c:pt>
                <c:pt idx="43409">
                  <c:v>31.370021328123713</c:v>
                </c:pt>
                <c:pt idx="43410">
                  <c:v>30.242369475732421</c:v>
                </c:pt>
                <c:pt idx="43411">
                  <c:v>28.554719215163196</c:v>
                </c:pt>
                <c:pt idx="43412">
                  <c:v>25.782958490861581</c:v>
                </c:pt>
                <c:pt idx="43413">
                  <c:v>24.575508762895911</c:v>
                </c:pt>
                <c:pt idx="43414">
                  <c:v>23.649000000000001</c:v>
                </c:pt>
                <c:pt idx="43415">
                  <c:v>22.867916981723159</c:v>
                </c:pt>
                <c:pt idx="43416">
                  <c:v>22.179769028332917</c:v>
                </c:pt>
                <c:pt idx="43417">
                  <c:v>21.234959533344995</c:v>
                </c:pt>
                <c:pt idx="43418">
                  <c:v>20.647891774811264</c:v>
                </c:pt>
                <c:pt idx="43419">
                  <c:v>20.101462428426899</c:v>
                </c:pt>
                <c:pt idx="43420">
                  <c:v>19.588244765985646</c:v>
                </c:pt>
                <c:pt idx="43421">
                  <c:v>19.102831431885779</c:v>
                </c:pt>
                <c:pt idx="43422">
                  <c:v>18.641140309428824</c:v>
                </c:pt>
                <c:pt idx="43423">
                  <c:v>18.600000000000001</c:v>
                </c:pt>
                <c:pt idx="43424">
                  <c:v>21.256817118304035</c:v>
                </c:pt>
                <c:pt idx="43425">
                  <c:v>23.832908192882734</c:v>
                </c:pt>
                <c:pt idx="43426">
                  <c:v>26.25</c:v>
                </c:pt>
                <c:pt idx="43427">
                  <c:v>28.434650428204051</c:v>
                </c:pt>
                <c:pt idx="43428">
                  <c:v>30.320479979720361</c:v>
                </c:pt>
                <c:pt idx="43429">
                  <c:v>31.850188677901912</c:v>
                </c:pt>
                <c:pt idx="43430">
                  <c:v>32.977297098024394</c:v>
                </c:pt>
                <c:pt idx="43431">
                  <c:v>33.667558621086783</c:v>
                </c:pt>
                <c:pt idx="43432">
                  <c:v>31.902000000000001</c:v>
                </c:pt>
                <c:pt idx="43433">
                  <c:v>31.495668944545251</c:v>
                </c:pt>
                <c:pt idx="43434">
                  <c:v>30.338535997973793</c:v>
                </c:pt>
                <c:pt idx="43435">
                  <c:v>28.606764161964851</c:v>
                </c:pt>
                <c:pt idx="43436">
                  <c:v>25.570748255328546</c:v>
                </c:pt>
                <c:pt idx="43437">
                  <c:v>24.331731214213448</c:v>
                </c:pt>
                <c:pt idx="43438">
                  <c:v>23.381</c:v>
                </c:pt>
                <c:pt idx="43439">
                  <c:v>22.579496510657094</c:v>
                </c:pt>
                <c:pt idx="43440">
                  <c:v>21.87335776109979</c:v>
                </c:pt>
                <c:pt idx="43441">
                  <c:v>20.514888106595631</c:v>
                </c:pt>
                <c:pt idx="43442">
                  <c:v>19.815641795475834</c:v>
                </c:pt>
                <c:pt idx="43443">
                  <c:v>19.164799198190003</c:v>
                </c:pt>
                <c:pt idx="43444">
                  <c:v>18.553514466492459</c:v>
                </c:pt>
                <c:pt idx="43445">
                  <c:v>17.97534699211873</c:v>
                </c:pt>
                <c:pt idx="43446">
                  <c:v>17.425434636071273</c:v>
                </c:pt>
                <c:pt idx="43447">
                  <c:v>18.2</c:v>
                </c:pt>
                <c:pt idx="43448">
                  <c:v>21.221478291404587</c:v>
                </c:pt>
                <c:pt idx="43449">
                  <c:v>24.151150493866638</c:v>
                </c:pt>
                <c:pt idx="43450">
                  <c:v>26.9</c:v>
                </c:pt>
                <c:pt idx="43451">
                  <c:v>29.384504408545784</c:v>
                </c:pt>
                <c:pt idx="43452">
                  <c:v>31.529173310270217</c:v>
                </c:pt>
                <c:pt idx="43453">
                  <c:v>33.268842025849231</c:v>
                </c:pt>
                <c:pt idx="43454">
                  <c:v>34.550651601674801</c:v>
                </c:pt>
                <c:pt idx="43455">
                  <c:v>35.335654902412422</c:v>
                </c:pt>
                <c:pt idx="43456">
                  <c:v>32.921999999999997</c:v>
                </c:pt>
                <c:pt idx="43457">
                  <c:v>32.438026067706758</c:v>
                </c:pt>
                <c:pt idx="43458">
                  <c:v>31.059784914784071</c:v>
                </c:pt>
                <c:pt idx="43459">
                  <c:v>28.997101262977242</c:v>
                </c:pt>
                <c:pt idx="43460">
                  <c:v>25.679171488830818</c:v>
                </c:pt>
                <c:pt idx="43461">
                  <c:v>24.203399599095</c:v>
                </c:pt>
                <c:pt idx="43462">
                  <c:v>23.070999999999998</c:v>
                </c:pt>
                <c:pt idx="43463">
                  <c:v>22.116342977661638</c:v>
                </c:pt>
                <c:pt idx="43464">
                  <c:v>21.275273256851342</c:v>
                </c:pt>
                <c:pt idx="43465">
                  <c:v>20.68365715160305</c:v>
                </c:pt>
                <c:pt idx="43466">
                  <c:v>20.145200099189946</c:v>
                </c:pt>
                <c:pt idx="43467">
                  <c:v>19.644016494862889</c:v>
                </c:pt>
                <c:pt idx="43468">
                  <c:v>19.173294562432694</c:v>
                </c:pt>
                <c:pt idx="43469">
                  <c:v>18.728074689118166</c:v>
                </c:pt>
                <c:pt idx="43470">
                  <c:v>18.304612767883761</c:v>
                </c:pt>
                <c:pt idx="43471">
                  <c:v>16.899999999999999</c:v>
                </c:pt>
                <c:pt idx="43472">
                  <c:v>19.574181936070726</c:v>
                </c:pt>
                <c:pt idx="43473">
                  <c:v>22.167110207215295</c:v>
                </c:pt>
                <c:pt idx="43474">
                  <c:v>24.599999999999998</c:v>
                </c:pt>
                <c:pt idx="43475">
                  <c:v>26.798929189172704</c:v>
                </c:pt>
                <c:pt idx="43476">
                  <c:v>28.697084424032258</c:v>
                </c:pt>
                <c:pt idx="43477">
                  <c:v>30.236791218280352</c:v>
                </c:pt>
                <c:pt idx="43478">
                  <c:v>31.371266360102986</c:v>
                </c:pt>
                <c:pt idx="43479">
                  <c:v>32.066039396388</c:v>
                </c:pt>
                <c:pt idx="43480">
                  <c:v>31.46</c:v>
                </c:pt>
                <c:pt idx="43481">
                  <c:v>31.08731419117526</c:v>
                </c:pt>
                <c:pt idx="43482">
                  <c:v>30.025994800689336</c:v>
                </c:pt>
                <c:pt idx="43483">
                  <c:v>28.43761808485948</c:v>
                </c:pt>
                <c:pt idx="43484">
                  <c:v>24.660431520810896</c:v>
                </c:pt>
                <c:pt idx="43485">
                  <c:v>23.524008247431443</c:v>
                </c:pt>
                <c:pt idx="43486">
                  <c:v>22.651999999999997</c:v>
                </c:pt>
                <c:pt idx="43487">
                  <c:v>21.916863041621795</c:v>
                </c:pt>
                <c:pt idx="43488">
                  <c:v>21.269194379607448</c:v>
                </c:pt>
                <c:pt idx="43489">
                  <c:v>22.16693096264525</c:v>
                </c:pt>
                <c:pt idx="43490">
                  <c:v>21.534991783077089</c:v>
                </c:pt>
                <c:pt idx="43491">
                  <c:v>20.946797136332144</c:v>
                </c:pt>
                <c:pt idx="43492">
                  <c:v>20.39435264618837</c:v>
                </c:pt>
                <c:pt idx="43493">
                  <c:v>19.871837655978958</c:v>
                </c:pt>
                <c:pt idx="43494">
                  <c:v>19.374858040085805</c:v>
                </c:pt>
                <c:pt idx="43495">
                  <c:v>17.899999999999999</c:v>
                </c:pt>
                <c:pt idx="43496">
                  <c:v>21.00830238023805</c:v>
                </c:pt>
                <c:pt idx="43497">
                  <c:v>24.022160565529468</c:v>
                </c:pt>
                <c:pt idx="43498">
                  <c:v>26.849999999999994</c:v>
                </c:pt>
                <c:pt idx="43499">
                  <c:v>29.405898213389051</c:v>
                </c:pt>
                <c:pt idx="43500">
                  <c:v>31.612195531829705</c:v>
                </c:pt>
                <c:pt idx="43501">
                  <c:v>33.401854727741451</c:v>
                </c:pt>
                <c:pt idx="43502">
                  <c:v>34.720497912067756</c:v>
                </c:pt>
                <c:pt idx="43503">
                  <c:v>35.52805877891852</c:v>
                </c:pt>
                <c:pt idx="43504">
                  <c:v>32.31</c:v>
                </c:pt>
                <c:pt idx="43505">
                  <c:v>31.872611793809853</c:v>
                </c:pt>
                <c:pt idx="43506">
                  <c:v>30.627035564697902</c:v>
                </c:pt>
                <c:pt idx="43507">
                  <c:v>28.762899002369807</c:v>
                </c:pt>
                <c:pt idx="43508">
                  <c:v>26.834117548729456</c:v>
                </c:pt>
                <c:pt idx="43509">
                  <c:v>25.500398568166069</c:v>
                </c:pt>
                <c:pt idx="43510">
                  <c:v>24.476999999999997</c:v>
                </c:pt>
                <c:pt idx="43511">
                  <c:v>23.614235097458913</c:v>
                </c:pt>
                <c:pt idx="43512">
                  <c:v>22.854123959400411</c:v>
                </c:pt>
                <c:pt idx="43513">
                  <c:v>21.150945247995121</c:v>
                </c:pt>
                <c:pt idx="43514">
                  <c:v>20.541441778944176</c:v>
                </c:pt>
                <c:pt idx="43515">
                  <c:v>19.974129782379521</c:v>
                </c:pt>
                <c:pt idx="43516">
                  <c:v>19.441298706087007</c:v>
                </c:pt>
                <c:pt idx="43517">
                  <c:v>18.937334543932369</c:v>
                </c:pt>
                <c:pt idx="43518">
                  <c:v>18.457999174757312</c:v>
                </c:pt>
                <c:pt idx="43519">
                  <c:v>18.899999999999999</c:v>
                </c:pt>
                <c:pt idx="43520">
                  <c:v>21.574181936070726</c:v>
                </c:pt>
                <c:pt idx="43521">
                  <c:v>24.167110207215295</c:v>
                </c:pt>
                <c:pt idx="43522">
                  <c:v>26.599999999999998</c:v>
                </c:pt>
                <c:pt idx="43523">
                  <c:v>28.798929189172704</c:v>
                </c:pt>
                <c:pt idx="43524">
                  <c:v>30.697084424032258</c:v>
                </c:pt>
                <c:pt idx="43525">
                  <c:v>32.236791218280352</c:v>
                </c:pt>
                <c:pt idx="43526">
                  <c:v>33.371266360102986</c:v>
                </c:pt>
                <c:pt idx="43527">
                  <c:v>34.066039396388</c:v>
                </c:pt>
                <c:pt idx="43528">
                  <c:v>32.106000000000002</c:v>
                </c:pt>
                <c:pt idx="43529">
                  <c:v>31.684140369177552</c:v>
                </c:pt>
                <c:pt idx="43530">
                  <c:v>30.482785781335849</c:v>
                </c:pt>
                <c:pt idx="43531">
                  <c:v>28.68483158216733</c:v>
                </c:pt>
                <c:pt idx="43532">
                  <c:v>25.652432902028998</c:v>
                </c:pt>
                <c:pt idx="43533">
                  <c:v>24.366064891189758</c:v>
                </c:pt>
                <c:pt idx="43534">
                  <c:v>23.378999999999998</c:v>
                </c:pt>
                <c:pt idx="43535">
                  <c:v>22.546865804058005</c:v>
                </c:pt>
                <c:pt idx="43536">
                  <c:v>21.8137408602501</c:v>
                </c:pt>
                <c:pt idx="43537">
                  <c:v>23.067671436952924</c:v>
                </c:pt>
                <c:pt idx="43538">
                  <c:v>22.551650095057035</c:v>
                </c:pt>
                <c:pt idx="43539">
                  <c:v>22.071349140910268</c:v>
                </c:pt>
                <c:pt idx="43540">
                  <c:v>21.62024062233133</c:v>
                </c:pt>
                <c:pt idx="43541">
                  <c:v>21.193571577071573</c:v>
                </c:pt>
                <c:pt idx="43542">
                  <c:v>20.78775390255527</c:v>
                </c:pt>
                <c:pt idx="43543">
                  <c:v>18</c:v>
                </c:pt>
                <c:pt idx="43544">
                  <c:v>20.813100478204273</c:v>
                </c:pt>
                <c:pt idx="43545">
                  <c:v>23.540726321875834</c:v>
                </c:pt>
                <c:pt idx="43546">
                  <c:v>26.1</c:v>
                </c:pt>
                <c:pt idx="43547">
                  <c:v>28.413159276921938</c:v>
                </c:pt>
                <c:pt idx="43548">
                  <c:v>30.409919978527448</c:v>
                </c:pt>
                <c:pt idx="43549">
                  <c:v>32.029611541307908</c:v>
                </c:pt>
                <c:pt idx="43550">
                  <c:v>33.223020456731717</c:v>
                </c:pt>
                <c:pt idx="43551">
                  <c:v>33.953885598797768</c:v>
                </c:pt>
                <c:pt idx="43552">
                  <c:v>31.256</c:v>
                </c:pt>
                <c:pt idx="43553">
                  <c:v>30.898842766542955</c:v>
                </c:pt>
                <c:pt idx="43554">
                  <c:v>29.881745017327283</c:v>
                </c:pt>
                <c:pt idx="43555">
                  <c:v>28.359550664657</c:v>
                </c:pt>
                <c:pt idx="43556">
                  <c:v>26.878746874110444</c:v>
                </c:pt>
                <c:pt idx="43557">
                  <c:v>25.789674570455137</c:v>
                </c:pt>
                <c:pt idx="43558">
                  <c:v>24.954000000000001</c:v>
                </c:pt>
                <c:pt idx="43559">
                  <c:v>24.249493748220889</c:v>
                </c:pt>
                <c:pt idx="43560">
                  <c:v>23.628811280457139</c:v>
                </c:pt>
                <c:pt idx="43561">
                  <c:v>21.118973818694865</c:v>
                </c:pt>
                <c:pt idx="43562">
                  <c:v>20.554341770678349</c:v>
                </c:pt>
                <c:pt idx="43563">
                  <c:v>20.028795074474282</c:v>
                </c:pt>
                <c:pt idx="43564">
                  <c:v>19.535190825884282</c:v>
                </c:pt>
                <c:pt idx="43565">
                  <c:v>19.068328319839189</c:v>
                </c:pt>
                <c:pt idx="43566">
                  <c:v>18.624281444100333</c:v>
                </c:pt>
                <c:pt idx="43567">
                  <c:v>20.399999999999999</c:v>
                </c:pt>
                <c:pt idx="43568">
                  <c:v>22.640061491903399</c:v>
                </c:pt>
                <c:pt idx="43569">
                  <c:v>24.812059848901125</c:v>
                </c:pt>
                <c:pt idx="43570">
                  <c:v>26.849999999999998</c:v>
                </c:pt>
                <c:pt idx="43571">
                  <c:v>28.691960164956356</c:v>
                </c:pt>
                <c:pt idx="43572">
                  <c:v>30.281973316234811</c:v>
                </c:pt>
                <c:pt idx="43573">
                  <c:v>31.571727708819253</c:v>
                </c:pt>
                <c:pt idx="43574">
                  <c:v>32.522034808138216</c:v>
                </c:pt>
                <c:pt idx="43575">
                  <c:v>33.104020013857479</c:v>
                </c:pt>
                <c:pt idx="43576">
                  <c:v>31.698</c:v>
                </c:pt>
                <c:pt idx="43577">
                  <c:v>31.307197519912947</c:v>
                </c:pt>
                <c:pt idx="43578">
                  <c:v>30.194286214611736</c:v>
                </c:pt>
                <c:pt idx="43579">
                  <c:v>28.528696741762371</c:v>
                </c:pt>
                <c:pt idx="43580">
                  <c:v>25.289063608628091</c:v>
                </c:pt>
                <c:pt idx="43581">
                  <c:v>24.097397537237139</c:v>
                </c:pt>
                <c:pt idx="43582">
                  <c:v>23.183</c:v>
                </c:pt>
                <c:pt idx="43583">
                  <c:v>22.412127217256188</c:v>
                </c:pt>
                <c:pt idx="43584">
                  <c:v>21.732974661949477</c:v>
                </c:pt>
                <c:pt idx="43585">
                  <c:v>20.015628580903307</c:v>
                </c:pt>
                <c:pt idx="43586">
                  <c:v>19.432300107455777</c:v>
                </c:pt>
                <c:pt idx="43587">
                  <c:v>18.889351202768133</c:v>
                </c:pt>
                <c:pt idx="43588">
                  <c:v>18.379402442635417</c:v>
                </c:pt>
                <c:pt idx="43589">
                  <c:v>17.897080913211347</c:v>
                </c:pt>
                <c:pt idx="43590">
                  <c:v>17.438330498540743</c:v>
                </c:pt>
                <c:pt idx="43591">
                  <c:v>18.2</c:v>
                </c:pt>
                <c:pt idx="43592">
                  <c:v>20.700533758403797</c:v>
                </c:pt>
                <c:pt idx="43593">
                  <c:v>23.12509006388963</c:v>
                </c:pt>
                <c:pt idx="43594">
                  <c:v>25.4</c:v>
                </c:pt>
                <c:pt idx="43595">
                  <c:v>27.456141579486165</c:v>
                </c:pt>
                <c:pt idx="43596">
                  <c:v>29.231039980913284</c:v>
                </c:pt>
                <c:pt idx="43597">
                  <c:v>30.670765814495915</c:v>
                </c:pt>
                <c:pt idx="43598">
                  <c:v>31.731573739317081</c:v>
                </c:pt>
                <c:pt idx="43599">
                  <c:v>32.381231643375799</c:v>
                </c:pt>
                <c:pt idx="43600">
                  <c:v>31.868000000000002</c:v>
                </c:pt>
                <c:pt idx="43601">
                  <c:v>31.464257040439868</c:v>
                </c:pt>
                <c:pt idx="43602">
                  <c:v>30.314494367413449</c:v>
                </c:pt>
                <c:pt idx="43603">
                  <c:v>28.59375292526444</c:v>
                </c:pt>
                <c:pt idx="43604">
                  <c:v>24.323800814211808</c:v>
                </c:pt>
                <c:pt idx="43605">
                  <c:v>23.092675601384066</c:v>
                </c:pt>
                <c:pt idx="43606">
                  <c:v>22.148</c:v>
                </c:pt>
                <c:pt idx="43607">
                  <c:v>21.351601628423612</c:v>
                </c:pt>
                <c:pt idx="43608">
                  <c:v>20.649960577908072</c:v>
                </c:pt>
                <c:pt idx="43609">
                  <c:v>22.151685722302798</c:v>
                </c:pt>
                <c:pt idx="43610">
                  <c:v>21.658100090924119</c:v>
                </c:pt>
                <c:pt idx="43611">
                  <c:v>21.19868178695765</c:v>
                </c:pt>
                <c:pt idx="43612">
                  <c:v>20.767186682229969</c:v>
                </c:pt>
                <c:pt idx="43613">
                  <c:v>20.35906846502499</c:v>
                </c:pt>
                <c:pt idx="43614">
                  <c:v>19.970895037226782</c:v>
                </c:pt>
                <c:pt idx="43615">
                  <c:v>17</c:v>
                </c:pt>
                <c:pt idx="43616">
                  <c:v>19.7436412071375</c:v>
                </c:pt>
                <c:pt idx="43617">
                  <c:v>22.403918264545567</c:v>
                </c:pt>
                <c:pt idx="43618">
                  <c:v>24.9</c:v>
                </c:pt>
                <c:pt idx="43619">
                  <c:v>27.156044233047318</c:v>
                </c:pt>
                <c:pt idx="43620">
                  <c:v>29.103502201279852</c:v>
                </c:pt>
                <c:pt idx="43621">
                  <c:v>30.683201379794127</c:v>
                </c:pt>
                <c:pt idx="43622">
                  <c:v>31.847143408417349</c:v>
                </c:pt>
                <c:pt idx="43623">
                  <c:v>32.559962497592885</c:v>
                </c:pt>
                <c:pt idx="43624">
                  <c:v>31.052</c:v>
                </c:pt>
                <c:pt idx="43625">
                  <c:v>30.710371341910655</c:v>
                </c:pt>
                <c:pt idx="43626">
                  <c:v>29.737495233965227</c:v>
                </c:pt>
                <c:pt idx="43627">
                  <c:v>28.281483244454524</c:v>
                </c:pt>
                <c:pt idx="43628">
                  <c:v>25.797062227409988</c:v>
                </c:pt>
                <c:pt idx="43629">
                  <c:v>24.755340893478824</c:v>
                </c:pt>
                <c:pt idx="43630">
                  <c:v>23.956</c:v>
                </c:pt>
                <c:pt idx="43631">
                  <c:v>23.282124454819979</c:v>
                </c:pt>
                <c:pt idx="43632">
                  <c:v>22.688428181306829</c:v>
                </c:pt>
                <c:pt idx="43633">
                  <c:v>21.880311913811493</c:v>
                </c:pt>
                <c:pt idx="43634">
                  <c:v>21.323158435967379</c:v>
                </c:pt>
                <c:pt idx="43635">
                  <c:v>20.804572623156741</c:v>
                </c:pt>
                <c:pt idx="43636">
                  <c:v>20.31750617918383</c:v>
                </c:pt>
                <c:pt idx="43637">
                  <c:v>19.856827282490329</c:v>
                </c:pt>
                <c:pt idx="43638">
                  <c:v>19.418661822324172</c:v>
                </c:pt>
                <c:pt idx="43639">
                  <c:v>19.600000000000001</c:v>
                </c:pt>
                <c:pt idx="43640">
                  <c:v>22.083168940637105</c:v>
                </c:pt>
                <c:pt idx="43641">
                  <c:v>24.490888049557064</c:v>
                </c:pt>
                <c:pt idx="43642">
                  <c:v>26.75</c:v>
                </c:pt>
                <c:pt idx="43643">
                  <c:v>28.791862818517512</c:v>
                </c:pt>
                <c:pt idx="43644">
                  <c:v>30.554435536601385</c:v>
                </c:pt>
                <c:pt idx="43645">
                  <c:v>31.984163274117471</c:v>
                </c:pt>
                <c:pt idx="43646">
                  <c:v>33.037604477238489</c:v>
                </c:pt>
                <c:pt idx="43647">
                  <c:v>33.682750868074571</c:v>
                </c:pt>
                <c:pt idx="43648">
                  <c:v>31.63</c:v>
                </c:pt>
                <c:pt idx="43649">
                  <c:v>31.244373711702178</c:v>
                </c:pt>
                <c:pt idx="43650">
                  <c:v>30.146202953491049</c:v>
                </c:pt>
                <c:pt idx="43651">
                  <c:v>28.502674268361545</c:v>
                </c:pt>
                <c:pt idx="43652">
                  <c:v>25.99516872639461</c:v>
                </c:pt>
                <c:pt idx="43653">
                  <c:v>24.81928631157837</c:v>
                </c:pt>
                <c:pt idx="43654">
                  <c:v>23.917000000000002</c:v>
                </c:pt>
                <c:pt idx="43655">
                  <c:v>23.15633745278922</c:v>
                </c:pt>
                <c:pt idx="43656">
                  <c:v>22.486180295566044</c:v>
                </c:pt>
                <c:pt idx="43657">
                  <c:v>23.002988104044739</c:v>
                </c:pt>
                <c:pt idx="43658">
                  <c:v>22.460791766545434</c:v>
                </c:pt>
                <c:pt idx="43659">
                  <c:v>21.956127720521661</c:v>
                </c:pt>
                <c:pt idx="43660">
                  <c:v>21.482136885782921</c:v>
                </c:pt>
                <c:pt idx="43661">
                  <c:v>21.033825207792599</c:v>
                </c:pt>
                <c:pt idx="43662">
                  <c:v>20.607422578771843</c:v>
                </c:pt>
                <c:pt idx="43663">
                  <c:v>19</c:v>
                </c:pt>
                <c:pt idx="43664">
                  <c:v>21.726276389370806</c:v>
                </c:pt>
                <c:pt idx="43665">
                  <c:v>24.369716250212999</c:v>
                </c:pt>
                <c:pt idx="43666">
                  <c:v>26.85</c:v>
                </c:pt>
                <c:pt idx="43667">
                  <c:v>29.09176547207867</c:v>
                </c:pt>
                <c:pt idx="43668">
                  <c:v>31.026897756967955</c:v>
                </c:pt>
                <c:pt idx="43669">
                  <c:v>32.596598839415691</c:v>
                </c:pt>
                <c:pt idx="43670">
                  <c:v>33.753174146338765</c:v>
                </c:pt>
                <c:pt idx="43671">
                  <c:v>34.461481722291666</c:v>
                </c:pt>
                <c:pt idx="43672">
                  <c:v>31.494</c:v>
                </c:pt>
                <c:pt idx="43673">
                  <c:v>31.118726095280643</c:v>
                </c:pt>
                <c:pt idx="43674">
                  <c:v>30.05003643124968</c:v>
                </c:pt>
                <c:pt idx="43675">
                  <c:v>28.450629321559894</c:v>
                </c:pt>
                <c:pt idx="43676">
                  <c:v>27.007378961927643</c:v>
                </c:pt>
                <c:pt idx="43677">
                  <c:v>25.86306386026083</c:v>
                </c:pt>
                <c:pt idx="43678">
                  <c:v>24.984999999999999</c:v>
                </c:pt>
                <c:pt idx="43679">
                  <c:v>24.244757923855282</c:v>
                </c:pt>
                <c:pt idx="43680">
                  <c:v>23.592591562799171</c:v>
                </c:pt>
                <c:pt idx="43681">
                  <c:v>22.282916677295376</c:v>
                </c:pt>
                <c:pt idx="43682">
                  <c:v>21.628541787210004</c:v>
                </c:pt>
                <c:pt idx="43683">
                  <c:v>21.019464490284761</c:v>
                </c:pt>
                <c:pt idx="43684">
                  <c:v>20.447406586289731</c:v>
                </c:pt>
                <c:pt idx="43685">
                  <c:v>19.906340768025551</c:v>
                </c:pt>
                <c:pt idx="43686">
                  <c:v>19.391716905414292</c:v>
                </c:pt>
                <c:pt idx="43687">
                  <c:v>20.2</c:v>
                </c:pt>
                <c:pt idx="43688">
                  <c:v>23.013100478204272</c:v>
                </c:pt>
                <c:pt idx="43689">
                  <c:v>25.740726321875833</c:v>
                </c:pt>
                <c:pt idx="43690">
                  <c:v>28.299999999999997</c:v>
                </c:pt>
                <c:pt idx="43691">
                  <c:v>30.613159276921934</c:v>
                </c:pt>
                <c:pt idx="43692">
                  <c:v>32.609919978527444</c:v>
                </c:pt>
                <c:pt idx="43693">
                  <c:v>34.229611541307904</c:v>
                </c:pt>
                <c:pt idx="43694">
                  <c:v>35.423020456731713</c:v>
                </c:pt>
                <c:pt idx="43695">
                  <c:v>36.153885598797771</c:v>
                </c:pt>
                <c:pt idx="43696">
                  <c:v>32.513999999999996</c:v>
                </c:pt>
                <c:pt idx="43697">
                  <c:v>32.061083218442157</c:v>
                </c:pt>
                <c:pt idx="43698">
                  <c:v>30.771285348059958</c:v>
                </c:pt>
                <c:pt idx="43699">
                  <c:v>28.840966422572286</c:v>
                </c:pt>
                <c:pt idx="43700">
                  <c:v>27.115802195429911</c:v>
                </c:pt>
                <c:pt idx="43701">
                  <c:v>25.734732245142382</c:v>
                </c:pt>
                <c:pt idx="43702">
                  <c:v>24.674999999999997</c:v>
                </c:pt>
                <c:pt idx="43703">
                  <c:v>23.781604390859819</c:v>
                </c:pt>
                <c:pt idx="43704">
                  <c:v>22.99450705855072</c:v>
                </c:pt>
                <c:pt idx="43705">
                  <c:v>20.316369055210984</c:v>
                </c:pt>
                <c:pt idx="43706">
                  <c:v>19.848958419435718</c:v>
                </c:pt>
                <c:pt idx="43707">
                  <c:v>19.413903207346259</c:v>
                </c:pt>
                <c:pt idx="43708">
                  <c:v>19.00529041877838</c:v>
                </c:pt>
                <c:pt idx="43709">
                  <c:v>18.618814834303965</c:v>
                </c:pt>
                <c:pt idx="43710">
                  <c:v>18.251226361010211</c:v>
                </c:pt>
                <c:pt idx="43711">
                  <c:v>18.899999999999999</c:v>
                </c:pt>
                <c:pt idx="43712">
                  <c:v>20.896954043169696</c:v>
                </c:pt>
                <c:pt idx="43713">
                  <c:v>22.833231648245189</c:v>
                </c:pt>
                <c:pt idx="43714">
                  <c:v>24.65</c:v>
                </c:pt>
                <c:pt idx="43715">
                  <c:v>26.2920575113952</c:v>
                </c:pt>
                <c:pt idx="43716">
                  <c:v>27.709511095868244</c:v>
                </c:pt>
                <c:pt idx="43717">
                  <c:v>28.859292143521042</c:v>
                </c:pt>
                <c:pt idx="43718">
                  <c:v>29.706465139037945</c:v>
                </c:pt>
                <c:pt idx="43719">
                  <c:v>30.22528915964039</c:v>
                </c:pt>
                <c:pt idx="43720">
                  <c:v>30.814</c:v>
                </c:pt>
                <c:pt idx="43721">
                  <c:v>30.490488013172968</c:v>
                </c:pt>
                <c:pt idx="43722">
                  <c:v>29.569203820042826</c:v>
                </c:pt>
                <c:pt idx="43723">
                  <c:v>28.190404587551633</c:v>
                </c:pt>
                <c:pt idx="43724">
                  <c:v>23.768430139592791</c:v>
                </c:pt>
                <c:pt idx="43725">
                  <c:v>22.781951603673129</c:v>
                </c:pt>
                <c:pt idx="43726">
                  <c:v>22.024999999999999</c:v>
                </c:pt>
                <c:pt idx="43727">
                  <c:v>21.386860279185587</c:v>
                </c:pt>
                <c:pt idx="43728">
                  <c:v>20.824647898964798</c:v>
                </c:pt>
                <c:pt idx="43729">
                  <c:v>19.580311913811492</c:v>
                </c:pt>
                <c:pt idx="43730">
                  <c:v>19.023158435967378</c:v>
                </c:pt>
                <c:pt idx="43731">
                  <c:v>18.50457262315674</c:v>
                </c:pt>
                <c:pt idx="43732">
                  <c:v>18.01750617918383</c:v>
                </c:pt>
                <c:pt idx="43733">
                  <c:v>17.556827282490325</c:v>
                </c:pt>
                <c:pt idx="43734">
                  <c:v>17.118661822324171</c:v>
                </c:pt>
                <c:pt idx="43735">
                  <c:v>17.899999999999999</c:v>
                </c:pt>
                <c:pt idx="43736">
                  <c:v>20.278980034036945</c:v>
                </c:pt>
                <c:pt idx="43737">
                  <c:v>22.585675963561663</c:v>
                </c:pt>
                <c:pt idx="43738">
                  <c:v>24.75</c:v>
                </c:pt>
                <c:pt idx="43739">
                  <c:v>26.706190252705589</c:v>
                </c:pt>
                <c:pt idx="43740">
                  <c:v>28.394808870729999</c:v>
                </c:pt>
                <c:pt idx="43741">
                  <c:v>29.764548031846807</c:v>
                </c:pt>
                <c:pt idx="43742">
                  <c:v>30.773788904766946</c:v>
                </c:pt>
                <c:pt idx="43743">
                  <c:v>31.391866216267253</c:v>
                </c:pt>
                <c:pt idx="43744">
                  <c:v>31.630000000000003</c:v>
                </c:pt>
                <c:pt idx="43745">
                  <c:v>31.244373711702181</c:v>
                </c:pt>
                <c:pt idx="43746">
                  <c:v>30.146202953491052</c:v>
                </c:pt>
                <c:pt idx="43747">
                  <c:v>28.502674268361545</c:v>
                </c:pt>
                <c:pt idx="43748">
                  <c:v>23.695168726394609</c:v>
                </c:pt>
                <c:pt idx="43749">
                  <c:v>22.519286311578369</c:v>
                </c:pt>
                <c:pt idx="43750">
                  <c:v>21.616999999999997</c:v>
                </c:pt>
                <c:pt idx="43751">
                  <c:v>20.856337452789219</c:v>
                </c:pt>
                <c:pt idx="43752">
                  <c:v>20.186180295566043</c:v>
                </c:pt>
                <c:pt idx="43753">
                  <c:v>22.383657151603053</c:v>
                </c:pt>
                <c:pt idx="43754">
                  <c:v>21.845200099189949</c:v>
                </c:pt>
                <c:pt idx="43755">
                  <c:v>21.344016494862892</c:v>
                </c:pt>
                <c:pt idx="43756">
                  <c:v>20.873294562432697</c:v>
                </c:pt>
                <c:pt idx="43757">
                  <c:v>20.428074689118169</c:v>
                </c:pt>
                <c:pt idx="43758">
                  <c:v>20.004612767883764</c:v>
                </c:pt>
                <c:pt idx="43759">
                  <c:v>16.7</c:v>
                </c:pt>
                <c:pt idx="43760">
                  <c:v>19.704113473637893</c:v>
                </c:pt>
                <c:pt idx="43761">
                  <c:v>22.616948479534067</c:v>
                </c:pt>
                <c:pt idx="43762">
                  <c:v>25.349999999999998</c:v>
                </c:pt>
                <c:pt idx="43763">
                  <c:v>27.820225647577129</c:v>
                </c:pt>
                <c:pt idx="43764">
                  <c:v>29.95256886595832</c:v>
                </c:pt>
                <c:pt idx="43765">
                  <c:v>31.682239485470788</c:v>
                </c:pt>
                <c:pt idx="43766">
                  <c:v>32.956682339596213</c:v>
                </c:pt>
                <c:pt idx="43767">
                  <c:v>33.737174127111203</c:v>
                </c:pt>
                <c:pt idx="43768">
                  <c:v>31.46</c:v>
                </c:pt>
                <c:pt idx="43769">
                  <c:v>31.08731419117526</c:v>
                </c:pt>
                <c:pt idx="43770">
                  <c:v>30.025994800689336</c:v>
                </c:pt>
                <c:pt idx="43771">
                  <c:v>28.43761808485948</c:v>
                </c:pt>
                <c:pt idx="43772">
                  <c:v>26.360431520810899</c:v>
                </c:pt>
                <c:pt idx="43773">
                  <c:v>25.224008247431446</c:v>
                </c:pt>
                <c:pt idx="43774">
                  <c:v>24.352</c:v>
                </c:pt>
                <c:pt idx="43775">
                  <c:v>23.616863041621798</c:v>
                </c:pt>
                <c:pt idx="43776">
                  <c:v>22.969194379607451</c:v>
                </c:pt>
                <c:pt idx="43777">
                  <c:v>21.996297628461619</c:v>
                </c:pt>
                <c:pt idx="43778">
                  <c:v>21.416708440100294</c:v>
                </c:pt>
                <c:pt idx="43779">
                  <c:v>20.877239977109362</c:v>
                </c:pt>
                <c:pt idx="43780">
                  <c:v>20.370560119285191</c:v>
                </c:pt>
                <c:pt idx="43781">
                  <c:v>19.891330394536915</c:v>
                </c:pt>
                <c:pt idx="43782">
                  <c:v>19.435520687652662</c:v>
                </c:pt>
                <c:pt idx="43783">
                  <c:v>19.600000000000001</c:v>
                </c:pt>
                <c:pt idx="43784">
                  <c:v>22.187357847237262</c:v>
                </c:pt>
                <c:pt idx="43785">
                  <c:v>24.696100135552463</c:v>
                </c:pt>
                <c:pt idx="43786">
                  <c:v>27.05</c:v>
                </c:pt>
                <c:pt idx="43787">
                  <c:v>29.177535384329435</c:v>
                </c:pt>
                <c:pt idx="43788">
                  <c:v>31.014062202472772</c:v>
                </c:pt>
                <c:pt idx="43789">
                  <c:v>32.503778516388138</c:v>
                </c:pt>
                <c:pt idx="43790">
                  <c:v>33.601420049710036</c:v>
                </c:pt>
                <c:pt idx="43791">
                  <c:v>34.2736355198819</c:v>
                </c:pt>
                <c:pt idx="43792">
                  <c:v>31.834</c:v>
                </c:pt>
                <c:pt idx="43793">
                  <c:v>31.432845136334482</c:v>
                </c:pt>
                <c:pt idx="43794">
                  <c:v>30.290452736853105</c:v>
                </c:pt>
                <c:pt idx="43795">
                  <c:v>28.580741688564025</c:v>
                </c:pt>
                <c:pt idx="43796">
                  <c:v>26.276853373095065</c:v>
                </c:pt>
                <c:pt idx="43797">
                  <c:v>25.053619988554679</c:v>
                </c:pt>
                <c:pt idx="43798">
                  <c:v>24.115000000000002</c:v>
                </c:pt>
                <c:pt idx="43799">
                  <c:v>23.323706746190126</c:v>
                </c:pt>
                <c:pt idx="43800">
                  <c:v>22.626563394716353</c:v>
                </c:pt>
                <c:pt idx="43801">
                  <c:v>21.571016674744484</c:v>
                </c:pt>
                <c:pt idx="43802">
                  <c:v>21.073691758279605</c:v>
                </c:pt>
                <c:pt idx="43803">
                  <c:v>20.610793012616419</c:v>
                </c:pt>
                <c:pt idx="43804">
                  <c:v>20.176029005580197</c:v>
                </c:pt>
                <c:pt idx="43805">
                  <c:v>19.764818983699421</c:v>
                </c:pt>
                <c:pt idx="43806">
                  <c:v>19.373704848114862</c:v>
                </c:pt>
                <c:pt idx="43807">
                  <c:v>19</c:v>
                </c:pt>
                <c:pt idx="43808">
                  <c:v>21.309520762970173</c:v>
                </c:pt>
                <c:pt idx="43809">
                  <c:v>23.548867906231393</c:v>
                </c:pt>
                <c:pt idx="43810">
                  <c:v>25.65</c:v>
                </c:pt>
                <c:pt idx="43811">
                  <c:v>27.54907520883097</c:v>
                </c:pt>
                <c:pt idx="43812">
                  <c:v>29.188391093482405</c:v>
                </c:pt>
                <c:pt idx="43813">
                  <c:v>30.518137870333032</c:v>
                </c:pt>
                <c:pt idx="43814">
                  <c:v>31.497911856452578</c:v>
                </c:pt>
                <c:pt idx="43815">
                  <c:v>32.097943115062364</c:v>
                </c:pt>
                <c:pt idx="43816">
                  <c:v>31.085999999999999</c:v>
                </c:pt>
                <c:pt idx="43817">
                  <c:v>30.741783246016038</c:v>
                </c:pt>
                <c:pt idx="43818">
                  <c:v>29.761536864525567</c:v>
                </c:pt>
                <c:pt idx="43819">
                  <c:v>28.294494481154935</c:v>
                </c:pt>
                <c:pt idx="43820">
                  <c:v>25.244009668526733</c:v>
                </c:pt>
                <c:pt idx="43821">
                  <c:v>24.194396506308209</c:v>
                </c:pt>
                <c:pt idx="43822">
                  <c:v>23.388999999999999</c:v>
                </c:pt>
                <c:pt idx="43823">
                  <c:v>22.710019337053463</c:v>
                </c:pt>
                <c:pt idx="43824">
                  <c:v>22.11182536449855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DEE-48EF-BA60-A477921021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8386112"/>
        <c:axId val="808386528"/>
      </c:scatterChart>
      <c:valAx>
        <c:axId val="808386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 dirty="0"/>
                  <a:t>Tiempo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808386528"/>
        <c:crosses val="autoZero"/>
        <c:crossBetween val="midCat"/>
      </c:valAx>
      <c:valAx>
        <c:axId val="80838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PE" dirty="0"/>
                  <a:t>Temperatura Horaria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PE"/>
            </a:p>
          </c:txPr>
        </c:title>
        <c:numFmt formatCode="#,##0.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PE"/>
          </a:p>
        </c:txPr>
        <c:crossAx val="808386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P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59495902706811E-2"/>
          <c:y val="7.0349117319239221E-2"/>
          <c:w val="0.87239025465328279"/>
          <c:h val="0.7869650882680761"/>
        </c:manualLayout>
      </c:layout>
      <c:scatterChart>
        <c:scatterStyle val="lineMarker"/>
        <c:varyColors val="0"/>
        <c:ser>
          <c:idx val="0"/>
          <c:order val="0"/>
          <c:tx>
            <c:strRef>
              <c:f>'conv_dia_hora_D ok'!$E$3</c:f>
              <c:strCache>
                <c:ptCount val="1"/>
                <c:pt idx="0">
                  <c:v>Tcal(h)_1</c:v>
                </c:pt>
              </c:strCache>
            </c:strRef>
          </c:tx>
          <c:spPr>
            <a:ln w="12700">
              <a:solidFill>
                <a:srgbClr val="000080"/>
              </a:solidFill>
              <a:prstDash val="solid"/>
            </a:ln>
          </c:spPr>
          <c:marker>
            <c:symbol val="diamond"/>
            <c:size val="5"/>
            <c:spPr>
              <a:solidFill>
                <a:srgbClr val="000080"/>
              </a:solidFill>
              <a:ln>
                <a:solidFill>
                  <a:srgbClr val="000080"/>
                </a:solidFill>
                <a:prstDash val="solid"/>
              </a:ln>
            </c:spPr>
          </c:marker>
          <c:xVal>
            <c:numRef>
              <c:f>'conv_dia_hora_D ok'!$D$4:$D$28</c:f>
              <c:numCache>
                <c:formatCode>General</c:formatCode>
                <c:ptCount val="2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28</c:v>
                </c:pt>
                <c:pt idx="23">
                  <c:v>29</c:v>
                </c:pt>
                <c:pt idx="24">
                  <c:v>30</c:v>
                </c:pt>
              </c:numCache>
            </c:numRef>
          </c:xVal>
          <c:yVal>
            <c:numRef>
              <c:f>'conv_dia_hora_D ok'!$H$4:$H$28</c:f>
              <c:numCache>
                <c:formatCode>0.0</c:formatCode>
                <c:ptCount val="25"/>
                <c:pt idx="0">
                  <c:v>19.2</c:v>
                </c:pt>
                <c:pt idx="1">
                  <c:v>21.54251391672689</c:v>
                </c:pt>
                <c:pt idx="2">
                  <c:v>23.81385173346327</c:v>
                </c:pt>
                <c:pt idx="3">
                  <c:v>25.944999999999997</c:v>
                </c:pt>
                <c:pt idx="4">
                  <c:v>27.871204854671412</c:v>
                </c:pt>
                <c:pt idx="5">
                  <c:v>29.53393953767501</c:v>
                </c:pt>
                <c:pt idx="6">
                  <c:v>30.882682697052076</c:v>
                </c:pt>
                <c:pt idx="7">
                  <c:v>31.876453454401901</c:v>
                </c:pt>
                <c:pt idx="8">
                  <c:v>32.485056588134682</c:v>
                </c:pt>
                <c:pt idx="9">
                  <c:v>33.4</c:v>
                </c:pt>
                <c:pt idx="10">
                  <c:v>32.987350945743685</c:v>
                </c:pt>
                <c:pt idx="11">
                  <c:v>31.812225860812273</c:v>
                </c:pt>
                <c:pt idx="12">
                  <c:v>30.053526886851152</c:v>
                </c:pt>
                <c:pt idx="13">
                  <c:v>25.531323533770582</c:v>
                </c:pt>
                <c:pt idx="14">
                  <c:v>24.517462745156905</c:v>
                </c:pt>
                <c:pt idx="15">
                  <c:v>23.7395</c:v>
                </c:pt>
                <c:pt idx="16">
                  <c:v>23.083647067541165</c:v>
                </c:pt>
                <c:pt idx="17">
                  <c:v>22.505829034584551</c:v>
                </c:pt>
                <c:pt idx="18">
                  <c:v>21.983441602319264</c:v>
                </c:pt>
                <c:pt idx="19">
                  <c:v>21.503056780411573</c:v>
                </c:pt>
                <c:pt idx="20">
                  <c:v>21.055925490313811</c:v>
                </c:pt>
                <c:pt idx="21">
                  <c:v>20.635970601311744</c:v>
                </c:pt>
                <c:pt idx="22">
                  <c:v>20.238767391522828</c:v>
                </c:pt>
                <c:pt idx="23">
                  <c:v>19.860975553334008</c:v>
                </c:pt>
                <c:pt idx="24">
                  <c:v>19.5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525-4A9D-A995-4E8302E97080}"/>
            </c:ext>
          </c:extLst>
        </c:ser>
        <c:ser>
          <c:idx val="1"/>
          <c:order val="1"/>
          <c:tx>
            <c:strRef>
              <c:f>'conv_dia_hora_D ok'!$I$3</c:f>
              <c:strCache>
                <c:ptCount val="1"/>
                <c:pt idx="0">
                  <c:v>Tobs</c:v>
                </c:pt>
              </c:strCache>
            </c:strRef>
          </c:tx>
          <c:spPr>
            <a:ln w="12700">
              <a:solidFill>
                <a:srgbClr val="FF00FF"/>
              </a:solidFill>
              <a:prstDash val="solid"/>
            </a:ln>
          </c:spPr>
          <c:marker>
            <c:symbol val="square"/>
            <c:size val="5"/>
            <c:spPr>
              <a:solidFill>
                <a:srgbClr val="FF00FF"/>
              </a:solidFill>
              <a:ln>
                <a:solidFill>
                  <a:srgbClr val="FF00FF"/>
                </a:solidFill>
                <a:prstDash val="solid"/>
              </a:ln>
            </c:spPr>
          </c:marker>
          <c:xVal>
            <c:numRef>
              <c:f>'conv_dia_hora_D ok'!$D$4:$D$28</c:f>
              <c:numCache>
                <c:formatCode>General</c:formatCode>
                <c:ptCount val="25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  <c:pt idx="10">
                  <c:v>16</c:v>
                </c:pt>
                <c:pt idx="11">
                  <c:v>17</c:v>
                </c:pt>
                <c:pt idx="12">
                  <c:v>18</c:v>
                </c:pt>
                <c:pt idx="13">
                  <c:v>19</c:v>
                </c:pt>
                <c:pt idx="14">
                  <c:v>20</c:v>
                </c:pt>
                <c:pt idx="15">
                  <c:v>21</c:v>
                </c:pt>
                <c:pt idx="16">
                  <c:v>22</c:v>
                </c:pt>
                <c:pt idx="17">
                  <c:v>23</c:v>
                </c:pt>
                <c:pt idx="18">
                  <c:v>24</c:v>
                </c:pt>
                <c:pt idx="19">
                  <c:v>25</c:v>
                </c:pt>
                <c:pt idx="20">
                  <c:v>26</c:v>
                </c:pt>
                <c:pt idx="21">
                  <c:v>27</c:v>
                </c:pt>
                <c:pt idx="22">
                  <c:v>28</c:v>
                </c:pt>
                <c:pt idx="23">
                  <c:v>29</c:v>
                </c:pt>
                <c:pt idx="24">
                  <c:v>30</c:v>
                </c:pt>
              </c:numCache>
            </c:numRef>
          </c:xVal>
          <c:yVal>
            <c:numRef>
              <c:f>'conv_dia_hora_D ok'!$I$4:$I$28</c:f>
              <c:numCache>
                <c:formatCode>0.0</c:formatCode>
                <c:ptCount val="25"/>
                <c:pt idx="0">
                  <c:v>19.100000000000001</c:v>
                </c:pt>
                <c:pt idx="1">
                  <c:v>19.600000000000001</c:v>
                </c:pt>
                <c:pt idx="2">
                  <c:v>21.4</c:v>
                </c:pt>
                <c:pt idx="3">
                  <c:v>24.2</c:v>
                </c:pt>
                <c:pt idx="4">
                  <c:v>25.3</c:v>
                </c:pt>
                <c:pt idx="5">
                  <c:v>27.5</c:v>
                </c:pt>
                <c:pt idx="6">
                  <c:v>29.3</c:v>
                </c:pt>
                <c:pt idx="7">
                  <c:v>31.6</c:v>
                </c:pt>
                <c:pt idx="8">
                  <c:v>31.9</c:v>
                </c:pt>
                <c:pt idx="9">
                  <c:v>32.299999999999997</c:v>
                </c:pt>
                <c:pt idx="10">
                  <c:v>32.799999999999997</c:v>
                </c:pt>
                <c:pt idx="11">
                  <c:v>28.8</c:v>
                </c:pt>
                <c:pt idx="12">
                  <c:v>27.3</c:v>
                </c:pt>
                <c:pt idx="13">
                  <c:v>25</c:v>
                </c:pt>
                <c:pt idx="14">
                  <c:v>23.7</c:v>
                </c:pt>
                <c:pt idx="15">
                  <c:v>22.9</c:v>
                </c:pt>
                <c:pt idx="16">
                  <c:v>22.3</c:v>
                </c:pt>
                <c:pt idx="17">
                  <c:v>21.6</c:v>
                </c:pt>
                <c:pt idx="18">
                  <c:v>21.1</c:v>
                </c:pt>
                <c:pt idx="19">
                  <c:v>20.7</c:v>
                </c:pt>
                <c:pt idx="20">
                  <c:v>20.399999999999999</c:v>
                </c:pt>
                <c:pt idx="21">
                  <c:v>20</c:v>
                </c:pt>
                <c:pt idx="22">
                  <c:v>19.8</c:v>
                </c:pt>
                <c:pt idx="23">
                  <c:v>19.7</c:v>
                </c:pt>
                <c:pt idx="24">
                  <c:v>19.600000000000001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525-4A9D-A995-4E8302E970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29784240"/>
        <c:axId val="-429782608"/>
      </c:scatterChart>
      <c:valAx>
        <c:axId val="-429784240"/>
        <c:scaling>
          <c:orientation val="minMax"/>
          <c:max val="31"/>
          <c:min val="5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PE"/>
          </a:p>
        </c:txPr>
        <c:crossAx val="-429782608"/>
        <c:crosses val="autoZero"/>
        <c:crossBetween val="midCat"/>
        <c:majorUnit val="1"/>
      </c:valAx>
      <c:valAx>
        <c:axId val="-429782608"/>
        <c:scaling>
          <c:orientation val="minMax"/>
          <c:min val="16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0.0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PE"/>
          </a:p>
        </c:txPr>
        <c:crossAx val="-429784240"/>
        <c:crosses val="autoZero"/>
        <c:crossBetween val="midCat"/>
      </c:valAx>
      <c:spPr>
        <a:solidFill>
          <a:srgbClr val="C0C0C0"/>
        </a:solidFill>
        <a:ln w="12700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69638777023101117"/>
          <c:y val="0.31920756480782364"/>
          <c:w val="0.22035042375428263"/>
          <c:h val="0.15467625899280579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80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s-PE"/>
        </a:p>
      </c:txPr>
    </c:legend>
    <c:plotVisOnly val="1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975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P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D728C-32F4-461C-8ADC-B3442C0617DE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0DA21-CA9B-4D5C-8FDB-386E896B6E2C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222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643" y="4344032"/>
            <a:ext cx="5030715" cy="411383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AC762E9-0C65-3DCA-F36B-B77A4D8829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1535C5-15FD-42C0-A5DA-4E8C8ED2C9AC}" type="slidenum">
              <a:rPr lang="es-ES" altLang="es-PE"/>
              <a:pPr/>
              <a:t>12</a:t>
            </a:fld>
            <a:endParaRPr lang="es-ES" altLang="es-PE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6BAE54FA-2213-3148-B031-9595EF690F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82625"/>
            <a:ext cx="4554537" cy="3416300"/>
          </a:xfrm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2B83CFA2-DF77-011B-0E27-EED6562E18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25938"/>
            <a:ext cx="5029200" cy="4098925"/>
          </a:xfrm>
        </p:spPr>
        <p:txBody>
          <a:bodyPr/>
          <a:lstStyle/>
          <a:p>
            <a:endParaRPr lang="es-PE" altLang="es-P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B184E7C-0A74-FB48-24ED-3F796E8F6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D1ABF4-9B40-4910-BB08-8A91BEEDA859}" type="slidenum">
              <a:rPr lang="es-ES" altLang="es-PE"/>
              <a:pPr/>
              <a:t>13</a:t>
            </a:fld>
            <a:endParaRPr lang="es-ES" altLang="es-PE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79D5A45-970B-A6D2-ED48-5A6E6B7EC3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82625"/>
            <a:ext cx="4554537" cy="3416300"/>
          </a:xfrm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4C80046-38E5-1786-8C52-94800C97BC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25938"/>
            <a:ext cx="5029200" cy="4098925"/>
          </a:xfrm>
        </p:spPr>
        <p:txBody>
          <a:bodyPr/>
          <a:lstStyle/>
          <a:p>
            <a:endParaRPr lang="es-PE" altLang="es-P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70FA2-1944-443F-8CBB-DB9DB6FE7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75DE5A-79E6-4CC6-8618-1181C921E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BD92C7-CF17-4B62-9601-861C93FC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E8794F-9821-4F51-BD76-FDD10639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650BA9-D095-4690-9C7F-8BB203CC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499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417468-3FCE-4FAE-9D9F-B38C5BBB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241520-DE66-4BBD-AA2B-B16E1BBB7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69D5E3-3FCA-4A10-9C2D-7A0AB4E8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E33385-2EE8-439B-A936-9111D6B9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333F1-01B6-440F-88DE-E25E77ED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473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40DEAC-7AC5-484B-956A-A0670ED31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BB7A45-87C5-4124-977C-400597658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4BFD1B-0F8A-4494-ACCD-8868FEA10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37AE04-D30F-435B-9E33-580593A22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1843AD-047D-40F5-9F30-20DA1E91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41106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1524000" y="304800"/>
            <a:ext cx="10668000" cy="57150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9C7912-47DF-4828-9939-058C910B369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51441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044C84-48F8-42D9-B279-741E531E1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975BB-F4AB-4F13-B916-DD44A7514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CB59D0-2DCB-4F9B-851F-778FF0249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A357CB-1F72-413B-A47F-5B9FC9D6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184401-339E-4F0C-A621-E41263816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83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00388-6E7B-4DBA-859C-4FFA9A45F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61903B-B64B-494B-A899-10DF0F489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075581-1579-4E3E-AB35-D9461260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3EF7E5-79AA-4EAB-8684-C41E1C6D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BFCFE1-33AE-43CF-B5AC-C8B739DD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1554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13D56-C4AD-4F53-9883-B6B65A6D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C8E3A9-3EA7-4D7E-A80F-1DC871C33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ED54D09-68C8-4269-85CB-EA828DF7E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E07869-EC27-49B2-925E-BFDE1A1B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25D640-1973-4A76-A334-08481545A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8CFD98-A0A9-4163-895A-7297B6FC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56810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9119D5-A0C2-44DF-B962-FF1ECF694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ABEB53-5127-4D0F-90C7-DCEC44EF9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FCB15D-3E37-4747-B344-3201D3C95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F02091-440D-4BAC-88D8-BDB32AB1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9E2969E-023A-4AF2-AAB9-AE91B7A0A5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F4364D9-2643-44AD-8E65-961272E0C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0D6F5B-7673-4477-BFEE-808604EBB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ABB50E0-EE8D-494B-9329-72568EB83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16609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EBF95C-4481-4CA8-AF37-F5363CC72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DDFA90-973B-4B73-A0EC-A9BDDF80A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427C13B-4BD4-41A7-A224-5D3F130F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BD0969-9FEA-44FC-BCA2-F2ECEDD6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0951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9B42B1-3E31-40E3-92A9-C0B51D01F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FAD4B9-72F4-47F4-A46F-ECFEFF217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F55DFD-9E21-4DD7-BB2C-0D749E25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9057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84E6A-A608-47C7-9C84-666A6FFD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5C6813-BDAF-443E-9D47-E1CB248A1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821795-6B14-4ECF-A567-359622D57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807A25-BC93-4B99-9A6B-0597DDCC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6D16DE-1CC8-4116-9EBD-EEAD54E2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7B1917-2871-488E-A564-FBFB2695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642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C97432-E15A-45A0-B840-B6AA5E70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5D19941-A263-4687-AF5A-E143EFAD24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84E16B-300D-46E8-A0D4-409D9A6252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7A5EAF-FA81-4EBB-85EC-849113D3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FBD743-4D85-460C-A750-1BD504DD7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4D1929-0FFC-4CCB-AE0E-F73680E4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4683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2A8DC61-1336-4C69-92CE-94DD5554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8653E0-90DB-4C19-A29C-4EA81415C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DB188C-63FA-4EC0-BC4E-DDBA0FA9F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05E96-FB35-4BD5-B4FC-E4C299268008}" type="datetimeFigureOut">
              <a:rPr lang="es-PE" smtClean="0"/>
              <a:t>4/11/2022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8256E1-B3CD-4A79-BBF7-8421A5F7F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CCC234-7DC1-4044-A78A-E41FE02DE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6194-6697-4EC6-B597-36D12714046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7666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microsoft.com/office/2007/relationships/hdphoto" Target="../media/hdphoto1.wdp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windows/base/" TargetMode="External"/><Relationship Id="rId2" Type="http://schemas.openxmlformats.org/officeDocument/2006/relationships/hyperlink" Target="http://www.climatol.eu/homog_climatol-es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products/rstudio/download/" TargetMode="External"/><Relationship Id="rId4" Type="http://schemas.openxmlformats.org/officeDocument/2006/relationships/hyperlink" Target="https://cran.r-project.org/bin/windows/base/R-4.1.1-win.ex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jpe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emf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9.jpeg"/><Relationship Id="rId7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20.jpeg"/><Relationship Id="rId4" Type="http://schemas.openxmlformats.org/officeDocument/2006/relationships/image" Target="../media/image16.jpe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namhi.gob.pe/?p=descarga-datos-hidrometeorologico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cs1.noaa.gov/Account/FieldTes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698D29-7E9E-41FD-AE23-C488F965249E}"/>
              </a:ext>
            </a:extLst>
          </p:cNvPr>
          <p:cNvSpPr txBox="1"/>
          <p:nvPr/>
        </p:nvSpPr>
        <p:spPr>
          <a:xfrm>
            <a:off x="2478552" y="357255"/>
            <a:ext cx="93399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200" dirty="0">
                <a:solidFill>
                  <a:srgbClr val="FF0000"/>
                </a:solidFill>
              </a:rPr>
              <a:t>TALLER: CONTROL DE LA CALIDAD, HOMOGENIZACIÓN </a:t>
            </a:r>
          </a:p>
          <a:p>
            <a:pPr algn="ctr"/>
            <a:r>
              <a:rPr lang="es-MX" sz="3200" dirty="0">
                <a:solidFill>
                  <a:srgbClr val="FF0000"/>
                </a:solidFill>
              </a:rPr>
              <a:t>Y COMPLEMENTACIÓN DE DATOS METEOROLÓGICOS </a:t>
            </a:r>
          </a:p>
          <a:p>
            <a:pPr algn="ctr"/>
            <a:r>
              <a:rPr lang="es-MX" sz="3200" dirty="0">
                <a:solidFill>
                  <a:srgbClr val="FF0000"/>
                </a:solidFill>
              </a:rPr>
              <a:t>MEDIANTE LA HERRAMIENTA CLIMATOL</a:t>
            </a:r>
            <a:endParaRPr lang="es-PE" sz="3200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7300D1-CB6E-4465-B52B-AAE64362653D}"/>
              </a:ext>
            </a:extLst>
          </p:cNvPr>
          <p:cNvSpPr txBox="1"/>
          <p:nvPr/>
        </p:nvSpPr>
        <p:spPr>
          <a:xfrm>
            <a:off x="3040358" y="2530697"/>
            <a:ext cx="1854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>
                <a:solidFill>
                  <a:srgbClr val="FF0000"/>
                </a:solidFill>
              </a:rPr>
              <a:t>Expositor: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06D661-6813-499A-A1D4-2FB622DC789F}"/>
              </a:ext>
            </a:extLst>
          </p:cNvPr>
          <p:cNvSpPr txBox="1"/>
          <p:nvPr/>
        </p:nvSpPr>
        <p:spPr>
          <a:xfrm>
            <a:off x="5175848" y="2592251"/>
            <a:ext cx="337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Ing. Olimpio Solis Caceres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E778AB6-5077-414B-B849-9BD987A33FD3}"/>
              </a:ext>
            </a:extLst>
          </p:cNvPr>
          <p:cNvSpPr txBox="1"/>
          <p:nvPr/>
        </p:nvSpPr>
        <p:spPr>
          <a:xfrm>
            <a:off x="1511222" y="3103757"/>
            <a:ext cx="3383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>
                <a:solidFill>
                  <a:srgbClr val="FF0000"/>
                </a:solidFill>
              </a:rPr>
              <a:t>Correo Electrónico: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1B090D5-701E-4DFF-84D5-96871CF37BAF}"/>
              </a:ext>
            </a:extLst>
          </p:cNvPr>
          <p:cNvSpPr txBox="1"/>
          <p:nvPr/>
        </p:nvSpPr>
        <p:spPr>
          <a:xfrm>
            <a:off x="5175848" y="3238582"/>
            <a:ext cx="3391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osoliscaceres@gmail.com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2037AEE-7E0F-4495-9FA4-D12FF22BD8DF}"/>
              </a:ext>
            </a:extLst>
          </p:cNvPr>
          <p:cNvSpPr txBox="1"/>
          <p:nvPr/>
        </p:nvSpPr>
        <p:spPr>
          <a:xfrm>
            <a:off x="3385414" y="3797726"/>
            <a:ext cx="146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>
                <a:solidFill>
                  <a:srgbClr val="FF0000"/>
                </a:solidFill>
              </a:rPr>
              <a:t>Celular: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3B2D6D-1304-4965-B788-C4EC1B332BE3}"/>
              </a:ext>
            </a:extLst>
          </p:cNvPr>
          <p:cNvSpPr txBox="1"/>
          <p:nvPr/>
        </p:nvSpPr>
        <p:spPr>
          <a:xfrm>
            <a:off x="5175848" y="3884913"/>
            <a:ext cx="177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950-815-475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9AB2B6B-D6B0-41BE-A9DB-06BE525E32CE}"/>
              </a:ext>
            </a:extLst>
          </p:cNvPr>
          <p:cNvSpPr txBox="1"/>
          <p:nvPr/>
        </p:nvSpPr>
        <p:spPr>
          <a:xfrm>
            <a:off x="5408762" y="6027645"/>
            <a:ext cx="4377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Lima, 03 de Noviembre del 2022</a:t>
            </a:r>
          </a:p>
        </p:txBody>
      </p:sp>
      <p:pic>
        <p:nvPicPr>
          <p:cNvPr id="1026" name="Picture 2" descr="Colegio de Ingenieros del Peru Logo PNG Vector (CDR) Free Download">
            <a:extLst>
              <a:ext uri="{FF2B5EF4-FFF2-40B4-BE49-F238E27FC236}">
                <a16:creationId xmlns:a16="http://schemas.microsoft.com/office/drawing/2014/main" id="{79B47AB1-195F-BF78-10F9-6E52453EF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6" y="110531"/>
            <a:ext cx="1992997" cy="199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04DAAD1-F7AD-2162-A87D-8E73A01B9A4A}"/>
              </a:ext>
            </a:extLst>
          </p:cNvPr>
          <p:cNvSpPr txBox="1"/>
          <p:nvPr/>
        </p:nvSpPr>
        <p:spPr>
          <a:xfrm>
            <a:off x="2534579" y="4382783"/>
            <a:ext cx="2359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3200" dirty="0">
                <a:solidFill>
                  <a:srgbClr val="FF0000"/>
                </a:solidFill>
              </a:rPr>
              <a:t>Especialidad: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3E95D4-EA0F-0F7B-7960-BB766BC5183E}"/>
              </a:ext>
            </a:extLst>
          </p:cNvPr>
          <p:cNvSpPr txBox="1"/>
          <p:nvPr/>
        </p:nvSpPr>
        <p:spPr>
          <a:xfrm>
            <a:off x="5175847" y="4485146"/>
            <a:ext cx="6244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/>
              <a:t>Ing. De Sistemas, Maestría en Gestión Ambiental</a:t>
            </a:r>
          </a:p>
        </p:txBody>
      </p:sp>
    </p:spTree>
    <p:extLst>
      <p:ext uri="{BB962C8B-B14F-4D97-AF65-F5344CB8AC3E}">
        <p14:creationId xmlns:p14="http://schemas.microsoft.com/office/powerpoint/2010/main" val="1087872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C41D83B-CC20-425C-9F42-14CB8DB46AC2}"/>
              </a:ext>
            </a:extLst>
          </p:cNvPr>
          <p:cNvSpPr txBox="1"/>
          <p:nvPr/>
        </p:nvSpPr>
        <p:spPr>
          <a:xfrm>
            <a:off x="1078302" y="155275"/>
            <a:ext cx="10253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Flujo para el Procesamiento de obtención, control de calidad y relleno de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7127E10-2638-076A-F626-351429C3C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05" y="878270"/>
            <a:ext cx="9141790" cy="57293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3459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9848B20B-FE75-4BB7-8212-75DC2B6F94A5}"/>
              </a:ext>
            </a:extLst>
          </p:cNvPr>
          <p:cNvSpPr txBox="1"/>
          <p:nvPr/>
        </p:nvSpPr>
        <p:spPr>
          <a:xfrm>
            <a:off x="197687" y="580511"/>
            <a:ext cx="5898313" cy="4515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s-PE" sz="1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Fase I:</a:t>
            </a:r>
            <a:endParaRPr lang="es-PE" sz="18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PE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realiza el control de calidad automática</a:t>
            </a:r>
          </a:p>
          <a:p>
            <a:pPr algn="just">
              <a:lnSpc>
                <a:spcPct val="107000"/>
              </a:lnSpc>
            </a:pPr>
            <a:r>
              <a:rPr lang="es-PE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</a:pPr>
            <a:r>
              <a:rPr lang="es-PE" sz="1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Fase II:</a:t>
            </a:r>
            <a:endParaRPr lang="es-PE" sz="18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PE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investigador realiza una revisión manual aplicando su experiencia y apoyándose de herramientas informáticas. </a:t>
            </a:r>
          </a:p>
          <a:p>
            <a:pPr algn="just">
              <a:lnSpc>
                <a:spcPct val="107000"/>
              </a:lnSpc>
            </a:pPr>
            <a:r>
              <a:rPr lang="es-PE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</a:pPr>
            <a:r>
              <a:rPr lang="es-PE" sz="1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Fase III:</a:t>
            </a:r>
            <a:endParaRPr lang="es-PE" sz="18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PE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Luego de pasar el control de calidad, se procede a recuperar series mediante la homogeneidad, de ser el caso. También se completan los datos faltantes mediante métodos de regresión múltiple y por el método de estimación inverso a la distancia.</a:t>
            </a:r>
          </a:p>
          <a:p>
            <a:pPr algn="just">
              <a:lnSpc>
                <a:spcPct val="107000"/>
              </a:lnSpc>
            </a:pPr>
            <a:r>
              <a:rPr lang="es-PE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</a:pPr>
            <a:r>
              <a:rPr lang="es-PE" sz="18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Fase IV:</a:t>
            </a:r>
            <a:endParaRPr lang="es-PE" sz="18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</a:pPr>
            <a:r>
              <a:rPr lang="es-PE" sz="1800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Finalmente se procede a realizar los cálculos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1B67EEB-A65A-4FC3-BA38-2138278464DF}"/>
              </a:ext>
            </a:extLst>
          </p:cNvPr>
          <p:cNvSpPr txBox="1"/>
          <p:nvPr/>
        </p:nvSpPr>
        <p:spPr>
          <a:xfrm>
            <a:off x="275325" y="173951"/>
            <a:ext cx="5366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 err="1">
                <a:solidFill>
                  <a:srgbClr val="00B050"/>
                </a:solidFill>
                <a:latin typeface="Arial" panose="020B0604020202020204" pitchFamily="34" charset="0"/>
              </a:rPr>
              <a:t>Metodologia</a:t>
            </a:r>
            <a:r>
              <a:rPr lang="es-MX" sz="2000" dirty="0">
                <a:solidFill>
                  <a:srgbClr val="00B050"/>
                </a:solidFill>
                <a:latin typeface="Arial" panose="020B0604020202020204" pitchFamily="34" charset="0"/>
              </a:rPr>
              <a:t> para el Control de Calidad</a:t>
            </a:r>
            <a:endParaRPr lang="es-PE" sz="2400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86A1ED-E8B4-4604-A133-0E7DC135524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38" y="395734"/>
            <a:ext cx="5743575" cy="282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DC3375-D871-440A-8BC9-2EC1D83FE7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13" y="3730925"/>
            <a:ext cx="5579745" cy="30175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224DA02-E204-40C3-A8CB-F913A442DD52}"/>
              </a:ext>
            </a:extLst>
          </p:cNvPr>
          <p:cNvSpPr txBox="1"/>
          <p:nvPr/>
        </p:nvSpPr>
        <p:spPr>
          <a:xfrm>
            <a:off x="6777487" y="-1656"/>
            <a:ext cx="3670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00B050"/>
                </a:solidFill>
                <a:latin typeface="Arial" panose="020B0604020202020204" pitchFamily="34" charset="0"/>
              </a:rPr>
              <a:t>Fases del Control de Calidad</a:t>
            </a:r>
            <a:endParaRPr lang="es-PE" sz="2400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60D0AE7-B71F-402A-8638-66D8804ADCA5}"/>
              </a:ext>
            </a:extLst>
          </p:cNvPr>
          <p:cNvSpPr txBox="1"/>
          <p:nvPr/>
        </p:nvSpPr>
        <p:spPr>
          <a:xfrm>
            <a:off x="7141638" y="3274879"/>
            <a:ext cx="39617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00B050"/>
                </a:solidFill>
                <a:latin typeface="Arial" panose="020B0604020202020204" pitchFamily="34" charset="0"/>
              </a:rPr>
              <a:t>Mediana Móviles - Filtro de Hann</a:t>
            </a:r>
            <a:endParaRPr lang="es-PE" sz="2400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C235EB6-2FF4-47AE-B24F-0B98E7203AB8}"/>
              </a:ext>
            </a:extLst>
          </p:cNvPr>
          <p:cNvGraphicFramePr>
            <a:graphicFrameLocks noGrp="1"/>
          </p:cNvGraphicFramePr>
          <p:nvPr/>
        </p:nvGraphicFramePr>
        <p:xfrm>
          <a:off x="519382" y="5491145"/>
          <a:ext cx="3009900" cy="1257300"/>
        </p:xfrm>
        <a:graphic>
          <a:graphicData uri="http://schemas.openxmlformats.org/drawingml/2006/table">
            <a:tbl>
              <a:tblPr/>
              <a:tblGrid>
                <a:gridCol w="762000">
                  <a:extLst>
                    <a:ext uri="{9D8B030D-6E8A-4147-A177-3AD203B41FA5}">
                      <a16:colId xmlns:a16="http://schemas.microsoft.com/office/drawing/2014/main" val="80764264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6586808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738283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Variable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Regla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Indicador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741765"/>
                  </a:ext>
                </a:extLst>
              </a:tr>
              <a:tr h="209550">
                <a:tc rowSpan="5">
                  <a:txBody>
                    <a:bodyPr/>
                    <a:lstStyle/>
                    <a:p>
                      <a:pPr algn="just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Temperatura del Aire (TM)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TM &lt; 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425838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TM&gt; = 0 o TM &lt; V1=10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8068537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TM &gt; V1=10 y TM &lt; V2=40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8041049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TM &gt; V1=40 y TM &lt; V2=45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683846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TM &gt; 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600806"/>
                  </a:ext>
                </a:extLst>
              </a:tr>
            </a:tbl>
          </a:graphicData>
        </a:graphic>
      </p:graphicFrame>
      <p:sp>
        <p:nvSpPr>
          <p:cNvPr id="12" name="CuadroTexto 11">
            <a:extLst>
              <a:ext uri="{FF2B5EF4-FFF2-40B4-BE49-F238E27FC236}">
                <a16:creationId xmlns:a16="http://schemas.microsoft.com/office/drawing/2014/main" id="{CBD66D0A-76E4-4D2F-BBF0-C767674C8DAF}"/>
              </a:ext>
            </a:extLst>
          </p:cNvPr>
          <p:cNvSpPr txBox="1"/>
          <p:nvPr/>
        </p:nvSpPr>
        <p:spPr>
          <a:xfrm>
            <a:off x="331607" y="5039630"/>
            <a:ext cx="33854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00B050"/>
                </a:solidFill>
                <a:latin typeface="Arial" panose="020B0604020202020204" pitchFamily="34" charset="0"/>
              </a:rPr>
              <a:t>Regla de Control de Calidad</a:t>
            </a:r>
            <a:endParaRPr lang="es-PE" sz="2400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49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>
            <a:extLst>
              <a:ext uri="{FF2B5EF4-FFF2-40B4-BE49-F238E27FC236}">
                <a16:creationId xmlns:a16="http://schemas.microsoft.com/office/drawing/2014/main" id="{D286137A-19BF-B84E-A91C-8FBFC4ECA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216" y="806769"/>
            <a:ext cx="1071721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MX" altLang="es-PE" dirty="0">
                <a:solidFill>
                  <a:srgbClr val="990033"/>
                </a:solidFill>
                <a:latin typeface="Arial Black" panose="020B0A04020102020204" pitchFamily="34" charset="0"/>
              </a:rPr>
              <a:t>	CRITERIOS ESTADISTICOS METODOLOGIA DE TUCKEY-1</a:t>
            </a:r>
          </a:p>
          <a:p>
            <a:pPr algn="just"/>
            <a:r>
              <a:rPr lang="es-MX" altLang="es-PE" sz="2400" b="1" dirty="0"/>
              <a:t>	</a:t>
            </a:r>
            <a:r>
              <a:rPr lang="es-MX" altLang="es-PE" sz="2000" b="1" dirty="0"/>
              <a:t>Aplicación de medianas móviles de amplitud 5, 3, además del Filtro de Hann.	</a:t>
            </a:r>
            <a:endParaRPr lang="es-ES" altLang="es-PE" sz="2000" b="1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646AB10-730B-80D2-24D6-741ECB16FBD2}"/>
              </a:ext>
            </a:extLst>
          </p:cNvPr>
          <p:cNvGrpSpPr/>
          <p:nvPr/>
        </p:nvGrpSpPr>
        <p:grpSpPr>
          <a:xfrm>
            <a:off x="1524000" y="1714819"/>
            <a:ext cx="9048810" cy="4662488"/>
            <a:chOff x="1524000" y="2655095"/>
            <a:chExt cx="9048810" cy="4662488"/>
          </a:xfrm>
        </p:grpSpPr>
        <p:graphicFrame>
          <p:nvGraphicFramePr>
            <p:cNvPr id="24579" name="Object 3">
              <a:extLst>
                <a:ext uri="{FF2B5EF4-FFF2-40B4-BE49-F238E27FC236}">
                  <a16:creationId xmlns:a16="http://schemas.microsoft.com/office/drawing/2014/main" id="{CEEFE610-127F-E811-048F-EB2E081AB77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5858817"/>
                </p:ext>
              </p:extLst>
            </p:nvPr>
          </p:nvGraphicFramePr>
          <p:xfrm>
            <a:off x="1908235" y="2655095"/>
            <a:ext cx="8664575" cy="4662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3" imgW="8391708" imgH="4229483" progId="Excel.Sheet.8">
                    <p:embed/>
                  </p:oleObj>
                </mc:Choice>
                <mc:Fallback>
                  <p:oleObj name="Hoja de cálculo" r:id="rId3" imgW="8391708" imgH="4229483" progId="Excel.Sheet.8">
                    <p:embed/>
                    <p:pic>
                      <p:nvPicPr>
                        <p:cNvPr id="24579" name="Object 3">
                          <a:extLst>
                            <a:ext uri="{FF2B5EF4-FFF2-40B4-BE49-F238E27FC236}">
                              <a16:creationId xmlns:a16="http://schemas.microsoft.com/office/drawing/2014/main" id="{CEEFE610-127F-E811-048F-EB2E081AB7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8235" y="2655095"/>
                          <a:ext cx="8664575" cy="4662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607D01B7-B96E-2D00-265A-7D74305B57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48513" y="4800600"/>
              <a:ext cx="2647950" cy="1574800"/>
              <a:chOff x="3712" y="2496"/>
              <a:chExt cx="1752" cy="992"/>
            </a:xfrm>
          </p:grpSpPr>
          <p:sp>
            <p:nvSpPr>
              <p:cNvPr id="24581" name="AutoShape 5">
                <a:extLst>
                  <a:ext uri="{FF2B5EF4-FFF2-40B4-BE49-F238E27FC236}">
                    <a16:creationId xmlns:a16="http://schemas.microsoft.com/office/drawing/2014/main" id="{9B1E6148-9462-61AB-2342-5EA280C55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2" y="2496"/>
                <a:ext cx="1712" cy="992"/>
              </a:xfrm>
              <a:prstGeom prst="wedgeRoundRectCallout">
                <a:avLst>
                  <a:gd name="adj1" fmla="val 50583"/>
                  <a:gd name="adj2" fmla="val -112296"/>
                  <a:gd name="adj3" fmla="val 16667"/>
                </a:avLst>
              </a:prstGeom>
              <a:solidFill>
                <a:srgbClr val="CCFFFF"/>
              </a:solidFill>
              <a:ln w="9525">
                <a:solidFill>
                  <a:srgbClr val="333300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s-PE" altLang="es-PE" sz="32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4582" name="Text Box 6">
                <a:extLst>
                  <a:ext uri="{FF2B5EF4-FFF2-40B4-BE49-F238E27FC236}">
                    <a16:creationId xmlns:a16="http://schemas.microsoft.com/office/drawing/2014/main" id="{D97E9764-EB03-79D9-2978-DB23A2D6C4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22" y="2671"/>
                <a:ext cx="1642" cy="7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s-MX" altLang="es-PE" sz="1400" b="1" dirty="0">
                    <a:solidFill>
                      <a:srgbClr val="FF0000"/>
                    </a:solidFill>
                  </a:rPr>
                  <a:t>Donde:</a:t>
                </a:r>
              </a:p>
              <a:p>
                <a:r>
                  <a:rPr lang="es-MX" altLang="es-PE" sz="1400" b="1" dirty="0">
                    <a:solidFill>
                      <a:srgbClr val="FF0000"/>
                    </a:solidFill>
                  </a:rPr>
                  <a:t>C = 3* Desviación Estándar</a:t>
                </a:r>
              </a:p>
              <a:p>
                <a:r>
                  <a:rPr lang="es-MX" altLang="es-PE" sz="1400" b="1" dirty="0">
                    <a:solidFill>
                      <a:srgbClr val="FF0000"/>
                    </a:solidFill>
                  </a:rPr>
                  <a:t>Valores superiores a C,</a:t>
                </a:r>
              </a:p>
              <a:p>
                <a:r>
                  <a:rPr lang="es-MX" altLang="es-PE" sz="1400" b="1" dirty="0">
                    <a:solidFill>
                      <a:srgbClr val="FF0000"/>
                    </a:solidFill>
                  </a:rPr>
                  <a:t>Son considerados datos dudosos</a:t>
                </a:r>
                <a:endParaRPr lang="es-ES" altLang="es-PE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4583" name="Rectangle 7">
              <a:extLst>
                <a:ext uri="{FF2B5EF4-FFF2-40B4-BE49-F238E27FC236}">
                  <a16:creationId xmlns:a16="http://schemas.microsoft.com/office/drawing/2014/main" id="{86D8F784-0A17-341B-DD4D-904CE57C3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076701"/>
              <a:ext cx="323850" cy="936625"/>
            </a:xfrm>
            <a:prstGeom prst="rect">
              <a:avLst/>
            </a:prstGeom>
            <a:solidFill>
              <a:srgbClr val="00FF00"/>
            </a:solidFill>
            <a:ln w="9525" algn="ctr">
              <a:solidFill>
                <a:srgbClr val="9900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s-PE" altLang="es-PE" sz="2400" b="1"/>
                <a:t>II</a:t>
              </a:r>
              <a:endParaRPr lang="es-ES" altLang="es-PE" sz="2400" b="1"/>
            </a:p>
          </p:txBody>
        </p:sp>
        <p:sp>
          <p:nvSpPr>
            <p:cNvPr id="24584" name="Rectangle 8">
              <a:extLst>
                <a:ext uri="{FF2B5EF4-FFF2-40B4-BE49-F238E27FC236}">
                  <a16:creationId xmlns:a16="http://schemas.microsoft.com/office/drawing/2014/main" id="{30EB897E-9804-9337-E9A5-40B62A8B3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3141664"/>
              <a:ext cx="323850" cy="936625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9900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s-PE" altLang="es-PE" sz="2400" b="1">
                  <a:solidFill>
                    <a:schemeClr val="bg1"/>
                  </a:solidFill>
                </a:rPr>
                <a:t>I</a:t>
              </a:r>
              <a:endParaRPr lang="es-ES" altLang="es-PE" sz="2400" b="1">
                <a:solidFill>
                  <a:schemeClr val="bg1"/>
                </a:solidFill>
              </a:endParaRPr>
            </a:p>
          </p:txBody>
        </p:sp>
        <p:sp>
          <p:nvSpPr>
            <p:cNvPr id="24585" name="Rectangle 9">
              <a:extLst>
                <a:ext uri="{FF2B5EF4-FFF2-40B4-BE49-F238E27FC236}">
                  <a16:creationId xmlns:a16="http://schemas.microsoft.com/office/drawing/2014/main" id="{21FDD8EC-67BA-5072-2F46-C9DFECCDA5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986339"/>
              <a:ext cx="323850" cy="936625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9900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s-PE" altLang="es-PE" sz="2400" b="1">
                  <a:solidFill>
                    <a:schemeClr val="bg1"/>
                  </a:solidFill>
                </a:rPr>
                <a:t>III</a:t>
              </a:r>
              <a:endParaRPr lang="es-ES" altLang="es-PE" sz="2400" b="1">
                <a:solidFill>
                  <a:schemeClr val="bg1"/>
                </a:solidFill>
              </a:endParaRPr>
            </a:p>
          </p:txBody>
        </p:sp>
        <p:sp>
          <p:nvSpPr>
            <p:cNvPr id="24586" name="Rectangle 10">
              <a:extLst>
                <a:ext uri="{FF2B5EF4-FFF2-40B4-BE49-F238E27FC236}">
                  <a16:creationId xmlns:a16="http://schemas.microsoft.com/office/drawing/2014/main" id="{F5BE4B14-64F5-868C-D476-D71B7BBF5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5921376"/>
              <a:ext cx="323850" cy="936625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9900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s-PE" altLang="es-PE" sz="2400" b="1">
                  <a:solidFill>
                    <a:schemeClr val="bg1"/>
                  </a:solidFill>
                </a:rPr>
                <a:t>IV</a:t>
              </a:r>
              <a:endParaRPr lang="es-ES" altLang="es-PE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24588" name="Text Box 12">
            <a:extLst>
              <a:ext uri="{FF2B5EF4-FFF2-40B4-BE49-F238E27FC236}">
                <a16:creationId xmlns:a16="http://schemas.microsoft.com/office/drawing/2014/main" id="{AA87B878-D6B1-3558-D49F-5350CF59B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6" y="141289"/>
            <a:ext cx="21002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MX" altLang="es-PE" sz="1200">
                <a:solidFill>
                  <a:schemeClr val="bg1"/>
                </a:solidFill>
                <a:latin typeface="Arial Black" panose="020B0A04020102020204" pitchFamily="34" charset="0"/>
              </a:rPr>
              <a:t>CONTROL DE CALIDAD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E3D8E1-C591-8071-9EF1-477D018D116A}"/>
              </a:ext>
            </a:extLst>
          </p:cNvPr>
          <p:cNvSpPr txBox="1"/>
          <p:nvPr/>
        </p:nvSpPr>
        <p:spPr>
          <a:xfrm>
            <a:off x="6814901" y="6439963"/>
            <a:ext cx="41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Contribución: Lic. Luis Zevallos  (SENAMHI)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E51FAC-A78C-11F2-D861-CE3106457CE4}"/>
              </a:ext>
            </a:extLst>
          </p:cNvPr>
          <p:cNvSpPr txBox="1"/>
          <p:nvPr/>
        </p:nvSpPr>
        <p:spPr>
          <a:xfrm>
            <a:off x="2370467" y="175488"/>
            <a:ext cx="8572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00" b="1" dirty="0">
                <a:solidFill>
                  <a:srgbClr val="FF0000"/>
                </a:solidFill>
              </a:rPr>
              <a:t>CONTROL DE CALIDAD DE DATOS METEOROLÓGICOS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>
            <a:extLst>
              <a:ext uri="{FF2B5EF4-FFF2-40B4-BE49-F238E27FC236}">
                <a16:creationId xmlns:a16="http://schemas.microsoft.com/office/drawing/2014/main" id="{ACA1EE5C-A9FB-9DCA-E708-4BD8F24F5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931" y="584994"/>
            <a:ext cx="1135164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39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5875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235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8829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3401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7973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2545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7117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MX" altLang="es-PE" sz="2000" b="1" dirty="0"/>
              <a:t>Iniciado por </a:t>
            </a:r>
            <a:r>
              <a:rPr lang="es-MX" altLang="es-PE" sz="2000" b="1" dirty="0" err="1"/>
              <a:t>Tuckey</a:t>
            </a:r>
            <a:r>
              <a:rPr lang="es-MX" altLang="es-PE" sz="2000" b="1" dirty="0"/>
              <a:t> (1970), permite realizar un análisis más revelador y resistente a la presencia de datos discordantes.</a:t>
            </a:r>
            <a:endParaRPr lang="es-ES" altLang="es-PE" sz="2000" dirty="0">
              <a:cs typeface="Arial" panose="020B0604020202020204" pitchFamily="34" charset="0"/>
            </a:endParaRP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B38FEA07-F2E9-D5A2-75C4-9C190D7A0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1342" y="182007"/>
            <a:ext cx="445344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39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5875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235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8829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3401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7973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2545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7117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MX" altLang="es-PE" sz="2000" b="1" dirty="0">
                <a:solidFill>
                  <a:srgbClr val="990033"/>
                </a:solidFill>
                <a:latin typeface="Arial Black" panose="020B0A04020102020204" pitchFamily="34" charset="0"/>
              </a:rPr>
              <a:t>  </a:t>
            </a:r>
            <a:r>
              <a:rPr lang="es-MX" altLang="es-PE" sz="2000" dirty="0">
                <a:solidFill>
                  <a:srgbClr val="990033"/>
                </a:solidFill>
                <a:latin typeface="Arial Black" panose="020B0A04020102020204" pitchFamily="34" charset="0"/>
              </a:rPr>
              <a:t>METODOLOGIA DE TUCKEY-2</a:t>
            </a:r>
            <a:endParaRPr lang="es-ES" altLang="es-PE" sz="2000" dirty="0">
              <a:solidFill>
                <a:srgbClr val="990033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CE341CD-1E62-0389-0B59-0E82758A862A}"/>
              </a:ext>
            </a:extLst>
          </p:cNvPr>
          <p:cNvGrpSpPr/>
          <p:nvPr/>
        </p:nvGrpSpPr>
        <p:grpSpPr>
          <a:xfrm>
            <a:off x="1524000" y="1342667"/>
            <a:ext cx="8937925" cy="5153026"/>
            <a:chOff x="1524000" y="1704975"/>
            <a:chExt cx="8937925" cy="5153026"/>
          </a:xfrm>
        </p:grpSpPr>
        <p:graphicFrame>
          <p:nvGraphicFramePr>
            <p:cNvPr id="26627" name="Object 3">
              <a:extLst>
                <a:ext uri="{FF2B5EF4-FFF2-40B4-BE49-F238E27FC236}">
                  <a16:creationId xmlns:a16="http://schemas.microsoft.com/office/drawing/2014/main" id="{8BD09C6B-407E-3981-4A55-D5F7031CFEA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66205685"/>
                </p:ext>
              </p:extLst>
            </p:nvPr>
          </p:nvGraphicFramePr>
          <p:xfrm>
            <a:off x="2816226" y="1704975"/>
            <a:ext cx="7312025" cy="4895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3" imgW="7677528" imgH="4896139" progId="Excel.Sheet.8">
                    <p:embed/>
                  </p:oleObj>
                </mc:Choice>
                <mc:Fallback>
                  <p:oleObj name="Hoja de cálculo" r:id="rId3" imgW="7677528" imgH="4896139" progId="Excel.Sheet.8">
                    <p:embed/>
                    <p:pic>
                      <p:nvPicPr>
                        <p:cNvPr id="26627" name="Object 3">
                          <a:extLst>
                            <a:ext uri="{FF2B5EF4-FFF2-40B4-BE49-F238E27FC236}">
                              <a16:creationId xmlns:a16="http://schemas.microsoft.com/office/drawing/2014/main" id="{8BD09C6B-407E-3981-4A55-D5F7031CFE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6226" y="1704975"/>
                          <a:ext cx="7312025" cy="4895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28" name="Line 4">
              <a:extLst>
                <a:ext uri="{FF2B5EF4-FFF2-40B4-BE49-F238E27FC236}">
                  <a16:creationId xmlns:a16="http://schemas.microsoft.com/office/drawing/2014/main" id="{FABD2E77-E367-B063-1D40-78F7DFB24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59350" y="2654300"/>
              <a:ext cx="85725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PE"/>
            </a:p>
          </p:txBody>
        </p:sp>
        <p:sp>
          <p:nvSpPr>
            <p:cNvPr id="26629" name="Line 5">
              <a:extLst>
                <a:ext uri="{FF2B5EF4-FFF2-40B4-BE49-F238E27FC236}">
                  <a16:creationId xmlns:a16="http://schemas.microsoft.com/office/drawing/2014/main" id="{576A00D3-F850-1AAE-116B-A26A0F9773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2464" y="2654300"/>
              <a:ext cx="8223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s-PE"/>
            </a:p>
          </p:txBody>
        </p:sp>
        <p:sp>
          <p:nvSpPr>
            <p:cNvPr id="26631" name="Rectangle 7">
              <a:extLst>
                <a:ext uri="{FF2B5EF4-FFF2-40B4-BE49-F238E27FC236}">
                  <a16:creationId xmlns:a16="http://schemas.microsoft.com/office/drawing/2014/main" id="{8E3FB8CE-5AE1-BFA7-5F3C-149F4B917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076701"/>
              <a:ext cx="323850" cy="936625"/>
            </a:xfrm>
            <a:prstGeom prst="rect">
              <a:avLst/>
            </a:prstGeom>
            <a:solidFill>
              <a:srgbClr val="00FF00"/>
            </a:solidFill>
            <a:ln w="9525" algn="ctr">
              <a:solidFill>
                <a:srgbClr val="9900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s-PE" altLang="es-PE" sz="2400" b="1"/>
                <a:t>II</a:t>
              </a:r>
              <a:endParaRPr lang="es-ES" altLang="es-PE" sz="2400" b="1"/>
            </a:p>
          </p:txBody>
        </p:sp>
        <p:sp>
          <p:nvSpPr>
            <p:cNvPr id="26632" name="Rectangle 8">
              <a:extLst>
                <a:ext uri="{FF2B5EF4-FFF2-40B4-BE49-F238E27FC236}">
                  <a16:creationId xmlns:a16="http://schemas.microsoft.com/office/drawing/2014/main" id="{127BEF2E-307F-29AD-6DFF-B9D8C41D7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3141664"/>
              <a:ext cx="323850" cy="936625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9900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s-PE" altLang="es-PE" sz="2400" b="1">
                  <a:solidFill>
                    <a:schemeClr val="bg1"/>
                  </a:solidFill>
                </a:rPr>
                <a:t>I</a:t>
              </a:r>
              <a:endParaRPr lang="es-ES" altLang="es-PE" sz="2400" b="1">
                <a:solidFill>
                  <a:schemeClr val="bg1"/>
                </a:solidFill>
              </a:endParaRPr>
            </a:p>
          </p:txBody>
        </p:sp>
        <p:sp>
          <p:nvSpPr>
            <p:cNvPr id="26633" name="Rectangle 9">
              <a:extLst>
                <a:ext uri="{FF2B5EF4-FFF2-40B4-BE49-F238E27FC236}">
                  <a16:creationId xmlns:a16="http://schemas.microsoft.com/office/drawing/2014/main" id="{B116F29F-6278-92FD-E4D6-D6BA6C16D9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4986339"/>
              <a:ext cx="323850" cy="936625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9900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s-PE" altLang="es-PE" sz="2400" b="1">
                  <a:solidFill>
                    <a:schemeClr val="bg1"/>
                  </a:solidFill>
                </a:rPr>
                <a:t>III</a:t>
              </a:r>
              <a:endParaRPr lang="es-ES" altLang="es-PE" sz="2400" b="1">
                <a:solidFill>
                  <a:schemeClr val="bg1"/>
                </a:solidFill>
              </a:endParaRPr>
            </a:p>
          </p:txBody>
        </p:sp>
        <p:sp>
          <p:nvSpPr>
            <p:cNvPr id="26634" name="Rectangle 10">
              <a:extLst>
                <a:ext uri="{FF2B5EF4-FFF2-40B4-BE49-F238E27FC236}">
                  <a16:creationId xmlns:a16="http://schemas.microsoft.com/office/drawing/2014/main" id="{2E379EAD-B51E-74ED-D70D-100F10A0B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0" y="5921376"/>
              <a:ext cx="323850" cy="936625"/>
            </a:xfrm>
            <a:prstGeom prst="rect">
              <a:avLst/>
            </a:prstGeom>
            <a:solidFill>
              <a:srgbClr val="FF0000"/>
            </a:solidFill>
            <a:ln w="9525" algn="ctr">
              <a:solidFill>
                <a:srgbClr val="99003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s-PE" altLang="es-PE" sz="2400" b="1">
                  <a:solidFill>
                    <a:schemeClr val="bg1"/>
                  </a:solidFill>
                </a:rPr>
                <a:t>IV</a:t>
              </a:r>
              <a:endParaRPr lang="es-ES" altLang="es-PE" sz="2400" b="1">
                <a:solidFill>
                  <a:schemeClr val="bg1"/>
                </a:solidFill>
              </a:endParaRPr>
            </a:p>
          </p:txBody>
        </p:sp>
        <p:sp>
          <p:nvSpPr>
            <p:cNvPr id="26635" name="Text Box 11">
              <a:extLst>
                <a:ext uri="{FF2B5EF4-FFF2-40B4-BE49-F238E27FC236}">
                  <a16:creationId xmlns:a16="http://schemas.microsoft.com/office/drawing/2014/main" id="{27A49FDD-E314-DCFC-7FEC-87C26EF0C3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5276" y="5581651"/>
              <a:ext cx="5086649" cy="954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8001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2573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7145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1717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6289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30861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5433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40005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s-ES" altLang="es-PE" sz="1400" b="1" i="1"/>
                <a:t>Un </a:t>
              </a:r>
              <a:r>
                <a:rPr lang="es-ES" altLang="es-PE" sz="1400" b="1" i="1">
                  <a:solidFill>
                    <a:srgbClr val="FF3300"/>
                  </a:solidFill>
                </a:rPr>
                <a:t>outlier</a:t>
              </a:r>
              <a:r>
                <a:rPr lang="es-ES" altLang="es-PE" sz="1400" b="1" i="1"/>
                <a:t> aparece generalmente por:</a:t>
              </a:r>
            </a:p>
            <a:p>
              <a:pPr>
                <a:buFontTx/>
                <a:buAutoNum type="alphaLcPeriod"/>
              </a:pPr>
              <a:r>
                <a:rPr lang="es-ES" altLang="es-PE" sz="1400" b="1" i="1"/>
                <a:t>Por observación, anotación, introducción incorrecta.</a:t>
              </a:r>
            </a:p>
            <a:p>
              <a:pPr>
                <a:buFontTx/>
                <a:buAutoNum type="alphaLcPeriod"/>
              </a:pPr>
              <a:r>
                <a:rPr lang="es-ES" altLang="es-PE" sz="1400" b="1" i="1"/>
                <a:t>La observación pertenece a una población diferente.</a:t>
              </a:r>
            </a:p>
            <a:p>
              <a:pPr>
                <a:buFontTx/>
                <a:buAutoNum type="alphaLcPeriod"/>
              </a:pPr>
              <a:r>
                <a:rPr lang="es-ES" altLang="es-PE" sz="1400" b="1" i="1"/>
                <a:t>Porque la medida es correcta pero el evento es raro.  </a:t>
              </a:r>
            </a:p>
          </p:txBody>
        </p:sp>
        <p:sp>
          <p:nvSpPr>
            <p:cNvPr id="26636" name="Text Box 12">
              <a:extLst>
                <a:ext uri="{FF2B5EF4-FFF2-40B4-BE49-F238E27FC236}">
                  <a16:creationId xmlns:a16="http://schemas.microsoft.com/office/drawing/2014/main" id="{DEFB3DCC-0D01-3C3B-28CF-1E6BF7E20F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2624" y="3206750"/>
              <a:ext cx="6463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MX" altLang="es-PE" b="1">
                  <a:solidFill>
                    <a:srgbClr val="FF0000"/>
                  </a:solidFill>
                </a:rPr>
                <a:t>****</a:t>
              </a:r>
              <a:endParaRPr lang="es-PE" altLang="es-PE" b="1">
                <a:solidFill>
                  <a:srgbClr val="FF0000"/>
                </a:solidFill>
              </a:endParaRPr>
            </a:p>
          </p:txBody>
        </p:sp>
        <p:sp>
          <p:nvSpPr>
            <p:cNvPr id="26637" name="Text Box 13">
              <a:extLst>
                <a:ext uri="{FF2B5EF4-FFF2-40B4-BE49-F238E27FC236}">
                  <a16:creationId xmlns:a16="http://schemas.microsoft.com/office/drawing/2014/main" id="{CE95998D-5414-89C7-4F16-AAA3ECB064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7261" y="3206750"/>
              <a:ext cx="6463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s-MX" altLang="es-PE" b="1">
                  <a:solidFill>
                    <a:srgbClr val="FF0000"/>
                  </a:solidFill>
                </a:rPr>
                <a:t>****</a:t>
              </a:r>
              <a:endParaRPr lang="es-PE" altLang="es-PE" b="1">
                <a:solidFill>
                  <a:srgbClr val="FF0000"/>
                </a:solidFill>
              </a:endParaRPr>
            </a:p>
          </p:txBody>
        </p:sp>
        <p:sp>
          <p:nvSpPr>
            <p:cNvPr id="26638" name="Freeform 14">
              <a:extLst>
                <a:ext uri="{FF2B5EF4-FFF2-40B4-BE49-F238E27FC236}">
                  <a16:creationId xmlns:a16="http://schemas.microsoft.com/office/drawing/2014/main" id="{45A2BEC6-231D-27D7-1A2C-274B4DD8D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3500439"/>
              <a:ext cx="2305050" cy="1946275"/>
            </a:xfrm>
            <a:custGeom>
              <a:avLst/>
              <a:gdLst>
                <a:gd name="T0" fmla="*/ 0 w 1452"/>
                <a:gd name="T1" fmla="*/ 0 h 1226"/>
                <a:gd name="T2" fmla="*/ 0 w 1452"/>
                <a:gd name="T3" fmla="*/ 681 h 1226"/>
                <a:gd name="T4" fmla="*/ 907 w 1452"/>
                <a:gd name="T5" fmla="*/ 681 h 1226"/>
                <a:gd name="T6" fmla="*/ 1452 w 1452"/>
                <a:gd name="T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2" h="1226">
                  <a:moveTo>
                    <a:pt x="0" y="0"/>
                  </a:moveTo>
                  <a:lnTo>
                    <a:pt x="0" y="681"/>
                  </a:lnTo>
                  <a:lnTo>
                    <a:pt x="907" y="681"/>
                  </a:lnTo>
                  <a:lnTo>
                    <a:pt x="1452" y="1226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26639" name="Freeform 15">
              <a:extLst>
                <a:ext uri="{FF2B5EF4-FFF2-40B4-BE49-F238E27FC236}">
                  <a16:creationId xmlns:a16="http://schemas.microsoft.com/office/drawing/2014/main" id="{1D8D8B7E-ED7C-E1F3-5897-C2AFDCA404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1400" y="3500439"/>
              <a:ext cx="2305050" cy="1946275"/>
            </a:xfrm>
            <a:custGeom>
              <a:avLst/>
              <a:gdLst>
                <a:gd name="T0" fmla="*/ 0 w 1452"/>
                <a:gd name="T1" fmla="*/ 0 h 1226"/>
                <a:gd name="T2" fmla="*/ 0 w 1452"/>
                <a:gd name="T3" fmla="*/ 681 h 1226"/>
                <a:gd name="T4" fmla="*/ 907 w 1452"/>
                <a:gd name="T5" fmla="*/ 681 h 1226"/>
                <a:gd name="T6" fmla="*/ 1452 w 1452"/>
                <a:gd name="T7" fmla="*/ 1226 h 1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2" h="1226">
                  <a:moveTo>
                    <a:pt x="0" y="0"/>
                  </a:moveTo>
                  <a:lnTo>
                    <a:pt x="0" y="681"/>
                  </a:lnTo>
                  <a:lnTo>
                    <a:pt x="907" y="681"/>
                  </a:lnTo>
                  <a:lnTo>
                    <a:pt x="1452" y="1226"/>
                  </a:lnTo>
                </a:path>
              </a:pathLst>
            </a:custGeom>
            <a:noFill/>
            <a:ln w="25400" cap="flat" cmpd="sng">
              <a:solidFill>
                <a:srgbClr val="FF0000"/>
              </a:solidFill>
              <a:prstDash val="solid"/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BC78C7DB-61AC-A3C4-3118-88ECF2B9128C}"/>
              </a:ext>
            </a:extLst>
          </p:cNvPr>
          <p:cNvSpPr txBox="1"/>
          <p:nvPr/>
        </p:nvSpPr>
        <p:spPr>
          <a:xfrm>
            <a:off x="4537527" y="6375056"/>
            <a:ext cx="41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Contribución: Lic. Luis Zevallos  (SENAMHI)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4C849854-0A9D-41B4-B118-69D5A131C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172373"/>
              </p:ext>
            </p:extLst>
          </p:nvPr>
        </p:nvGraphicFramePr>
        <p:xfrm>
          <a:off x="6274089" y="1476819"/>
          <a:ext cx="5651500" cy="2676525"/>
        </p:xfrm>
        <a:graphic>
          <a:graphicData uri="http://schemas.openxmlformats.org/drawingml/2006/table">
            <a:tbl>
              <a:tblPr firstRow="1" firstCol="1" bandRow="1"/>
              <a:tblGrid>
                <a:gridCol w="829334">
                  <a:extLst>
                    <a:ext uri="{9D8B030D-6E8A-4147-A177-3AD203B41FA5}">
                      <a16:colId xmlns:a16="http://schemas.microsoft.com/office/drawing/2014/main" val="2050108439"/>
                    </a:ext>
                  </a:extLst>
                </a:gridCol>
                <a:gridCol w="1078302">
                  <a:extLst>
                    <a:ext uri="{9D8B030D-6E8A-4147-A177-3AD203B41FA5}">
                      <a16:colId xmlns:a16="http://schemas.microsoft.com/office/drawing/2014/main" val="1058260620"/>
                    </a:ext>
                  </a:extLst>
                </a:gridCol>
                <a:gridCol w="862641">
                  <a:extLst>
                    <a:ext uri="{9D8B030D-6E8A-4147-A177-3AD203B41FA5}">
                      <a16:colId xmlns:a16="http://schemas.microsoft.com/office/drawing/2014/main" val="957071269"/>
                    </a:ext>
                  </a:extLst>
                </a:gridCol>
                <a:gridCol w="1966823">
                  <a:extLst>
                    <a:ext uri="{9D8B030D-6E8A-4147-A177-3AD203B41FA5}">
                      <a16:colId xmlns:a16="http://schemas.microsoft.com/office/drawing/2014/main" val="13107001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563257136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Fase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Grupo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Descripción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Color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221489"/>
                  </a:ext>
                </a:extLst>
              </a:tr>
              <a:tr h="24765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Control de Calidad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Datos Observados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Dato Dudoso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Azul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946172"/>
                  </a:ext>
                </a:extLst>
              </a:tr>
              <a:tr h="23812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Dato Malo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Rojo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258173"/>
                  </a:ext>
                </a:extLst>
              </a:tr>
              <a:tr h="361950"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Recuperación del Dato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Datos Corregidos y Completados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E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Dato corregido en forma manual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Marrón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9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558606"/>
                  </a:ext>
                </a:extLst>
              </a:tr>
              <a:tr h="571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G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Dato corregido por generación en forma semi automática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Verde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434777"/>
                  </a:ext>
                </a:extLst>
              </a:tr>
              <a:tr h="276225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Dato completado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Violeta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E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441392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Datos de Indicadores de Calculo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Dato Bueno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Transparente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48586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-999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Sin Dato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27278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-888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Traza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728751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6AAE3D31-A002-4DF5-9F3B-1FCA8C44C2C4}"/>
              </a:ext>
            </a:extLst>
          </p:cNvPr>
          <p:cNvSpPr txBox="1"/>
          <p:nvPr/>
        </p:nvSpPr>
        <p:spPr>
          <a:xfrm>
            <a:off x="6165011" y="1141753"/>
            <a:ext cx="4276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Tabla 02: Indicadores de Control de Calidad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B6AE8C2F-7C71-400C-A2C3-4976AD487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146988"/>
              </p:ext>
            </p:extLst>
          </p:nvPr>
        </p:nvGraphicFramePr>
        <p:xfrm>
          <a:off x="6343100" y="4620872"/>
          <a:ext cx="4564380" cy="1095375"/>
        </p:xfrm>
        <a:graphic>
          <a:graphicData uri="http://schemas.openxmlformats.org/drawingml/2006/table">
            <a:tbl>
              <a:tblPr firstRow="1" firstCol="1" bandRow="1"/>
              <a:tblGrid>
                <a:gridCol w="1239326">
                  <a:extLst>
                    <a:ext uri="{9D8B030D-6E8A-4147-A177-3AD203B41FA5}">
                      <a16:colId xmlns:a16="http://schemas.microsoft.com/office/drawing/2014/main" val="1602438888"/>
                    </a:ext>
                  </a:extLst>
                </a:gridCol>
                <a:gridCol w="724619">
                  <a:extLst>
                    <a:ext uri="{9D8B030D-6E8A-4147-A177-3AD203B41FA5}">
                      <a16:colId xmlns:a16="http://schemas.microsoft.com/office/drawing/2014/main" val="3825064727"/>
                    </a:ext>
                  </a:extLst>
                </a:gridCol>
                <a:gridCol w="1777042">
                  <a:extLst>
                    <a:ext uri="{9D8B030D-6E8A-4147-A177-3AD203B41FA5}">
                      <a16:colId xmlns:a16="http://schemas.microsoft.com/office/drawing/2014/main" val="1469346573"/>
                    </a:ext>
                  </a:extLst>
                </a:gridCol>
                <a:gridCol w="823393">
                  <a:extLst>
                    <a:ext uri="{9D8B030D-6E8A-4147-A177-3AD203B41FA5}">
                      <a16:colId xmlns:a16="http://schemas.microsoft.com/office/drawing/2014/main" val="1851538103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Variable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Frecuencia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Regla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Indicador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399911"/>
                  </a:ext>
                </a:extLst>
              </a:tr>
              <a:tr h="266700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Precipitación (PT)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Diaria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PT &lt; 0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33459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PT &gt; = 0 o PT &lt; V1=215.3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B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9635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PT &gt; V1=215.3 y PT &lt; V2=252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73788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PT &gt; 252</a:t>
                      </a:r>
                      <a:endParaRPr lang="es-PE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PE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</a:t>
                      </a:r>
                      <a:endParaRPr lang="es-P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644255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CCB89D05-C48B-44DC-BACD-B88573CAC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472470"/>
              </p:ext>
            </p:extLst>
          </p:nvPr>
        </p:nvGraphicFramePr>
        <p:xfrm>
          <a:off x="373521" y="1569536"/>
          <a:ext cx="5613402" cy="1009650"/>
        </p:xfrm>
        <a:graphic>
          <a:graphicData uri="http://schemas.openxmlformats.org/drawingml/2006/table">
            <a:tbl>
              <a:tblPr/>
              <a:tblGrid>
                <a:gridCol w="721859">
                  <a:extLst>
                    <a:ext uri="{9D8B030D-6E8A-4147-A177-3AD203B41FA5}">
                      <a16:colId xmlns:a16="http://schemas.microsoft.com/office/drawing/2014/main" val="4292799938"/>
                    </a:ext>
                  </a:extLst>
                </a:gridCol>
                <a:gridCol w="721859">
                  <a:extLst>
                    <a:ext uri="{9D8B030D-6E8A-4147-A177-3AD203B41FA5}">
                      <a16:colId xmlns:a16="http://schemas.microsoft.com/office/drawing/2014/main" val="2702444079"/>
                    </a:ext>
                  </a:extLst>
                </a:gridCol>
                <a:gridCol w="294442">
                  <a:extLst>
                    <a:ext uri="{9D8B030D-6E8A-4147-A177-3AD203B41FA5}">
                      <a16:colId xmlns:a16="http://schemas.microsoft.com/office/drawing/2014/main" val="3925783247"/>
                    </a:ext>
                  </a:extLst>
                </a:gridCol>
                <a:gridCol w="522398">
                  <a:extLst>
                    <a:ext uri="{9D8B030D-6E8A-4147-A177-3AD203B41FA5}">
                      <a16:colId xmlns:a16="http://schemas.microsoft.com/office/drawing/2014/main" val="1860693929"/>
                    </a:ext>
                  </a:extLst>
                </a:gridCol>
                <a:gridCol w="598383">
                  <a:extLst>
                    <a:ext uri="{9D8B030D-6E8A-4147-A177-3AD203B41FA5}">
                      <a16:colId xmlns:a16="http://schemas.microsoft.com/office/drawing/2014/main" val="3759683328"/>
                    </a:ext>
                  </a:extLst>
                </a:gridCol>
                <a:gridCol w="582553">
                  <a:extLst>
                    <a:ext uri="{9D8B030D-6E8A-4147-A177-3AD203B41FA5}">
                      <a16:colId xmlns:a16="http://schemas.microsoft.com/office/drawing/2014/main" val="3518164624"/>
                    </a:ext>
                  </a:extLst>
                </a:gridCol>
                <a:gridCol w="598383">
                  <a:extLst>
                    <a:ext uri="{9D8B030D-6E8A-4147-A177-3AD203B41FA5}">
                      <a16:colId xmlns:a16="http://schemas.microsoft.com/office/drawing/2014/main" val="3180583492"/>
                    </a:ext>
                  </a:extLst>
                </a:gridCol>
                <a:gridCol w="975142">
                  <a:extLst>
                    <a:ext uri="{9D8B030D-6E8A-4147-A177-3AD203B41FA5}">
                      <a16:colId xmlns:a16="http://schemas.microsoft.com/office/drawing/2014/main" val="996015283"/>
                    </a:ext>
                  </a:extLst>
                </a:gridCol>
                <a:gridCol w="598383">
                  <a:extLst>
                    <a:ext uri="{9D8B030D-6E8A-4147-A177-3AD203B41FA5}">
                      <a16:colId xmlns:a16="http://schemas.microsoft.com/office/drawing/2014/main" val="2252518590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ESTACION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CUENCA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1632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-78.61694444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-8.000277778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154100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SALPO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LIBERTAD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OTUZCO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SALPO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8457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-78.48606944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-8.036069444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154101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JULCAN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LIBERTAD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JULCAN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JULCAN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8722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-78.30791111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-8.007911111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154102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QUIRUVILCA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LIBERTAD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SANTIAGO DE CHUCO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QUIRUVILCA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470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-78.75503056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-7.855030556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153206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SINSICAP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MOCHE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LIBERTAD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OTUZCO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SINSICAP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388939"/>
                  </a:ext>
                </a:extLst>
              </a:tr>
            </a:tbl>
          </a:graphicData>
        </a:graphic>
      </p:graphicFrame>
      <p:sp>
        <p:nvSpPr>
          <p:cNvPr id="13" name="CuadroTexto 12">
            <a:extLst>
              <a:ext uri="{FF2B5EF4-FFF2-40B4-BE49-F238E27FC236}">
                <a16:creationId xmlns:a16="http://schemas.microsoft.com/office/drawing/2014/main" id="{9D7A0ADB-A33F-48DF-85AE-9D2CFC5FE61B}"/>
              </a:ext>
            </a:extLst>
          </p:cNvPr>
          <p:cNvSpPr txBox="1"/>
          <p:nvPr/>
        </p:nvSpPr>
        <p:spPr>
          <a:xfrm>
            <a:off x="229027" y="1184922"/>
            <a:ext cx="5651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Tabla 01: Red de Estaciones Meteorológicas del SENAMH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C2441C8-3DA2-4B73-A443-4C711265D627}"/>
              </a:ext>
            </a:extLst>
          </p:cNvPr>
          <p:cNvSpPr txBox="1"/>
          <p:nvPr/>
        </p:nvSpPr>
        <p:spPr>
          <a:xfrm>
            <a:off x="6274089" y="4251540"/>
            <a:ext cx="4276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Tabla 03: Reglas de Control de Calidad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7DBEAD5-B9B1-E2DF-6674-89E8DFF9E1C5}"/>
              </a:ext>
            </a:extLst>
          </p:cNvPr>
          <p:cNvSpPr txBox="1"/>
          <p:nvPr/>
        </p:nvSpPr>
        <p:spPr>
          <a:xfrm>
            <a:off x="1362254" y="196778"/>
            <a:ext cx="8894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b="1" dirty="0">
                <a:solidFill>
                  <a:srgbClr val="FF0000"/>
                </a:solidFill>
              </a:rPr>
              <a:t>Indicadores de Control de Calidad de Datos Meteorológicos</a:t>
            </a:r>
          </a:p>
        </p:txBody>
      </p:sp>
    </p:spTree>
    <p:extLst>
      <p:ext uri="{BB962C8B-B14F-4D97-AF65-F5344CB8AC3E}">
        <p14:creationId xmlns:p14="http://schemas.microsoft.com/office/powerpoint/2010/main" val="3111463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E462CA9-85F0-55C8-538D-FD4085FBB7D3}"/>
              </a:ext>
            </a:extLst>
          </p:cNvPr>
          <p:cNvSpPr txBox="1"/>
          <p:nvPr/>
        </p:nvSpPr>
        <p:spPr>
          <a:xfrm>
            <a:off x="2370467" y="175488"/>
            <a:ext cx="8572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00" b="1" dirty="0">
                <a:solidFill>
                  <a:srgbClr val="FF0000"/>
                </a:solidFill>
              </a:rPr>
              <a:t>CONTROL DE CALIDAD DE DATOS METEOROLÓGICOS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DF0DF55-9B02-826B-390A-92FB25782D1B}"/>
              </a:ext>
            </a:extLst>
          </p:cNvPr>
          <p:cNvSpPr txBox="1"/>
          <p:nvPr/>
        </p:nvSpPr>
        <p:spPr>
          <a:xfrm>
            <a:off x="231285" y="1043783"/>
            <a:ext cx="570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Link de Reglas del Control de Calidad del SENAMHI</a:t>
            </a:r>
          </a:p>
          <a:p>
            <a:r>
              <a:rPr lang="es-PE" dirty="0"/>
              <a:t>https://www.senamhi.gob.pe/load/file/00711SENA-54.pdf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38364E-C048-08F5-7578-68132A2C6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5" y="1768686"/>
            <a:ext cx="5376624" cy="49138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46DBB7F-78DD-9324-1FCC-FF5383A3BA9E}"/>
              </a:ext>
            </a:extLst>
          </p:cNvPr>
          <p:cNvSpPr txBox="1"/>
          <p:nvPr/>
        </p:nvSpPr>
        <p:spPr>
          <a:xfrm>
            <a:off x="6257267" y="1026517"/>
            <a:ext cx="5703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Link de </a:t>
            </a:r>
            <a:r>
              <a:rPr lang="es-PE" dirty="0" err="1">
                <a:solidFill>
                  <a:srgbClr val="FF0000"/>
                </a:solidFill>
              </a:rPr>
              <a:t>Metadata</a:t>
            </a:r>
            <a:r>
              <a:rPr lang="es-PE" dirty="0">
                <a:solidFill>
                  <a:srgbClr val="FF0000"/>
                </a:solidFill>
              </a:rPr>
              <a:t> del SENAMHI</a:t>
            </a:r>
          </a:p>
          <a:p>
            <a:r>
              <a:rPr lang="es-PE" dirty="0"/>
              <a:t>https://www.senamhi.gob.pe/load/file/00711SENA-73.pdf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9B29C34-8AF8-DE29-11D0-8942E5D9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596" y="1690114"/>
            <a:ext cx="4022785" cy="50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9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74E49-AEB7-4241-B85E-01991739C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244" y="168919"/>
            <a:ext cx="9543691" cy="874877"/>
          </a:xfrm>
        </p:spPr>
        <p:txBody>
          <a:bodyPr>
            <a:noAutofit/>
          </a:bodyPr>
          <a:lstStyle/>
          <a:p>
            <a:r>
              <a:rPr lang="es-MX" sz="1800" dirty="0">
                <a:solidFill>
                  <a:srgbClr val="FF0000"/>
                </a:solidFill>
                <a:latin typeface="Lucida Bright" panose="02040602050505020304" pitchFamily="18" charset="0"/>
              </a:rPr>
              <a:t>Estimación de la temperatura del aire horaria a partir de la temperatura mínima y máxima diaria Estación Meteorológica Olmos – Lambayeque Perú Para el Periodo 2001-2005</a:t>
            </a:r>
            <a:endParaRPr lang="es-PE" sz="1800" dirty="0">
              <a:solidFill>
                <a:srgbClr val="FF0000"/>
              </a:solidFill>
              <a:latin typeface="Lucida Bright" panose="02040602050505020304" pitchFamily="18" charset="0"/>
            </a:endParaRPr>
          </a:p>
        </p:txBody>
      </p:sp>
      <p:pic>
        <p:nvPicPr>
          <p:cNvPr id="1026" name="Picture 2" descr="Destacados expositores internacionales presentes en el Encuentro Científico  Internacional Bicentenario de invierno 2021 | Gobierno del Perú">
            <a:extLst>
              <a:ext uri="{FF2B5EF4-FFF2-40B4-BE49-F238E27FC236}">
                <a16:creationId xmlns:a16="http://schemas.microsoft.com/office/drawing/2014/main" id="{C8EA2070-3D57-40D3-9546-A0FEBDD5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25" y="168919"/>
            <a:ext cx="1668582" cy="93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93C3B8A-DFE3-4509-AE6D-5D61D2C398D9}"/>
              </a:ext>
            </a:extLst>
          </p:cNvPr>
          <p:cNvSpPr txBox="1"/>
          <p:nvPr/>
        </p:nvSpPr>
        <p:spPr>
          <a:xfrm>
            <a:off x="9908875" y="6366295"/>
            <a:ext cx="221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Lima, 31/07/2021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E8DE22A-F51A-0822-45DB-9088EF6FCBEE}"/>
              </a:ext>
            </a:extLst>
          </p:cNvPr>
          <p:cNvSpPr txBox="1"/>
          <p:nvPr/>
        </p:nvSpPr>
        <p:spPr>
          <a:xfrm>
            <a:off x="692269" y="1708832"/>
            <a:ext cx="1110866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PE" sz="2800" dirty="0">
                <a:solidFill>
                  <a:srgbClr val="FF0000"/>
                </a:solidFill>
                <a:latin typeface="Arial" panose="020B0604020202020204" pitchFamily="34" charset="0"/>
              </a:rPr>
              <a:t>Objetivo</a:t>
            </a:r>
          </a:p>
          <a:p>
            <a:r>
              <a:rPr lang="es-PE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Realizar la estimación de la temperatura del aire horaria a partir la Temperatura del aire mínima y máxima</a:t>
            </a:r>
          </a:p>
          <a:p>
            <a:endParaRPr lang="es-PE" sz="24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s-PE" sz="24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Justificación</a:t>
            </a:r>
          </a:p>
          <a:p>
            <a:r>
              <a:rPr lang="es-PE" sz="2400" dirty="0">
                <a:latin typeface="Arial" panose="020B0604020202020204" pitchFamily="34" charset="0"/>
                <a:ea typeface="Times New Roman" panose="02020603050405020304" pitchFamily="18" charset="0"/>
              </a:rPr>
              <a:t>El SENAMHI del 100% de estaciones meteorológicas solo cuenta el 20 % de estaciones automáticas que reportan datos horarios</a:t>
            </a:r>
          </a:p>
          <a:p>
            <a:endParaRPr lang="es-PE" sz="24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s-PE" sz="2400" dirty="0">
                <a:solidFill>
                  <a:srgbClr val="7030A0"/>
                </a:solidFill>
                <a:latin typeface="Arial" panose="020B0604020202020204" pitchFamily="34" charset="0"/>
              </a:rPr>
              <a:t>Por lo tanto en el Perú no se dispones de muchos datos horarios de temperatura del aire</a:t>
            </a:r>
          </a:p>
        </p:txBody>
      </p:sp>
    </p:spTree>
    <p:extLst>
      <p:ext uri="{BB962C8B-B14F-4D97-AF65-F5344CB8AC3E}">
        <p14:creationId xmlns:p14="http://schemas.microsoft.com/office/powerpoint/2010/main" val="36659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813C366-6893-4D4C-89ED-CDB36B952740}"/>
              </a:ext>
            </a:extLst>
          </p:cNvPr>
          <p:cNvSpPr txBox="1"/>
          <p:nvPr/>
        </p:nvSpPr>
        <p:spPr>
          <a:xfrm>
            <a:off x="502489" y="509760"/>
            <a:ext cx="52391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00" dirty="0">
                <a:solidFill>
                  <a:srgbClr val="FF0000"/>
                </a:solidFill>
                <a:latin typeface="Arial" panose="020B0604020202020204" pitchFamily="34" charset="0"/>
              </a:rPr>
              <a:t>2. Metodología</a:t>
            </a:r>
          </a:p>
          <a:p>
            <a:endParaRPr lang="es-PE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PE" sz="2400" dirty="0">
                <a:solidFill>
                  <a:srgbClr val="FF0000"/>
                </a:solidFill>
                <a:latin typeface="Arial" panose="020B0604020202020204" pitchFamily="34" charset="0"/>
              </a:rPr>
              <a:t>   2.1 Área de estudio</a:t>
            </a:r>
          </a:p>
          <a:p>
            <a:r>
              <a:rPr lang="es-PE" sz="2000" dirty="0">
                <a:solidFill>
                  <a:srgbClr val="000000"/>
                </a:solidFill>
                <a:latin typeface="Arial" panose="020B0604020202020204" pitchFamily="34" charset="0"/>
              </a:rPr>
              <a:t>La Estación Meteorológica Automática OLMOS, se encuentra en el departamento de Lambayeque, provincia de Lambayeque y distrito de Olmos</a:t>
            </a:r>
          </a:p>
          <a:p>
            <a:endParaRPr lang="es-PE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E8BAEE-449F-4B0D-BD78-ECBD244A8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279" y="316761"/>
            <a:ext cx="4777829" cy="639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E65B5F-C894-4B74-A635-C6FE3623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061" y="799881"/>
            <a:ext cx="3159190" cy="2712722"/>
          </a:xfrm>
          <a:prstGeom prst="rect">
            <a:avLst/>
          </a:prstGeom>
        </p:spPr>
      </p:pic>
      <p:sp>
        <p:nvSpPr>
          <p:cNvPr id="8" name="Flecha: hacia la izquierda 7">
            <a:extLst>
              <a:ext uri="{FF2B5EF4-FFF2-40B4-BE49-F238E27FC236}">
                <a16:creationId xmlns:a16="http://schemas.microsoft.com/office/drawing/2014/main" id="{5955555F-6F79-4224-98B8-5713BB9EA68E}"/>
              </a:ext>
            </a:extLst>
          </p:cNvPr>
          <p:cNvSpPr/>
          <p:nvPr/>
        </p:nvSpPr>
        <p:spPr>
          <a:xfrm>
            <a:off x="7472381" y="2487650"/>
            <a:ext cx="815680" cy="1865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9F98BC35-BCA7-4AE0-9EB9-624DE384781D}"/>
              </a:ext>
            </a:extLst>
          </p:cNvPr>
          <p:cNvGraphicFramePr>
            <a:graphicFrameLocks noGrp="1"/>
          </p:cNvGraphicFramePr>
          <p:nvPr/>
        </p:nvGraphicFramePr>
        <p:xfrm>
          <a:off x="97886" y="3226853"/>
          <a:ext cx="6337300" cy="571500"/>
        </p:xfrm>
        <a:graphic>
          <a:graphicData uri="http://schemas.openxmlformats.org/drawingml/2006/table">
            <a:tbl>
              <a:tblPr/>
              <a:tblGrid>
                <a:gridCol w="598875">
                  <a:extLst>
                    <a:ext uri="{9D8B030D-6E8A-4147-A177-3AD203B41FA5}">
                      <a16:colId xmlns:a16="http://schemas.microsoft.com/office/drawing/2014/main" val="4094606880"/>
                    </a:ext>
                  </a:extLst>
                </a:gridCol>
                <a:gridCol w="659079">
                  <a:extLst>
                    <a:ext uri="{9D8B030D-6E8A-4147-A177-3AD203B41FA5}">
                      <a16:colId xmlns:a16="http://schemas.microsoft.com/office/drawing/2014/main" val="3937080657"/>
                    </a:ext>
                  </a:extLst>
                </a:gridCol>
                <a:gridCol w="865041">
                  <a:extLst>
                    <a:ext uri="{9D8B030D-6E8A-4147-A177-3AD203B41FA5}">
                      <a16:colId xmlns:a16="http://schemas.microsoft.com/office/drawing/2014/main" val="2860085989"/>
                    </a:ext>
                  </a:extLst>
                </a:gridCol>
                <a:gridCol w="823849">
                  <a:extLst>
                    <a:ext uri="{9D8B030D-6E8A-4147-A177-3AD203B41FA5}">
                      <a16:colId xmlns:a16="http://schemas.microsoft.com/office/drawing/2014/main" val="1480402016"/>
                    </a:ext>
                  </a:extLst>
                </a:gridCol>
                <a:gridCol w="750970">
                  <a:extLst>
                    <a:ext uri="{9D8B030D-6E8A-4147-A177-3AD203B41FA5}">
                      <a16:colId xmlns:a16="http://schemas.microsoft.com/office/drawing/2014/main" val="2456512701"/>
                    </a:ext>
                  </a:extLst>
                </a:gridCol>
                <a:gridCol w="446780">
                  <a:extLst>
                    <a:ext uri="{9D8B030D-6E8A-4147-A177-3AD203B41FA5}">
                      <a16:colId xmlns:a16="http://schemas.microsoft.com/office/drawing/2014/main" val="1713461256"/>
                    </a:ext>
                  </a:extLst>
                </a:gridCol>
                <a:gridCol w="836524">
                  <a:extLst>
                    <a:ext uri="{9D8B030D-6E8A-4147-A177-3AD203B41FA5}">
                      <a16:colId xmlns:a16="http://schemas.microsoft.com/office/drawing/2014/main" val="978421646"/>
                    </a:ext>
                  </a:extLst>
                </a:gridCol>
                <a:gridCol w="798500">
                  <a:extLst>
                    <a:ext uri="{9D8B030D-6E8A-4147-A177-3AD203B41FA5}">
                      <a16:colId xmlns:a16="http://schemas.microsoft.com/office/drawing/2014/main" val="335667384"/>
                    </a:ext>
                  </a:extLst>
                </a:gridCol>
                <a:gridCol w="557682">
                  <a:extLst>
                    <a:ext uri="{9D8B030D-6E8A-4147-A177-3AD203B41FA5}">
                      <a16:colId xmlns:a16="http://schemas.microsoft.com/office/drawing/2014/main" val="175889423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CODIGO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ESTACION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TIPO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LONGITUD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LATITUD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ALTITUD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141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4726F67E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Olmos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Automatica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Olmos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79° 49'8.8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05° 50'13.7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671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000236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Olmos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Convencional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P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636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347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813C366-6893-4D4C-89ED-CDB36B952740}"/>
              </a:ext>
            </a:extLst>
          </p:cNvPr>
          <p:cNvSpPr txBox="1"/>
          <p:nvPr/>
        </p:nvSpPr>
        <p:spPr>
          <a:xfrm>
            <a:off x="60386" y="153217"/>
            <a:ext cx="6116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s-PE" sz="2400" dirty="0">
                <a:solidFill>
                  <a:srgbClr val="FF0000"/>
                </a:solidFill>
                <a:latin typeface="Arial" panose="020B0604020202020204" pitchFamily="34" charset="0"/>
              </a:rPr>
              <a:t> 2.2.3 Modelo Físico Matemático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B379D4-65E9-45F1-98DB-817880770B21}"/>
              </a:ext>
            </a:extLst>
          </p:cNvPr>
          <p:cNvSpPr txBox="1"/>
          <p:nvPr/>
        </p:nvSpPr>
        <p:spPr>
          <a:xfrm>
            <a:off x="304081" y="613838"/>
            <a:ext cx="6094562" cy="5630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Hora de Salida del Sol (Hs) 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Hora de la puesta del sol (Hp) 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Hora de la Temperatura Máxima (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Hx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Hora de la salida del sol el día siguiente (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Hss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Temperatura Máxima (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TMax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Temperatura Mínima (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TMin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Temperatura Mínima del día Siguiente (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TMinS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Temperatura a la Puesta del Sol (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Alpha = 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TMax-TMin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= 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TMax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 = (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TMinS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/RAIZ(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Hss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-Hp)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 1:	Mañana =&gt;		Si Hs &lt;= t &lt;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Hx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T(t) = 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TMin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+Alpha * Sin{((t-Hs) /(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Hx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-Hs)) *PI/2}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 2:	Medio Dia =&gt;	Si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Hx</a:t>
            </a: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&lt;= t &lt;= Hp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T(t) = 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R*Sin{((PI/2) +((t-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Hx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/4) * PI/2}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Formula 3:	Tarde =&gt;		Si Hp &lt; t &lt;=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Hss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T(t) = </a:t>
            </a: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Tp</a:t>
            </a: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+ b*RAIZ(t-Hp)</a:t>
            </a:r>
            <a:endParaRPr lang="es-P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A797353-6245-4339-BA7F-0F86FC89FF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39" y="153217"/>
            <a:ext cx="6570980" cy="353631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D69549E-76FC-4DF4-A1D2-576D243B5444}"/>
              </a:ext>
            </a:extLst>
          </p:cNvPr>
          <p:cNvSpPr txBox="1"/>
          <p:nvPr/>
        </p:nvSpPr>
        <p:spPr>
          <a:xfrm>
            <a:off x="6176514" y="1259457"/>
            <a:ext cx="112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Formula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79FCC0-0874-4D53-9326-E6464200E581}"/>
              </a:ext>
            </a:extLst>
          </p:cNvPr>
          <p:cNvSpPr txBox="1"/>
          <p:nvPr/>
        </p:nvSpPr>
        <p:spPr>
          <a:xfrm>
            <a:off x="8545892" y="488838"/>
            <a:ext cx="112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Formula 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E5455DD-24CA-44A6-A3FE-76996A46D877}"/>
              </a:ext>
            </a:extLst>
          </p:cNvPr>
          <p:cNvSpPr txBox="1"/>
          <p:nvPr/>
        </p:nvSpPr>
        <p:spPr>
          <a:xfrm>
            <a:off x="9572440" y="1670643"/>
            <a:ext cx="112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Formula 3</a:t>
            </a:r>
          </a:p>
        </p:txBody>
      </p:sp>
    </p:spTree>
    <p:extLst>
      <p:ext uri="{BB962C8B-B14F-4D97-AF65-F5344CB8AC3E}">
        <p14:creationId xmlns:p14="http://schemas.microsoft.com/office/powerpoint/2010/main" val="2959717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813C366-6893-4D4C-89ED-CDB36B952740}"/>
              </a:ext>
            </a:extLst>
          </p:cNvPr>
          <p:cNvSpPr txBox="1"/>
          <p:nvPr/>
        </p:nvSpPr>
        <p:spPr>
          <a:xfrm>
            <a:off x="60386" y="153217"/>
            <a:ext cx="6338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s-PE" sz="2400" dirty="0">
                <a:solidFill>
                  <a:srgbClr val="FF0000"/>
                </a:solidFill>
                <a:latin typeface="Arial" panose="020B0604020202020204" pitchFamily="34" charset="0"/>
              </a:rPr>
              <a:t> 3 </a:t>
            </a:r>
            <a:r>
              <a:rPr lang="es-MX" sz="2400" dirty="0">
                <a:solidFill>
                  <a:srgbClr val="FF0000"/>
                </a:solidFill>
                <a:latin typeface="Arial" panose="020B0604020202020204" pitchFamily="34" charset="0"/>
              </a:rPr>
              <a:t>Resultados y Discusión de resultados</a:t>
            </a:r>
            <a:endParaRPr lang="es-PE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B379D4-65E9-45F1-98DB-817880770B21}"/>
              </a:ext>
            </a:extLst>
          </p:cNvPr>
          <p:cNvSpPr txBox="1"/>
          <p:nvPr/>
        </p:nvSpPr>
        <p:spPr>
          <a:xfrm>
            <a:off x="304081" y="613838"/>
            <a:ext cx="5560083" cy="2153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dirty="0">
                <a:latin typeface="Calibri" panose="020F0502020204030204" pitchFamily="34" charset="0"/>
                <a:cs typeface="Times New Roman" panose="02020603050405020304" pitchFamily="18" charset="0"/>
              </a:rPr>
              <a:t>Según el grafico 01 se observa que la salida del sol se centra alrededor de las 6 am y la puesta alrededor de las 18 horas</a:t>
            </a:r>
          </a:p>
          <a:p>
            <a:pPr lvl="0">
              <a:lnSpc>
                <a:spcPct val="107000"/>
              </a:lnSpc>
            </a:pPr>
            <a:endParaRPr lang="es-PE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dirty="0">
                <a:latin typeface="Calibri" panose="020F0502020204030204" pitchFamily="34" charset="0"/>
                <a:cs typeface="Times New Roman" panose="02020603050405020304" pitchFamily="18" charset="0"/>
              </a:rPr>
              <a:t>En el grafico 02 se observa que las mayores temperatura ocurren en el rango de las 1 a 3 de la tarde</a:t>
            </a:r>
          </a:p>
        </p:txBody>
      </p:sp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5E0E083C-0AF9-49AB-AB0C-E7C3C06A2136}"/>
              </a:ext>
            </a:extLst>
          </p:cNvPr>
          <p:cNvGraphicFramePr>
            <a:graphicFrameLocks/>
          </p:cNvGraphicFramePr>
          <p:nvPr/>
        </p:nvGraphicFramePr>
        <p:xfrm>
          <a:off x="5864164" y="153217"/>
          <a:ext cx="626745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77C5ACB6-28E0-4360-A7D5-93158D866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4" y="3378014"/>
            <a:ext cx="11588151" cy="33483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389AB45-2B76-4809-929E-0F4ADA92031F}"/>
              </a:ext>
            </a:extLst>
          </p:cNvPr>
          <p:cNvSpPr txBox="1"/>
          <p:nvPr/>
        </p:nvSpPr>
        <p:spPr>
          <a:xfrm>
            <a:off x="1074258" y="3008682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Grafico 02: Análisis de la Temperatura Horaria </a:t>
            </a:r>
          </a:p>
        </p:txBody>
      </p:sp>
    </p:spTree>
    <p:extLst>
      <p:ext uri="{BB962C8B-B14F-4D97-AF65-F5344CB8AC3E}">
        <p14:creationId xmlns:p14="http://schemas.microsoft.com/office/powerpoint/2010/main" val="225460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4007768" y="1"/>
            <a:ext cx="5040560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PE" sz="1600" b="1" dirty="0"/>
              <a:t>SISTEMA DE ADQUISICION Y PROCESAMIENTO  DE DATOS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477695-F086-4A35-8BE8-05B6D9F6A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16306"/>
            <a:ext cx="9144000" cy="635317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E925E57-901F-CDA8-9270-296806B0494C}"/>
              </a:ext>
            </a:extLst>
          </p:cNvPr>
          <p:cNvSpPr txBox="1"/>
          <p:nvPr/>
        </p:nvSpPr>
        <p:spPr>
          <a:xfrm>
            <a:off x="4701430" y="6363405"/>
            <a:ext cx="419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/>
              <a:t>Contribución: Ing. Luis Vallejos (SENAMHI)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813C366-6893-4D4C-89ED-CDB36B952740}"/>
              </a:ext>
            </a:extLst>
          </p:cNvPr>
          <p:cNvSpPr txBox="1"/>
          <p:nvPr/>
        </p:nvSpPr>
        <p:spPr>
          <a:xfrm>
            <a:off x="60386" y="153217"/>
            <a:ext cx="6338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4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s-PE" sz="2400" dirty="0">
                <a:solidFill>
                  <a:srgbClr val="FF0000"/>
                </a:solidFill>
                <a:latin typeface="Arial" panose="020B0604020202020204" pitchFamily="34" charset="0"/>
              </a:rPr>
              <a:t> 2.2.3 </a:t>
            </a:r>
            <a:r>
              <a:rPr lang="es-MX" sz="2400" dirty="0">
                <a:solidFill>
                  <a:srgbClr val="FF0000"/>
                </a:solidFill>
                <a:latin typeface="Arial" panose="020B0604020202020204" pitchFamily="34" charset="0"/>
              </a:rPr>
              <a:t>Resultados y Discusión de resultados</a:t>
            </a:r>
            <a:endParaRPr lang="es-PE" sz="2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B379D4-65E9-45F1-98DB-817880770B21}"/>
              </a:ext>
            </a:extLst>
          </p:cNvPr>
          <p:cNvSpPr txBox="1"/>
          <p:nvPr/>
        </p:nvSpPr>
        <p:spPr>
          <a:xfrm>
            <a:off x="304081" y="613838"/>
            <a:ext cx="6094562" cy="185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dirty="0">
                <a:latin typeface="Calibri" panose="020F0502020204030204" pitchFamily="34" charset="0"/>
                <a:cs typeface="Times New Roman" panose="02020603050405020304" pitchFamily="18" charset="0"/>
              </a:rPr>
              <a:t>Se obtuvo alta Correlación de los datos, con un coeficiente de determinación R² = 0.9291, para periodos cortos y con alto afinamiento de las variables del modelo.</a:t>
            </a:r>
          </a:p>
          <a:p>
            <a:pPr lvl="0">
              <a:lnSpc>
                <a:spcPct val="107000"/>
              </a:lnSpc>
            </a:pPr>
            <a:endParaRPr lang="es-PE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PE" dirty="0">
                <a:latin typeface="Calibri" panose="020F0502020204030204" pitchFamily="34" charset="0"/>
                <a:cs typeface="Times New Roman" panose="02020603050405020304" pitchFamily="18" charset="0"/>
              </a:rPr>
              <a:t>Para Periodos largo desde 2001 hasta 2005, se obtuvo un coeficiente de determinación R² = 0.8409.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DEBE7FDC-BFEC-4D57-B2F4-75137A4CD85E}"/>
              </a:ext>
            </a:extLst>
          </p:cNvPr>
          <p:cNvGraphicFramePr>
            <a:graphicFrameLocks/>
          </p:cNvGraphicFramePr>
          <p:nvPr/>
        </p:nvGraphicFramePr>
        <p:xfrm>
          <a:off x="6829245" y="38404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FFF32186-ED14-46C3-89FD-62B3341163C3}"/>
              </a:ext>
            </a:extLst>
          </p:cNvPr>
          <p:cNvGraphicFramePr>
            <a:graphicFrameLocks/>
          </p:cNvGraphicFramePr>
          <p:nvPr/>
        </p:nvGraphicFramePr>
        <p:xfrm>
          <a:off x="6829245" y="373075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8">
            <a:extLst>
              <a:ext uri="{FF2B5EF4-FFF2-40B4-BE49-F238E27FC236}">
                <a16:creationId xmlns:a16="http://schemas.microsoft.com/office/drawing/2014/main" id="{00000000-0008-0000-0D00-000004000000}"/>
              </a:ext>
            </a:extLst>
          </p:cNvPr>
          <p:cNvGraphicFramePr>
            <a:graphicFrameLocks/>
          </p:cNvGraphicFramePr>
          <p:nvPr/>
        </p:nvGraphicFramePr>
        <p:xfrm>
          <a:off x="611573" y="2931827"/>
          <a:ext cx="5608071" cy="33123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78467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0813C366-6893-4D4C-89ED-CDB36B952740}"/>
              </a:ext>
            </a:extLst>
          </p:cNvPr>
          <p:cNvSpPr txBox="1"/>
          <p:nvPr/>
        </p:nvSpPr>
        <p:spPr>
          <a:xfrm>
            <a:off x="502488" y="509760"/>
            <a:ext cx="69766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00" dirty="0">
                <a:solidFill>
                  <a:srgbClr val="FF0000"/>
                </a:solidFill>
                <a:latin typeface="Arial" panose="020B0604020202020204" pitchFamily="34" charset="0"/>
              </a:rPr>
              <a:t>2.2. Materiales y Métodos</a:t>
            </a:r>
          </a:p>
          <a:p>
            <a:endParaRPr lang="es-PE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PE" sz="2400" dirty="0">
                <a:solidFill>
                  <a:srgbClr val="000000"/>
                </a:solidFill>
                <a:latin typeface="Arial" panose="020B0604020202020204" pitchFamily="34" charset="0"/>
              </a:rPr>
              <a:t>  </a:t>
            </a:r>
            <a:r>
              <a:rPr lang="es-PE" sz="2400" dirty="0">
                <a:solidFill>
                  <a:srgbClr val="FF0000"/>
                </a:solidFill>
                <a:latin typeface="Arial" panose="020B0604020202020204" pitchFamily="34" charset="0"/>
              </a:rPr>
              <a:t> 2.2.1 </a:t>
            </a:r>
            <a:r>
              <a:rPr lang="es-PE" sz="24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Selección de la Estación Meteorológica</a:t>
            </a:r>
            <a:endParaRPr lang="es-PE" sz="24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s-MX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</a:rPr>
              <a:t>Se usó el criterio de que exista en el mismo lugar una Estación Convencional y otra Automática.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s-MX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</a:rPr>
              <a:t>75 % de datos completos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s-MX" sz="20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MX" sz="2000" dirty="0">
                <a:solidFill>
                  <a:srgbClr val="000000"/>
                </a:solidFill>
                <a:latin typeface="Arial" panose="020B0604020202020204" pitchFamily="34" charset="0"/>
              </a:rPr>
              <a:t>Para validar los datos se utilizo estaciones cercanas.</a:t>
            </a:r>
            <a:endParaRPr lang="es-PE" sz="2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7BA7CE-57A1-4D01-A96B-F2CD5004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932" y="650215"/>
            <a:ext cx="2895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AE">
            <a:extLst>
              <a:ext uri="{FF2B5EF4-FFF2-40B4-BE49-F238E27FC236}">
                <a16:creationId xmlns:a16="http://schemas.microsoft.com/office/drawing/2014/main" id="{13A2CC11-DB0E-479A-97E4-2A3E2D7F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40" y="4135199"/>
            <a:ext cx="3735687" cy="253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3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2886E99C-69E9-4D78-B9A3-A77E72A3DD09}"/>
              </a:ext>
            </a:extLst>
          </p:cNvPr>
          <p:cNvSpPr/>
          <p:nvPr/>
        </p:nvSpPr>
        <p:spPr>
          <a:xfrm>
            <a:off x="618938" y="182868"/>
            <a:ext cx="5705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Metodología para Homogenizar Datos</a:t>
            </a:r>
            <a:endParaRPr lang="es-MX" sz="2400" dirty="0">
              <a:solidFill>
                <a:srgbClr val="FF0000"/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60DFEE8-C4F2-4B88-AEA0-AFAE774AE9C5}"/>
              </a:ext>
            </a:extLst>
          </p:cNvPr>
          <p:cNvGrpSpPr/>
          <p:nvPr/>
        </p:nvGrpSpPr>
        <p:grpSpPr>
          <a:xfrm>
            <a:off x="1777192" y="2885020"/>
            <a:ext cx="3363874" cy="361950"/>
            <a:chOff x="570408" y="4505313"/>
            <a:chExt cx="3363874" cy="36195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1A71F5A-CEB4-4B10-9170-471710BE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408" y="4505313"/>
              <a:ext cx="1876425" cy="361950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AD3F618-8744-4C22-BEC5-AA928D36B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657" y="4548175"/>
              <a:ext cx="1190625" cy="276225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E4996C67-6150-45AA-A97E-EFCED3273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75" y="0"/>
            <a:ext cx="4701856" cy="3648974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D6103743-1AAC-4CDE-BDD8-EFAAB495086D}"/>
              </a:ext>
            </a:extLst>
          </p:cNvPr>
          <p:cNvSpPr/>
          <p:nvPr/>
        </p:nvSpPr>
        <p:spPr>
          <a:xfrm>
            <a:off x="147628" y="3567031"/>
            <a:ext cx="118862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/>
              <a:t>El siguiente paso es obtener series de anomalías restando los valores estimados a los observados (siempre en forma Normalizada), permitiendo controlar la calidad de las series y eliminar aquellas anomalías que superen </a:t>
            </a:r>
            <a:r>
              <a:rPr lang="es-PE" dirty="0"/>
              <a:t>un umbral prefijado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dirty="0"/>
              <a:t>Estandarizar la serie calculando los </a:t>
            </a:r>
            <a:r>
              <a:rPr lang="es-MX" dirty="0"/>
              <a:t>parámetros con los datos disponibles en cada serie, rellena los datos ausentes usando estas medias y desviaciones típicas provisionales, y vuelve a calcularlas con las series rellenadas.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dirty="0"/>
              <a:t>Después se vuelven a calcular los datos inicialmente ausentes usando los nuevos parámetros, lo que dará lugar a nuevas medias y desviaciones típicas, repitiendo el proceso hasta que ninguna media cambia al redondearla con la precisión inicial de los datos.</a:t>
            </a:r>
          </a:p>
          <a:p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3E351A5-7B7A-449C-8CE4-F0C64F23E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314" y="1526611"/>
            <a:ext cx="2619048" cy="1009524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FB6297B-691B-4703-A232-044DC45CE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077" y="1464335"/>
            <a:ext cx="1991356" cy="112614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945404FD-5D92-47E5-8F4A-A9765EDDB791}"/>
              </a:ext>
            </a:extLst>
          </p:cNvPr>
          <p:cNvSpPr txBox="1"/>
          <p:nvPr/>
        </p:nvSpPr>
        <p:spPr>
          <a:xfrm>
            <a:off x="302520" y="833486"/>
            <a:ext cx="21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Estandarizar la SERIE</a:t>
            </a:r>
          </a:p>
        </p:txBody>
      </p:sp>
    </p:spTree>
    <p:extLst>
      <p:ext uri="{BB962C8B-B14F-4D97-AF65-F5344CB8AC3E}">
        <p14:creationId xmlns:p14="http://schemas.microsoft.com/office/powerpoint/2010/main" val="282031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5DB7308-753B-4951-AF8B-7D6EB331898E}"/>
              </a:ext>
            </a:extLst>
          </p:cNvPr>
          <p:cNvSpPr/>
          <p:nvPr/>
        </p:nvSpPr>
        <p:spPr>
          <a:xfrm>
            <a:off x="618938" y="182868"/>
            <a:ext cx="2454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VI. Metodología</a:t>
            </a:r>
            <a:endParaRPr lang="es-MX" sz="2400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A0A343E-8D23-417D-892A-6CF25E9D43A9}"/>
              </a:ext>
            </a:extLst>
          </p:cNvPr>
          <p:cNvSpPr txBox="1"/>
          <p:nvPr/>
        </p:nvSpPr>
        <p:spPr>
          <a:xfrm>
            <a:off x="302520" y="833486"/>
            <a:ext cx="211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Estandarizar la SERIE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EAC542-8C36-41F2-95EE-9A4588DC06B1}"/>
              </a:ext>
            </a:extLst>
          </p:cNvPr>
          <p:cNvSpPr txBox="1"/>
          <p:nvPr/>
        </p:nvSpPr>
        <p:spPr>
          <a:xfrm>
            <a:off x="255262" y="1290536"/>
            <a:ext cx="74424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s-MX" sz="1800" b="0" i="0" u="none" strike="noStrike" baseline="0" dirty="0">
                <a:latin typeface="ArevSans-Roman"/>
              </a:rPr>
              <a:t>Su homogeneidad se comprueba aplicando la Prueba de Homogeneidad</a:t>
            </a:r>
          </a:p>
          <a:p>
            <a:pPr algn="l"/>
            <a:r>
              <a:rPr lang="es-MX" sz="1800" b="0" i="0" u="none" strike="noStrike" baseline="0" dirty="0">
                <a:latin typeface="ArevSans-Roman"/>
              </a:rPr>
              <a:t>Normal Estándar (SNHT), desarrollada por </a:t>
            </a:r>
            <a:r>
              <a:rPr lang="es-MX" sz="1800" b="0" i="0" u="none" strike="noStrike" baseline="0" dirty="0" err="1">
                <a:latin typeface="ArevSans-Roman"/>
              </a:rPr>
              <a:t>Alexandersson</a:t>
            </a:r>
            <a:r>
              <a:rPr lang="es-MX" sz="1800" b="0" i="0" u="none" strike="noStrike" baseline="0" dirty="0">
                <a:latin typeface="ArevSans-Roman"/>
              </a:rPr>
              <a:t> (1986) y modificada</a:t>
            </a:r>
          </a:p>
          <a:p>
            <a:pPr algn="l"/>
            <a:r>
              <a:rPr lang="es-MX" sz="1800" b="0" i="0" u="none" strike="noStrike" baseline="0" dirty="0">
                <a:latin typeface="ArevSans-Roman"/>
              </a:rPr>
              <a:t>por </a:t>
            </a:r>
            <a:r>
              <a:rPr lang="es-MX" sz="1800" b="0" i="0" u="none" strike="noStrike" baseline="0" dirty="0" err="1">
                <a:latin typeface="ArevSans-Roman"/>
              </a:rPr>
              <a:t>Alexandersson</a:t>
            </a:r>
            <a:r>
              <a:rPr lang="es-MX" sz="1800" b="0" i="0" u="none" strike="noStrike" baseline="0" dirty="0">
                <a:latin typeface="ArevSans-Roman"/>
              </a:rPr>
              <a:t> y </a:t>
            </a:r>
            <a:r>
              <a:rPr lang="es-MX" sz="1800" b="0" i="0" u="none" strike="noStrike" baseline="0" dirty="0" err="1">
                <a:latin typeface="ArevSans-Roman"/>
              </a:rPr>
              <a:t>Moeberg</a:t>
            </a:r>
            <a:r>
              <a:rPr lang="es-MX" sz="1800" b="0" i="0" u="none" strike="noStrike" baseline="0" dirty="0">
                <a:latin typeface="ArevSans-Roman"/>
              </a:rPr>
              <a:t> (1997). </a:t>
            </a:r>
          </a:p>
          <a:p>
            <a:pPr algn="l"/>
            <a:r>
              <a:rPr lang="es-MX" sz="1800" b="0" i="0" u="none" strike="noStrike" baseline="0" dirty="0">
                <a:latin typeface="ArevSans-Roman"/>
              </a:rPr>
              <a:t>Esta prueba parte del estadístico </a:t>
            </a:r>
            <a:r>
              <a:rPr lang="es-MX" sz="1800" b="0" i="1" u="none" strike="noStrike" baseline="0" dirty="0">
                <a:latin typeface="ArevSans-Oblique"/>
              </a:rPr>
              <a:t>T</a:t>
            </a:r>
            <a:r>
              <a:rPr lang="es-MX" sz="1800" b="1" i="0" u="none" strike="noStrike" baseline="0" dirty="0">
                <a:latin typeface="MathDesign-CH-Bold-OT1-10"/>
              </a:rPr>
              <a:t>(</a:t>
            </a:r>
            <a:r>
              <a:rPr lang="es-MX" sz="1800" b="0" i="1" u="none" strike="noStrike" baseline="0" dirty="0">
                <a:latin typeface="ArevSans-Oblique"/>
              </a:rPr>
              <a:t>d</a:t>
            </a:r>
            <a:r>
              <a:rPr lang="es-MX" sz="1800" b="1" i="0" u="none" strike="noStrike" baseline="0" dirty="0">
                <a:latin typeface="MathDesign-CH-Bold-OT1-10"/>
              </a:rPr>
              <a:t>)</a:t>
            </a:r>
            <a:r>
              <a:rPr lang="es-MX" sz="1800" b="0" i="0" u="none" strike="noStrike" baseline="0" dirty="0">
                <a:latin typeface="ArevSans-Roman"/>
              </a:rPr>
              <a:t>, el cual compara la media de los primeros </a:t>
            </a:r>
            <a:r>
              <a:rPr lang="es-MX" sz="1800" b="0" i="1" u="none" strike="noStrike" baseline="0" dirty="0">
                <a:latin typeface="ArevSans-Oblique"/>
              </a:rPr>
              <a:t>d </a:t>
            </a:r>
            <a:r>
              <a:rPr lang="es-MX" sz="1800" b="0" i="0" u="none" strike="noStrike" baseline="0" dirty="0">
                <a:latin typeface="ArevSans-Roman"/>
              </a:rPr>
              <a:t>años con los últimos </a:t>
            </a:r>
            <a:r>
              <a:rPr lang="es-MX" sz="1800" b="1" i="0" u="none" strike="noStrike" baseline="0" dirty="0">
                <a:latin typeface="MathDesign-CH-Bold-OT1-10"/>
              </a:rPr>
              <a:t>(</a:t>
            </a:r>
            <a:r>
              <a:rPr lang="es-MX" sz="1800" b="0" i="1" u="none" strike="noStrike" baseline="0" dirty="0">
                <a:latin typeface="ArevSans-Oblique"/>
              </a:rPr>
              <a:t>n-d</a:t>
            </a:r>
            <a:r>
              <a:rPr lang="es-MX" sz="1800" b="1" i="0" u="none" strike="noStrike" baseline="0" dirty="0">
                <a:latin typeface="MathDesign-CH-Bold-OT1-10"/>
              </a:rPr>
              <a:t>) </a:t>
            </a:r>
            <a:r>
              <a:rPr lang="es-MX" sz="1800" b="0" i="0" u="none" strike="noStrike" baseline="0" dirty="0">
                <a:latin typeface="ArevSans-Roman"/>
              </a:rPr>
              <a:t>años de una variable </a:t>
            </a:r>
            <a:r>
              <a:rPr lang="es-MX" sz="1800" b="0" i="1" u="none" strike="noStrike" baseline="0" dirty="0">
                <a:latin typeface="ArevSans-Oblique"/>
              </a:rPr>
              <a:t>Y</a:t>
            </a:r>
            <a:r>
              <a:rPr lang="es-MX" sz="1400" b="0" i="1" u="none" strike="noStrike" baseline="0" dirty="0">
                <a:latin typeface="ArevSans-Oblique"/>
              </a:rPr>
              <a:t>i </a:t>
            </a:r>
            <a:r>
              <a:rPr lang="es-MX" sz="1800" b="0" i="0" u="none" strike="noStrike" baseline="0" dirty="0">
                <a:latin typeface="ArevSans-Roman"/>
              </a:rPr>
              <a:t>(i=1,...,n)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8880EA-43E4-4A39-A417-8C68ED262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0" y="2937169"/>
            <a:ext cx="485714" cy="26666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3C15627-53AE-4985-ABD5-B8A096212F8C}"/>
              </a:ext>
            </a:extLst>
          </p:cNvPr>
          <p:cNvSpPr txBox="1"/>
          <p:nvPr/>
        </p:nvSpPr>
        <p:spPr>
          <a:xfrm>
            <a:off x="951063" y="2885836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0" i="0" u="none" strike="noStrike" baseline="0" dirty="0">
                <a:latin typeface="ArevSans-Roman"/>
              </a:rPr>
              <a:t>como su media y desviación estándar respectivamente</a:t>
            </a:r>
            <a:endParaRPr lang="es-PE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489CA90-0ED4-44F0-B4F5-B9E91503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20" y="3316973"/>
            <a:ext cx="3752381" cy="36190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9089AF9-DA5A-4B18-8956-2787B5032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7730" y="3199096"/>
            <a:ext cx="4447619" cy="64761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06E29C7-3770-4384-9DE1-406FD16B6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75" y="3851455"/>
            <a:ext cx="7067550" cy="163830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ED77D7DF-5FE9-4681-8FA9-79C31D487211}"/>
              </a:ext>
            </a:extLst>
          </p:cNvPr>
          <p:cNvSpPr txBox="1"/>
          <p:nvPr/>
        </p:nvSpPr>
        <p:spPr>
          <a:xfrm>
            <a:off x="302521" y="5390207"/>
            <a:ext cx="8850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sz="1800" b="0" i="0" u="none" strike="noStrike" baseline="0" dirty="0">
                <a:latin typeface="ArevSans-Roman"/>
              </a:rPr>
              <a:t>La probabilidad de rechazar la hipótesis nula cuando </a:t>
            </a:r>
            <a:r>
              <a:rPr lang="es-MX" sz="1800" b="0" i="1" u="none" strike="noStrike" baseline="0" dirty="0">
                <a:latin typeface="ArevSans-Oblique"/>
              </a:rPr>
              <a:t>T</a:t>
            </a:r>
            <a:r>
              <a:rPr lang="es-MX" sz="1100" b="0" i="0" u="none" strike="noStrike" baseline="0" dirty="0">
                <a:latin typeface="ArevSans-Roman"/>
              </a:rPr>
              <a:t>0 </a:t>
            </a:r>
            <a:r>
              <a:rPr lang="es-MX" sz="1800" b="0" i="0" u="none" strike="noStrike" baseline="0" dirty="0">
                <a:latin typeface="ArevSans-Roman"/>
              </a:rPr>
              <a:t>supera un cierto valor crítico</a:t>
            </a:r>
          </a:p>
          <a:p>
            <a:pPr algn="l"/>
            <a:r>
              <a:rPr lang="es-MX" sz="1800" b="0" i="0" u="none" strike="noStrike" baseline="0" dirty="0">
                <a:latin typeface="ArevSans-Roman"/>
              </a:rPr>
              <a:t>depende del tamaño de la muestra. Entonces la serie se clasificaría como no homogénea</a:t>
            </a:r>
          </a:p>
          <a:p>
            <a:pPr algn="l"/>
            <a:r>
              <a:rPr lang="es-MX" sz="1800" b="0" i="0" u="none" strike="noStrike" baseline="0" dirty="0">
                <a:latin typeface="ArevSans-Roman"/>
              </a:rPr>
              <a:t>a cierto nivel de significancia (Guajardo-Panes </a:t>
            </a:r>
            <a:r>
              <a:rPr lang="es-MX" sz="1800" b="0" i="1" u="none" strike="noStrike" baseline="0" dirty="0">
                <a:latin typeface="ArevSans-Oblique"/>
              </a:rPr>
              <a:t>et al.</a:t>
            </a:r>
            <a:r>
              <a:rPr lang="es-MX" sz="1800" b="0" i="0" u="none" strike="noStrike" baseline="0" dirty="0">
                <a:latin typeface="ArevSans-Roman"/>
              </a:rPr>
              <a:t>, 2017).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55993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202A04-D60E-4EFA-B9AF-04C891666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6" y="549534"/>
            <a:ext cx="11295653" cy="55261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8F801F7-22C8-46A5-9FF7-B2E395FCB047}"/>
              </a:ext>
            </a:extLst>
          </p:cNvPr>
          <p:cNvSpPr txBox="1"/>
          <p:nvPr/>
        </p:nvSpPr>
        <p:spPr>
          <a:xfrm>
            <a:off x="4121629" y="87869"/>
            <a:ext cx="3948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Reconstrucción de series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E482C65-3F49-41D1-A4B6-AB8345D6D1DF}"/>
              </a:ext>
            </a:extLst>
          </p:cNvPr>
          <p:cNvSpPr txBox="1"/>
          <p:nvPr/>
        </p:nvSpPr>
        <p:spPr>
          <a:xfrm>
            <a:off x="623813" y="6075671"/>
            <a:ext cx="10631697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la parte derecha </a:t>
            </a:r>
            <a:r>
              <a:rPr lang="es-MX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climatol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 da 2 opciones de homogeneidad la de color rojo que toma los valores mas recientes y altos, mientras la de color verde toma la serie más antigua y más baja.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443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7F5E7AF-C3CA-4713-942A-663F184042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1" y="134165"/>
            <a:ext cx="9376913" cy="47700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7C6844-3CDD-4905-B2AD-F4848EF8F70E}"/>
              </a:ext>
            </a:extLst>
          </p:cNvPr>
          <p:cNvSpPr txBox="1"/>
          <p:nvPr/>
        </p:nvSpPr>
        <p:spPr>
          <a:xfrm>
            <a:off x="151680" y="5214811"/>
            <a:ext cx="11824659" cy="1361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línea verde indica las distancias mínimas de los datos vecinos en una escala logarítmica en kilometro es decir son las pruebas de homogeneidad de la estación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línea columna verde indican a que distancia en km están las estaciones vecinas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línea negra son las pruebas de homogeneidad globales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0139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4D6D81B-C24F-4CC3-A3BD-BD51F17FD8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9" y="319412"/>
            <a:ext cx="9977426" cy="489094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9BB671-3DBB-4716-AF6B-DB580047BA06}"/>
              </a:ext>
            </a:extLst>
          </p:cNvPr>
          <p:cNvSpPr txBox="1"/>
          <p:nvPr/>
        </p:nvSpPr>
        <p:spPr>
          <a:xfrm>
            <a:off x="374271" y="5441924"/>
            <a:ext cx="10408747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"/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valores de datos diarios </a:t>
            </a:r>
            <a:r>
              <a:rPr lang="es-MX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climatol</a:t>
            </a: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recomienda una prueba de SNTH &lt;=25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tener un buen relleno de datos se recomienda ajustar los parámetros de SNTH Global y lo Local o estación, además de los parámetros del histograma de anomalía estandarizadas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640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CE7871F3-462D-4F17-BB42-19BCE3D2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55" y="138112"/>
            <a:ext cx="6705600" cy="658177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6CF7246-E25E-49A8-A1E6-1260317E55BB}"/>
              </a:ext>
            </a:extLst>
          </p:cNvPr>
          <p:cNvSpPr txBox="1"/>
          <p:nvPr/>
        </p:nvSpPr>
        <p:spPr>
          <a:xfrm>
            <a:off x="388190" y="215508"/>
            <a:ext cx="4822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IV. Homogenización y relleno de datos de Precipitación Diaria</a:t>
            </a:r>
          </a:p>
        </p:txBody>
      </p:sp>
    </p:spTree>
    <p:extLst>
      <p:ext uri="{BB962C8B-B14F-4D97-AF65-F5344CB8AC3E}">
        <p14:creationId xmlns:p14="http://schemas.microsoft.com/office/powerpoint/2010/main" val="2138223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14E50D9-5026-469E-920B-1570B38B336C}"/>
              </a:ext>
            </a:extLst>
          </p:cNvPr>
          <p:cNvSpPr txBox="1"/>
          <p:nvPr/>
        </p:nvSpPr>
        <p:spPr>
          <a:xfrm>
            <a:off x="588752" y="1972806"/>
            <a:ext cx="830508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PE" dirty="0"/>
              <a:t>Documentación de </a:t>
            </a:r>
            <a:r>
              <a:rPr lang="es-PE" dirty="0" err="1"/>
              <a:t>Climatol</a:t>
            </a:r>
            <a:endParaRPr lang="es-PE" dirty="0"/>
          </a:p>
          <a:p>
            <a:pPr marL="361950"/>
            <a:r>
              <a:rPr lang="es-PE" dirty="0">
                <a:hlinkClick r:id="rId2"/>
              </a:rPr>
              <a:t>http://www.climatol.eu/homog_climatol-es.pdf</a:t>
            </a:r>
            <a:endParaRPr lang="es-PE" dirty="0"/>
          </a:p>
          <a:p>
            <a:pPr marL="342900" indent="-342900">
              <a:buAutoNum type="arabicPeriod"/>
            </a:pPr>
            <a:endParaRPr lang="es-PE" dirty="0"/>
          </a:p>
          <a:p>
            <a:pPr marL="342900" indent="-342900">
              <a:buAutoNum type="arabicPeriod" startAt="2"/>
            </a:pPr>
            <a:r>
              <a:rPr lang="es-PE" dirty="0"/>
              <a:t>Instalar R</a:t>
            </a:r>
          </a:p>
          <a:p>
            <a:r>
              <a:rPr lang="es-PE" dirty="0"/>
              <a:t>     </a:t>
            </a:r>
            <a:r>
              <a:rPr lang="es-PE" dirty="0">
                <a:hlinkClick r:id="rId3"/>
              </a:rPr>
              <a:t>https://cran.r-project.org/bin/windows/base/</a:t>
            </a:r>
            <a:endParaRPr lang="es-PE" dirty="0"/>
          </a:p>
          <a:p>
            <a:r>
              <a:rPr lang="es-PE" dirty="0"/>
              <a:t>     </a:t>
            </a:r>
            <a:r>
              <a:rPr lang="es-PE" dirty="0">
                <a:hlinkClick r:id="rId4"/>
              </a:rPr>
              <a:t>https://cran.r-project.org/bin/windows/base/R-4.1.1-win.exe</a:t>
            </a:r>
            <a:endParaRPr lang="es-PE" dirty="0"/>
          </a:p>
          <a:p>
            <a:endParaRPr lang="es-PE" dirty="0"/>
          </a:p>
          <a:p>
            <a:pPr marL="342900" indent="-342900">
              <a:buAutoNum type="arabicPeriod" startAt="3"/>
            </a:pPr>
            <a:r>
              <a:rPr lang="es-PE" dirty="0"/>
              <a:t>Instalar </a:t>
            </a:r>
            <a:r>
              <a:rPr lang="es-PE" dirty="0" err="1"/>
              <a:t>Rstudio</a:t>
            </a:r>
            <a:endParaRPr lang="es-PE" dirty="0"/>
          </a:p>
          <a:p>
            <a:r>
              <a:rPr lang="es-PE" dirty="0"/>
              <a:t>      </a:t>
            </a:r>
            <a:r>
              <a:rPr lang="es-PE" dirty="0">
                <a:hlinkClick r:id="rId5"/>
              </a:rPr>
              <a:t>https://www.rstudio.com/products/rstudio/download/</a:t>
            </a:r>
            <a:endParaRPr lang="es-PE" dirty="0"/>
          </a:p>
          <a:p>
            <a:endParaRPr lang="es-PE" dirty="0"/>
          </a:p>
          <a:p>
            <a:pPr marL="342900" indent="-342900">
              <a:buAutoNum type="arabicPeriod" startAt="4"/>
            </a:pPr>
            <a:r>
              <a:rPr lang="es-PE" dirty="0"/>
              <a:t>Instalar Paquetes desde la Consola de </a:t>
            </a:r>
            <a:r>
              <a:rPr lang="es-PE" dirty="0" err="1"/>
              <a:t>Rstudio</a:t>
            </a:r>
            <a:endParaRPr lang="es-PE" dirty="0"/>
          </a:p>
          <a:p>
            <a:r>
              <a:rPr lang="es-PE" dirty="0"/>
              <a:t>      Instalar Paquete </a:t>
            </a:r>
            <a:r>
              <a:rPr lang="es-PE" dirty="0" err="1"/>
              <a:t>Climatol</a:t>
            </a:r>
            <a:endParaRPr lang="es-PE" dirty="0"/>
          </a:p>
          <a:p>
            <a:r>
              <a:rPr lang="es-PE" dirty="0"/>
              <a:t>      </a:t>
            </a:r>
            <a:r>
              <a:rPr lang="es-MX" sz="1800" b="0" i="0" u="none" strike="noStrike" baseline="0" dirty="0" err="1">
                <a:latin typeface="DejaVuSans"/>
              </a:rPr>
              <a:t>library</a:t>
            </a:r>
            <a:r>
              <a:rPr lang="es-MX" sz="1800" b="0" i="0" u="none" strike="noStrike" baseline="0" dirty="0">
                <a:latin typeface="DejaVuSans"/>
              </a:rPr>
              <a:t> (</a:t>
            </a:r>
            <a:r>
              <a:rPr lang="es-MX" sz="1800" b="0" i="0" u="none" strike="noStrike" baseline="0" dirty="0" err="1">
                <a:latin typeface="DejaVuSans"/>
              </a:rPr>
              <a:t>climatol</a:t>
            </a:r>
            <a:r>
              <a:rPr lang="es-MX" sz="1800" b="0" i="0" u="none" strike="noStrike" baseline="0" dirty="0">
                <a:latin typeface="DejaVuSans"/>
              </a:rPr>
              <a:t>)  ###Instalar el paquete </a:t>
            </a:r>
            <a:r>
              <a:rPr lang="es-MX" sz="1800" b="0" i="0" u="none" strike="noStrike" baseline="0" dirty="0" err="1">
                <a:latin typeface="DejaVuSans"/>
              </a:rPr>
              <a:t>climatol</a:t>
            </a:r>
            <a:endParaRPr lang="es-MX" sz="1800" b="0" i="0" u="none" strike="noStrike" baseline="0" dirty="0">
              <a:latin typeface="DejaVuSans"/>
            </a:endParaRPr>
          </a:p>
          <a:p>
            <a:endParaRPr lang="es-MX" sz="1800" b="0" i="0" u="none" strike="noStrike" baseline="0" dirty="0">
              <a:latin typeface="DejaVuSans"/>
            </a:endParaRPr>
          </a:p>
          <a:p>
            <a:pPr marL="342900" indent="-342900">
              <a:buAutoNum type="arabicPeriod" startAt="5"/>
            </a:pPr>
            <a:r>
              <a:rPr lang="es-MX" dirty="0">
                <a:latin typeface="DejaVuSans"/>
              </a:rPr>
              <a:t>Consideraciones Previas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latin typeface="DejaVuSans"/>
              </a:rPr>
              <a:t>    </a:t>
            </a:r>
            <a:r>
              <a:rPr lang="es-MX" sz="1800" b="0" i="0" u="none" strike="noStrike" baseline="0" dirty="0" err="1">
                <a:latin typeface="DejaVuSans"/>
              </a:rPr>
              <a:t>library</a:t>
            </a:r>
            <a:r>
              <a:rPr lang="es-MX" sz="1800" b="0" i="0" u="none" strike="noStrike" baseline="0" dirty="0">
                <a:latin typeface="DejaVuSans"/>
              </a:rPr>
              <a:t>(</a:t>
            </a:r>
            <a:r>
              <a:rPr lang="es-MX" sz="1800" b="0" i="0" u="none" strike="noStrike" baseline="0" dirty="0" err="1">
                <a:latin typeface="DejaVuSans"/>
              </a:rPr>
              <a:t>climatol</a:t>
            </a:r>
            <a:r>
              <a:rPr lang="es-MX" sz="1800" b="0" i="0" u="none" strike="noStrike" baseline="0" dirty="0">
                <a:latin typeface="DejaVuSans"/>
              </a:rPr>
              <a:t>) # cargar las funciones del paquete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800" b="0" i="0" u="none" strike="noStrike" baseline="0" dirty="0">
                <a:latin typeface="DejaVuSans"/>
              </a:rPr>
              <a:t>    </a:t>
            </a:r>
            <a:r>
              <a:rPr lang="es-MX" sz="1800" b="0" i="0" u="none" strike="noStrike" baseline="0" dirty="0" err="1">
                <a:latin typeface="DejaVuSans"/>
              </a:rPr>
              <a:t>setwd</a:t>
            </a:r>
            <a:r>
              <a:rPr lang="es-MX" sz="1800" b="0" i="0" u="none" strike="noStrike" baseline="0" dirty="0">
                <a:latin typeface="DejaVuSans"/>
              </a:rPr>
              <a:t>("C:/AppServ/R/CC") #directorio del trabajo  #</a:t>
            </a:r>
            <a:r>
              <a:rPr lang="es-MX" dirty="0">
                <a:latin typeface="DejaVuSans"/>
              </a:rPr>
              <a:t> Definir Directorio de Trabajo</a:t>
            </a:r>
            <a:endParaRPr lang="es-PE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E054FE5-4EF0-4DCC-83EA-3122BE58E459}"/>
              </a:ext>
            </a:extLst>
          </p:cNvPr>
          <p:cNvSpPr txBox="1"/>
          <p:nvPr/>
        </p:nvSpPr>
        <p:spPr>
          <a:xfrm>
            <a:off x="511115" y="863324"/>
            <a:ext cx="10927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CLIMATOL es un paquete de R que contiene funciones para la homogeneización, control de calidad y relleno de datos ausentes de series climatológicas, y obtener resúmenes estadísticos y rejillas de las series resultantes. También cuenta con sendas funciones para dibujar rosas de los vientos y diagramas de Walter y </a:t>
            </a:r>
            <a:r>
              <a:rPr lang="es-MX" dirty="0" err="1"/>
              <a:t>Lieth</a:t>
            </a:r>
            <a:r>
              <a:rPr lang="es-MX" dirty="0"/>
              <a:t>.</a:t>
            </a:r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DF25A2-E510-4D33-8D7A-4B2309D239F4}"/>
              </a:ext>
            </a:extLst>
          </p:cNvPr>
          <p:cNvSpPr txBox="1"/>
          <p:nvPr/>
        </p:nvSpPr>
        <p:spPr>
          <a:xfrm>
            <a:off x="8266261" y="3579811"/>
            <a:ext cx="40436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Autor de </a:t>
            </a:r>
            <a:r>
              <a:rPr lang="es-MX" dirty="0" err="1"/>
              <a:t>Climatol</a:t>
            </a:r>
            <a:r>
              <a:rPr lang="es-MX" dirty="0"/>
              <a:t>: José A. Guijarro</a:t>
            </a:r>
          </a:p>
          <a:p>
            <a:r>
              <a:rPr lang="es-MX" dirty="0"/>
              <a:t>Agencia Estatal de Meteorología (AEMET), D.T. en Islas Baleares, España</a:t>
            </a:r>
            <a:endParaRPr lang="es-PE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C8D90FE-1441-4AAC-B319-90D806DFB7B3}"/>
              </a:ext>
            </a:extLst>
          </p:cNvPr>
          <p:cNvSpPr txBox="1"/>
          <p:nvPr/>
        </p:nvSpPr>
        <p:spPr>
          <a:xfrm>
            <a:off x="388189" y="215508"/>
            <a:ext cx="780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IV. Homogenización y relleno de datos de Precipitación Diaria</a:t>
            </a:r>
          </a:p>
        </p:txBody>
      </p:sp>
    </p:spTree>
    <p:extLst>
      <p:ext uri="{BB962C8B-B14F-4D97-AF65-F5344CB8AC3E}">
        <p14:creationId xmlns:p14="http://schemas.microsoft.com/office/powerpoint/2010/main" val="414615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95BCC64E-5C49-F90C-2F8A-37BB3090D0E8}"/>
              </a:ext>
            </a:extLst>
          </p:cNvPr>
          <p:cNvSpPr txBox="1"/>
          <p:nvPr/>
        </p:nvSpPr>
        <p:spPr>
          <a:xfrm>
            <a:off x="286829" y="827507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-78.61694444 -8.000277778 3250 "154100" SALPO</a:t>
            </a:r>
          </a:p>
          <a:p>
            <a:r>
              <a:rPr lang="es-PE" dirty="0"/>
              <a:t>-78.48606944 -8.036069444 3397 "154101" JULCAN</a:t>
            </a:r>
          </a:p>
          <a:p>
            <a:r>
              <a:rPr lang="es-PE" dirty="0"/>
              <a:t>-78.30791111 -8.007911111 4047 "154102" QUIRUVILCA</a:t>
            </a:r>
          </a:p>
          <a:p>
            <a:r>
              <a:rPr lang="es-PE" dirty="0"/>
              <a:t>-78.75503056 -7.855030556 2315 "153206" SINSICAP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BD0E4D0-CF9C-FF65-2F6A-FFA88281A044}"/>
              </a:ext>
            </a:extLst>
          </p:cNvPr>
          <p:cNvSpPr txBox="1"/>
          <p:nvPr/>
        </p:nvSpPr>
        <p:spPr>
          <a:xfrm>
            <a:off x="442104" y="458175"/>
            <a:ext cx="2464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dato-d_1970-2020.est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3F7DB69-A478-94A2-91BB-E44B2CA4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201" y="661185"/>
            <a:ext cx="3133333" cy="5800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942655A9-315D-A766-9DD0-D38C3F795272}"/>
              </a:ext>
            </a:extLst>
          </p:cNvPr>
          <p:cNvSpPr txBox="1"/>
          <p:nvPr/>
        </p:nvSpPr>
        <p:spPr>
          <a:xfrm>
            <a:off x="364466" y="2390146"/>
            <a:ext cx="56454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PT_154100;PT_154101;PT_154102;PT_153206</a:t>
            </a:r>
          </a:p>
          <a:p>
            <a:r>
              <a:rPr lang="es-PE" dirty="0"/>
              <a:t>2.1;6;0;0</a:t>
            </a:r>
          </a:p>
          <a:p>
            <a:r>
              <a:rPr lang="es-PE" dirty="0"/>
              <a:t>3.1;14;1;0</a:t>
            </a:r>
          </a:p>
          <a:p>
            <a:r>
              <a:rPr lang="es-PE" dirty="0"/>
              <a:t>3.6;6;7;0</a:t>
            </a:r>
          </a:p>
          <a:p>
            <a:r>
              <a:rPr lang="es-PE" dirty="0"/>
              <a:t>14.4;11;3.5;2.3</a:t>
            </a:r>
          </a:p>
          <a:p>
            <a:r>
              <a:rPr lang="es-PE" dirty="0"/>
              <a:t>11.9;7;3;4.6</a:t>
            </a:r>
          </a:p>
          <a:p>
            <a:r>
              <a:rPr lang="es-PE" dirty="0"/>
              <a:t>13.3;14;1;3.7</a:t>
            </a:r>
          </a:p>
          <a:p>
            <a:r>
              <a:rPr lang="es-PE" dirty="0"/>
              <a:t>6.8;16;0;1.7</a:t>
            </a:r>
          </a:p>
          <a:p>
            <a:r>
              <a:rPr lang="es-PE" dirty="0"/>
              <a:t>7.3;11;4.5;3.8</a:t>
            </a:r>
          </a:p>
          <a:p>
            <a:r>
              <a:rPr lang="es-PE" dirty="0"/>
              <a:t>10.8;9;0;0.8</a:t>
            </a:r>
          </a:p>
          <a:p>
            <a:r>
              <a:rPr lang="es-PE" dirty="0"/>
              <a:t>8.5;18;0;3.7</a:t>
            </a:r>
          </a:p>
          <a:p>
            <a:r>
              <a:rPr lang="es-PE" dirty="0"/>
              <a:t>12.4;6;2;12.8</a:t>
            </a:r>
          </a:p>
          <a:p>
            <a:r>
              <a:rPr lang="es-PE" dirty="0"/>
              <a:t>8.7;17;3;9.7</a:t>
            </a:r>
          </a:p>
          <a:p>
            <a:r>
              <a:rPr lang="es-PE" dirty="0"/>
              <a:t>16.1;9;0;7.4</a:t>
            </a:r>
          </a:p>
          <a:p>
            <a:r>
              <a:rPr lang="es-PE" dirty="0"/>
              <a:t>31.6;0;3.5;5.5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118E883-C99A-727D-E35E-D87B0B1E650C}"/>
              </a:ext>
            </a:extLst>
          </p:cNvPr>
          <p:cNvSpPr txBox="1"/>
          <p:nvPr/>
        </p:nvSpPr>
        <p:spPr>
          <a:xfrm>
            <a:off x="364466" y="2024325"/>
            <a:ext cx="2827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rgbClr val="FF0000"/>
                </a:solidFill>
              </a:rPr>
              <a:t>dato-d_1970-2020.csv</a:t>
            </a:r>
          </a:p>
        </p:txBody>
      </p:sp>
    </p:spTree>
    <p:extLst>
      <p:ext uri="{BB962C8B-B14F-4D97-AF65-F5344CB8AC3E}">
        <p14:creationId xmlns:p14="http://schemas.microsoft.com/office/powerpoint/2010/main" val="307905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 descr="denestaau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3" t="6976" r="6255" b="5814"/>
          <a:stretch>
            <a:fillRect/>
          </a:stretch>
        </p:blipFill>
        <p:spPr bwMode="auto">
          <a:xfrm>
            <a:off x="1736436" y="785816"/>
            <a:ext cx="2043197" cy="285749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Rectangle 4"/>
          <p:cNvSpPr>
            <a:spLocks noChangeArrowheads="1"/>
          </p:cNvSpPr>
          <p:nvPr/>
        </p:nvSpPr>
        <p:spPr bwMode="auto">
          <a:xfrm>
            <a:off x="1703548" y="115888"/>
            <a:ext cx="8929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 defTabSz="762000">
              <a:lnSpc>
                <a:spcPct val="80000"/>
              </a:lnSpc>
            </a:pPr>
            <a:r>
              <a:rPr lang="es-MX" b="1" i="1" dirty="0">
                <a:solidFill>
                  <a:srgbClr val="000099"/>
                </a:solidFill>
                <a:latin typeface="Arial" charset="0"/>
              </a:rPr>
              <a:t> FLUJO DE DATOS HIDROMETEOROLOGICOS DE LAS ESTACIONES AUTOMATICAS</a:t>
            </a:r>
            <a:endParaRPr lang="es-ES_tradnl" b="1" i="1" dirty="0">
              <a:solidFill>
                <a:srgbClr val="000066"/>
              </a:solidFill>
            </a:endParaRPr>
          </a:p>
        </p:txBody>
      </p:sp>
      <p:sp>
        <p:nvSpPr>
          <p:cNvPr id="3076" name="Rectangle 21"/>
          <p:cNvSpPr>
            <a:spLocks noChangeArrowheads="1"/>
          </p:cNvSpPr>
          <p:nvPr/>
        </p:nvSpPr>
        <p:spPr bwMode="auto">
          <a:xfrm>
            <a:off x="7596188" y="1643134"/>
            <a:ext cx="56515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" sz="800" b="1" i="1" dirty="0">
                <a:latin typeface="Photina Casual Black" pitchFamily="18" charset="0"/>
              </a:rPr>
              <a:t>GOES 13</a:t>
            </a:r>
          </a:p>
        </p:txBody>
      </p:sp>
      <p:sp>
        <p:nvSpPr>
          <p:cNvPr id="3077" name="Rectangle 22"/>
          <p:cNvSpPr>
            <a:spLocks noChangeArrowheads="1"/>
          </p:cNvSpPr>
          <p:nvPr/>
        </p:nvSpPr>
        <p:spPr bwMode="auto">
          <a:xfrm>
            <a:off x="9167814" y="2214563"/>
            <a:ext cx="1056379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sz="1000" b="1" i="1" dirty="0">
                <a:latin typeface="Photina Casual Black" pitchFamily="18" charset="0"/>
              </a:rPr>
              <a:t>ESTACION TERRENA</a:t>
            </a:r>
          </a:p>
        </p:txBody>
      </p:sp>
      <p:sp>
        <p:nvSpPr>
          <p:cNvPr id="11288" name="Rectangle 24"/>
          <p:cNvSpPr>
            <a:spLocks noChangeArrowheads="1"/>
          </p:cNvSpPr>
          <p:nvPr/>
        </p:nvSpPr>
        <p:spPr bwMode="auto">
          <a:xfrm>
            <a:off x="2057401" y="1524001"/>
            <a:ext cx="20840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s-ES" sz="700" b="1" i="1">
                <a:solidFill>
                  <a:srgbClr val="66CC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Photina Casual Black" pitchFamily="18" charset="0"/>
              </a:rPr>
              <a:t> </a:t>
            </a:r>
            <a:endParaRPr lang="es-ES" sz="2400" i="1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Photina Casual Black" pitchFamily="18" charset="0"/>
            </a:endParaRPr>
          </a:p>
        </p:txBody>
      </p:sp>
      <p:grpSp>
        <p:nvGrpSpPr>
          <p:cNvPr id="3079" name="Group 34"/>
          <p:cNvGrpSpPr>
            <a:grpSpLocks/>
          </p:cNvGrpSpPr>
          <p:nvPr/>
        </p:nvGrpSpPr>
        <p:grpSpPr bwMode="auto">
          <a:xfrm>
            <a:off x="2095500" y="1571625"/>
            <a:ext cx="184150" cy="215900"/>
            <a:chOff x="178" y="484"/>
            <a:chExt cx="173" cy="191"/>
          </a:xfrm>
        </p:grpSpPr>
        <p:sp>
          <p:nvSpPr>
            <p:cNvPr id="3142" name="Freeform 35"/>
            <p:cNvSpPr>
              <a:spLocks/>
            </p:cNvSpPr>
            <p:nvPr/>
          </p:nvSpPr>
          <p:spPr bwMode="auto">
            <a:xfrm>
              <a:off x="178" y="484"/>
              <a:ext cx="173" cy="191"/>
            </a:xfrm>
            <a:custGeom>
              <a:avLst/>
              <a:gdLst>
                <a:gd name="T0" fmla="*/ 43 w 346"/>
                <a:gd name="T1" fmla="*/ 66 h 383"/>
                <a:gd name="T2" fmla="*/ 81 w 346"/>
                <a:gd name="T3" fmla="*/ 94 h 383"/>
                <a:gd name="T4" fmla="*/ 103 w 346"/>
                <a:gd name="T5" fmla="*/ 70 h 383"/>
                <a:gd name="T6" fmla="*/ 98 w 346"/>
                <a:gd name="T7" fmla="*/ 9 h 383"/>
                <a:gd name="T8" fmla="*/ 121 w 346"/>
                <a:gd name="T9" fmla="*/ 60 h 383"/>
                <a:gd name="T10" fmla="*/ 144 w 346"/>
                <a:gd name="T11" fmla="*/ 78 h 383"/>
                <a:gd name="T12" fmla="*/ 152 w 346"/>
                <a:gd name="T13" fmla="*/ 58 h 383"/>
                <a:gd name="T14" fmla="*/ 164 w 346"/>
                <a:gd name="T15" fmla="*/ 22 h 383"/>
                <a:gd name="T16" fmla="*/ 172 w 346"/>
                <a:gd name="T17" fmla="*/ 22 h 383"/>
                <a:gd name="T18" fmla="*/ 181 w 346"/>
                <a:gd name="T19" fmla="*/ 58 h 383"/>
                <a:gd name="T20" fmla="*/ 192 w 346"/>
                <a:gd name="T21" fmla="*/ 78 h 383"/>
                <a:gd name="T22" fmla="*/ 224 w 346"/>
                <a:gd name="T23" fmla="*/ 49 h 383"/>
                <a:gd name="T24" fmla="*/ 240 w 346"/>
                <a:gd name="T25" fmla="*/ 104 h 383"/>
                <a:gd name="T26" fmla="*/ 286 w 346"/>
                <a:gd name="T27" fmla="*/ 80 h 383"/>
                <a:gd name="T28" fmla="*/ 293 w 346"/>
                <a:gd name="T29" fmla="*/ 77 h 383"/>
                <a:gd name="T30" fmla="*/ 273 w 346"/>
                <a:gd name="T31" fmla="*/ 112 h 383"/>
                <a:gd name="T32" fmla="*/ 264 w 346"/>
                <a:gd name="T33" fmla="*/ 140 h 383"/>
                <a:gd name="T34" fmla="*/ 286 w 346"/>
                <a:gd name="T35" fmla="*/ 145 h 383"/>
                <a:gd name="T36" fmla="*/ 319 w 346"/>
                <a:gd name="T37" fmla="*/ 145 h 383"/>
                <a:gd name="T38" fmla="*/ 315 w 346"/>
                <a:gd name="T39" fmla="*/ 155 h 383"/>
                <a:gd name="T40" fmla="*/ 275 w 346"/>
                <a:gd name="T41" fmla="*/ 184 h 383"/>
                <a:gd name="T42" fmla="*/ 295 w 346"/>
                <a:gd name="T43" fmla="*/ 202 h 383"/>
                <a:gd name="T44" fmla="*/ 326 w 346"/>
                <a:gd name="T45" fmla="*/ 218 h 383"/>
                <a:gd name="T46" fmla="*/ 324 w 346"/>
                <a:gd name="T47" fmla="*/ 225 h 383"/>
                <a:gd name="T48" fmla="*/ 286 w 346"/>
                <a:gd name="T49" fmla="*/ 233 h 383"/>
                <a:gd name="T50" fmla="*/ 266 w 346"/>
                <a:gd name="T51" fmla="*/ 243 h 383"/>
                <a:gd name="T52" fmla="*/ 275 w 346"/>
                <a:gd name="T53" fmla="*/ 269 h 383"/>
                <a:gd name="T54" fmla="*/ 310 w 346"/>
                <a:gd name="T55" fmla="*/ 310 h 383"/>
                <a:gd name="T56" fmla="*/ 267 w 346"/>
                <a:gd name="T57" fmla="*/ 298 h 383"/>
                <a:gd name="T58" fmla="*/ 240 w 346"/>
                <a:gd name="T59" fmla="*/ 284 h 383"/>
                <a:gd name="T60" fmla="*/ 240 w 346"/>
                <a:gd name="T61" fmla="*/ 374 h 383"/>
                <a:gd name="T62" fmla="*/ 221 w 346"/>
                <a:gd name="T63" fmla="*/ 338 h 383"/>
                <a:gd name="T64" fmla="*/ 189 w 346"/>
                <a:gd name="T65" fmla="*/ 303 h 383"/>
                <a:gd name="T66" fmla="*/ 181 w 346"/>
                <a:gd name="T67" fmla="*/ 313 h 383"/>
                <a:gd name="T68" fmla="*/ 174 w 346"/>
                <a:gd name="T69" fmla="*/ 342 h 383"/>
                <a:gd name="T70" fmla="*/ 169 w 346"/>
                <a:gd name="T71" fmla="*/ 383 h 383"/>
                <a:gd name="T72" fmla="*/ 160 w 346"/>
                <a:gd name="T73" fmla="*/ 342 h 383"/>
                <a:gd name="T74" fmla="*/ 150 w 346"/>
                <a:gd name="T75" fmla="*/ 310 h 383"/>
                <a:gd name="T76" fmla="*/ 143 w 346"/>
                <a:gd name="T77" fmla="*/ 294 h 383"/>
                <a:gd name="T78" fmla="*/ 123 w 346"/>
                <a:gd name="T79" fmla="*/ 306 h 383"/>
                <a:gd name="T80" fmla="*/ 95 w 346"/>
                <a:gd name="T81" fmla="*/ 333 h 383"/>
                <a:gd name="T82" fmla="*/ 84 w 346"/>
                <a:gd name="T83" fmla="*/ 357 h 383"/>
                <a:gd name="T84" fmla="*/ 98 w 346"/>
                <a:gd name="T85" fmla="*/ 279 h 383"/>
                <a:gd name="T86" fmla="*/ 100 w 346"/>
                <a:gd name="T87" fmla="*/ 277 h 383"/>
                <a:gd name="T88" fmla="*/ 81 w 346"/>
                <a:gd name="T89" fmla="*/ 281 h 383"/>
                <a:gd name="T90" fmla="*/ 55 w 346"/>
                <a:gd name="T91" fmla="*/ 291 h 383"/>
                <a:gd name="T92" fmla="*/ 32 w 346"/>
                <a:gd name="T93" fmla="*/ 298 h 383"/>
                <a:gd name="T94" fmla="*/ 25 w 346"/>
                <a:gd name="T95" fmla="*/ 303 h 383"/>
                <a:gd name="T96" fmla="*/ 46 w 346"/>
                <a:gd name="T97" fmla="*/ 279 h 383"/>
                <a:gd name="T98" fmla="*/ 71 w 346"/>
                <a:gd name="T99" fmla="*/ 231 h 383"/>
                <a:gd name="T100" fmla="*/ 54 w 346"/>
                <a:gd name="T101" fmla="*/ 225 h 383"/>
                <a:gd name="T102" fmla="*/ 20 w 346"/>
                <a:gd name="T103" fmla="*/ 221 h 383"/>
                <a:gd name="T104" fmla="*/ 18 w 346"/>
                <a:gd name="T105" fmla="*/ 214 h 383"/>
                <a:gd name="T106" fmla="*/ 49 w 346"/>
                <a:gd name="T107" fmla="*/ 197 h 383"/>
                <a:gd name="T108" fmla="*/ 64 w 346"/>
                <a:gd name="T109" fmla="*/ 185 h 383"/>
                <a:gd name="T110" fmla="*/ 46 w 346"/>
                <a:gd name="T111" fmla="*/ 163 h 383"/>
                <a:gd name="T112" fmla="*/ 0 w 346"/>
                <a:gd name="T113" fmla="*/ 136 h 383"/>
                <a:gd name="T114" fmla="*/ 51 w 346"/>
                <a:gd name="T115" fmla="*/ 138 h 383"/>
                <a:gd name="T116" fmla="*/ 64 w 346"/>
                <a:gd name="T117" fmla="*/ 107 h 383"/>
                <a:gd name="T118" fmla="*/ 28 w 346"/>
                <a:gd name="T119" fmla="*/ 49 h 38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46"/>
                <a:gd name="T181" fmla="*/ 0 h 383"/>
                <a:gd name="T182" fmla="*/ 346 w 346"/>
                <a:gd name="T183" fmla="*/ 383 h 38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46" h="383">
                  <a:moveTo>
                    <a:pt x="28" y="49"/>
                  </a:moveTo>
                  <a:lnTo>
                    <a:pt x="43" y="66"/>
                  </a:lnTo>
                  <a:lnTo>
                    <a:pt x="60" y="82"/>
                  </a:lnTo>
                  <a:lnTo>
                    <a:pt x="81" y="94"/>
                  </a:lnTo>
                  <a:lnTo>
                    <a:pt x="104" y="104"/>
                  </a:lnTo>
                  <a:lnTo>
                    <a:pt x="103" y="70"/>
                  </a:lnTo>
                  <a:lnTo>
                    <a:pt x="101" y="38"/>
                  </a:lnTo>
                  <a:lnTo>
                    <a:pt x="98" y="9"/>
                  </a:lnTo>
                  <a:lnTo>
                    <a:pt x="107" y="36"/>
                  </a:lnTo>
                  <a:lnTo>
                    <a:pt x="121" y="60"/>
                  </a:lnTo>
                  <a:lnTo>
                    <a:pt x="141" y="82"/>
                  </a:lnTo>
                  <a:lnTo>
                    <a:pt x="144" y="78"/>
                  </a:lnTo>
                  <a:lnTo>
                    <a:pt x="147" y="72"/>
                  </a:lnTo>
                  <a:lnTo>
                    <a:pt x="152" y="58"/>
                  </a:lnTo>
                  <a:lnTo>
                    <a:pt x="158" y="41"/>
                  </a:lnTo>
                  <a:lnTo>
                    <a:pt x="164" y="22"/>
                  </a:lnTo>
                  <a:lnTo>
                    <a:pt x="169" y="0"/>
                  </a:lnTo>
                  <a:lnTo>
                    <a:pt x="172" y="22"/>
                  </a:lnTo>
                  <a:lnTo>
                    <a:pt x="177" y="41"/>
                  </a:lnTo>
                  <a:lnTo>
                    <a:pt x="181" y="58"/>
                  </a:lnTo>
                  <a:lnTo>
                    <a:pt x="187" y="70"/>
                  </a:lnTo>
                  <a:lnTo>
                    <a:pt x="192" y="78"/>
                  </a:lnTo>
                  <a:lnTo>
                    <a:pt x="198" y="80"/>
                  </a:lnTo>
                  <a:lnTo>
                    <a:pt x="224" y="49"/>
                  </a:lnTo>
                  <a:lnTo>
                    <a:pt x="249" y="15"/>
                  </a:lnTo>
                  <a:lnTo>
                    <a:pt x="240" y="104"/>
                  </a:lnTo>
                  <a:lnTo>
                    <a:pt x="264" y="94"/>
                  </a:lnTo>
                  <a:lnTo>
                    <a:pt x="286" y="80"/>
                  </a:lnTo>
                  <a:lnTo>
                    <a:pt x="304" y="63"/>
                  </a:lnTo>
                  <a:lnTo>
                    <a:pt x="293" y="77"/>
                  </a:lnTo>
                  <a:lnTo>
                    <a:pt x="283" y="92"/>
                  </a:lnTo>
                  <a:lnTo>
                    <a:pt x="273" y="112"/>
                  </a:lnTo>
                  <a:lnTo>
                    <a:pt x="263" y="136"/>
                  </a:lnTo>
                  <a:lnTo>
                    <a:pt x="264" y="140"/>
                  </a:lnTo>
                  <a:lnTo>
                    <a:pt x="272" y="143"/>
                  </a:lnTo>
                  <a:lnTo>
                    <a:pt x="286" y="145"/>
                  </a:lnTo>
                  <a:lnTo>
                    <a:pt x="301" y="145"/>
                  </a:lnTo>
                  <a:lnTo>
                    <a:pt x="319" y="145"/>
                  </a:lnTo>
                  <a:lnTo>
                    <a:pt x="339" y="141"/>
                  </a:lnTo>
                  <a:lnTo>
                    <a:pt x="315" y="155"/>
                  </a:lnTo>
                  <a:lnTo>
                    <a:pt x="293" y="168"/>
                  </a:lnTo>
                  <a:lnTo>
                    <a:pt x="275" y="184"/>
                  </a:lnTo>
                  <a:lnTo>
                    <a:pt x="283" y="194"/>
                  </a:lnTo>
                  <a:lnTo>
                    <a:pt x="295" y="202"/>
                  </a:lnTo>
                  <a:lnTo>
                    <a:pt x="309" y="211"/>
                  </a:lnTo>
                  <a:lnTo>
                    <a:pt x="326" y="218"/>
                  </a:lnTo>
                  <a:lnTo>
                    <a:pt x="346" y="221"/>
                  </a:lnTo>
                  <a:lnTo>
                    <a:pt x="324" y="225"/>
                  </a:lnTo>
                  <a:lnTo>
                    <a:pt x="303" y="230"/>
                  </a:lnTo>
                  <a:lnTo>
                    <a:pt x="286" y="233"/>
                  </a:lnTo>
                  <a:lnTo>
                    <a:pt x="273" y="238"/>
                  </a:lnTo>
                  <a:lnTo>
                    <a:pt x="266" y="243"/>
                  </a:lnTo>
                  <a:lnTo>
                    <a:pt x="263" y="247"/>
                  </a:lnTo>
                  <a:lnTo>
                    <a:pt x="275" y="269"/>
                  </a:lnTo>
                  <a:lnTo>
                    <a:pt x="292" y="289"/>
                  </a:lnTo>
                  <a:lnTo>
                    <a:pt x="310" y="310"/>
                  </a:lnTo>
                  <a:lnTo>
                    <a:pt x="287" y="303"/>
                  </a:lnTo>
                  <a:lnTo>
                    <a:pt x="267" y="298"/>
                  </a:lnTo>
                  <a:lnTo>
                    <a:pt x="250" y="291"/>
                  </a:lnTo>
                  <a:lnTo>
                    <a:pt x="240" y="284"/>
                  </a:lnTo>
                  <a:lnTo>
                    <a:pt x="240" y="330"/>
                  </a:lnTo>
                  <a:lnTo>
                    <a:pt x="240" y="374"/>
                  </a:lnTo>
                  <a:lnTo>
                    <a:pt x="233" y="355"/>
                  </a:lnTo>
                  <a:lnTo>
                    <a:pt x="221" y="338"/>
                  </a:lnTo>
                  <a:lnTo>
                    <a:pt x="207" y="320"/>
                  </a:lnTo>
                  <a:lnTo>
                    <a:pt x="189" y="303"/>
                  </a:lnTo>
                  <a:lnTo>
                    <a:pt x="186" y="304"/>
                  </a:lnTo>
                  <a:lnTo>
                    <a:pt x="181" y="313"/>
                  </a:lnTo>
                  <a:lnTo>
                    <a:pt x="177" y="325"/>
                  </a:lnTo>
                  <a:lnTo>
                    <a:pt x="174" y="342"/>
                  </a:lnTo>
                  <a:lnTo>
                    <a:pt x="170" y="362"/>
                  </a:lnTo>
                  <a:lnTo>
                    <a:pt x="169" y="383"/>
                  </a:lnTo>
                  <a:lnTo>
                    <a:pt x="164" y="362"/>
                  </a:lnTo>
                  <a:lnTo>
                    <a:pt x="160" y="342"/>
                  </a:lnTo>
                  <a:lnTo>
                    <a:pt x="155" y="323"/>
                  </a:lnTo>
                  <a:lnTo>
                    <a:pt x="150" y="310"/>
                  </a:lnTo>
                  <a:lnTo>
                    <a:pt x="146" y="299"/>
                  </a:lnTo>
                  <a:lnTo>
                    <a:pt x="143" y="294"/>
                  </a:lnTo>
                  <a:lnTo>
                    <a:pt x="141" y="294"/>
                  </a:lnTo>
                  <a:lnTo>
                    <a:pt x="123" y="306"/>
                  </a:lnTo>
                  <a:lnTo>
                    <a:pt x="106" y="320"/>
                  </a:lnTo>
                  <a:lnTo>
                    <a:pt x="95" y="333"/>
                  </a:lnTo>
                  <a:lnTo>
                    <a:pt x="88" y="347"/>
                  </a:lnTo>
                  <a:lnTo>
                    <a:pt x="84" y="357"/>
                  </a:lnTo>
                  <a:lnTo>
                    <a:pt x="92" y="320"/>
                  </a:lnTo>
                  <a:lnTo>
                    <a:pt x="98" y="279"/>
                  </a:lnTo>
                  <a:lnTo>
                    <a:pt x="101" y="277"/>
                  </a:lnTo>
                  <a:lnTo>
                    <a:pt x="100" y="277"/>
                  </a:lnTo>
                  <a:lnTo>
                    <a:pt x="92" y="279"/>
                  </a:lnTo>
                  <a:lnTo>
                    <a:pt x="81" y="281"/>
                  </a:lnTo>
                  <a:lnTo>
                    <a:pt x="69" y="286"/>
                  </a:lnTo>
                  <a:lnTo>
                    <a:pt x="55" y="291"/>
                  </a:lnTo>
                  <a:lnTo>
                    <a:pt x="43" y="294"/>
                  </a:lnTo>
                  <a:lnTo>
                    <a:pt x="32" y="298"/>
                  </a:lnTo>
                  <a:lnTo>
                    <a:pt x="26" y="301"/>
                  </a:lnTo>
                  <a:lnTo>
                    <a:pt x="25" y="303"/>
                  </a:lnTo>
                  <a:lnTo>
                    <a:pt x="28" y="303"/>
                  </a:lnTo>
                  <a:lnTo>
                    <a:pt x="46" y="279"/>
                  </a:lnTo>
                  <a:lnTo>
                    <a:pt x="60" y="255"/>
                  </a:lnTo>
                  <a:lnTo>
                    <a:pt x="71" y="231"/>
                  </a:lnTo>
                  <a:lnTo>
                    <a:pt x="64" y="228"/>
                  </a:lnTo>
                  <a:lnTo>
                    <a:pt x="54" y="225"/>
                  </a:lnTo>
                  <a:lnTo>
                    <a:pt x="38" y="223"/>
                  </a:lnTo>
                  <a:lnTo>
                    <a:pt x="20" y="221"/>
                  </a:lnTo>
                  <a:lnTo>
                    <a:pt x="0" y="223"/>
                  </a:lnTo>
                  <a:lnTo>
                    <a:pt x="18" y="214"/>
                  </a:lnTo>
                  <a:lnTo>
                    <a:pt x="35" y="204"/>
                  </a:lnTo>
                  <a:lnTo>
                    <a:pt x="49" y="197"/>
                  </a:lnTo>
                  <a:lnTo>
                    <a:pt x="58" y="191"/>
                  </a:lnTo>
                  <a:lnTo>
                    <a:pt x="64" y="185"/>
                  </a:lnTo>
                  <a:lnTo>
                    <a:pt x="64" y="184"/>
                  </a:lnTo>
                  <a:lnTo>
                    <a:pt x="46" y="163"/>
                  </a:lnTo>
                  <a:lnTo>
                    <a:pt x="25" y="146"/>
                  </a:lnTo>
                  <a:lnTo>
                    <a:pt x="0" y="136"/>
                  </a:lnTo>
                  <a:lnTo>
                    <a:pt x="25" y="138"/>
                  </a:lnTo>
                  <a:lnTo>
                    <a:pt x="51" y="138"/>
                  </a:lnTo>
                  <a:lnTo>
                    <a:pt x="77" y="136"/>
                  </a:lnTo>
                  <a:lnTo>
                    <a:pt x="64" y="107"/>
                  </a:lnTo>
                  <a:lnTo>
                    <a:pt x="48" y="78"/>
                  </a:lnTo>
                  <a:lnTo>
                    <a:pt x="28" y="49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43" name="Freeform 36"/>
            <p:cNvSpPr>
              <a:spLocks/>
            </p:cNvSpPr>
            <p:nvPr/>
          </p:nvSpPr>
          <p:spPr bwMode="auto">
            <a:xfrm>
              <a:off x="213" y="528"/>
              <a:ext cx="99" cy="102"/>
            </a:xfrm>
            <a:custGeom>
              <a:avLst/>
              <a:gdLst>
                <a:gd name="T0" fmla="*/ 0 w 198"/>
                <a:gd name="T1" fmla="*/ 102 h 204"/>
                <a:gd name="T2" fmla="*/ 3 w 198"/>
                <a:gd name="T3" fmla="*/ 78 h 204"/>
                <a:gd name="T4" fmla="*/ 10 w 198"/>
                <a:gd name="T5" fmla="*/ 54 h 204"/>
                <a:gd name="T6" fmla="*/ 24 w 198"/>
                <a:gd name="T7" fmla="*/ 34 h 204"/>
                <a:gd name="T8" fmla="*/ 43 w 198"/>
                <a:gd name="T9" fmla="*/ 17 h 204"/>
                <a:gd name="T10" fmla="*/ 63 w 198"/>
                <a:gd name="T11" fmla="*/ 5 h 204"/>
                <a:gd name="T12" fmla="*/ 86 w 198"/>
                <a:gd name="T13" fmla="*/ 0 h 204"/>
                <a:gd name="T14" fmla="*/ 110 w 198"/>
                <a:gd name="T15" fmla="*/ 0 h 204"/>
                <a:gd name="T16" fmla="*/ 133 w 198"/>
                <a:gd name="T17" fmla="*/ 5 h 204"/>
                <a:gd name="T18" fmla="*/ 155 w 198"/>
                <a:gd name="T19" fmla="*/ 17 h 204"/>
                <a:gd name="T20" fmla="*/ 173 w 198"/>
                <a:gd name="T21" fmla="*/ 34 h 204"/>
                <a:gd name="T22" fmla="*/ 185 w 198"/>
                <a:gd name="T23" fmla="*/ 54 h 204"/>
                <a:gd name="T24" fmla="*/ 195 w 198"/>
                <a:gd name="T25" fmla="*/ 78 h 204"/>
                <a:gd name="T26" fmla="*/ 198 w 198"/>
                <a:gd name="T27" fmla="*/ 102 h 204"/>
                <a:gd name="T28" fmla="*/ 195 w 198"/>
                <a:gd name="T29" fmla="*/ 127 h 204"/>
                <a:gd name="T30" fmla="*/ 185 w 198"/>
                <a:gd name="T31" fmla="*/ 149 h 204"/>
                <a:gd name="T32" fmla="*/ 173 w 198"/>
                <a:gd name="T33" fmla="*/ 170 h 204"/>
                <a:gd name="T34" fmla="*/ 155 w 198"/>
                <a:gd name="T35" fmla="*/ 187 h 204"/>
                <a:gd name="T36" fmla="*/ 133 w 198"/>
                <a:gd name="T37" fmla="*/ 198 h 204"/>
                <a:gd name="T38" fmla="*/ 110 w 198"/>
                <a:gd name="T39" fmla="*/ 204 h 204"/>
                <a:gd name="T40" fmla="*/ 86 w 198"/>
                <a:gd name="T41" fmla="*/ 204 h 204"/>
                <a:gd name="T42" fmla="*/ 63 w 198"/>
                <a:gd name="T43" fmla="*/ 198 h 204"/>
                <a:gd name="T44" fmla="*/ 43 w 198"/>
                <a:gd name="T45" fmla="*/ 187 h 204"/>
                <a:gd name="T46" fmla="*/ 24 w 198"/>
                <a:gd name="T47" fmla="*/ 170 h 204"/>
                <a:gd name="T48" fmla="*/ 10 w 198"/>
                <a:gd name="T49" fmla="*/ 149 h 204"/>
                <a:gd name="T50" fmla="*/ 3 w 198"/>
                <a:gd name="T51" fmla="*/ 127 h 204"/>
                <a:gd name="T52" fmla="*/ 0 w 198"/>
                <a:gd name="T53" fmla="*/ 102 h 20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98"/>
                <a:gd name="T82" fmla="*/ 0 h 204"/>
                <a:gd name="T83" fmla="*/ 198 w 198"/>
                <a:gd name="T84" fmla="*/ 204 h 20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98" h="204">
                  <a:moveTo>
                    <a:pt x="0" y="102"/>
                  </a:moveTo>
                  <a:lnTo>
                    <a:pt x="3" y="78"/>
                  </a:lnTo>
                  <a:lnTo>
                    <a:pt x="10" y="54"/>
                  </a:lnTo>
                  <a:lnTo>
                    <a:pt x="24" y="34"/>
                  </a:lnTo>
                  <a:lnTo>
                    <a:pt x="43" y="17"/>
                  </a:lnTo>
                  <a:lnTo>
                    <a:pt x="63" y="5"/>
                  </a:lnTo>
                  <a:lnTo>
                    <a:pt x="86" y="0"/>
                  </a:lnTo>
                  <a:lnTo>
                    <a:pt x="110" y="0"/>
                  </a:lnTo>
                  <a:lnTo>
                    <a:pt x="133" y="5"/>
                  </a:lnTo>
                  <a:lnTo>
                    <a:pt x="155" y="17"/>
                  </a:lnTo>
                  <a:lnTo>
                    <a:pt x="173" y="34"/>
                  </a:lnTo>
                  <a:lnTo>
                    <a:pt x="185" y="54"/>
                  </a:lnTo>
                  <a:lnTo>
                    <a:pt x="195" y="78"/>
                  </a:lnTo>
                  <a:lnTo>
                    <a:pt x="198" y="102"/>
                  </a:lnTo>
                  <a:lnTo>
                    <a:pt x="195" y="127"/>
                  </a:lnTo>
                  <a:lnTo>
                    <a:pt x="185" y="149"/>
                  </a:lnTo>
                  <a:lnTo>
                    <a:pt x="173" y="170"/>
                  </a:lnTo>
                  <a:lnTo>
                    <a:pt x="155" y="187"/>
                  </a:lnTo>
                  <a:lnTo>
                    <a:pt x="133" y="198"/>
                  </a:lnTo>
                  <a:lnTo>
                    <a:pt x="110" y="204"/>
                  </a:lnTo>
                  <a:lnTo>
                    <a:pt x="86" y="204"/>
                  </a:lnTo>
                  <a:lnTo>
                    <a:pt x="63" y="198"/>
                  </a:lnTo>
                  <a:lnTo>
                    <a:pt x="43" y="187"/>
                  </a:lnTo>
                  <a:lnTo>
                    <a:pt x="24" y="170"/>
                  </a:lnTo>
                  <a:lnTo>
                    <a:pt x="10" y="149"/>
                  </a:lnTo>
                  <a:lnTo>
                    <a:pt x="3" y="127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080" name="Group 37"/>
          <p:cNvGrpSpPr>
            <a:grpSpLocks/>
          </p:cNvGrpSpPr>
          <p:nvPr/>
        </p:nvGrpSpPr>
        <p:grpSpPr bwMode="auto">
          <a:xfrm>
            <a:off x="2309813" y="2071693"/>
            <a:ext cx="214312" cy="219075"/>
            <a:chOff x="381" y="325"/>
            <a:chExt cx="227" cy="191"/>
          </a:xfrm>
        </p:grpSpPr>
        <p:sp>
          <p:nvSpPr>
            <p:cNvPr id="3139" name="Freeform 38"/>
            <p:cNvSpPr>
              <a:spLocks/>
            </p:cNvSpPr>
            <p:nvPr/>
          </p:nvSpPr>
          <p:spPr bwMode="auto">
            <a:xfrm>
              <a:off x="444" y="325"/>
              <a:ext cx="164" cy="191"/>
            </a:xfrm>
            <a:custGeom>
              <a:avLst/>
              <a:gdLst>
                <a:gd name="T0" fmla="*/ 41 w 327"/>
                <a:gd name="T1" fmla="*/ 65 h 383"/>
                <a:gd name="T2" fmla="*/ 78 w 327"/>
                <a:gd name="T3" fmla="*/ 94 h 383"/>
                <a:gd name="T4" fmla="*/ 98 w 327"/>
                <a:gd name="T5" fmla="*/ 68 h 383"/>
                <a:gd name="T6" fmla="*/ 95 w 327"/>
                <a:gd name="T7" fmla="*/ 7 h 383"/>
                <a:gd name="T8" fmla="*/ 117 w 327"/>
                <a:gd name="T9" fmla="*/ 58 h 383"/>
                <a:gd name="T10" fmla="*/ 137 w 327"/>
                <a:gd name="T11" fmla="*/ 78 h 383"/>
                <a:gd name="T12" fmla="*/ 146 w 327"/>
                <a:gd name="T13" fmla="*/ 58 h 383"/>
                <a:gd name="T14" fmla="*/ 157 w 327"/>
                <a:gd name="T15" fmla="*/ 21 h 383"/>
                <a:gd name="T16" fmla="*/ 164 w 327"/>
                <a:gd name="T17" fmla="*/ 21 h 383"/>
                <a:gd name="T18" fmla="*/ 173 w 327"/>
                <a:gd name="T19" fmla="*/ 56 h 383"/>
                <a:gd name="T20" fmla="*/ 183 w 327"/>
                <a:gd name="T21" fmla="*/ 77 h 383"/>
                <a:gd name="T22" fmla="*/ 213 w 327"/>
                <a:gd name="T23" fmla="*/ 48 h 383"/>
                <a:gd name="T24" fmla="*/ 229 w 327"/>
                <a:gd name="T25" fmla="*/ 102 h 383"/>
                <a:gd name="T26" fmla="*/ 272 w 327"/>
                <a:gd name="T27" fmla="*/ 78 h 383"/>
                <a:gd name="T28" fmla="*/ 279 w 327"/>
                <a:gd name="T29" fmla="*/ 75 h 383"/>
                <a:gd name="T30" fmla="*/ 259 w 327"/>
                <a:gd name="T31" fmla="*/ 112 h 383"/>
                <a:gd name="T32" fmla="*/ 252 w 327"/>
                <a:gd name="T33" fmla="*/ 138 h 383"/>
                <a:gd name="T34" fmla="*/ 270 w 327"/>
                <a:gd name="T35" fmla="*/ 143 h 383"/>
                <a:gd name="T36" fmla="*/ 304 w 327"/>
                <a:gd name="T37" fmla="*/ 143 h 383"/>
                <a:gd name="T38" fmla="*/ 299 w 327"/>
                <a:gd name="T39" fmla="*/ 155 h 383"/>
                <a:gd name="T40" fmla="*/ 263 w 327"/>
                <a:gd name="T41" fmla="*/ 182 h 383"/>
                <a:gd name="T42" fmla="*/ 287 w 327"/>
                <a:gd name="T43" fmla="*/ 206 h 383"/>
                <a:gd name="T44" fmla="*/ 327 w 327"/>
                <a:gd name="T45" fmla="*/ 221 h 383"/>
                <a:gd name="T46" fmla="*/ 289 w 327"/>
                <a:gd name="T47" fmla="*/ 228 h 383"/>
                <a:gd name="T48" fmla="*/ 259 w 327"/>
                <a:gd name="T49" fmla="*/ 238 h 383"/>
                <a:gd name="T50" fmla="*/ 250 w 327"/>
                <a:gd name="T51" fmla="*/ 245 h 383"/>
                <a:gd name="T52" fmla="*/ 276 w 327"/>
                <a:gd name="T53" fmla="*/ 289 h 383"/>
                <a:gd name="T54" fmla="*/ 273 w 327"/>
                <a:gd name="T55" fmla="*/ 303 h 383"/>
                <a:gd name="T56" fmla="*/ 238 w 327"/>
                <a:gd name="T57" fmla="*/ 289 h 383"/>
                <a:gd name="T58" fmla="*/ 227 w 327"/>
                <a:gd name="T59" fmla="*/ 328 h 383"/>
                <a:gd name="T60" fmla="*/ 221 w 327"/>
                <a:gd name="T61" fmla="*/ 356 h 383"/>
                <a:gd name="T62" fmla="*/ 196 w 327"/>
                <a:gd name="T63" fmla="*/ 320 h 383"/>
                <a:gd name="T64" fmla="*/ 177 w 327"/>
                <a:gd name="T65" fmla="*/ 305 h 383"/>
                <a:gd name="T66" fmla="*/ 169 w 327"/>
                <a:gd name="T67" fmla="*/ 325 h 383"/>
                <a:gd name="T68" fmla="*/ 163 w 327"/>
                <a:gd name="T69" fmla="*/ 361 h 383"/>
                <a:gd name="T70" fmla="*/ 157 w 327"/>
                <a:gd name="T71" fmla="*/ 361 h 383"/>
                <a:gd name="T72" fmla="*/ 147 w 327"/>
                <a:gd name="T73" fmla="*/ 323 h 383"/>
                <a:gd name="T74" fmla="*/ 140 w 327"/>
                <a:gd name="T75" fmla="*/ 298 h 383"/>
                <a:gd name="T76" fmla="*/ 135 w 327"/>
                <a:gd name="T77" fmla="*/ 293 h 383"/>
                <a:gd name="T78" fmla="*/ 103 w 327"/>
                <a:gd name="T79" fmla="*/ 320 h 383"/>
                <a:gd name="T80" fmla="*/ 83 w 327"/>
                <a:gd name="T81" fmla="*/ 345 h 383"/>
                <a:gd name="T82" fmla="*/ 89 w 327"/>
                <a:gd name="T83" fmla="*/ 320 h 383"/>
                <a:gd name="T84" fmla="*/ 97 w 327"/>
                <a:gd name="T85" fmla="*/ 276 h 383"/>
                <a:gd name="T86" fmla="*/ 86 w 327"/>
                <a:gd name="T87" fmla="*/ 279 h 383"/>
                <a:gd name="T88" fmla="*/ 60 w 327"/>
                <a:gd name="T89" fmla="*/ 288 h 383"/>
                <a:gd name="T90" fmla="*/ 35 w 327"/>
                <a:gd name="T91" fmla="*/ 296 h 383"/>
                <a:gd name="T92" fmla="*/ 24 w 327"/>
                <a:gd name="T93" fmla="*/ 301 h 383"/>
                <a:gd name="T94" fmla="*/ 44 w 327"/>
                <a:gd name="T95" fmla="*/ 277 h 383"/>
                <a:gd name="T96" fmla="*/ 67 w 327"/>
                <a:gd name="T97" fmla="*/ 231 h 383"/>
                <a:gd name="T98" fmla="*/ 52 w 327"/>
                <a:gd name="T99" fmla="*/ 223 h 383"/>
                <a:gd name="T100" fmla="*/ 20 w 327"/>
                <a:gd name="T101" fmla="*/ 221 h 383"/>
                <a:gd name="T102" fmla="*/ 18 w 327"/>
                <a:gd name="T103" fmla="*/ 213 h 383"/>
                <a:gd name="T104" fmla="*/ 48 w 327"/>
                <a:gd name="T105" fmla="*/ 196 h 383"/>
                <a:gd name="T106" fmla="*/ 61 w 327"/>
                <a:gd name="T107" fmla="*/ 184 h 383"/>
                <a:gd name="T108" fmla="*/ 44 w 327"/>
                <a:gd name="T109" fmla="*/ 162 h 383"/>
                <a:gd name="T110" fmla="*/ 0 w 327"/>
                <a:gd name="T111" fmla="*/ 135 h 383"/>
                <a:gd name="T112" fmla="*/ 49 w 327"/>
                <a:gd name="T113" fmla="*/ 136 h 383"/>
                <a:gd name="T114" fmla="*/ 61 w 327"/>
                <a:gd name="T115" fmla="*/ 107 h 383"/>
                <a:gd name="T116" fmla="*/ 28 w 327"/>
                <a:gd name="T117" fmla="*/ 48 h 38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27"/>
                <a:gd name="T178" fmla="*/ 0 h 383"/>
                <a:gd name="T179" fmla="*/ 327 w 327"/>
                <a:gd name="T180" fmla="*/ 383 h 38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27" h="383">
                  <a:moveTo>
                    <a:pt x="28" y="48"/>
                  </a:moveTo>
                  <a:lnTo>
                    <a:pt x="41" y="65"/>
                  </a:lnTo>
                  <a:lnTo>
                    <a:pt x="58" y="80"/>
                  </a:lnTo>
                  <a:lnTo>
                    <a:pt x="78" y="94"/>
                  </a:lnTo>
                  <a:lnTo>
                    <a:pt x="100" y="102"/>
                  </a:lnTo>
                  <a:lnTo>
                    <a:pt x="98" y="68"/>
                  </a:lnTo>
                  <a:lnTo>
                    <a:pt x="97" y="38"/>
                  </a:lnTo>
                  <a:lnTo>
                    <a:pt x="95" y="7"/>
                  </a:lnTo>
                  <a:lnTo>
                    <a:pt x="103" y="34"/>
                  </a:lnTo>
                  <a:lnTo>
                    <a:pt x="117" y="58"/>
                  </a:lnTo>
                  <a:lnTo>
                    <a:pt x="135" y="80"/>
                  </a:lnTo>
                  <a:lnTo>
                    <a:pt x="137" y="78"/>
                  </a:lnTo>
                  <a:lnTo>
                    <a:pt x="141" y="70"/>
                  </a:lnTo>
                  <a:lnTo>
                    <a:pt x="146" y="58"/>
                  </a:lnTo>
                  <a:lnTo>
                    <a:pt x="150" y="41"/>
                  </a:lnTo>
                  <a:lnTo>
                    <a:pt x="157" y="21"/>
                  </a:lnTo>
                  <a:lnTo>
                    <a:pt x="161" y="0"/>
                  </a:lnTo>
                  <a:lnTo>
                    <a:pt x="164" y="21"/>
                  </a:lnTo>
                  <a:lnTo>
                    <a:pt x="169" y="41"/>
                  </a:lnTo>
                  <a:lnTo>
                    <a:pt x="173" y="56"/>
                  </a:lnTo>
                  <a:lnTo>
                    <a:pt x="178" y="70"/>
                  </a:lnTo>
                  <a:lnTo>
                    <a:pt x="183" y="77"/>
                  </a:lnTo>
                  <a:lnTo>
                    <a:pt x="189" y="78"/>
                  </a:lnTo>
                  <a:lnTo>
                    <a:pt x="213" y="48"/>
                  </a:lnTo>
                  <a:lnTo>
                    <a:pt x="236" y="14"/>
                  </a:lnTo>
                  <a:lnTo>
                    <a:pt x="229" y="102"/>
                  </a:lnTo>
                  <a:lnTo>
                    <a:pt x="250" y="92"/>
                  </a:lnTo>
                  <a:lnTo>
                    <a:pt x="272" y="78"/>
                  </a:lnTo>
                  <a:lnTo>
                    <a:pt x="289" y="63"/>
                  </a:lnTo>
                  <a:lnTo>
                    <a:pt x="279" y="75"/>
                  </a:lnTo>
                  <a:lnTo>
                    <a:pt x="269" y="92"/>
                  </a:lnTo>
                  <a:lnTo>
                    <a:pt x="259" y="112"/>
                  </a:lnTo>
                  <a:lnTo>
                    <a:pt x="250" y="135"/>
                  </a:lnTo>
                  <a:lnTo>
                    <a:pt x="252" y="138"/>
                  </a:lnTo>
                  <a:lnTo>
                    <a:pt x="259" y="141"/>
                  </a:lnTo>
                  <a:lnTo>
                    <a:pt x="270" y="143"/>
                  </a:lnTo>
                  <a:lnTo>
                    <a:pt x="286" y="143"/>
                  </a:lnTo>
                  <a:lnTo>
                    <a:pt x="304" y="143"/>
                  </a:lnTo>
                  <a:lnTo>
                    <a:pt x="322" y="141"/>
                  </a:lnTo>
                  <a:lnTo>
                    <a:pt x="299" y="155"/>
                  </a:lnTo>
                  <a:lnTo>
                    <a:pt x="279" y="169"/>
                  </a:lnTo>
                  <a:lnTo>
                    <a:pt x="263" y="182"/>
                  </a:lnTo>
                  <a:lnTo>
                    <a:pt x="272" y="196"/>
                  </a:lnTo>
                  <a:lnTo>
                    <a:pt x="287" y="206"/>
                  </a:lnTo>
                  <a:lnTo>
                    <a:pt x="306" y="214"/>
                  </a:lnTo>
                  <a:lnTo>
                    <a:pt x="327" y="221"/>
                  </a:lnTo>
                  <a:lnTo>
                    <a:pt x="307" y="225"/>
                  </a:lnTo>
                  <a:lnTo>
                    <a:pt x="289" y="228"/>
                  </a:lnTo>
                  <a:lnTo>
                    <a:pt x="272" y="233"/>
                  </a:lnTo>
                  <a:lnTo>
                    <a:pt x="259" y="238"/>
                  </a:lnTo>
                  <a:lnTo>
                    <a:pt x="252" y="242"/>
                  </a:lnTo>
                  <a:lnTo>
                    <a:pt x="250" y="245"/>
                  </a:lnTo>
                  <a:lnTo>
                    <a:pt x="261" y="267"/>
                  </a:lnTo>
                  <a:lnTo>
                    <a:pt x="276" y="289"/>
                  </a:lnTo>
                  <a:lnTo>
                    <a:pt x="295" y="310"/>
                  </a:lnTo>
                  <a:lnTo>
                    <a:pt x="273" y="303"/>
                  </a:lnTo>
                  <a:lnTo>
                    <a:pt x="253" y="296"/>
                  </a:lnTo>
                  <a:lnTo>
                    <a:pt x="238" y="289"/>
                  </a:lnTo>
                  <a:lnTo>
                    <a:pt x="229" y="284"/>
                  </a:lnTo>
                  <a:lnTo>
                    <a:pt x="227" y="328"/>
                  </a:lnTo>
                  <a:lnTo>
                    <a:pt x="229" y="373"/>
                  </a:lnTo>
                  <a:lnTo>
                    <a:pt x="221" y="356"/>
                  </a:lnTo>
                  <a:lnTo>
                    <a:pt x="210" y="337"/>
                  </a:lnTo>
                  <a:lnTo>
                    <a:pt x="196" y="320"/>
                  </a:lnTo>
                  <a:lnTo>
                    <a:pt x="180" y="301"/>
                  </a:lnTo>
                  <a:lnTo>
                    <a:pt x="177" y="305"/>
                  </a:lnTo>
                  <a:lnTo>
                    <a:pt x="172" y="311"/>
                  </a:lnTo>
                  <a:lnTo>
                    <a:pt x="169" y="325"/>
                  </a:lnTo>
                  <a:lnTo>
                    <a:pt x="166" y="342"/>
                  </a:lnTo>
                  <a:lnTo>
                    <a:pt x="163" y="361"/>
                  </a:lnTo>
                  <a:lnTo>
                    <a:pt x="161" y="383"/>
                  </a:lnTo>
                  <a:lnTo>
                    <a:pt x="157" y="361"/>
                  </a:lnTo>
                  <a:lnTo>
                    <a:pt x="152" y="340"/>
                  </a:lnTo>
                  <a:lnTo>
                    <a:pt x="147" y="323"/>
                  </a:lnTo>
                  <a:lnTo>
                    <a:pt x="144" y="308"/>
                  </a:lnTo>
                  <a:lnTo>
                    <a:pt x="140" y="298"/>
                  </a:lnTo>
                  <a:lnTo>
                    <a:pt x="137" y="293"/>
                  </a:lnTo>
                  <a:lnTo>
                    <a:pt x="135" y="293"/>
                  </a:lnTo>
                  <a:lnTo>
                    <a:pt x="117" y="306"/>
                  </a:lnTo>
                  <a:lnTo>
                    <a:pt x="103" y="320"/>
                  </a:lnTo>
                  <a:lnTo>
                    <a:pt x="91" y="333"/>
                  </a:lnTo>
                  <a:lnTo>
                    <a:pt x="83" y="345"/>
                  </a:lnTo>
                  <a:lnTo>
                    <a:pt x="81" y="357"/>
                  </a:lnTo>
                  <a:lnTo>
                    <a:pt x="89" y="320"/>
                  </a:lnTo>
                  <a:lnTo>
                    <a:pt x="95" y="277"/>
                  </a:lnTo>
                  <a:lnTo>
                    <a:pt x="97" y="276"/>
                  </a:lnTo>
                  <a:lnTo>
                    <a:pt x="94" y="276"/>
                  </a:lnTo>
                  <a:lnTo>
                    <a:pt x="86" y="279"/>
                  </a:lnTo>
                  <a:lnTo>
                    <a:pt x="74" y="282"/>
                  </a:lnTo>
                  <a:lnTo>
                    <a:pt x="60" y="288"/>
                  </a:lnTo>
                  <a:lnTo>
                    <a:pt x="46" y="293"/>
                  </a:lnTo>
                  <a:lnTo>
                    <a:pt x="35" y="296"/>
                  </a:lnTo>
                  <a:lnTo>
                    <a:pt x="28" y="299"/>
                  </a:lnTo>
                  <a:lnTo>
                    <a:pt x="24" y="301"/>
                  </a:lnTo>
                  <a:lnTo>
                    <a:pt x="28" y="301"/>
                  </a:lnTo>
                  <a:lnTo>
                    <a:pt x="44" y="277"/>
                  </a:lnTo>
                  <a:lnTo>
                    <a:pt x="58" y="255"/>
                  </a:lnTo>
                  <a:lnTo>
                    <a:pt x="67" y="231"/>
                  </a:lnTo>
                  <a:lnTo>
                    <a:pt x="61" y="226"/>
                  </a:lnTo>
                  <a:lnTo>
                    <a:pt x="52" y="223"/>
                  </a:lnTo>
                  <a:lnTo>
                    <a:pt x="38" y="221"/>
                  </a:lnTo>
                  <a:lnTo>
                    <a:pt x="20" y="221"/>
                  </a:lnTo>
                  <a:lnTo>
                    <a:pt x="0" y="221"/>
                  </a:lnTo>
                  <a:lnTo>
                    <a:pt x="18" y="213"/>
                  </a:lnTo>
                  <a:lnTo>
                    <a:pt x="34" y="204"/>
                  </a:lnTo>
                  <a:lnTo>
                    <a:pt x="48" y="196"/>
                  </a:lnTo>
                  <a:lnTo>
                    <a:pt x="57" y="189"/>
                  </a:lnTo>
                  <a:lnTo>
                    <a:pt x="61" y="184"/>
                  </a:lnTo>
                  <a:lnTo>
                    <a:pt x="61" y="182"/>
                  </a:lnTo>
                  <a:lnTo>
                    <a:pt x="44" y="162"/>
                  </a:lnTo>
                  <a:lnTo>
                    <a:pt x="24" y="146"/>
                  </a:lnTo>
                  <a:lnTo>
                    <a:pt x="0" y="135"/>
                  </a:lnTo>
                  <a:lnTo>
                    <a:pt x="24" y="136"/>
                  </a:lnTo>
                  <a:lnTo>
                    <a:pt x="49" y="136"/>
                  </a:lnTo>
                  <a:lnTo>
                    <a:pt x="74" y="135"/>
                  </a:lnTo>
                  <a:lnTo>
                    <a:pt x="61" y="107"/>
                  </a:lnTo>
                  <a:lnTo>
                    <a:pt x="46" y="78"/>
                  </a:lnTo>
                  <a:lnTo>
                    <a:pt x="28" y="48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40" name="Freeform 39"/>
            <p:cNvSpPr>
              <a:spLocks/>
            </p:cNvSpPr>
            <p:nvPr/>
          </p:nvSpPr>
          <p:spPr bwMode="auto">
            <a:xfrm>
              <a:off x="478" y="368"/>
              <a:ext cx="94" cy="103"/>
            </a:xfrm>
            <a:custGeom>
              <a:avLst/>
              <a:gdLst>
                <a:gd name="T0" fmla="*/ 0 w 188"/>
                <a:gd name="T1" fmla="*/ 104 h 206"/>
                <a:gd name="T2" fmla="*/ 4 w 188"/>
                <a:gd name="T3" fmla="*/ 78 h 206"/>
                <a:gd name="T4" fmla="*/ 11 w 188"/>
                <a:gd name="T5" fmla="*/ 54 h 206"/>
                <a:gd name="T6" fmla="*/ 24 w 188"/>
                <a:gd name="T7" fmla="*/ 34 h 206"/>
                <a:gd name="T8" fmla="*/ 40 w 188"/>
                <a:gd name="T9" fmla="*/ 19 h 206"/>
                <a:gd name="T10" fmla="*/ 60 w 188"/>
                <a:gd name="T11" fmla="*/ 7 h 206"/>
                <a:gd name="T12" fmla="*/ 83 w 188"/>
                <a:gd name="T13" fmla="*/ 0 h 206"/>
                <a:gd name="T14" fmla="*/ 105 w 188"/>
                <a:gd name="T15" fmla="*/ 0 h 206"/>
                <a:gd name="T16" fmla="*/ 128 w 188"/>
                <a:gd name="T17" fmla="*/ 7 h 206"/>
                <a:gd name="T18" fmla="*/ 148 w 188"/>
                <a:gd name="T19" fmla="*/ 19 h 206"/>
                <a:gd name="T20" fmla="*/ 165 w 188"/>
                <a:gd name="T21" fmla="*/ 34 h 206"/>
                <a:gd name="T22" fmla="*/ 177 w 188"/>
                <a:gd name="T23" fmla="*/ 54 h 206"/>
                <a:gd name="T24" fmla="*/ 185 w 188"/>
                <a:gd name="T25" fmla="*/ 78 h 206"/>
                <a:gd name="T26" fmla="*/ 188 w 188"/>
                <a:gd name="T27" fmla="*/ 104 h 206"/>
                <a:gd name="T28" fmla="*/ 185 w 188"/>
                <a:gd name="T29" fmla="*/ 127 h 206"/>
                <a:gd name="T30" fmla="*/ 177 w 188"/>
                <a:gd name="T31" fmla="*/ 151 h 206"/>
                <a:gd name="T32" fmla="*/ 165 w 188"/>
                <a:gd name="T33" fmla="*/ 172 h 206"/>
                <a:gd name="T34" fmla="*/ 148 w 188"/>
                <a:gd name="T35" fmla="*/ 189 h 206"/>
                <a:gd name="T36" fmla="*/ 128 w 188"/>
                <a:gd name="T37" fmla="*/ 199 h 206"/>
                <a:gd name="T38" fmla="*/ 105 w 188"/>
                <a:gd name="T39" fmla="*/ 206 h 206"/>
                <a:gd name="T40" fmla="*/ 83 w 188"/>
                <a:gd name="T41" fmla="*/ 206 h 206"/>
                <a:gd name="T42" fmla="*/ 60 w 188"/>
                <a:gd name="T43" fmla="*/ 199 h 206"/>
                <a:gd name="T44" fmla="*/ 40 w 188"/>
                <a:gd name="T45" fmla="*/ 189 h 206"/>
                <a:gd name="T46" fmla="*/ 24 w 188"/>
                <a:gd name="T47" fmla="*/ 172 h 206"/>
                <a:gd name="T48" fmla="*/ 11 w 188"/>
                <a:gd name="T49" fmla="*/ 151 h 206"/>
                <a:gd name="T50" fmla="*/ 4 w 188"/>
                <a:gd name="T51" fmla="*/ 127 h 206"/>
                <a:gd name="T52" fmla="*/ 0 w 188"/>
                <a:gd name="T53" fmla="*/ 104 h 20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88"/>
                <a:gd name="T82" fmla="*/ 0 h 206"/>
                <a:gd name="T83" fmla="*/ 188 w 188"/>
                <a:gd name="T84" fmla="*/ 206 h 20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88" h="206">
                  <a:moveTo>
                    <a:pt x="0" y="104"/>
                  </a:moveTo>
                  <a:lnTo>
                    <a:pt x="4" y="78"/>
                  </a:lnTo>
                  <a:lnTo>
                    <a:pt x="11" y="54"/>
                  </a:lnTo>
                  <a:lnTo>
                    <a:pt x="24" y="34"/>
                  </a:lnTo>
                  <a:lnTo>
                    <a:pt x="40" y="19"/>
                  </a:lnTo>
                  <a:lnTo>
                    <a:pt x="60" y="7"/>
                  </a:lnTo>
                  <a:lnTo>
                    <a:pt x="83" y="0"/>
                  </a:lnTo>
                  <a:lnTo>
                    <a:pt x="105" y="0"/>
                  </a:lnTo>
                  <a:lnTo>
                    <a:pt x="128" y="7"/>
                  </a:lnTo>
                  <a:lnTo>
                    <a:pt x="148" y="19"/>
                  </a:lnTo>
                  <a:lnTo>
                    <a:pt x="165" y="34"/>
                  </a:lnTo>
                  <a:lnTo>
                    <a:pt x="177" y="54"/>
                  </a:lnTo>
                  <a:lnTo>
                    <a:pt x="185" y="78"/>
                  </a:lnTo>
                  <a:lnTo>
                    <a:pt x="188" y="104"/>
                  </a:lnTo>
                  <a:lnTo>
                    <a:pt x="185" y="127"/>
                  </a:lnTo>
                  <a:lnTo>
                    <a:pt x="177" y="151"/>
                  </a:lnTo>
                  <a:lnTo>
                    <a:pt x="165" y="172"/>
                  </a:lnTo>
                  <a:lnTo>
                    <a:pt x="148" y="189"/>
                  </a:lnTo>
                  <a:lnTo>
                    <a:pt x="128" y="199"/>
                  </a:lnTo>
                  <a:lnTo>
                    <a:pt x="105" y="206"/>
                  </a:lnTo>
                  <a:lnTo>
                    <a:pt x="83" y="206"/>
                  </a:lnTo>
                  <a:lnTo>
                    <a:pt x="60" y="199"/>
                  </a:lnTo>
                  <a:lnTo>
                    <a:pt x="40" y="189"/>
                  </a:lnTo>
                  <a:lnTo>
                    <a:pt x="24" y="172"/>
                  </a:lnTo>
                  <a:lnTo>
                    <a:pt x="11" y="151"/>
                  </a:lnTo>
                  <a:lnTo>
                    <a:pt x="4" y="127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41" name="Freeform 40"/>
            <p:cNvSpPr>
              <a:spLocks/>
            </p:cNvSpPr>
            <p:nvPr/>
          </p:nvSpPr>
          <p:spPr bwMode="auto">
            <a:xfrm>
              <a:off x="381" y="388"/>
              <a:ext cx="224" cy="128"/>
            </a:xfrm>
            <a:custGeom>
              <a:avLst/>
              <a:gdLst>
                <a:gd name="T0" fmla="*/ 25 w 449"/>
                <a:gd name="T1" fmla="*/ 255 h 255"/>
                <a:gd name="T2" fmla="*/ 13 w 449"/>
                <a:gd name="T3" fmla="*/ 243 h 255"/>
                <a:gd name="T4" fmla="*/ 4 w 449"/>
                <a:gd name="T5" fmla="*/ 228 h 255"/>
                <a:gd name="T6" fmla="*/ 0 w 449"/>
                <a:gd name="T7" fmla="*/ 209 h 255"/>
                <a:gd name="T8" fmla="*/ 2 w 449"/>
                <a:gd name="T9" fmla="*/ 190 h 255"/>
                <a:gd name="T10" fmla="*/ 8 w 449"/>
                <a:gd name="T11" fmla="*/ 173 h 255"/>
                <a:gd name="T12" fmla="*/ 19 w 449"/>
                <a:gd name="T13" fmla="*/ 160 h 255"/>
                <a:gd name="T14" fmla="*/ 33 w 449"/>
                <a:gd name="T15" fmla="*/ 151 h 255"/>
                <a:gd name="T16" fmla="*/ 48 w 449"/>
                <a:gd name="T17" fmla="*/ 150 h 255"/>
                <a:gd name="T18" fmla="*/ 63 w 449"/>
                <a:gd name="T19" fmla="*/ 151 h 255"/>
                <a:gd name="T20" fmla="*/ 60 w 449"/>
                <a:gd name="T21" fmla="*/ 134 h 255"/>
                <a:gd name="T22" fmla="*/ 62 w 449"/>
                <a:gd name="T23" fmla="*/ 117 h 255"/>
                <a:gd name="T24" fmla="*/ 66 w 449"/>
                <a:gd name="T25" fmla="*/ 100 h 255"/>
                <a:gd name="T26" fmla="*/ 76 w 449"/>
                <a:gd name="T27" fmla="*/ 87 h 255"/>
                <a:gd name="T28" fmla="*/ 88 w 449"/>
                <a:gd name="T29" fmla="*/ 75 h 255"/>
                <a:gd name="T30" fmla="*/ 102 w 449"/>
                <a:gd name="T31" fmla="*/ 70 h 255"/>
                <a:gd name="T32" fmla="*/ 117 w 449"/>
                <a:gd name="T33" fmla="*/ 68 h 255"/>
                <a:gd name="T34" fmla="*/ 123 w 449"/>
                <a:gd name="T35" fmla="*/ 46 h 255"/>
                <a:gd name="T36" fmla="*/ 134 w 449"/>
                <a:gd name="T37" fmla="*/ 26 h 255"/>
                <a:gd name="T38" fmla="*/ 149 w 449"/>
                <a:gd name="T39" fmla="*/ 12 h 255"/>
                <a:gd name="T40" fmla="*/ 168 w 449"/>
                <a:gd name="T41" fmla="*/ 3 h 255"/>
                <a:gd name="T42" fmla="*/ 188 w 449"/>
                <a:gd name="T43" fmla="*/ 0 h 255"/>
                <a:gd name="T44" fmla="*/ 206 w 449"/>
                <a:gd name="T45" fmla="*/ 5 h 255"/>
                <a:gd name="T46" fmla="*/ 225 w 449"/>
                <a:gd name="T47" fmla="*/ 15 h 255"/>
                <a:gd name="T48" fmla="*/ 238 w 449"/>
                <a:gd name="T49" fmla="*/ 32 h 255"/>
                <a:gd name="T50" fmla="*/ 248 w 449"/>
                <a:gd name="T51" fmla="*/ 53 h 255"/>
                <a:gd name="T52" fmla="*/ 266 w 449"/>
                <a:gd name="T53" fmla="*/ 49 h 255"/>
                <a:gd name="T54" fmla="*/ 283 w 449"/>
                <a:gd name="T55" fmla="*/ 54 h 255"/>
                <a:gd name="T56" fmla="*/ 298 w 449"/>
                <a:gd name="T57" fmla="*/ 65 h 255"/>
                <a:gd name="T58" fmla="*/ 311 w 449"/>
                <a:gd name="T59" fmla="*/ 82 h 255"/>
                <a:gd name="T60" fmla="*/ 318 w 449"/>
                <a:gd name="T61" fmla="*/ 100 h 255"/>
                <a:gd name="T62" fmla="*/ 320 w 449"/>
                <a:gd name="T63" fmla="*/ 121 h 255"/>
                <a:gd name="T64" fmla="*/ 332 w 449"/>
                <a:gd name="T65" fmla="*/ 116 h 255"/>
                <a:gd name="T66" fmla="*/ 344 w 449"/>
                <a:gd name="T67" fmla="*/ 116 h 255"/>
                <a:gd name="T68" fmla="*/ 355 w 449"/>
                <a:gd name="T69" fmla="*/ 121 h 255"/>
                <a:gd name="T70" fmla="*/ 366 w 449"/>
                <a:gd name="T71" fmla="*/ 129 h 255"/>
                <a:gd name="T72" fmla="*/ 372 w 449"/>
                <a:gd name="T73" fmla="*/ 141 h 255"/>
                <a:gd name="T74" fmla="*/ 375 w 449"/>
                <a:gd name="T75" fmla="*/ 156 h 255"/>
                <a:gd name="T76" fmla="*/ 374 w 449"/>
                <a:gd name="T77" fmla="*/ 170 h 255"/>
                <a:gd name="T78" fmla="*/ 389 w 449"/>
                <a:gd name="T79" fmla="*/ 165 h 255"/>
                <a:gd name="T80" fmla="*/ 404 w 449"/>
                <a:gd name="T81" fmla="*/ 167 h 255"/>
                <a:gd name="T82" fmla="*/ 420 w 449"/>
                <a:gd name="T83" fmla="*/ 173 h 255"/>
                <a:gd name="T84" fmla="*/ 432 w 449"/>
                <a:gd name="T85" fmla="*/ 184 h 255"/>
                <a:gd name="T86" fmla="*/ 443 w 449"/>
                <a:gd name="T87" fmla="*/ 199 h 255"/>
                <a:gd name="T88" fmla="*/ 447 w 449"/>
                <a:gd name="T89" fmla="*/ 218 h 255"/>
                <a:gd name="T90" fmla="*/ 449 w 449"/>
                <a:gd name="T91" fmla="*/ 236 h 255"/>
                <a:gd name="T92" fmla="*/ 446 w 449"/>
                <a:gd name="T93" fmla="*/ 255 h 255"/>
                <a:gd name="T94" fmla="*/ 25 w 449"/>
                <a:gd name="T95" fmla="*/ 255 h 25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49"/>
                <a:gd name="T145" fmla="*/ 0 h 255"/>
                <a:gd name="T146" fmla="*/ 449 w 449"/>
                <a:gd name="T147" fmla="*/ 255 h 25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49" h="255">
                  <a:moveTo>
                    <a:pt x="25" y="255"/>
                  </a:moveTo>
                  <a:lnTo>
                    <a:pt x="13" y="243"/>
                  </a:lnTo>
                  <a:lnTo>
                    <a:pt x="4" y="228"/>
                  </a:lnTo>
                  <a:lnTo>
                    <a:pt x="0" y="209"/>
                  </a:lnTo>
                  <a:lnTo>
                    <a:pt x="2" y="190"/>
                  </a:lnTo>
                  <a:lnTo>
                    <a:pt x="8" y="173"/>
                  </a:lnTo>
                  <a:lnTo>
                    <a:pt x="19" y="160"/>
                  </a:lnTo>
                  <a:lnTo>
                    <a:pt x="33" y="151"/>
                  </a:lnTo>
                  <a:lnTo>
                    <a:pt x="48" y="150"/>
                  </a:lnTo>
                  <a:lnTo>
                    <a:pt x="63" y="151"/>
                  </a:lnTo>
                  <a:lnTo>
                    <a:pt x="60" y="134"/>
                  </a:lnTo>
                  <a:lnTo>
                    <a:pt x="62" y="117"/>
                  </a:lnTo>
                  <a:lnTo>
                    <a:pt x="66" y="100"/>
                  </a:lnTo>
                  <a:lnTo>
                    <a:pt x="76" y="87"/>
                  </a:lnTo>
                  <a:lnTo>
                    <a:pt x="88" y="75"/>
                  </a:lnTo>
                  <a:lnTo>
                    <a:pt x="102" y="70"/>
                  </a:lnTo>
                  <a:lnTo>
                    <a:pt x="117" y="68"/>
                  </a:lnTo>
                  <a:lnTo>
                    <a:pt x="123" y="46"/>
                  </a:lnTo>
                  <a:lnTo>
                    <a:pt x="134" y="26"/>
                  </a:lnTo>
                  <a:lnTo>
                    <a:pt x="149" y="12"/>
                  </a:lnTo>
                  <a:lnTo>
                    <a:pt x="168" y="3"/>
                  </a:lnTo>
                  <a:lnTo>
                    <a:pt x="188" y="0"/>
                  </a:lnTo>
                  <a:lnTo>
                    <a:pt x="206" y="5"/>
                  </a:lnTo>
                  <a:lnTo>
                    <a:pt x="225" y="15"/>
                  </a:lnTo>
                  <a:lnTo>
                    <a:pt x="238" y="32"/>
                  </a:lnTo>
                  <a:lnTo>
                    <a:pt x="248" y="53"/>
                  </a:lnTo>
                  <a:lnTo>
                    <a:pt x="266" y="49"/>
                  </a:lnTo>
                  <a:lnTo>
                    <a:pt x="283" y="54"/>
                  </a:lnTo>
                  <a:lnTo>
                    <a:pt x="298" y="65"/>
                  </a:lnTo>
                  <a:lnTo>
                    <a:pt x="311" y="82"/>
                  </a:lnTo>
                  <a:lnTo>
                    <a:pt x="318" y="100"/>
                  </a:lnTo>
                  <a:lnTo>
                    <a:pt x="320" y="121"/>
                  </a:lnTo>
                  <a:lnTo>
                    <a:pt x="332" y="116"/>
                  </a:lnTo>
                  <a:lnTo>
                    <a:pt x="344" y="116"/>
                  </a:lnTo>
                  <a:lnTo>
                    <a:pt x="355" y="121"/>
                  </a:lnTo>
                  <a:lnTo>
                    <a:pt x="366" y="129"/>
                  </a:lnTo>
                  <a:lnTo>
                    <a:pt x="372" y="141"/>
                  </a:lnTo>
                  <a:lnTo>
                    <a:pt x="375" y="156"/>
                  </a:lnTo>
                  <a:lnTo>
                    <a:pt x="374" y="170"/>
                  </a:lnTo>
                  <a:lnTo>
                    <a:pt x="389" y="165"/>
                  </a:lnTo>
                  <a:lnTo>
                    <a:pt x="404" y="167"/>
                  </a:lnTo>
                  <a:lnTo>
                    <a:pt x="420" y="173"/>
                  </a:lnTo>
                  <a:lnTo>
                    <a:pt x="432" y="184"/>
                  </a:lnTo>
                  <a:lnTo>
                    <a:pt x="443" y="199"/>
                  </a:lnTo>
                  <a:lnTo>
                    <a:pt x="447" y="218"/>
                  </a:lnTo>
                  <a:lnTo>
                    <a:pt x="449" y="236"/>
                  </a:lnTo>
                  <a:lnTo>
                    <a:pt x="446" y="255"/>
                  </a:lnTo>
                  <a:lnTo>
                    <a:pt x="25" y="255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</p:grpSp>
      <p:grpSp>
        <p:nvGrpSpPr>
          <p:cNvPr id="3081" name="Group 41"/>
          <p:cNvGrpSpPr>
            <a:grpSpLocks/>
          </p:cNvGrpSpPr>
          <p:nvPr/>
        </p:nvGrpSpPr>
        <p:grpSpPr bwMode="auto">
          <a:xfrm>
            <a:off x="2309813" y="1357384"/>
            <a:ext cx="265112" cy="238125"/>
            <a:chOff x="682" y="333"/>
            <a:chExt cx="187" cy="207"/>
          </a:xfrm>
        </p:grpSpPr>
        <p:sp>
          <p:nvSpPr>
            <p:cNvPr id="3137" name="Freeform 42"/>
            <p:cNvSpPr>
              <a:spLocks/>
            </p:cNvSpPr>
            <p:nvPr/>
          </p:nvSpPr>
          <p:spPr bwMode="auto">
            <a:xfrm>
              <a:off x="682" y="333"/>
              <a:ext cx="187" cy="99"/>
            </a:xfrm>
            <a:custGeom>
              <a:avLst/>
              <a:gdLst>
                <a:gd name="T0" fmla="*/ 20 w 375"/>
                <a:gd name="T1" fmla="*/ 198 h 198"/>
                <a:gd name="T2" fmla="*/ 10 w 375"/>
                <a:gd name="T3" fmla="*/ 188 h 198"/>
                <a:gd name="T4" fmla="*/ 2 w 375"/>
                <a:gd name="T5" fmla="*/ 175 h 198"/>
                <a:gd name="T6" fmla="*/ 0 w 375"/>
                <a:gd name="T7" fmla="*/ 158 h 198"/>
                <a:gd name="T8" fmla="*/ 4 w 375"/>
                <a:gd name="T9" fmla="*/ 142 h 198"/>
                <a:gd name="T10" fmla="*/ 13 w 375"/>
                <a:gd name="T11" fmla="*/ 129 h 198"/>
                <a:gd name="T12" fmla="*/ 25 w 375"/>
                <a:gd name="T13" fmla="*/ 120 h 198"/>
                <a:gd name="T14" fmla="*/ 39 w 375"/>
                <a:gd name="T15" fmla="*/ 117 h 198"/>
                <a:gd name="T16" fmla="*/ 53 w 375"/>
                <a:gd name="T17" fmla="*/ 119 h 198"/>
                <a:gd name="T18" fmla="*/ 51 w 375"/>
                <a:gd name="T19" fmla="*/ 103 h 198"/>
                <a:gd name="T20" fmla="*/ 53 w 375"/>
                <a:gd name="T21" fmla="*/ 86 h 198"/>
                <a:gd name="T22" fmla="*/ 59 w 375"/>
                <a:gd name="T23" fmla="*/ 73 h 198"/>
                <a:gd name="T24" fmla="*/ 70 w 375"/>
                <a:gd name="T25" fmla="*/ 61 h 198"/>
                <a:gd name="T26" fmla="*/ 83 w 375"/>
                <a:gd name="T27" fmla="*/ 54 h 198"/>
                <a:gd name="T28" fmla="*/ 97 w 375"/>
                <a:gd name="T29" fmla="*/ 52 h 198"/>
                <a:gd name="T30" fmla="*/ 103 w 375"/>
                <a:gd name="T31" fmla="*/ 34 h 198"/>
                <a:gd name="T32" fmla="*/ 114 w 375"/>
                <a:gd name="T33" fmla="*/ 17 h 198"/>
                <a:gd name="T34" fmla="*/ 129 w 375"/>
                <a:gd name="T35" fmla="*/ 5 h 198"/>
                <a:gd name="T36" fmla="*/ 148 w 375"/>
                <a:gd name="T37" fmla="*/ 0 h 198"/>
                <a:gd name="T38" fmla="*/ 166 w 375"/>
                <a:gd name="T39" fmla="*/ 1 h 198"/>
                <a:gd name="T40" fmla="*/ 183 w 375"/>
                <a:gd name="T41" fmla="*/ 8 h 198"/>
                <a:gd name="T42" fmla="*/ 197 w 375"/>
                <a:gd name="T43" fmla="*/ 22 h 198"/>
                <a:gd name="T44" fmla="*/ 206 w 375"/>
                <a:gd name="T45" fmla="*/ 40 h 198"/>
                <a:gd name="T46" fmla="*/ 222 w 375"/>
                <a:gd name="T47" fmla="*/ 39 h 198"/>
                <a:gd name="T48" fmla="*/ 235 w 375"/>
                <a:gd name="T49" fmla="*/ 42 h 198"/>
                <a:gd name="T50" fmla="*/ 249 w 375"/>
                <a:gd name="T51" fmla="*/ 51 h 198"/>
                <a:gd name="T52" fmla="*/ 258 w 375"/>
                <a:gd name="T53" fmla="*/ 62 h 198"/>
                <a:gd name="T54" fmla="*/ 265 w 375"/>
                <a:gd name="T55" fmla="*/ 78 h 198"/>
                <a:gd name="T56" fmla="*/ 268 w 375"/>
                <a:gd name="T57" fmla="*/ 95 h 198"/>
                <a:gd name="T58" fmla="*/ 278 w 375"/>
                <a:gd name="T59" fmla="*/ 90 h 198"/>
                <a:gd name="T60" fmla="*/ 291 w 375"/>
                <a:gd name="T61" fmla="*/ 90 h 198"/>
                <a:gd name="T62" fmla="*/ 301 w 375"/>
                <a:gd name="T63" fmla="*/ 96 h 198"/>
                <a:gd name="T64" fmla="*/ 309 w 375"/>
                <a:gd name="T65" fmla="*/ 107 h 198"/>
                <a:gd name="T66" fmla="*/ 312 w 375"/>
                <a:gd name="T67" fmla="*/ 120 h 198"/>
                <a:gd name="T68" fmla="*/ 311 w 375"/>
                <a:gd name="T69" fmla="*/ 132 h 198"/>
                <a:gd name="T70" fmla="*/ 326 w 375"/>
                <a:gd name="T71" fmla="*/ 129 h 198"/>
                <a:gd name="T72" fmla="*/ 341 w 375"/>
                <a:gd name="T73" fmla="*/ 130 h 198"/>
                <a:gd name="T74" fmla="*/ 355 w 375"/>
                <a:gd name="T75" fmla="*/ 139 h 198"/>
                <a:gd name="T76" fmla="*/ 366 w 375"/>
                <a:gd name="T77" fmla="*/ 151 h 198"/>
                <a:gd name="T78" fmla="*/ 372 w 375"/>
                <a:gd name="T79" fmla="*/ 166 h 198"/>
                <a:gd name="T80" fmla="*/ 375 w 375"/>
                <a:gd name="T81" fmla="*/ 183 h 198"/>
                <a:gd name="T82" fmla="*/ 372 w 375"/>
                <a:gd name="T83" fmla="*/ 198 h 198"/>
                <a:gd name="T84" fmla="*/ 20 w 375"/>
                <a:gd name="T85" fmla="*/ 198 h 19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75"/>
                <a:gd name="T130" fmla="*/ 0 h 198"/>
                <a:gd name="T131" fmla="*/ 375 w 375"/>
                <a:gd name="T132" fmla="*/ 198 h 198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75" h="198">
                  <a:moveTo>
                    <a:pt x="20" y="198"/>
                  </a:moveTo>
                  <a:lnTo>
                    <a:pt x="10" y="188"/>
                  </a:lnTo>
                  <a:lnTo>
                    <a:pt x="2" y="175"/>
                  </a:lnTo>
                  <a:lnTo>
                    <a:pt x="0" y="158"/>
                  </a:lnTo>
                  <a:lnTo>
                    <a:pt x="4" y="142"/>
                  </a:lnTo>
                  <a:lnTo>
                    <a:pt x="13" y="129"/>
                  </a:lnTo>
                  <a:lnTo>
                    <a:pt x="25" y="120"/>
                  </a:lnTo>
                  <a:lnTo>
                    <a:pt x="39" y="117"/>
                  </a:lnTo>
                  <a:lnTo>
                    <a:pt x="53" y="119"/>
                  </a:lnTo>
                  <a:lnTo>
                    <a:pt x="51" y="103"/>
                  </a:lnTo>
                  <a:lnTo>
                    <a:pt x="53" y="86"/>
                  </a:lnTo>
                  <a:lnTo>
                    <a:pt x="59" y="73"/>
                  </a:lnTo>
                  <a:lnTo>
                    <a:pt x="70" y="61"/>
                  </a:lnTo>
                  <a:lnTo>
                    <a:pt x="83" y="54"/>
                  </a:lnTo>
                  <a:lnTo>
                    <a:pt x="97" y="52"/>
                  </a:lnTo>
                  <a:lnTo>
                    <a:pt x="103" y="34"/>
                  </a:lnTo>
                  <a:lnTo>
                    <a:pt x="114" y="17"/>
                  </a:lnTo>
                  <a:lnTo>
                    <a:pt x="129" y="5"/>
                  </a:lnTo>
                  <a:lnTo>
                    <a:pt x="148" y="0"/>
                  </a:lnTo>
                  <a:lnTo>
                    <a:pt x="166" y="1"/>
                  </a:lnTo>
                  <a:lnTo>
                    <a:pt x="183" y="8"/>
                  </a:lnTo>
                  <a:lnTo>
                    <a:pt x="197" y="22"/>
                  </a:lnTo>
                  <a:lnTo>
                    <a:pt x="206" y="40"/>
                  </a:lnTo>
                  <a:lnTo>
                    <a:pt x="222" y="39"/>
                  </a:lnTo>
                  <a:lnTo>
                    <a:pt x="235" y="42"/>
                  </a:lnTo>
                  <a:lnTo>
                    <a:pt x="249" y="51"/>
                  </a:lnTo>
                  <a:lnTo>
                    <a:pt x="258" y="62"/>
                  </a:lnTo>
                  <a:lnTo>
                    <a:pt x="265" y="78"/>
                  </a:lnTo>
                  <a:lnTo>
                    <a:pt x="268" y="95"/>
                  </a:lnTo>
                  <a:lnTo>
                    <a:pt x="278" y="90"/>
                  </a:lnTo>
                  <a:lnTo>
                    <a:pt x="291" y="90"/>
                  </a:lnTo>
                  <a:lnTo>
                    <a:pt x="301" y="96"/>
                  </a:lnTo>
                  <a:lnTo>
                    <a:pt x="309" y="107"/>
                  </a:lnTo>
                  <a:lnTo>
                    <a:pt x="312" y="120"/>
                  </a:lnTo>
                  <a:lnTo>
                    <a:pt x="311" y="132"/>
                  </a:lnTo>
                  <a:lnTo>
                    <a:pt x="326" y="129"/>
                  </a:lnTo>
                  <a:lnTo>
                    <a:pt x="341" y="130"/>
                  </a:lnTo>
                  <a:lnTo>
                    <a:pt x="355" y="139"/>
                  </a:lnTo>
                  <a:lnTo>
                    <a:pt x="366" y="151"/>
                  </a:lnTo>
                  <a:lnTo>
                    <a:pt x="372" y="166"/>
                  </a:lnTo>
                  <a:lnTo>
                    <a:pt x="375" y="183"/>
                  </a:lnTo>
                  <a:lnTo>
                    <a:pt x="372" y="198"/>
                  </a:lnTo>
                  <a:lnTo>
                    <a:pt x="20" y="198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38" name="Freeform 43"/>
            <p:cNvSpPr>
              <a:spLocks noEditPoints="1"/>
            </p:cNvSpPr>
            <p:nvPr/>
          </p:nvSpPr>
          <p:spPr bwMode="auto">
            <a:xfrm>
              <a:off x="709" y="436"/>
              <a:ext cx="129" cy="104"/>
            </a:xfrm>
            <a:custGeom>
              <a:avLst/>
              <a:gdLst>
                <a:gd name="T0" fmla="*/ 17 w 258"/>
                <a:gd name="T1" fmla="*/ 24 h 207"/>
                <a:gd name="T2" fmla="*/ 12 w 258"/>
                <a:gd name="T3" fmla="*/ 48 h 207"/>
                <a:gd name="T4" fmla="*/ 7 w 258"/>
                <a:gd name="T5" fmla="*/ 59 h 207"/>
                <a:gd name="T6" fmla="*/ 17 w 258"/>
                <a:gd name="T7" fmla="*/ 70 h 207"/>
                <a:gd name="T8" fmla="*/ 30 w 258"/>
                <a:gd name="T9" fmla="*/ 58 h 207"/>
                <a:gd name="T10" fmla="*/ 26 w 258"/>
                <a:gd name="T11" fmla="*/ 25 h 207"/>
                <a:gd name="T12" fmla="*/ 9 w 258"/>
                <a:gd name="T13" fmla="*/ 134 h 207"/>
                <a:gd name="T14" fmla="*/ 6 w 258"/>
                <a:gd name="T15" fmla="*/ 172 h 207"/>
                <a:gd name="T16" fmla="*/ 0 w 258"/>
                <a:gd name="T17" fmla="*/ 180 h 207"/>
                <a:gd name="T18" fmla="*/ 3 w 258"/>
                <a:gd name="T19" fmla="*/ 195 h 207"/>
                <a:gd name="T20" fmla="*/ 17 w 258"/>
                <a:gd name="T21" fmla="*/ 195 h 207"/>
                <a:gd name="T22" fmla="*/ 23 w 258"/>
                <a:gd name="T23" fmla="*/ 177 h 207"/>
                <a:gd name="T24" fmla="*/ 9 w 258"/>
                <a:gd name="T25" fmla="*/ 134 h 207"/>
                <a:gd name="T26" fmla="*/ 64 w 258"/>
                <a:gd name="T27" fmla="*/ 87 h 207"/>
                <a:gd name="T28" fmla="*/ 58 w 258"/>
                <a:gd name="T29" fmla="*/ 110 h 207"/>
                <a:gd name="T30" fmla="*/ 55 w 258"/>
                <a:gd name="T31" fmla="*/ 122 h 207"/>
                <a:gd name="T32" fmla="*/ 64 w 258"/>
                <a:gd name="T33" fmla="*/ 133 h 207"/>
                <a:gd name="T34" fmla="*/ 77 w 258"/>
                <a:gd name="T35" fmla="*/ 121 h 207"/>
                <a:gd name="T36" fmla="*/ 73 w 258"/>
                <a:gd name="T37" fmla="*/ 88 h 207"/>
                <a:gd name="T38" fmla="*/ 121 w 258"/>
                <a:gd name="T39" fmla="*/ 10 h 207"/>
                <a:gd name="T40" fmla="*/ 118 w 258"/>
                <a:gd name="T41" fmla="*/ 48 h 207"/>
                <a:gd name="T42" fmla="*/ 113 w 258"/>
                <a:gd name="T43" fmla="*/ 58 h 207"/>
                <a:gd name="T44" fmla="*/ 115 w 258"/>
                <a:gd name="T45" fmla="*/ 71 h 207"/>
                <a:gd name="T46" fmla="*/ 129 w 258"/>
                <a:gd name="T47" fmla="*/ 71 h 207"/>
                <a:gd name="T48" fmla="*/ 135 w 258"/>
                <a:gd name="T49" fmla="*/ 54 h 207"/>
                <a:gd name="T50" fmla="*/ 121 w 258"/>
                <a:gd name="T51" fmla="*/ 10 h 207"/>
                <a:gd name="T52" fmla="*/ 155 w 258"/>
                <a:gd name="T53" fmla="*/ 87 h 207"/>
                <a:gd name="T54" fmla="*/ 150 w 258"/>
                <a:gd name="T55" fmla="*/ 110 h 207"/>
                <a:gd name="T56" fmla="*/ 146 w 258"/>
                <a:gd name="T57" fmla="*/ 122 h 207"/>
                <a:gd name="T58" fmla="*/ 155 w 258"/>
                <a:gd name="T59" fmla="*/ 133 h 207"/>
                <a:gd name="T60" fmla="*/ 167 w 258"/>
                <a:gd name="T61" fmla="*/ 121 h 207"/>
                <a:gd name="T62" fmla="*/ 164 w 258"/>
                <a:gd name="T63" fmla="*/ 88 h 207"/>
                <a:gd name="T64" fmla="*/ 199 w 258"/>
                <a:gd name="T65" fmla="*/ 0 h 207"/>
                <a:gd name="T66" fmla="*/ 196 w 258"/>
                <a:gd name="T67" fmla="*/ 37 h 207"/>
                <a:gd name="T68" fmla="*/ 192 w 258"/>
                <a:gd name="T69" fmla="*/ 48 h 207"/>
                <a:gd name="T70" fmla="*/ 193 w 258"/>
                <a:gd name="T71" fmla="*/ 63 h 207"/>
                <a:gd name="T72" fmla="*/ 207 w 258"/>
                <a:gd name="T73" fmla="*/ 61 h 207"/>
                <a:gd name="T74" fmla="*/ 213 w 258"/>
                <a:gd name="T75" fmla="*/ 44 h 207"/>
                <a:gd name="T76" fmla="*/ 199 w 258"/>
                <a:gd name="T77" fmla="*/ 0 h 207"/>
                <a:gd name="T78" fmla="*/ 244 w 258"/>
                <a:gd name="T79" fmla="*/ 87 h 207"/>
                <a:gd name="T80" fmla="*/ 239 w 258"/>
                <a:gd name="T81" fmla="*/ 110 h 207"/>
                <a:gd name="T82" fmla="*/ 235 w 258"/>
                <a:gd name="T83" fmla="*/ 122 h 207"/>
                <a:gd name="T84" fmla="*/ 244 w 258"/>
                <a:gd name="T85" fmla="*/ 133 h 207"/>
                <a:gd name="T86" fmla="*/ 258 w 258"/>
                <a:gd name="T87" fmla="*/ 121 h 207"/>
                <a:gd name="T88" fmla="*/ 253 w 258"/>
                <a:gd name="T89" fmla="*/ 88 h 207"/>
                <a:gd name="T90" fmla="*/ 199 w 258"/>
                <a:gd name="T91" fmla="*/ 141 h 207"/>
                <a:gd name="T92" fmla="*/ 196 w 258"/>
                <a:gd name="T93" fmla="*/ 180 h 207"/>
                <a:gd name="T94" fmla="*/ 192 w 258"/>
                <a:gd name="T95" fmla="*/ 189 h 207"/>
                <a:gd name="T96" fmla="*/ 193 w 258"/>
                <a:gd name="T97" fmla="*/ 204 h 207"/>
                <a:gd name="T98" fmla="*/ 207 w 258"/>
                <a:gd name="T99" fmla="*/ 202 h 207"/>
                <a:gd name="T100" fmla="*/ 213 w 258"/>
                <a:gd name="T101" fmla="*/ 185 h 207"/>
                <a:gd name="T102" fmla="*/ 199 w 258"/>
                <a:gd name="T103" fmla="*/ 141 h 207"/>
                <a:gd name="T104" fmla="*/ 121 w 258"/>
                <a:gd name="T105" fmla="*/ 161 h 207"/>
                <a:gd name="T106" fmla="*/ 116 w 258"/>
                <a:gd name="T107" fmla="*/ 185 h 207"/>
                <a:gd name="T108" fmla="*/ 112 w 258"/>
                <a:gd name="T109" fmla="*/ 197 h 207"/>
                <a:gd name="T110" fmla="*/ 121 w 258"/>
                <a:gd name="T111" fmla="*/ 207 h 207"/>
                <a:gd name="T112" fmla="*/ 135 w 258"/>
                <a:gd name="T113" fmla="*/ 195 h 207"/>
                <a:gd name="T114" fmla="*/ 130 w 258"/>
                <a:gd name="T115" fmla="*/ 163 h 20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58"/>
                <a:gd name="T175" fmla="*/ 0 h 207"/>
                <a:gd name="T176" fmla="*/ 258 w 258"/>
                <a:gd name="T177" fmla="*/ 207 h 20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58" h="207">
                  <a:moveTo>
                    <a:pt x="17" y="5"/>
                  </a:moveTo>
                  <a:lnTo>
                    <a:pt x="17" y="24"/>
                  </a:lnTo>
                  <a:lnTo>
                    <a:pt x="14" y="42"/>
                  </a:lnTo>
                  <a:lnTo>
                    <a:pt x="12" y="48"/>
                  </a:lnTo>
                  <a:lnTo>
                    <a:pt x="9" y="53"/>
                  </a:lnTo>
                  <a:lnTo>
                    <a:pt x="7" y="59"/>
                  </a:lnTo>
                  <a:lnTo>
                    <a:pt x="11" y="66"/>
                  </a:lnTo>
                  <a:lnTo>
                    <a:pt x="17" y="70"/>
                  </a:lnTo>
                  <a:lnTo>
                    <a:pt x="24" y="66"/>
                  </a:lnTo>
                  <a:lnTo>
                    <a:pt x="30" y="58"/>
                  </a:lnTo>
                  <a:lnTo>
                    <a:pt x="30" y="48"/>
                  </a:lnTo>
                  <a:lnTo>
                    <a:pt x="26" y="25"/>
                  </a:lnTo>
                  <a:lnTo>
                    <a:pt x="17" y="5"/>
                  </a:lnTo>
                  <a:close/>
                  <a:moveTo>
                    <a:pt x="9" y="134"/>
                  </a:moveTo>
                  <a:lnTo>
                    <a:pt x="9" y="153"/>
                  </a:lnTo>
                  <a:lnTo>
                    <a:pt x="6" y="172"/>
                  </a:lnTo>
                  <a:lnTo>
                    <a:pt x="4" y="177"/>
                  </a:lnTo>
                  <a:lnTo>
                    <a:pt x="0" y="180"/>
                  </a:lnTo>
                  <a:lnTo>
                    <a:pt x="0" y="189"/>
                  </a:lnTo>
                  <a:lnTo>
                    <a:pt x="3" y="195"/>
                  </a:lnTo>
                  <a:lnTo>
                    <a:pt x="9" y="199"/>
                  </a:lnTo>
                  <a:lnTo>
                    <a:pt x="17" y="195"/>
                  </a:lnTo>
                  <a:lnTo>
                    <a:pt x="21" y="187"/>
                  </a:lnTo>
                  <a:lnTo>
                    <a:pt x="23" y="177"/>
                  </a:lnTo>
                  <a:lnTo>
                    <a:pt x="18" y="155"/>
                  </a:lnTo>
                  <a:lnTo>
                    <a:pt x="9" y="134"/>
                  </a:lnTo>
                  <a:close/>
                  <a:moveTo>
                    <a:pt x="64" y="66"/>
                  </a:moveTo>
                  <a:lnTo>
                    <a:pt x="64" y="87"/>
                  </a:lnTo>
                  <a:lnTo>
                    <a:pt x="61" y="104"/>
                  </a:lnTo>
                  <a:lnTo>
                    <a:pt x="58" y="110"/>
                  </a:lnTo>
                  <a:lnTo>
                    <a:pt x="55" y="114"/>
                  </a:lnTo>
                  <a:lnTo>
                    <a:pt x="55" y="122"/>
                  </a:lnTo>
                  <a:lnTo>
                    <a:pt x="58" y="129"/>
                  </a:lnTo>
                  <a:lnTo>
                    <a:pt x="64" y="133"/>
                  </a:lnTo>
                  <a:lnTo>
                    <a:pt x="72" y="127"/>
                  </a:lnTo>
                  <a:lnTo>
                    <a:pt x="77" y="121"/>
                  </a:lnTo>
                  <a:lnTo>
                    <a:pt x="77" y="110"/>
                  </a:lnTo>
                  <a:lnTo>
                    <a:pt x="73" y="88"/>
                  </a:lnTo>
                  <a:lnTo>
                    <a:pt x="64" y="66"/>
                  </a:lnTo>
                  <a:close/>
                  <a:moveTo>
                    <a:pt x="121" y="10"/>
                  </a:moveTo>
                  <a:lnTo>
                    <a:pt x="121" y="29"/>
                  </a:lnTo>
                  <a:lnTo>
                    <a:pt x="118" y="48"/>
                  </a:lnTo>
                  <a:lnTo>
                    <a:pt x="116" y="53"/>
                  </a:lnTo>
                  <a:lnTo>
                    <a:pt x="113" y="58"/>
                  </a:lnTo>
                  <a:lnTo>
                    <a:pt x="112" y="65"/>
                  </a:lnTo>
                  <a:lnTo>
                    <a:pt x="115" y="71"/>
                  </a:lnTo>
                  <a:lnTo>
                    <a:pt x="121" y="75"/>
                  </a:lnTo>
                  <a:lnTo>
                    <a:pt x="129" y="71"/>
                  </a:lnTo>
                  <a:lnTo>
                    <a:pt x="135" y="63"/>
                  </a:lnTo>
                  <a:lnTo>
                    <a:pt x="135" y="54"/>
                  </a:lnTo>
                  <a:lnTo>
                    <a:pt x="130" y="31"/>
                  </a:lnTo>
                  <a:lnTo>
                    <a:pt x="121" y="10"/>
                  </a:lnTo>
                  <a:close/>
                  <a:moveTo>
                    <a:pt x="155" y="66"/>
                  </a:moveTo>
                  <a:lnTo>
                    <a:pt x="155" y="87"/>
                  </a:lnTo>
                  <a:lnTo>
                    <a:pt x="152" y="104"/>
                  </a:lnTo>
                  <a:lnTo>
                    <a:pt x="150" y="110"/>
                  </a:lnTo>
                  <a:lnTo>
                    <a:pt x="147" y="114"/>
                  </a:lnTo>
                  <a:lnTo>
                    <a:pt x="146" y="122"/>
                  </a:lnTo>
                  <a:lnTo>
                    <a:pt x="149" y="129"/>
                  </a:lnTo>
                  <a:lnTo>
                    <a:pt x="155" y="133"/>
                  </a:lnTo>
                  <a:lnTo>
                    <a:pt x="163" y="127"/>
                  </a:lnTo>
                  <a:lnTo>
                    <a:pt x="167" y="121"/>
                  </a:lnTo>
                  <a:lnTo>
                    <a:pt x="169" y="110"/>
                  </a:lnTo>
                  <a:lnTo>
                    <a:pt x="164" y="88"/>
                  </a:lnTo>
                  <a:lnTo>
                    <a:pt x="155" y="66"/>
                  </a:lnTo>
                  <a:close/>
                  <a:moveTo>
                    <a:pt x="199" y="0"/>
                  </a:moveTo>
                  <a:lnTo>
                    <a:pt x="199" y="19"/>
                  </a:lnTo>
                  <a:lnTo>
                    <a:pt x="196" y="37"/>
                  </a:lnTo>
                  <a:lnTo>
                    <a:pt x="195" y="44"/>
                  </a:lnTo>
                  <a:lnTo>
                    <a:pt x="192" y="48"/>
                  </a:lnTo>
                  <a:lnTo>
                    <a:pt x="190" y="56"/>
                  </a:lnTo>
                  <a:lnTo>
                    <a:pt x="193" y="63"/>
                  </a:lnTo>
                  <a:lnTo>
                    <a:pt x="199" y="66"/>
                  </a:lnTo>
                  <a:lnTo>
                    <a:pt x="207" y="61"/>
                  </a:lnTo>
                  <a:lnTo>
                    <a:pt x="212" y="54"/>
                  </a:lnTo>
                  <a:lnTo>
                    <a:pt x="213" y="44"/>
                  </a:lnTo>
                  <a:lnTo>
                    <a:pt x="209" y="22"/>
                  </a:lnTo>
                  <a:lnTo>
                    <a:pt x="199" y="0"/>
                  </a:lnTo>
                  <a:close/>
                  <a:moveTo>
                    <a:pt x="244" y="66"/>
                  </a:moveTo>
                  <a:lnTo>
                    <a:pt x="244" y="87"/>
                  </a:lnTo>
                  <a:lnTo>
                    <a:pt x="241" y="104"/>
                  </a:lnTo>
                  <a:lnTo>
                    <a:pt x="239" y="110"/>
                  </a:lnTo>
                  <a:lnTo>
                    <a:pt x="236" y="114"/>
                  </a:lnTo>
                  <a:lnTo>
                    <a:pt x="235" y="122"/>
                  </a:lnTo>
                  <a:lnTo>
                    <a:pt x="238" y="129"/>
                  </a:lnTo>
                  <a:lnTo>
                    <a:pt x="244" y="133"/>
                  </a:lnTo>
                  <a:lnTo>
                    <a:pt x="252" y="127"/>
                  </a:lnTo>
                  <a:lnTo>
                    <a:pt x="258" y="121"/>
                  </a:lnTo>
                  <a:lnTo>
                    <a:pt x="258" y="110"/>
                  </a:lnTo>
                  <a:lnTo>
                    <a:pt x="253" y="88"/>
                  </a:lnTo>
                  <a:lnTo>
                    <a:pt x="244" y="66"/>
                  </a:lnTo>
                  <a:close/>
                  <a:moveTo>
                    <a:pt x="199" y="141"/>
                  </a:moveTo>
                  <a:lnTo>
                    <a:pt x="199" y="161"/>
                  </a:lnTo>
                  <a:lnTo>
                    <a:pt x="196" y="180"/>
                  </a:lnTo>
                  <a:lnTo>
                    <a:pt x="195" y="185"/>
                  </a:lnTo>
                  <a:lnTo>
                    <a:pt x="192" y="189"/>
                  </a:lnTo>
                  <a:lnTo>
                    <a:pt x="190" y="197"/>
                  </a:lnTo>
                  <a:lnTo>
                    <a:pt x="193" y="204"/>
                  </a:lnTo>
                  <a:lnTo>
                    <a:pt x="199" y="207"/>
                  </a:lnTo>
                  <a:lnTo>
                    <a:pt x="207" y="202"/>
                  </a:lnTo>
                  <a:lnTo>
                    <a:pt x="212" y="195"/>
                  </a:lnTo>
                  <a:lnTo>
                    <a:pt x="213" y="185"/>
                  </a:lnTo>
                  <a:lnTo>
                    <a:pt x="209" y="163"/>
                  </a:lnTo>
                  <a:lnTo>
                    <a:pt x="199" y="141"/>
                  </a:lnTo>
                  <a:close/>
                  <a:moveTo>
                    <a:pt x="121" y="141"/>
                  </a:moveTo>
                  <a:lnTo>
                    <a:pt x="121" y="161"/>
                  </a:lnTo>
                  <a:lnTo>
                    <a:pt x="118" y="180"/>
                  </a:lnTo>
                  <a:lnTo>
                    <a:pt x="116" y="185"/>
                  </a:lnTo>
                  <a:lnTo>
                    <a:pt x="113" y="189"/>
                  </a:lnTo>
                  <a:lnTo>
                    <a:pt x="112" y="197"/>
                  </a:lnTo>
                  <a:lnTo>
                    <a:pt x="115" y="204"/>
                  </a:lnTo>
                  <a:lnTo>
                    <a:pt x="121" y="207"/>
                  </a:lnTo>
                  <a:lnTo>
                    <a:pt x="129" y="202"/>
                  </a:lnTo>
                  <a:lnTo>
                    <a:pt x="135" y="195"/>
                  </a:lnTo>
                  <a:lnTo>
                    <a:pt x="135" y="185"/>
                  </a:lnTo>
                  <a:lnTo>
                    <a:pt x="130" y="163"/>
                  </a:lnTo>
                  <a:lnTo>
                    <a:pt x="121" y="141"/>
                  </a:lnTo>
                  <a:close/>
                </a:path>
              </a:pathLst>
            </a:custGeom>
            <a:solidFill>
              <a:srgbClr val="0000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082" name="Rectangle 44" descr="Papel periódico"/>
          <p:cNvSpPr>
            <a:spLocks noChangeArrowheads="1"/>
          </p:cNvSpPr>
          <p:nvPr/>
        </p:nvSpPr>
        <p:spPr bwMode="auto">
          <a:xfrm>
            <a:off x="6024563" y="6550025"/>
            <a:ext cx="278606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s-MX" sz="1000" b="1" i="1" dirty="0">
                <a:solidFill>
                  <a:srgbClr val="AC0021"/>
                </a:solidFill>
                <a:latin typeface="Photina Casual Black" pitchFamily="18" charset="0"/>
              </a:rPr>
              <a:t> BASE DE DATOS NACIONAL</a:t>
            </a:r>
            <a:endParaRPr lang="es-ES" sz="2800" b="1" i="1" dirty="0">
              <a:solidFill>
                <a:srgbClr val="AC0021"/>
              </a:solidFill>
              <a:latin typeface="Photina Casual Black" pitchFamily="18" charset="0"/>
            </a:endParaRPr>
          </a:p>
        </p:txBody>
      </p:sp>
      <p:grpSp>
        <p:nvGrpSpPr>
          <p:cNvPr id="3083" name="Group 96"/>
          <p:cNvGrpSpPr>
            <a:grpSpLocks/>
          </p:cNvGrpSpPr>
          <p:nvPr/>
        </p:nvGrpSpPr>
        <p:grpSpPr bwMode="auto">
          <a:xfrm>
            <a:off x="2809876" y="1143071"/>
            <a:ext cx="204788" cy="277813"/>
            <a:chOff x="931" y="453"/>
            <a:chExt cx="175" cy="232"/>
          </a:xfrm>
        </p:grpSpPr>
        <p:sp>
          <p:nvSpPr>
            <p:cNvPr id="3135" name="Freeform 97"/>
            <p:cNvSpPr>
              <a:spLocks/>
            </p:cNvSpPr>
            <p:nvPr/>
          </p:nvSpPr>
          <p:spPr bwMode="auto">
            <a:xfrm>
              <a:off x="931" y="453"/>
              <a:ext cx="175" cy="90"/>
            </a:xfrm>
            <a:custGeom>
              <a:avLst/>
              <a:gdLst>
                <a:gd name="T0" fmla="*/ 18 w 350"/>
                <a:gd name="T1" fmla="*/ 180 h 180"/>
                <a:gd name="T2" fmla="*/ 9 w 350"/>
                <a:gd name="T3" fmla="*/ 172 h 180"/>
                <a:gd name="T4" fmla="*/ 2 w 350"/>
                <a:gd name="T5" fmla="*/ 158 h 180"/>
                <a:gd name="T6" fmla="*/ 0 w 350"/>
                <a:gd name="T7" fmla="*/ 143 h 180"/>
                <a:gd name="T8" fmla="*/ 3 w 350"/>
                <a:gd name="T9" fmla="*/ 129 h 180"/>
                <a:gd name="T10" fmla="*/ 12 w 350"/>
                <a:gd name="T11" fmla="*/ 118 h 180"/>
                <a:gd name="T12" fmla="*/ 23 w 350"/>
                <a:gd name="T13" fmla="*/ 109 h 180"/>
                <a:gd name="T14" fmla="*/ 37 w 350"/>
                <a:gd name="T15" fmla="*/ 106 h 180"/>
                <a:gd name="T16" fmla="*/ 49 w 350"/>
                <a:gd name="T17" fmla="*/ 107 h 180"/>
                <a:gd name="T18" fmla="*/ 48 w 350"/>
                <a:gd name="T19" fmla="*/ 94 h 180"/>
                <a:gd name="T20" fmla="*/ 49 w 350"/>
                <a:gd name="T21" fmla="*/ 78 h 180"/>
                <a:gd name="T22" fmla="*/ 55 w 350"/>
                <a:gd name="T23" fmla="*/ 65 h 180"/>
                <a:gd name="T24" fmla="*/ 65 w 350"/>
                <a:gd name="T25" fmla="*/ 55 h 180"/>
                <a:gd name="T26" fmla="*/ 77 w 350"/>
                <a:gd name="T27" fmla="*/ 50 h 180"/>
                <a:gd name="T28" fmla="*/ 91 w 350"/>
                <a:gd name="T29" fmla="*/ 48 h 180"/>
                <a:gd name="T30" fmla="*/ 97 w 350"/>
                <a:gd name="T31" fmla="*/ 29 h 180"/>
                <a:gd name="T32" fmla="*/ 108 w 350"/>
                <a:gd name="T33" fmla="*/ 16 h 180"/>
                <a:gd name="T34" fmla="*/ 121 w 350"/>
                <a:gd name="T35" fmla="*/ 5 h 180"/>
                <a:gd name="T36" fmla="*/ 138 w 350"/>
                <a:gd name="T37" fmla="*/ 0 h 180"/>
                <a:gd name="T38" fmla="*/ 155 w 350"/>
                <a:gd name="T39" fmla="*/ 0 h 180"/>
                <a:gd name="T40" fmla="*/ 172 w 350"/>
                <a:gd name="T41" fmla="*/ 9 h 180"/>
                <a:gd name="T42" fmla="*/ 184 w 350"/>
                <a:gd name="T43" fmla="*/ 21 h 180"/>
                <a:gd name="T44" fmla="*/ 194 w 350"/>
                <a:gd name="T45" fmla="*/ 36 h 180"/>
                <a:gd name="T46" fmla="*/ 210 w 350"/>
                <a:gd name="T47" fmla="*/ 36 h 180"/>
                <a:gd name="T48" fmla="*/ 226 w 350"/>
                <a:gd name="T49" fmla="*/ 41 h 180"/>
                <a:gd name="T50" fmla="*/ 240 w 350"/>
                <a:gd name="T51" fmla="*/ 51 h 180"/>
                <a:gd name="T52" fmla="*/ 247 w 350"/>
                <a:gd name="T53" fmla="*/ 68 h 180"/>
                <a:gd name="T54" fmla="*/ 250 w 350"/>
                <a:gd name="T55" fmla="*/ 85 h 180"/>
                <a:gd name="T56" fmla="*/ 261 w 350"/>
                <a:gd name="T57" fmla="*/ 82 h 180"/>
                <a:gd name="T58" fmla="*/ 272 w 350"/>
                <a:gd name="T59" fmla="*/ 82 h 180"/>
                <a:gd name="T60" fmla="*/ 281 w 350"/>
                <a:gd name="T61" fmla="*/ 87 h 180"/>
                <a:gd name="T62" fmla="*/ 289 w 350"/>
                <a:gd name="T63" fmla="*/ 97 h 180"/>
                <a:gd name="T64" fmla="*/ 292 w 350"/>
                <a:gd name="T65" fmla="*/ 109 h 180"/>
                <a:gd name="T66" fmla="*/ 290 w 350"/>
                <a:gd name="T67" fmla="*/ 121 h 180"/>
                <a:gd name="T68" fmla="*/ 306 w 350"/>
                <a:gd name="T69" fmla="*/ 118 h 180"/>
                <a:gd name="T70" fmla="*/ 320 w 350"/>
                <a:gd name="T71" fmla="*/ 119 h 180"/>
                <a:gd name="T72" fmla="*/ 332 w 350"/>
                <a:gd name="T73" fmla="*/ 126 h 180"/>
                <a:gd name="T74" fmla="*/ 343 w 350"/>
                <a:gd name="T75" fmla="*/ 136 h 180"/>
                <a:gd name="T76" fmla="*/ 349 w 350"/>
                <a:gd name="T77" fmla="*/ 150 h 180"/>
                <a:gd name="T78" fmla="*/ 350 w 350"/>
                <a:gd name="T79" fmla="*/ 165 h 180"/>
                <a:gd name="T80" fmla="*/ 347 w 350"/>
                <a:gd name="T81" fmla="*/ 180 h 180"/>
                <a:gd name="T82" fmla="*/ 18 w 350"/>
                <a:gd name="T83" fmla="*/ 180 h 180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50"/>
                <a:gd name="T127" fmla="*/ 0 h 180"/>
                <a:gd name="T128" fmla="*/ 350 w 350"/>
                <a:gd name="T129" fmla="*/ 180 h 180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50" h="180">
                  <a:moveTo>
                    <a:pt x="18" y="180"/>
                  </a:moveTo>
                  <a:lnTo>
                    <a:pt x="9" y="172"/>
                  </a:lnTo>
                  <a:lnTo>
                    <a:pt x="2" y="158"/>
                  </a:lnTo>
                  <a:lnTo>
                    <a:pt x="0" y="143"/>
                  </a:lnTo>
                  <a:lnTo>
                    <a:pt x="3" y="129"/>
                  </a:lnTo>
                  <a:lnTo>
                    <a:pt x="12" y="118"/>
                  </a:lnTo>
                  <a:lnTo>
                    <a:pt x="23" y="109"/>
                  </a:lnTo>
                  <a:lnTo>
                    <a:pt x="37" y="106"/>
                  </a:lnTo>
                  <a:lnTo>
                    <a:pt x="49" y="107"/>
                  </a:lnTo>
                  <a:lnTo>
                    <a:pt x="48" y="94"/>
                  </a:lnTo>
                  <a:lnTo>
                    <a:pt x="49" y="78"/>
                  </a:lnTo>
                  <a:lnTo>
                    <a:pt x="55" y="65"/>
                  </a:lnTo>
                  <a:lnTo>
                    <a:pt x="65" y="55"/>
                  </a:lnTo>
                  <a:lnTo>
                    <a:pt x="77" y="50"/>
                  </a:lnTo>
                  <a:lnTo>
                    <a:pt x="91" y="48"/>
                  </a:lnTo>
                  <a:lnTo>
                    <a:pt x="97" y="29"/>
                  </a:lnTo>
                  <a:lnTo>
                    <a:pt x="108" y="16"/>
                  </a:lnTo>
                  <a:lnTo>
                    <a:pt x="121" y="5"/>
                  </a:lnTo>
                  <a:lnTo>
                    <a:pt x="138" y="0"/>
                  </a:lnTo>
                  <a:lnTo>
                    <a:pt x="155" y="0"/>
                  </a:lnTo>
                  <a:lnTo>
                    <a:pt x="172" y="9"/>
                  </a:lnTo>
                  <a:lnTo>
                    <a:pt x="184" y="21"/>
                  </a:lnTo>
                  <a:lnTo>
                    <a:pt x="194" y="36"/>
                  </a:lnTo>
                  <a:lnTo>
                    <a:pt x="210" y="36"/>
                  </a:lnTo>
                  <a:lnTo>
                    <a:pt x="226" y="41"/>
                  </a:lnTo>
                  <a:lnTo>
                    <a:pt x="240" y="51"/>
                  </a:lnTo>
                  <a:lnTo>
                    <a:pt x="247" y="68"/>
                  </a:lnTo>
                  <a:lnTo>
                    <a:pt x="250" y="85"/>
                  </a:lnTo>
                  <a:lnTo>
                    <a:pt x="261" y="82"/>
                  </a:lnTo>
                  <a:lnTo>
                    <a:pt x="272" y="82"/>
                  </a:lnTo>
                  <a:lnTo>
                    <a:pt x="281" y="87"/>
                  </a:lnTo>
                  <a:lnTo>
                    <a:pt x="289" y="97"/>
                  </a:lnTo>
                  <a:lnTo>
                    <a:pt x="292" y="109"/>
                  </a:lnTo>
                  <a:lnTo>
                    <a:pt x="290" y="121"/>
                  </a:lnTo>
                  <a:lnTo>
                    <a:pt x="306" y="118"/>
                  </a:lnTo>
                  <a:lnTo>
                    <a:pt x="320" y="119"/>
                  </a:lnTo>
                  <a:lnTo>
                    <a:pt x="332" y="126"/>
                  </a:lnTo>
                  <a:lnTo>
                    <a:pt x="343" y="136"/>
                  </a:lnTo>
                  <a:lnTo>
                    <a:pt x="349" y="150"/>
                  </a:lnTo>
                  <a:lnTo>
                    <a:pt x="350" y="165"/>
                  </a:lnTo>
                  <a:lnTo>
                    <a:pt x="347" y="180"/>
                  </a:lnTo>
                  <a:lnTo>
                    <a:pt x="18" y="180"/>
                  </a:lnTo>
                  <a:close/>
                </a:path>
              </a:pathLst>
            </a:custGeom>
            <a:solidFill>
              <a:srgbClr val="FFFFFF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36" name="Freeform 98"/>
            <p:cNvSpPr>
              <a:spLocks/>
            </p:cNvSpPr>
            <p:nvPr/>
          </p:nvSpPr>
          <p:spPr bwMode="auto">
            <a:xfrm>
              <a:off x="962" y="543"/>
              <a:ext cx="107" cy="142"/>
            </a:xfrm>
            <a:custGeom>
              <a:avLst/>
              <a:gdLst>
                <a:gd name="T0" fmla="*/ 72 w 214"/>
                <a:gd name="T1" fmla="*/ 0 h 284"/>
                <a:gd name="T2" fmla="*/ 198 w 214"/>
                <a:gd name="T3" fmla="*/ 0 h 284"/>
                <a:gd name="T4" fmla="*/ 147 w 214"/>
                <a:gd name="T5" fmla="*/ 34 h 284"/>
                <a:gd name="T6" fmla="*/ 214 w 214"/>
                <a:gd name="T7" fmla="*/ 24 h 284"/>
                <a:gd name="T8" fmla="*/ 128 w 214"/>
                <a:gd name="T9" fmla="*/ 108 h 284"/>
                <a:gd name="T10" fmla="*/ 187 w 214"/>
                <a:gd name="T11" fmla="*/ 92 h 284"/>
                <a:gd name="T12" fmla="*/ 0 w 214"/>
                <a:gd name="T13" fmla="*/ 284 h 284"/>
                <a:gd name="T14" fmla="*/ 80 w 214"/>
                <a:gd name="T15" fmla="*/ 160 h 284"/>
                <a:gd name="T16" fmla="*/ 49 w 214"/>
                <a:gd name="T17" fmla="*/ 182 h 284"/>
                <a:gd name="T18" fmla="*/ 88 w 214"/>
                <a:gd name="T19" fmla="*/ 108 h 284"/>
                <a:gd name="T20" fmla="*/ 40 w 214"/>
                <a:gd name="T21" fmla="*/ 126 h 284"/>
                <a:gd name="T22" fmla="*/ 95 w 214"/>
                <a:gd name="T23" fmla="*/ 34 h 284"/>
                <a:gd name="T24" fmla="*/ 22 w 214"/>
                <a:gd name="T25" fmla="*/ 62 h 284"/>
                <a:gd name="T26" fmla="*/ 72 w 214"/>
                <a:gd name="T27" fmla="*/ 0 h 2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4"/>
                <a:gd name="T43" fmla="*/ 0 h 284"/>
                <a:gd name="T44" fmla="*/ 214 w 214"/>
                <a:gd name="T45" fmla="*/ 284 h 28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4" h="284">
                  <a:moveTo>
                    <a:pt x="72" y="0"/>
                  </a:moveTo>
                  <a:lnTo>
                    <a:pt x="198" y="0"/>
                  </a:lnTo>
                  <a:lnTo>
                    <a:pt x="147" y="34"/>
                  </a:lnTo>
                  <a:lnTo>
                    <a:pt x="214" y="24"/>
                  </a:lnTo>
                  <a:lnTo>
                    <a:pt x="128" y="108"/>
                  </a:lnTo>
                  <a:lnTo>
                    <a:pt x="187" y="92"/>
                  </a:lnTo>
                  <a:lnTo>
                    <a:pt x="0" y="284"/>
                  </a:lnTo>
                  <a:lnTo>
                    <a:pt x="80" y="160"/>
                  </a:lnTo>
                  <a:lnTo>
                    <a:pt x="49" y="182"/>
                  </a:lnTo>
                  <a:lnTo>
                    <a:pt x="88" y="108"/>
                  </a:lnTo>
                  <a:lnTo>
                    <a:pt x="40" y="126"/>
                  </a:lnTo>
                  <a:lnTo>
                    <a:pt x="95" y="34"/>
                  </a:lnTo>
                  <a:lnTo>
                    <a:pt x="22" y="62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084" name="Freeform 99"/>
          <p:cNvSpPr>
            <a:spLocks/>
          </p:cNvSpPr>
          <p:nvPr/>
        </p:nvSpPr>
        <p:spPr bwMode="auto">
          <a:xfrm>
            <a:off x="3395668" y="6018213"/>
            <a:ext cx="1587" cy="354012"/>
          </a:xfrm>
          <a:custGeom>
            <a:avLst/>
            <a:gdLst>
              <a:gd name="T0" fmla="*/ 0 w 1587"/>
              <a:gd name="T1" fmla="*/ 469 h 469"/>
              <a:gd name="T2" fmla="*/ 0 w 1587"/>
              <a:gd name="T3" fmla="*/ 0 h 469"/>
              <a:gd name="T4" fmla="*/ 0 w 1587"/>
              <a:gd name="T5" fmla="*/ 469 h 469"/>
              <a:gd name="T6" fmla="*/ 0 60000 65536"/>
              <a:gd name="T7" fmla="*/ 0 60000 65536"/>
              <a:gd name="T8" fmla="*/ 0 60000 65536"/>
              <a:gd name="T9" fmla="*/ 0 w 1587"/>
              <a:gd name="T10" fmla="*/ 0 h 469"/>
              <a:gd name="T11" fmla="*/ 1587 w 1587"/>
              <a:gd name="T12" fmla="*/ 469 h 46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469">
                <a:moveTo>
                  <a:pt x="0" y="469"/>
                </a:moveTo>
                <a:lnTo>
                  <a:pt x="0" y="0"/>
                </a:lnTo>
                <a:lnTo>
                  <a:pt x="0" y="4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s-PE"/>
          </a:p>
        </p:txBody>
      </p:sp>
      <p:sp>
        <p:nvSpPr>
          <p:cNvPr id="11366" name="Text Box 102"/>
          <p:cNvSpPr txBox="1">
            <a:spLocks noChangeArrowheads="1"/>
          </p:cNvSpPr>
          <p:nvPr/>
        </p:nvSpPr>
        <p:spPr bwMode="auto">
          <a:xfrm>
            <a:off x="8810625" y="5245100"/>
            <a:ext cx="1714500" cy="36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6" tIns="45714" rIns="91426" bIns="45714">
            <a:spAutoFit/>
          </a:bodyPr>
          <a:lstStyle/>
          <a:p>
            <a:pPr algn="ctr">
              <a:defRPr/>
            </a:pPr>
            <a:r>
              <a:rPr lang="es-ES" sz="900" b="1" i="1" dirty="0">
                <a:latin typeface="Photina Casual Black" pitchFamily="18" charset="0"/>
              </a:rPr>
              <a:t>SERVIDOR DE RECEPCION Y DECODIFICACION</a:t>
            </a:r>
          </a:p>
        </p:txBody>
      </p:sp>
      <p:sp>
        <p:nvSpPr>
          <p:cNvPr id="3086" name="Rectangle 108"/>
          <p:cNvSpPr>
            <a:spLocks noChangeArrowheads="1"/>
          </p:cNvSpPr>
          <p:nvPr/>
        </p:nvSpPr>
        <p:spPr bwMode="auto">
          <a:xfrm>
            <a:off x="6997700" y="6358009"/>
            <a:ext cx="846386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sz="900" b="1" i="1" dirty="0">
                <a:solidFill>
                  <a:srgbClr val="000000"/>
                </a:solidFill>
                <a:latin typeface="Photina Casual Black" pitchFamily="18" charset="0"/>
              </a:rPr>
              <a:t>SERVIDOR DE </a:t>
            </a:r>
            <a:r>
              <a:rPr lang="es-ES" sz="900" b="1" i="1" dirty="0" err="1">
                <a:solidFill>
                  <a:srgbClr val="000000"/>
                </a:solidFill>
                <a:latin typeface="Photina Casual Black" pitchFamily="18" charset="0"/>
              </a:rPr>
              <a:t>BDr</a:t>
            </a:r>
            <a:endParaRPr lang="es-ES" sz="900" b="1" i="1" dirty="0">
              <a:latin typeface="Photina Casual Black" pitchFamily="18" charset="0"/>
            </a:endParaRPr>
          </a:p>
        </p:txBody>
      </p:sp>
      <p:grpSp>
        <p:nvGrpSpPr>
          <p:cNvPr id="3087" name="Group 109"/>
          <p:cNvGrpSpPr>
            <a:grpSpLocks/>
          </p:cNvGrpSpPr>
          <p:nvPr/>
        </p:nvGrpSpPr>
        <p:grpSpPr bwMode="auto">
          <a:xfrm>
            <a:off x="6810411" y="5715071"/>
            <a:ext cx="1071563" cy="714375"/>
            <a:chOff x="4478" y="2797"/>
            <a:chExt cx="458" cy="280"/>
          </a:xfrm>
        </p:grpSpPr>
        <p:pic>
          <p:nvPicPr>
            <p:cNvPr id="3133" name="Picture 110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" y="2797"/>
              <a:ext cx="458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34" name="Picture 11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" y="2797"/>
              <a:ext cx="458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88" name="Group 112"/>
          <p:cNvGrpSpPr>
            <a:grpSpLocks/>
          </p:cNvGrpSpPr>
          <p:nvPr/>
        </p:nvGrpSpPr>
        <p:grpSpPr bwMode="auto">
          <a:xfrm>
            <a:off x="7381911" y="785813"/>
            <a:ext cx="873125" cy="728662"/>
            <a:chOff x="1642" y="476"/>
            <a:chExt cx="443" cy="296"/>
          </a:xfrm>
        </p:grpSpPr>
        <p:sp>
          <p:nvSpPr>
            <p:cNvPr id="3123" name="Freeform 113"/>
            <p:cNvSpPr>
              <a:spLocks noEditPoints="1"/>
            </p:cNvSpPr>
            <p:nvPr/>
          </p:nvSpPr>
          <p:spPr bwMode="auto">
            <a:xfrm>
              <a:off x="1807" y="476"/>
              <a:ext cx="113" cy="267"/>
            </a:xfrm>
            <a:custGeom>
              <a:avLst/>
              <a:gdLst>
                <a:gd name="T0" fmla="*/ 0 w 451"/>
                <a:gd name="T1" fmla="*/ 957 h 1070"/>
                <a:gd name="T2" fmla="*/ 2 w 451"/>
                <a:gd name="T3" fmla="*/ 941 h 1070"/>
                <a:gd name="T4" fmla="*/ 9 w 451"/>
                <a:gd name="T5" fmla="*/ 925 h 1070"/>
                <a:gd name="T6" fmla="*/ 21 w 451"/>
                <a:gd name="T7" fmla="*/ 911 h 1070"/>
                <a:gd name="T8" fmla="*/ 36 w 451"/>
                <a:gd name="T9" fmla="*/ 896 h 1070"/>
                <a:gd name="T10" fmla="*/ 55 w 451"/>
                <a:gd name="T11" fmla="*/ 883 h 1070"/>
                <a:gd name="T12" fmla="*/ 78 w 451"/>
                <a:gd name="T13" fmla="*/ 872 h 1070"/>
                <a:gd name="T14" fmla="*/ 104 w 451"/>
                <a:gd name="T15" fmla="*/ 862 h 1070"/>
                <a:gd name="T16" fmla="*/ 132 w 451"/>
                <a:gd name="T17" fmla="*/ 855 h 1070"/>
                <a:gd name="T18" fmla="*/ 162 w 451"/>
                <a:gd name="T19" fmla="*/ 849 h 1070"/>
                <a:gd name="T20" fmla="*/ 194 w 451"/>
                <a:gd name="T21" fmla="*/ 846 h 1070"/>
                <a:gd name="T22" fmla="*/ 225 w 451"/>
                <a:gd name="T23" fmla="*/ 844 h 1070"/>
                <a:gd name="T24" fmla="*/ 257 w 451"/>
                <a:gd name="T25" fmla="*/ 846 h 1070"/>
                <a:gd name="T26" fmla="*/ 289 w 451"/>
                <a:gd name="T27" fmla="*/ 849 h 1070"/>
                <a:gd name="T28" fmla="*/ 319 w 451"/>
                <a:gd name="T29" fmla="*/ 855 h 1070"/>
                <a:gd name="T30" fmla="*/ 347 w 451"/>
                <a:gd name="T31" fmla="*/ 862 h 1070"/>
                <a:gd name="T32" fmla="*/ 373 w 451"/>
                <a:gd name="T33" fmla="*/ 872 h 1070"/>
                <a:gd name="T34" fmla="*/ 396 w 451"/>
                <a:gd name="T35" fmla="*/ 883 h 1070"/>
                <a:gd name="T36" fmla="*/ 415 w 451"/>
                <a:gd name="T37" fmla="*/ 896 h 1070"/>
                <a:gd name="T38" fmla="*/ 430 w 451"/>
                <a:gd name="T39" fmla="*/ 911 h 1070"/>
                <a:gd name="T40" fmla="*/ 442 w 451"/>
                <a:gd name="T41" fmla="*/ 925 h 1070"/>
                <a:gd name="T42" fmla="*/ 449 w 451"/>
                <a:gd name="T43" fmla="*/ 941 h 1070"/>
                <a:gd name="T44" fmla="*/ 451 w 451"/>
                <a:gd name="T45" fmla="*/ 957 h 1070"/>
                <a:gd name="T46" fmla="*/ 449 w 451"/>
                <a:gd name="T47" fmla="*/ 973 h 1070"/>
                <a:gd name="T48" fmla="*/ 442 w 451"/>
                <a:gd name="T49" fmla="*/ 989 h 1070"/>
                <a:gd name="T50" fmla="*/ 430 w 451"/>
                <a:gd name="T51" fmla="*/ 1004 h 1070"/>
                <a:gd name="T52" fmla="*/ 415 w 451"/>
                <a:gd name="T53" fmla="*/ 1018 h 1070"/>
                <a:gd name="T54" fmla="*/ 396 w 451"/>
                <a:gd name="T55" fmla="*/ 1031 h 1070"/>
                <a:gd name="T56" fmla="*/ 373 w 451"/>
                <a:gd name="T57" fmla="*/ 1042 h 1070"/>
                <a:gd name="T58" fmla="*/ 347 w 451"/>
                <a:gd name="T59" fmla="*/ 1051 h 1070"/>
                <a:gd name="T60" fmla="*/ 319 w 451"/>
                <a:gd name="T61" fmla="*/ 1060 h 1070"/>
                <a:gd name="T62" fmla="*/ 289 w 451"/>
                <a:gd name="T63" fmla="*/ 1066 h 1070"/>
                <a:gd name="T64" fmla="*/ 257 w 451"/>
                <a:gd name="T65" fmla="*/ 1069 h 1070"/>
                <a:gd name="T66" fmla="*/ 225 w 451"/>
                <a:gd name="T67" fmla="*/ 1070 h 1070"/>
                <a:gd name="T68" fmla="*/ 194 w 451"/>
                <a:gd name="T69" fmla="*/ 1069 h 1070"/>
                <a:gd name="T70" fmla="*/ 162 w 451"/>
                <a:gd name="T71" fmla="*/ 1066 h 1070"/>
                <a:gd name="T72" fmla="*/ 132 w 451"/>
                <a:gd name="T73" fmla="*/ 1060 h 1070"/>
                <a:gd name="T74" fmla="*/ 104 w 451"/>
                <a:gd name="T75" fmla="*/ 1051 h 1070"/>
                <a:gd name="T76" fmla="*/ 78 w 451"/>
                <a:gd name="T77" fmla="*/ 1042 h 1070"/>
                <a:gd name="T78" fmla="*/ 55 w 451"/>
                <a:gd name="T79" fmla="*/ 1031 h 1070"/>
                <a:gd name="T80" fmla="*/ 36 w 451"/>
                <a:gd name="T81" fmla="*/ 1018 h 1070"/>
                <a:gd name="T82" fmla="*/ 21 w 451"/>
                <a:gd name="T83" fmla="*/ 1004 h 1070"/>
                <a:gd name="T84" fmla="*/ 9 w 451"/>
                <a:gd name="T85" fmla="*/ 989 h 1070"/>
                <a:gd name="T86" fmla="*/ 2 w 451"/>
                <a:gd name="T87" fmla="*/ 973 h 1070"/>
                <a:gd name="T88" fmla="*/ 0 w 451"/>
                <a:gd name="T89" fmla="*/ 957 h 1070"/>
                <a:gd name="T90" fmla="*/ 171 w 451"/>
                <a:gd name="T91" fmla="*/ 186 h 1070"/>
                <a:gd name="T92" fmla="*/ 171 w 451"/>
                <a:gd name="T93" fmla="*/ 74 h 1070"/>
                <a:gd name="T94" fmla="*/ 169 w 451"/>
                <a:gd name="T95" fmla="*/ 57 h 1070"/>
                <a:gd name="T96" fmla="*/ 171 w 451"/>
                <a:gd name="T97" fmla="*/ 41 h 1070"/>
                <a:gd name="T98" fmla="*/ 178 w 451"/>
                <a:gd name="T99" fmla="*/ 26 h 1070"/>
                <a:gd name="T100" fmla="*/ 190 w 451"/>
                <a:gd name="T101" fmla="*/ 13 h 1070"/>
                <a:gd name="T102" fmla="*/ 203 w 451"/>
                <a:gd name="T103" fmla="*/ 5 h 1070"/>
                <a:gd name="T104" fmla="*/ 220 w 451"/>
                <a:gd name="T105" fmla="*/ 0 h 1070"/>
                <a:gd name="T106" fmla="*/ 236 w 451"/>
                <a:gd name="T107" fmla="*/ 0 h 1070"/>
                <a:gd name="T108" fmla="*/ 251 w 451"/>
                <a:gd name="T109" fmla="*/ 5 h 1070"/>
                <a:gd name="T110" fmla="*/ 266 w 451"/>
                <a:gd name="T111" fmla="*/ 13 h 1070"/>
                <a:gd name="T112" fmla="*/ 276 w 451"/>
                <a:gd name="T113" fmla="*/ 26 h 1070"/>
                <a:gd name="T114" fmla="*/ 283 w 451"/>
                <a:gd name="T115" fmla="*/ 41 h 1070"/>
                <a:gd name="T116" fmla="*/ 286 w 451"/>
                <a:gd name="T117" fmla="*/ 57 h 1070"/>
                <a:gd name="T118" fmla="*/ 285 w 451"/>
                <a:gd name="T119" fmla="*/ 74 h 1070"/>
                <a:gd name="T120" fmla="*/ 285 w 451"/>
                <a:gd name="T121" fmla="*/ 186 h 1070"/>
                <a:gd name="T122" fmla="*/ 171 w 451"/>
                <a:gd name="T123" fmla="*/ 186 h 107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51"/>
                <a:gd name="T187" fmla="*/ 0 h 1070"/>
                <a:gd name="T188" fmla="*/ 451 w 451"/>
                <a:gd name="T189" fmla="*/ 1070 h 107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51" h="1070">
                  <a:moveTo>
                    <a:pt x="0" y="957"/>
                  </a:moveTo>
                  <a:lnTo>
                    <a:pt x="2" y="941"/>
                  </a:lnTo>
                  <a:lnTo>
                    <a:pt x="9" y="925"/>
                  </a:lnTo>
                  <a:lnTo>
                    <a:pt x="21" y="911"/>
                  </a:lnTo>
                  <a:lnTo>
                    <a:pt x="36" y="896"/>
                  </a:lnTo>
                  <a:lnTo>
                    <a:pt x="55" y="883"/>
                  </a:lnTo>
                  <a:lnTo>
                    <a:pt x="78" y="872"/>
                  </a:lnTo>
                  <a:lnTo>
                    <a:pt x="104" y="862"/>
                  </a:lnTo>
                  <a:lnTo>
                    <a:pt x="132" y="855"/>
                  </a:lnTo>
                  <a:lnTo>
                    <a:pt x="162" y="849"/>
                  </a:lnTo>
                  <a:lnTo>
                    <a:pt x="194" y="846"/>
                  </a:lnTo>
                  <a:lnTo>
                    <a:pt x="225" y="844"/>
                  </a:lnTo>
                  <a:lnTo>
                    <a:pt x="257" y="846"/>
                  </a:lnTo>
                  <a:lnTo>
                    <a:pt x="289" y="849"/>
                  </a:lnTo>
                  <a:lnTo>
                    <a:pt x="319" y="855"/>
                  </a:lnTo>
                  <a:lnTo>
                    <a:pt x="347" y="862"/>
                  </a:lnTo>
                  <a:lnTo>
                    <a:pt x="373" y="872"/>
                  </a:lnTo>
                  <a:lnTo>
                    <a:pt x="396" y="883"/>
                  </a:lnTo>
                  <a:lnTo>
                    <a:pt x="415" y="896"/>
                  </a:lnTo>
                  <a:lnTo>
                    <a:pt x="430" y="911"/>
                  </a:lnTo>
                  <a:lnTo>
                    <a:pt x="442" y="925"/>
                  </a:lnTo>
                  <a:lnTo>
                    <a:pt x="449" y="941"/>
                  </a:lnTo>
                  <a:lnTo>
                    <a:pt x="451" y="957"/>
                  </a:lnTo>
                  <a:lnTo>
                    <a:pt x="449" y="973"/>
                  </a:lnTo>
                  <a:lnTo>
                    <a:pt x="442" y="989"/>
                  </a:lnTo>
                  <a:lnTo>
                    <a:pt x="430" y="1004"/>
                  </a:lnTo>
                  <a:lnTo>
                    <a:pt x="415" y="1018"/>
                  </a:lnTo>
                  <a:lnTo>
                    <a:pt x="396" y="1031"/>
                  </a:lnTo>
                  <a:lnTo>
                    <a:pt x="373" y="1042"/>
                  </a:lnTo>
                  <a:lnTo>
                    <a:pt x="347" y="1051"/>
                  </a:lnTo>
                  <a:lnTo>
                    <a:pt x="319" y="1060"/>
                  </a:lnTo>
                  <a:lnTo>
                    <a:pt x="289" y="1066"/>
                  </a:lnTo>
                  <a:lnTo>
                    <a:pt x="257" y="1069"/>
                  </a:lnTo>
                  <a:lnTo>
                    <a:pt x="225" y="1070"/>
                  </a:lnTo>
                  <a:lnTo>
                    <a:pt x="194" y="1069"/>
                  </a:lnTo>
                  <a:lnTo>
                    <a:pt x="162" y="1066"/>
                  </a:lnTo>
                  <a:lnTo>
                    <a:pt x="132" y="1060"/>
                  </a:lnTo>
                  <a:lnTo>
                    <a:pt x="104" y="1051"/>
                  </a:lnTo>
                  <a:lnTo>
                    <a:pt x="78" y="1042"/>
                  </a:lnTo>
                  <a:lnTo>
                    <a:pt x="55" y="1031"/>
                  </a:lnTo>
                  <a:lnTo>
                    <a:pt x="36" y="1018"/>
                  </a:lnTo>
                  <a:lnTo>
                    <a:pt x="21" y="1004"/>
                  </a:lnTo>
                  <a:lnTo>
                    <a:pt x="9" y="989"/>
                  </a:lnTo>
                  <a:lnTo>
                    <a:pt x="2" y="973"/>
                  </a:lnTo>
                  <a:lnTo>
                    <a:pt x="0" y="957"/>
                  </a:lnTo>
                  <a:close/>
                  <a:moveTo>
                    <a:pt x="171" y="186"/>
                  </a:moveTo>
                  <a:lnTo>
                    <a:pt x="171" y="74"/>
                  </a:lnTo>
                  <a:lnTo>
                    <a:pt x="169" y="57"/>
                  </a:lnTo>
                  <a:lnTo>
                    <a:pt x="171" y="41"/>
                  </a:lnTo>
                  <a:lnTo>
                    <a:pt x="178" y="26"/>
                  </a:lnTo>
                  <a:lnTo>
                    <a:pt x="190" y="13"/>
                  </a:lnTo>
                  <a:lnTo>
                    <a:pt x="203" y="5"/>
                  </a:lnTo>
                  <a:lnTo>
                    <a:pt x="220" y="0"/>
                  </a:lnTo>
                  <a:lnTo>
                    <a:pt x="236" y="0"/>
                  </a:lnTo>
                  <a:lnTo>
                    <a:pt x="251" y="5"/>
                  </a:lnTo>
                  <a:lnTo>
                    <a:pt x="266" y="13"/>
                  </a:lnTo>
                  <a:lnTo>
                    <a:pt x="276" y="26"/>
                  </a:lnTo>
                  <a:lnTo>
                    <a:pt x="283" y="41"/>
                  </a:lnTo>
                  <a:lnTo>
                    <a:pt x="286" y="57"/>
                  </a:lnTo>
                  <a:lnTo>
                    <a:pt x="285" y="74"/>
                  </a:lnTo>
                  <a:lnTo>
                    <a:pt x="285" y="186"/>
                  </a:lnTo>
                  <a:lnTo>
                    <a:pt x="171" y="186"/>
                  </a:lnTo>
                  <a:close/>
                </a:path>
              </a:pathLst>
            </a:custGeom>
            <a:solidFill>
              <a:srgbClr val="C0C0C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24" name="Freeform 114"/>
            <p:cNvSpPr>
              <a:spLocks/>
            </p:cNvSpPr>
            <p:nvPr/>
          </p:nvSpPr>
          <p:spPr bwMode="auto">
            <a:xfrm>
              <a:off x="1902" y="655"/>
              <a:ext cx="183" cy="28"/>
            </a:xfrm>
            <a:custGeom>
              <a:avLst/>
              <a:gdLst>
                <a:gd name="T0" fmla="*/ 733 w 733"/>
                <a:gd name="T1" fmla="*/ 0 h 112"/>
                <a:gd name="T2" fmla="*/ 621 w 733"/>
                <a:gd name="T3" fmla="*/ 112 h 112"/>
                <a:gd name="T4" fmla="*/ 0 w 733"/>
                <a:gd name="T5" fmla="*/ 112 h 112"/>
                <a:gd name="T6" fmla="*/ 114 w 733"/>
                <a:gd name="T7" fmla="*/ 0 h 112"/>
                <a:gd name="T8" fmla="*/ 733 w 733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3"/>
                <a:gd name="T16" fmla="*/ 0 h 112"/>
                <a:gd name="T17" fmla="*/ 733 w 733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3" h="112">
                  <a:moveTo>
                    <a:pt x="733" y="0"/>
                  </a:moveTo>
                  <a:lnTo>
                    <a:pt x="621" y="112"/>
                  </a:lnTo>
                  <a:lnTo>
                    <a:pt x="0" y="112"/>
                  </a:lnTo>
                  <a:lnTo>
                    <a:pt x="114" y="0"/>
                  </a:lnTo>
                  <a:lnTo>
                    <a:pt x="733" y="0"/>
                  </a:lnTo>
                  <a:close/>
                </a:path>
              </a:pathLst>
            </a:custGeom>
            <a:blipFill dpi="0" rotWithShape="0">
              <a:blip r:embed="rId5" cstate="print"/>
              <a:srcRect/>
              <a:tile tx="0" ty="0" sx="100000" sy="100000" flip="none" algn="tl"/>
            </a:blip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25" name="Freeform 115"/>
            <p:cNvSpPr>
              <a:spLocks/>
            </p:cNvSpPr>
            <p:nvPr/>
          </p:nvSpPr>
          <p:spPr bwMode="auto">
            <a:xfrm>
              <a:off x="1849" y="715"/>
              <a:ext cx="29" cy="32"/>
            </a:xfrm>
            <a:custGeom>
              <a:avLst/>
              <a:gdLst>
                <a:gd name="T0" fmla="*/ 0 w 113"/>
                <a:gd name="T1" fmla="*/ 14 h 127"/>
                <a:gd name="T2" fmla="*/ 0 w 113"/>
                <a:gd name="T3" fmla="*/ 127 h 127"/>
                <a:gd name="T4" fmla="*/ 2 w 113"/>
                <a:gd name="T5" fmla="*/ 123 h 127"/>
                <a:gd name="T6" fmla="*/ 8 w 113"/>
                <a:gd name="T7" fmla="*/ 120 h 127"/>
                <a:gd name="T8" fmla="*/ 16 w 113"/>
                <a:gd name="T9" fmla="*/ 117 h 127"/>
                <a:gd name="T10" fmla="*/ 28 w 113"/>
                <a:gd name="T11" fmla="*/ 114 h 127"/>
                <a:gd name="T12" fmla="*/ 42 w 113"/>
                <a:gd name="T13" fmla="*/ 113 h 127"/>
                <a:gd name="T14" fmla="*/ 56 w 113"/>
                <a:gd name="T15" fmla="*/ 113 h 127"/>
                <a:gd name="T16" fmla="*/ 71 w 113"/>
                <a:gd name="T17" fmla="*/ 113 h 127"/>
                <a:gd name="T18" fmla="*/ 85 w 113"/>
                <a:gd name="T19" fmla="*/ 114 h 127"/>
                <a:gd name="T20" fmla="*/ 97 w 113"/>
                <a:gd name="T21" fmla="*/ 117 h 127"/>
                <a:gd name="T22" fmla="*/ 105 w 113"/>
                <a:gd name="T23" fmla="*/ 120 h 127"/>
                <a:gd name="T24" fmla="*/ 111 w 113"/>
                <a:gd name="T25" fmla="*/ 123 h 127"/>
                <a:gd name="T26" fmla="*/ 113 w 113"/>
                <a:gd name="T27" fmla="*/ 127 h 127"/>
                <a:gd name="T28" fmla="*/ 113 w 113"/>
                <a:gd name="T29" fmla="*/ 14 h 127"/>
                <a:gd name="T30" fmla="*/ 111 w 113"/>
                <a:gd name="T31" fmla="*/ 10 h 127"/>
                <a:gd name="T32" fmla="*/ 105 w 113"/>
                <a:gd name="T33" fmla="*/ 7 h 127"/>
                <a:gd name="T34" fmla="*/ 97 w 113"/>
                <a:gd name="T35" fmla="*/ 4 h 127"/>
                <a:gd name="T36" fmla="*/ 85 w 113"/>
                <a:gd name="T37" fmla="*/ 2 h 127"/>
                <a:gd name="T38" fmla="*/ 71 w 113"/>
                <a:gd name="T39" fmla="*/ 1 h 127"/>
                <a:gd name="T40" fmla="*/ 56 w 113"/>
                <a:gd name="T41" fmla="*/ 0 h 127"/>
                <a:gd name="T42" fmla="*/ 42 w 113"/>
                <a:gd name="T43" fmla="*/ 1 h 127"/>
                <a:gd name="T44" fmla="*/ 28 w 113"/>
                <a:gd name="T45" fmla="*/ 2 h 127"/>
                <a:gd name="T46" fmla="*/ 16 w 113"/>
                <a:gd name="T47" fmla="*/ 4 h 127"/>
                <a:gd name="T48" fmla="*/ 8 w 113"/>
                <a:gd name="T49" fmla="*/ 7 h 127"/>
                <a:gd name="T50" fmla="*/ 2 w 113"/>
                <a:gd name="T51" fmla="*/ 10 h 127"/>
                <a:gd name="T52" fmla="*/ 0 w 113"/>
                <a:gd name="T53" fmla="*/ 14 h 12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13"/>
                <a:gd name="T82" fmla="*/ 0 h 127"/>
                <a:gd name="T83" fmla="*/ 113 w 113"/>
                <a:gd name="T84" fmla="*/ 127 h 12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13" h="127">
                  <a:moveTo>
                    <a:pt x="0" y="14"/>
                  </a:moveTo>
                  <a:lnTo>
                    <a:pt x="0" y="127"/>
                  </a:lnTo>
                  <a:lnTo>
                    <a:pt x="2" y="123"/>
                  </a:lnTo>
                  <a:lnTo>
                    <a:pt x="8" y="120"/>
                  </a:lnTo>
                  <a:lnTo>
                    <a:pt x="16" y="117"/>
                  </a:lnTo>
                  <a:lnTo>
                    <a:pt x="28" y="114"/>
                  </a:lnTo>
                  <a:lnTo>
                    <a:pt x="42" y="113"/>
                  </a:lnTo>
                  <a:lnTo>
                    <a:pt x="56" y="113"/>
                  </a:lnTo>
                  <a:lnTo>
                    <a:pt x="71" y="113"/>
                  </a:lnTo>
                  <a:lnTo>
                    <a:pt x="85" y="114"/>
                  </a:lnTo>
                  <a:lnTo>
                    <a:pt x="97" y="117"/>
                  </a:lnTo>
                  <a:lnTo>
                    <a:pt x="105" y="120"/>
                  </a:lnTo>
                  <a:lnTo>
                    <a:pt x="111" y="123"/>
                  </a:lnTo>
                  <a:lnTo>
                    <a:pt x="113" y="127"/>
                  </a:lnTo>
                  <a:lnTo>
                    <a:pt x="113" y="14"/>
                  </a:lnTo>
                  <a:lnTo>
                    <a:pt x="111" y="10"/>
                  </a:lnTo>
                  <a:lnTo>
                    <a:pt x="105" y="7"/>
                  </a:lnTo>
                  <a:lnTo>
                    <a:pt x="97" y="4"/>
                  </a:lnTo>
                  <a:lnTo>
                    <a:pt x="85" y="2"/>
                  </a:lnTo>
                  <a:lnTo>
                    <a:pt x="71" y="1"/>
                  </a:lnTo>
                  <a:lnTo>
                    <a:pt x="56" y="0"/>
                  </a:lnTo>
                  <a:lnTo>
                    <a:pt x="42" y="1"/>
                  </a:lnTo>
                  <a:lnTo>
                    <a:pt x="28" y="2"/>
                  </a:lnTo>
                  <a:lnTo>
                    <a:pt x="16" y="4"/>
                  </a:lnTo>
                  <a:lnTo>
                    <a:pt x="8" y="7"/>
                  </a:lnTo>
                  <a:lnTo>
                    <a:pt x="2" y="1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C0C0C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26" name="Rectangle 116"/>
            <p:cNvSpPr>
              <a:spLocks noChangeArrowheads="1"/>
            </p:cNvSpPr>
            <p:nvPr/>
          </p:nvSpPr>
          <p:spPr bwMode="auto">
            <a:xfrm>
              <a:off x="1878" y="722"/>
              <a:ext cx="6" cy="28"/>
            </a:xfrm>
            <a:prstGeom prst="rect">
              <a:avLst/>
            </a:prstGeom>
            <a:solidFill>
              <a:srgbClr val="C0C0C0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27" name="Freeform 117"/>
            <p:cNvSpPr>
              <a:spLocks noEditPoints="1"/>
            </p:cNvSpPr>
            <p:nvPr/>
          </p:nvSpPr>
          <p:spPr bwMode="auto">
            <a:xfrm>
              <a:off x="1807" y="518"/>
              <a:ext cx="113" cy="247"/>
            </a:xfrm>
            <a:custGeom>
              <a:avLst/>
              <a:gdLst>
                <a:gd name="T0" fmla="*/ 118 w 451"/>
                <a:gd name="T1" fmla="*/ 968 h 987"/>
                <a:gd name="T2" fmla="*/ 138 w 451"/>
                <a:gd name="T3" fmla="*/ 935 h 987"/>
                <a:gd name="T4" fmla="*/ 169 w 451"/>
                <a:gd name="T5" fmla="*/ 913 h 987"/>
                <a:gd name="T6" fmla="*/ 207 w 451"/>
                <a:gd name="T7" fmla="*/ 902 h 987"/>
                <a:gd name="T8" fmla="*/ 246 w 451"/>
                <a:gd name="T9" fmla="*/ 902 h 987"/>
                <a:gd name="T10" fmla="*/ 283 w 451"/>
                <a:gd name="T11" fmla="*/ 912 h 987"/>
                <a:gd name="T12" fmla="*/ 314 w 451"/>
                <a:gd name="T13" fmla="*/ 934 h 987"/>
                <a:gd name="T14" fmla="*/ 334 w 451"/>
                <a:gd name="T15" fmla="*/ 968 h 987"/>
                <a:gd name="T16" fmla="*/ 113 w 451"/>
                <a:gd name="T17" fmla="*/ 987 h 987"/>
                <a:gd name="T18" fmla="*/ 2 w 451"/>
                <a:gd name="T19" fmla="*/ 97 h 987"/>
                <a:gd name="T20" fmla="*/ 21 w 451"/>
                <a:gd name="T21" fmla="*/ 67 h 987"/>
                <a:gd name="T22" fmla="*/ 55 w 451"/>
                <a:gd name="T23" fmla="*/ 39 h 987"/>
                <a:gd name="T24" fmla="*/ 104 w 451"/>
                <a:gd name="T25" fmla="*/ 18 h 987"/>
                <a:gd name="T26" fmla="*/ 162 w 451"/>
                <a:gd name="T27" fmla="*/ 5 h 987"/>
                <a:gd name="T28" fmla="*/ 225 w 451"/>
                <a:gd name="T29" fmla="*/ 0 h 987"/>
                <a:gd name="T30" fmla="*/ 289 w 451"/>
                <a:gd name="T31" fmla="*/ 5 h 987"/>
                <a:gd name="T32" fmla="*/ 347 w 451"/>
                <a:gd name="T33" fmla="*/ 18 h 987"/>
                <a:gd name="T34" fmla="*/ 396 w 451"/>
                <a:gd name="T35" fmla="*/ 39 h 987"/>
                <a:gd name="T36" fmla="*/ 430 w 451"/>
                <a:gd name="T37" fmla="*/ 67 h 987"/>
                <a:gd name="T38" fmla="*/ 449 w 451"/>
                <a:gd name="T39" fmla="*/ 97 h 987"/>
                <a:gd name="T40" fmla="*/ 451 w 451"/>
                <a:gd name="T41" fmla="*/ 789 h 987"/>
                <a:gd name="T42" fmla="*/ 442 w 451"/>
                <a:gd name="T43" fmla="*/ 757 h 987"/>
                <a:gd name="T44" fmla="*/ 415 w 451"/>
                <a:gd name="T45" fmla="*/ 728 h 987"/>
                <a:gd name="T46" fmla="*/ 373 w 451"/>
                <a:gd name="T47" fmla="*/ 704 h 987"/>
                <a:gd name="T48" fmla="*/ 319 w 451"/>
                <a:gd name="T49" fmla="*/ 687 h 987"/>
                <a:gd name="T50" fmla="*/ 257 w 451"/>
                <a:gd name="T51" fmla="*/ 678 h 987"/>
                <a:gd name="T52" fmla="*/ 194 w 451"/>
                <a:gd name="T53" fmla="*/ 678 h 987"/>
                <a:gd name="T54" fmla="*/ 132 w 451"/>
                <a:gd name="T55" fmla="*/ 687 h 987"/>
                <a:gd name="T56" fmla="*/ 78 w 451"/>
                <a:gd name="T57" fmla="*/ 704 h 987"/>
                <a:gd name="T58" fmla="*/ 36 w 451"/>
                <a:gd name="T59" fmla="*/ 728 h 987"/>
                <a:gd name="T60" fmla="*/ 9 w 451"/>
                <a:gd name="T61" fmla="*/ 757 h 987"/>
                <a:gd name="T62" fmla="*/ 0 w 451"/>
                <a:gd name="T63" fmla="*/ 789 h 98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51"/>
                <a:gd name="T97" fmla="*/ 0 h 987"/>
                <a:gd name="T98" fmla="*/ 451 w 451"/>
                <a:gd name="T99" fmla="*/ 987 h 98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51" h="987">
                  <a:moveTo>
                    <a:pt x="113" y="987"/>
                  </a:moveTo>
                  <a:lnTo>
                    <a:pt x="118" y="968"/>
                  </a:lnTo>
                  <a:lnTo>
                    <a:pt x="126" y="951"/>
                  </a:lnTo>
                  <a:lnTo>
                    <a:pt x="138" y="935"/>
                  </a:lnTo>
                  <a:lnTo>
                    <a:pt x="152" y="922"/>
                  </a:lnTo>
                  <a:lnTo>
                    <a:pt x="169" y="913"/>
                  </a:lnTo>
                  <a:lnTo>
                    <a:pt x="186" y="906"/>
                  </a:lnTo>
                  <a:lnTo>
                    <a:pt x="207" y="902"/>
                  </a:lnTo>
                  <a:lnTo>
                    <a:pt x="225" y="903"/>
                  </a:lnTo>
                  <a:lnTo>
                    <a:pt x="246" y="902"/>
                  </a:lnTo>
                  <a:lnTo>
                    <a:pt x="264" y="905"/>
                  </a:lnTo>
                  <a:lnTo>
                    <a:pt x="283" y="912"/>
                  </a:lnTo>
                  <a:lnTo>
                    <a:pt x="300" y="921"/>
                  </a:lnTo>
                  <a:lnTo>
                    <a:pt x="314" y="934"/>
                  </a:lnTo>
                  <a:lnTo>
                    <a:pt x="326" y="951"/>
                  </a:lnTo>
                  <a:lnTo>
                    <a:pt x="334" y="968"/>
                  </a:lnTo>
                  <a:lnTo>
                    <a:pt x="338" y="987"/>
                  </a:lnTo>
                  <a:lnTo>
                    <a:pt x="113" y="987"/>
                  </a:lnTo>
                  <a:close/>
                  <a:moveTo>
                    <a:pt x="0" y="113"/>
                  </a:moveTo>
                  <a:lnTo>
                    <a:pt x="2" y="97"/>
                  </a:lnTo>
                  <a:lnTo>
                    <a:pt x="9" y="82"/>
                  </a:lnTo>
                  <a:lnTo>
                    <a:pt x="21" y="67"/>
                  </a:lnTo>
                  <a:lnTo>
                    <a:pt x="36" y="52"/>
                  </a:lnTo>
                  <a:lnTo>
                    <a:pt x="55" y="39"/>
                  </a:lnTo>
                  <a:lnTo>
                    <a:pt x="78" y="28"/>
                  </a:lnTo>
                  <a:lnTo>
                    <a:pt x="104" y="18"/>
                  </a:lnTo>
                  <a:lnTo>
                    <a:pt x="132" y="11"/>
                  </a:lnTo>
                  <a:lnTo>
                    <a:pt x="162" y="5"/>
                  </a:lnTo>
                  <a:lnTo>
                    <a:pt x="194" y="1"/>
                  </a:lnTo>
                  <a:lnTo>
                    <a:pt x="225" y="0"/>
                  </a:lnTo>
                  <a:lnTo>
                    <a:pt x="257" y="1"/>
                  </a:lnTo>
                  <a:lnTo>
                    <a:pt x="289" y="5"/>
                  </a:lnTo>
                  <a:lnTo>
                    <a:pt x="319" y="11"/>
                  </a:lnTo>
                  <a:lnTo>
                    <a:pt x="347" y="18"/>
                  </a:lnTo>
                  <a:lnTo>
                    <a:pt x="373" y="28"/>
                  </a:lnTo>
                  <a:lnTo>
                    <a:pt x="396" y="39"/>
                  </a:lnTo>
                  <a:lnTo>
                    <a:pt x="415" y="52"/>
                  </a:lnTo>
                  <a:lnTo>
                    <a:pt x="430" y="67"/>
                  </a:lnTo>
                  <a:lnTo>
                    <a:pt x="442" y="82"/>
                  </a:lnTo>
                  <a:lnTo>
                    <a:pt x="449" y="97"/>
                  </a:lnTo>
                  <a:lnTo>
                    <a:pt x="451" y="113"/>
                  </a:lnTo>
                  <a:lnTo>
                    <a:pt x="451" y="789"/>
                  </a:lnTo>
                  <a:lnTo>
                    <a:pt x="449" y="773"/>
                  </a:lnTo>
                  <a:lnTo>
                    <a:pt x="442" y="757"/>
                  </a:lnTo>
                  <a:lnTo>
                    <a:pt x="430" y="743"/>
                  </a:lnTo>
                  <a:lnTo>
                    <a:pt x="415" y="728"/>
                  </a:lnTo>
                  <a:lnTo>
                    <a:pt x="396" y="715"/>
                  </a:lnTo>
                  <a:lnTo>
                    <a:pt x="373" y="704"/>
                  </a:lnTo>
                  <a:lnTo>
                    <a:pt x="347" y="694"/>
                  </a:lnTo>
                  <a:lnTo>
                    <a:pt x="319" y="687"/>
                  </a:lnTo>
                  <a:lnTo>
                    <a:pt x="289" y="681"/>
                  </a:lnTo>
                  <a:lnTo>
                    <a:pt x="257" y="678"/>
                  </a:lnTo>
                  <a:lnTo>
                    <a:pt x="225" y="676"/>
                  </a:lnTo>
                  <a:lnTo>
                    <a:pt x="194" y="678"/>
                  </a:lnTo>
                  <a:lnTo>
                    <a:pt x="162" y="681"/>
                  </a:lnTo>
                  <a:lnTo>
                    <a:pt x="132" y="687"/>
                  </a:lnTo>
                  <a:lnTo>
                    <a:pt x="104" y="694"/>
                  </a:lnTo>
                  <a:lnTo>
                    <a:pt x="78" y="704"/>
                  </a:lnTo>
                  <a:lnTo>
                    <a:pt x="55" y="715"/>
                  </a:lnTo>
                  <a:lnTo>
                    <a:pt x="36" y="728"/>
                  </a:lnTo>
                  <a:lnTo>
                    <a:pt x="21" y="743"/>
                  </a:lnTo>
                  <a:lnTo>
                    <a:pt x="9" y="757"/>
                  </a:lnTo>
                  <a:lnTo>
                    <a:pt x="2" y="773"/>
                  </a:lnTo>
                  <a:lnTo>
                    <a:pt x="0" y="789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C0C0C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28" name="Freeform 118"/>
            <p:cNvSpPr>
              <a:spLocks noEditPoints="1"/>
            </p:cNvSpPr>
            <p:nvPr/>
          </p:nvSpPr>
          <p:spPr bwMode="auto">
            <a:xfrm>
              <a:off x="1815" y="546"/>
              <a:ext cx="96" cy="146"/>
            </a:xfrm>
            <a:custGeom>
              <a:avLst/>
              <a:gdLst>
                <a:gd name="T0" fmla="*/ 0 w 382"/>
                <a:gd name="T1" fmla="*/ 31 h 583"/>
                <a:gd name="T2" fmla="*/ 0 w 382"/>
                <a:gd name="T3" fmla="*/ 90 h 583"/>
                <a:gd name="T4" fmla="*/ 16 w 382"/>
                <a:gd name="T5" fmla="*/ 78 h 583"/>
                <a:gd name="T6" fmla="*/ 35 w 382"/>
                <a:gd name="T7" fmla="*/ 67 h 583"/>
                <a:gd name="T8" fmla="*/ 57 w 382"/>
                <a:gd name="T9" fmla="*/ 58 h 583"/>
                <a:gd name="T10" fmla="*/ 57 w 382"/>
                <a:gd name="T11" fmla="*/ 0 h 583"/>
                <a:gd name="T12" fmla="*/ 35 w 382"/>
                <a:gd name="T13" fmla="*/ 9 h 583"/>
                <a:gd name="T14" fmla="*/ 16 w 382"/>
                <a:gd name="T15" fmla="*/ 20 h 583"/>
                <a:gd name="T16" fmla="*/ 0 w 382"/>
                <a:gd name="T17" fmla="*/ 31 h 583"/>
                <a:gd name="T18" fmla="*/ 240 w 382"/>
                <a:gd name="T19" fmla="*/ 259 h 583"/>
                <a:gd name="T20" fmla="*/ 240 w 382"/>
                <a:gd name="T21" fmla="*/ 314 h 583"/>
                <a:gd name="T22" fmla="*/ 262 w 382"/>
                <a:gd name="T23" fmla="*/ 318 h 583"/>
                <a:gd name="T24" fmla="*/ 285 w 382"/>
                <a:gd name="T25" fmla="*/ 321 h 583"/>
                <a:gd name="T26" fmla="*/ 306 w 382"/>
                <a:gd name="T27" fmla="*/ 327 h 583"/>
                <a:gd name="T28" fmla="*/ 306 w 382"/>
                <a:gd name="T29" fmla="*/ 272 h 583"/>
                <a:gd name="T30" fmla="*/ 285 w 382"/>
                <a:gd name="T31" fmla="*/ 266 h 583"/>
                <a:gd name="T32" fmla="*/ 262 w 382"/>
                <a:gd name="T33" fmla="*/ 262 h 583"/>
                <a:gd name="T34" fmla="*/ 240 w 382"/>
                <a:gd name="T35" fmla="*/ 259 h 583"/>
                <a:gd name="T36" fmla="*/ 55 w 382"/>
                <a:gd name="T37" fmla="*/ 415 h 583"/>
                <a:gd name="T38" fmla="*/ 55 w 382"/>
                <a:gd name="T39" fmla="*/ 472 h 583"/>
                <a:gd name="T40" fmla="*/ 78 w 382"/>
                <a:gd name="T41" fmla="*/ 465 h 583"/>
                <a:gd name="T42" fmla="*/ 101 w 382"/>
                <a:gd name="T43" fmla="*/ 459 h 583"/>
                <a:gd name="T44" fmla="*/ 126 w 382"/>
                <a:gd name="T45" fmla="*/ 454 h 583"/>
                <a:gd name="T46" fmla="*/ 152 w 382"/>
                <a:gd name="T47" fmla="*/ 450 h 583"/>
                <a:gd name="T48" fmla="*/ 152 w 382"/>
                <a:gd name="T49" fmla="*/ 394 h 583"/>
                <a:gd name="T50" fmla="*/ 126 w 382"/>
                <a:gd name="T51" fmla="*/ 397 h 583"/>
                <a:gd name="T52" fmla="*/ 101 w 382"/>
                <a:gd name="T53" fmla="*/ 402 h 583"/>
                <a:gd name="T54" fmla="*/ 78 w 382"/>
                <a:gd name="T55" fmla="*/ 408 h 583"/>
                <a:gd name="T56" fmla="*/ 55 w 382"/>
                <a:gd name="T57" fmla="*/ 415 h 583"/>
                <a:gd name="T58" fmla="*/ 382 w 382"/>
                <a:gd name="T59" fmla="*/ 583 h 583"/>
                <a:gd name="T60" fmla="*/ 382 w 382"/>
                <a:gd name="T61" fmla="*/ 528 h 583"/>
                <a:gd name="T62" fmla="*/ 366 w 382"/>
                <a:gd name="T63" fmla="*/ 517 h 583"/>
                <a:gd name="T64" fmla="*/ 347 w 382"/>
                <a:gd name="T65" fmla="*/ 506 h 583"/>
                <a:gd name="T66" fmla="*/ 326 w 382"/>
                <a:gd name="T67" fmla="*/ 496 h 583"/>
                <a:gd name="T68" fmla="*/ 302 w 382"/>
                <a:gd name="T69" fmla="*/ 488 h 583"/>
                <a:gd name="T70" fmla="*/ 302 w 382"/>
                <a:gd name="T71" fmla="*/ 545 h 583"/>
                <a:gd name="T72" fmla="*/ 326 w 382"/>
                <a:gd name="T73" fmla="*/ 552 h 583"/>
                <a:gd name="T74" fmla="*/ 347 w 382"/>
                <a:gd name="T75" fmla="*/ 561 h 583"/>
                <a:gd name="T76" fmla="*/ 366 w 382"/>
                <a:gd name="T77" fmla="*/ 571 h 583"/>
                <a:gd name="T78" fmla="*/ 382 w 382"/>
                <a:gd name="T79" fmla="*/ 583 h 583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382"/>
                <a:gd name="T121" fmla="*/ 0 h 583"/>
                <a:gd name="T122" fmla="*/ 382 w 382"/>
                <a:gd name="T123" fmla="*/ 583 h 583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382" h="583">
                  <a:moveTo>
                    <a:pt x="0" y="31"/>
                  </a:moveTo>
                  <a:lnTo>
                    <a:pt x="0" y="90"/>
                  </a:lnTo>
                  <a:lnTo>
                    <a:pt x="16" y="78"/>
                  </a:lnTo>
                  <a:lnTo>
                    <a:pt x="35" y="67"/>
                  </a:lnTo>
                  <a:lnTo>
                    <a:pt x="57" y="58"/>
                  </a:lnTo>
                  <a:lnTo>
                    <a:pt x="57" y="0"/>
                  </a:lnTo>
                  <a:lnTo>
                    <a:pt x="35" y="9"/>
                  </a:lnTo>
                  <a:lnTo>
                    <a:pt x="16" y="20"/>
                  </a:lnTo>
                  <a:lnTo>
                    <a:pt x="0" y="31"/>
                  </a:lnTo>
                  <a:close/>
                  <a:moveTo>
                    <a:pt x="240" y="259"/>
                  </a:moveTo>
                  <a:lnTo>
                    <a:pt x="240" y="314"/>
                  </a:lnTo>
                  <a:lnTo>
                    <a:pt x="262" y="318"/>
                  </a:lnTo>
                  <a:lnTo>
                    <a:pt x="285" y="321"/>
                  </a:lnTo>
                  <a:lnTo>
                    <a:pt x="306" y="327"/>
                  </a:lnTo>
                  <a:lnTo>
                    <a:pt x="306" y="272"/>
                  </a:lnTo>
                  <a:lnTo>
                    <a:pt x="285" y="266"/>
                  </a:lnTo>
                  <a:lnTo>
                    <a:pt x="262" y="262"/>
                  </a:lnTo>
                  <a:lnTo>
                    <a:pt x="240" y="259"/>
                  </a:lnTo>
                  <a:close/>
                  <a:moveTo>
                    <a:pt x="55" y="415"/>
                  </a:moveTo>
                  <a:lnTo>
                    <a:pt x="55" y="472"/>
                  </a:lnTo>
                  <a:lnTo>
                    <a:pt x="78" y="465"/>
                  </a:lnTo>
                  <a:lnTo>
                    <a:pt x="101" y="459"/>
                  </a:lnTo>
                  <a:lnTo>
                    <a:pt x="126" y="454"/>
                  </a:lnTo>
                  <a:lnTo>
                    <a:pt x="152" y="450"/>
                  </a:lnTo>
                  <a:lnTo>
                    <a:pt x="152" y="394"/>
                  </a:lnTo>
                  <a:lnTo>
                    <a:pt x="126" y="397"/>
                  </a:lnTo>
                  <a:lnTo>
                    <a:pt x="101" y="402"/>
                  </a:lnTo>
                  <a:lnTo>
                    <a:pt x="78" y="408"/>
                  </a:lnTo>
                  <a:lnTo>
                    <a:pt x="55" y="415"/>
                  </a:lnTo>
                  <a:close/>
                  <a:moveTo>
                    <a:pt x="382" y="583"/>
                  </a:moveTo>
                  <a:lnTo>
                    <a:pt x="382" y="528"/>
                  </a:lnTo>
                  <a:lnTo>
                    <a:pt x="366" y="517"/>
                  </a:lnTo>
                  <a:lnTo>
                    <a:pt x="347" y="506"/>
                  </a:lnTo>
                  <a:lnTo>
                    <a:pt x="326" y="496"/>
                  </a:lnTo>
                  <a:lnTo>
                    <a:pt x="302" y="488"/>
                  </a:lnTo>
                  <a:lnTo>
                    <a:pt x="302" y="545"/>
                  </a:lnTo>
                  <a:lnTo>
                    <a:pt x="326" y="552"/>
                  </a:lnTo>
                  <a:lnTo>
                    <a:pt x="347" y="561"/>
                  </a:lnTo>
                  <a:lnTo>
                    <a:pt x="366" y="571"/>
                  </a:lnTo>
                  <a:lnTo>
                    <a:pt x="382" y="583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29" name="Freeform 119"/>
            <p:cNvSpPr>
              <a:spLocks/>
            </p:cNvSpPr>
            <p:nvPr/>
          </p:nvSpPr>
          <p:spPr bwMode="auto">
            <a:xfrm>
              <a:off x="1807" y="574"/>
              <a:ext cx="113" cy="28"/>
            </a:xfrm>
            <a:custGeom>
              <a:avLst/>
              <a:gdLst>
                <a:gd name="T0" fmla="*/ 0 w 451"/>
                <a:gd name="T1" fmla="*/ 112 h 112"/>
                <a:gd name="T2" fmla="*/ 2 w 451"/>
                <a:gd name="T3" fmla="*/ 96 h 112"/>
                <a:gd name="T4" fmla="*/ 9 w 451"/>
                <a:gd name="T5" fmla="*/ 80 h 112"/>
                <a:gd name="T6" fmla="*/ 21 w 451"/>
                <a:gd name="T7" fmla="*/ 65 h 112"/>
                <a:gd name="T8" fmla="*/ 36 w 451"/>
                <a:gd name="T9" fmla="*/ 52 h 112"/>
                <a:gd name="T10" fmla="*/ 55 w 451"/>
                <a:gd name="T11" fmla="*/ 39 h 112"/>
                <a:gd name="T12" fmla="*/ 78 w 451"/>
                <a:gd name="T13" fmla="*/ 27 h 112"/>
                <a:gd name="T14" fmla="*/ 104 w 451"/>
                <a:gd name="T15" fmla="*/ 18 h 112"/>
                <a:gd name="T16" fmla="*/ 132 w 451"/>
                <a:gd name="T17" fmla="*/ 10 h 112"/>
                <a:gd name="T18" fmla="*/ 162 w 451"/>
                <a:gd name="T19" fmla="*/ 5 h 112"/>
                <a:gd name="T20" fmla="*/ 194 w 451"/>
                <a:gd name="T21" fmla="*/ 1 h 112"/>
                <a:gd name="T22" fmla="*/ 225 w 451"/>
                <a:gd name="T23" fmla="*/ 0 h 112"/>
                <a:gd name="T24" fmla="*/ 257 w 451"/>
                <a:gd name="T25" fmla="*/ 1 h 112"/>
                <a:gd name="T26" fmla="*/ 289 w 451"/>
                <a:gd name="T27" fmla="*/ 5 h 112"/>
                <a:gd name="T28" fmla="*/ 319 w 451"/>
                <a:gd name="T29" fmla="*/ 10 h 112"/>
                <a:gd name="T30" fmla="*/ 347 w 451"/>
                <a:gd name="T31" fmla="*/ 18 h 112"/>
                <a:gd name="T32" fmla="*/ 373 w 451"/>
                <a:gd name="T33" fmla="*/ 27 h 112"/>
                <a:gd name="T34" fmla="*/ 396 w 451"/>
                <a:gd name="T35" fmla="*/ 39 h 112"/>
                <a:gd name="T36" fmla="*/ 415 w 451"/>
                <a:gd name="T37" fmla="*/ 52 h 112"/>
                <a:gd name="T38" fmla="*/ 430 w 451"/>
                <a:gd name="T39" fmla="*/ 65 h 112"/>
                <a:gd name="T40" fmla="*/ 442 w 451"/>
                <a:gd name="T41" fmla="*/ 80 h 112"/>
                <a:gd name="T42" fmla="*/ 449 w 451"/>
                <a:gd name="T43" fmla="*/ 96 h 112"/>
                <a:gd name="T44" fmla="*/ 451 w 451"/>
                <a:gd name="T45" fmla="*/ 112 h 11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51"/>
                <a:gd name="T70" fmla="*/ 0 h 112"/>
                <a:gd name="T71" fmla="*/ 451 w 451"/>
                <a:gd name="T72" fmla="*/ 112 h 11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51" h="112">
                  <a:moveTo>
                    <a:pt x="0" y="112"/>
                  </a:moveTo>
                  <a:lnTo>
                    <a:pt x="2" y="96"/>
                  </a:lnTo>
                  <a:lnTo>
                    <a:pt x="9" y="80"/>
                  </a:lnTo>
                  <a:lnTo>
                    <a:pt x="21" y="65"/>
                  </a:lnTo>
                  <a:lnTo>
                    <a:pt x="36" y="52"/>
                  </a:lnTo>
                  <a:lnTo>
                    <a:pt x="55" y="39"/>
                  </a:lnTo>
                  <a:lnTo>
                    <a:pt x="78" y="27"/>
                  </a:lnTo>
                  <a:lnTo>
                    <a:pt x="104" y="18"/>
                  </a:lnTo>
                  <a:lnTo>
                    <a:pt x="132" y="10"/>
                  </a:lnTo>
                  <a:lnTo>
                    <a:pt x="162" y="5"/>
                  </a:lnTo>
                  <a:lnTo>
                    <a:pt x="194" y="1"/>
                  </a:lnTo>
                  <a:lnTo>
                    <a:pt x="225" y="0"/>
                  </a:lnTo>
                  <a:lnTo>
                    <a:pt x="257" y="1"/>
                  </a:lnTo>
                  <a:lnTo>
                    <a:pt x="289" y="5"/>
                  </a:lnTo>
                  <a:lnTo>
                    <a:pt x="319" y="10"/>
                  </a:lnTo>
                  <a:lnTo>
                    <a:pt x="347" y="18"/>
                  </a:lnTo>
                  <a:lnTo>
                    <a:pt x="373" y="27"/>
                  </a:lnTo>
                  <a:lnTo>
                    <a:pt x="396" y="39"/>
                  </a:lnTo>
                  <a:lnTo>
                    <a:pt x="415" y="52"/>
                  </a:lnTo>
                  <a:lnTo>
                    <a:pt x="430" y="65"/>
                  </a:lnTo>
                  <a:lnTo>
                    <a:pt x="442" y="80"/>
                  </a:lnTo>
                  <a:lnTo>
                    <a:pt x="449" y="96"/>
                  </a:lnTo>
                  <a:lnTo>
                    <a:pt x="451" y="112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3130" name="Freeform 120"/>
            <p:cNvSpPr>
              <a:spLocks/>
            </p:cNvSpPr>
            <p:nvPr/>
          </p:nvSpPr>
          <p:spPr bwMode="auto">
            <a:xfrm>
              <a:off x="1807" y="630"/>
              <a:ext cx="113" cy="29"/>
            </a:xfrm>
            <a:custGeom>
              <a:avLst/>
              <a:gdLst>
                <a:gd name="T0" fmla="*/ 0 w 451"/>
                <a:gd name="T1" fmla="*/ 113 h 113"/>
                <a:gd name="T2" fmla="*/ 2 w 451"/>
                <a:gd name="T3" fmla="*/ 97 h 113"/>
                <a:gd name="T4" fmla="*/ 9 w 451"/>
                <a:gd name="T5" fmla="*/ 81 h 113"/>
                <a:gd name="T6" fmla="*/ 21 w 451"/>
                <a:gd name="T7" fmla="*/ 66 h 113"/>
                <a:gd name="T8" fmla="*/ 36 w 451"/>
                <a:gd name="T9" fmla="*/ 52 h 113"/>
                <a:gd name="T10" fmla="*/ 55 w 451"/>
                <a:gd name="T11" fmla="*/ 39 h 113"/>
                <a:gd name="T12" fmla="*/ 78 w 451"/>
                <a:gd name="T13" fmla="*/ 28 h 113"/>
                <a:gd name="T14" fmla="*/ 104 w 451"/>
                <a:gd name="T15" fmla="*/ 19 h 113"/>
                <a:gd name="T16" fmla="*/ 132 w 451"/>
                <a:gd name="T17" fmla="*/ 10 h 113"/>
                <a:gd name="T18" fmla="*/ 162 w 451"/>
                <a:gd name="T19" fmla="*/ 4 h 113"/>
                <a:gd name="T20" fmla="*/ 194 w 451"/>
                <a:gd name="T21" fmla="*/ 1 h 113"/>
                <a:gd name="T22" fmla="*/ 225 w 451"/>
                <a:gd name="T23" fmla="*/ 0 h 113"/>
                <a:gd name="T24" fmla="*/ 257 w 451"/>
                <a:gd name="T25" fmla="*/ 1 h 113"/>
                <a:gd name="T26" fmla="*/ 289 w 451"/>
                <a:gd name="T27" fmla="*/ 4 h 113"/>
                <a:gd name="T28" fmla="*/ 319 w 451"/>
                <a:gd name="T29" fmla="*/ 10 h 113"/>
                <a:gd name="T30" fmla="*/ 347 w 451"/>
                <a:gd name="T31" fmla="*/ 19 h 113"/>
                <a:gd name="T32" fmla="*/ 373 w 451"/>
                <a:gd name="T33" fmla="*/ 28 h 113"/>
                <a:gd name="T34" fmla="*/ 396 w 451"/>
                <a:gd name="T35" fmla="*/ 39 h 113"/>
                <a:gd name="T36" fmla="*/ 415 w 451"/>
                <a:gd name="T37" fmla="*/ 52 h 113"/>
                <a:gd name="T38" fmla="*/ 430 w 451"/>
                <a:gd name="T39" fmla="*/ 66 h 113"/>
                <a:gd name="T40" fmla="*/ 442 w 451"/>
                <a:gd name="T41" fmla="*/ 81 h 113"/>
                <a:gd name="T42" fmla="*/ 449 w 451"/>
                <a:gd name="T43" fmla="*/ 97 h 113"/>
                <a:gd name="T44" fmla="*/ 451 w 451"/>
                <a:gd name="T45" fmla="*/ 113 h 1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51"/>
                <a:gd name="T70" fmla="*/ 0 h 113"/>
                <a:gd name="T71" fmla="*/ 451 w 451"/>
                <a:gd name="T72" fmla="*/ 113 h 1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51" h="113">
                  <a:moveTo>
                    <a:pt x="0" y="113"/>
                  </a:moveTo>
                  <a:lnTo>
                    <a:pt x="2" y="97"/>
                  </a:lnTo>
                  <a:lnTo>
                    <a:pt x="9" y="81"/>
                  </a:lnTo>
                  <a:lnTo>
                    <a:pt x="21" y="66"/>
                  </a:lnTo>
                  <a:lnTo>
                    <a:pt x="36" y="52"/>
                  </a:lnTo>
                  <a:lnTo>
                    <a:pt x="55" y="39"/>
                  </a:lnTo>
                  <a:lnTo>
                    <a:pt x="78" y="28"/>
                  </a:lnTo>
                  <a:lnTo>
                    <a:pt x="104" y="19"/>
                  </a:lnTo>
                  <a:lnTo>
                    <a:pt x="132" y="10"/>
                  </a:lnTo>
                  <a:lnTo>
                    <a:pt x="162" y="4"/>
                  </a:lnTo>
                  <a:lnTo>
                    <a:pt x="194" y="1"/>
                  </a:lnTo>
                  <a:lnTo>
                    <a:pt x="225" y="0"/>
                  </a:lnTo>
                  <a:lnTo>
                    <a:pt x="257" y="1"/>
                  </a:lnTo>
                  <a:lnTo>
                    <a:pt x="289" y="4"/>
                  </a:lnTo>
                  <a:lnTo>
                    <a:pt x="319" y="10"/>
                  </a:lnTo>
                  <a:lnTo>
                    <a:pt x="347" y="19"/>
                  </a:lnTo>
                  <a:lnTo>
                    <a:pt x="373" y="28"/>
                  </a:lnTo>
                  <a:lnTo>
                    <a:pt x="396" y="39"/>
                  </a:lnTo>
                  <a:lnTo>
                    <a:pt x="415" y="52"/>
                  </a:lnTo>
                  <a:lnTo>
                    <a:pt x="430" y="66"/>
                  </a:lnTo>
                  <a:lnTo>
                    <a:pt x="442" y="81"/>
                  </a:lnTo>
                  <a:lnTo>
                    <a:pt x="449" y="97"/>
                  </a:lnTo>
                  <a:lnTo>
                    <a:pt x="451" y="113"/>
                  </a:lnTo>
                </a:path>
              </a:pathLst>
            </a:custGeom>
            <a:noFill/>
            <a:ln w="1588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3131" name="Freeform 121"/>
            <p:cNvSpPr>
              <a:spLocks/>
            </p:cNvSpPr>
            <p:nvPr/>
          </p:nvSpPr>
          <p:spPr bwMode="auto">
            <a:xfrm>
              <a:off x="1642" y="655"/>
              <a:ext cx="183" cy="28"/>
            </a:xfrm>
            <a:custGeom>
              <a:avLst/>
              <a:gdLst>
                <a:gd name="T0" fmla="*/ 733 w 733"/>
                <a:gd name="T1" fmla="*/ 0 h 112"/>
                <a:gd name="T2" fmla="*/ 619 w 733"/>
                <a:gd name="T3" fmla="*/ 112 h 112"/>
                <a:gd name="T4" fmla="*/ 0 w 733"/>
                <a:gd name="T5" fmla="*/ 112 h 112"/>
                <a:gd name="T6" fmla="*/ 112 w 733"/>
                <a:gd name="T7" fmla="*/ 0 h 112"/>
                <a:gd name="T8" fmla="*/ 733 w 733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3"/>
                <a:gd name="T16" fmla="*/ 0 h 112"/>
                <a:gd name="T17" fmla="*/ 733 w 733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3" h="112">
                  <a:moveTo>
                    <a:pt x="733" y="0"/>
                  </a:moveTo>
                  <a:lnTo>
                    <a:pt x="619" y="112"/>
                  </a:lnTo>
                  <a:lnTo>
                    <a:pt x="0" y="112"/>
                  </a:lnTo>
                  <a:lnTo>
                    <a:pt x="112" y="0"/>
                  </a:lnTo>
                  <a:lnTo>
                    <a:pt x="733" y="0"/>
                  </a:lnTo>
                  <a:close/>
                </a:path>
              </a:pathLst>
            </a:custGeom>
            <a:blipFill dpi="0" rotWithShape="0">
              <a:blip r:embed="rId5" cstate="print"/>
              <a:srcRect/>
              <a:tile tx="0" ty="0" sx="100000" sy="100000" flip="none" algn="tl"/>
            </a:blip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3132" name="Freeform 122"/>
            <p:cNvSpPr>
              <a:spLocks/>
            </p:cNvSpPr>
            <p:nvPr/>
          </p:nvSpPr>
          <p:spPr bwMode="auto">
            <a:xfrm>
              <a:off x="1835" y="757"/>
              <a:ext cx="56" cy="15"/>
            </a:xfrm>
            <a:custGeom>
              <a:avLst/>
              <a:gdLst>
                <a:gd name="T0" fmla="*/ 0 w 225"/>
                <a:gd name="T1" fmla="*/ 28 h 57"/>
                <a:gd name="T2" fmla="*/ 3 w 225"/>
                <a:gd name="T3" fmla="*/ 24 h 57"/>
                <a:gd name="T4" fmla="*/ 8 w 225"/>
                <a:gd name="T5" fmla="*/ 18 h 57"/>
                <a:gd name="T6" fmla="*/ 19 w 225"/>
                <a:gd name="T7" fmla="*/ 13 h 57"/>
                <a:gd name="T8" fmla="*/ 33 w 225"/>
                <a:gd name="T9" fmla="*/ 8 h 57"/>
                <a:gd name="T10" fmla="*/ 50 w 225"/>
                <a:gd name="T11" fmla="*/ 5 h 57"/>
                <a:gd name="T12" fmla="*/ 70 w 225"/>
                <a:gd name="T13" fmla="*/ 2 h 57"/>
                <a:gd name="T14" fmla="*/ 90 w 225"/>
                <a:gd name="T15" fmla="*/ 1 h 57"/>
                <a:gd name="T16" fmla="*/ 112 w 225"/>
                <a:gd name="T17" fmla="*/ 0 h 57"/>
                <a:gd name="T18" fmla="*/ 135 w 225"/>
                <a:gd name="T19" fmla="*/ 1 h 57"/>
                <a:gd name="T20" fmla="*/ 155 w 225"/>
                <a:gd name="T21" fmla="*/ 2 h 57"/>
                <a:gd name="T22" fmla="*/ 175 w 225"/>
                <a:gd name="T23" fmla="*/ 5 h 57"/>
                <a:gd name="T24" fmla="*/ 192 w 225"/>
                <a:gd name="T25" fmla="*/ 8 h 57"/>
                <a:gd name="T26" fmla="*/ 206 w 225"/>
                <a:gd name="T27" fmla="*/ 13 h 57"/>
                <a:gd name="T28" fmla="*/ 216 w 225"/>
                <a:gd name="T29" fmla="*/ 18 h 57"/>
                <a:gd name="T30" fmla="*/ 222 w 225"/>
                <a:gd name="T31" fmla="*/ 24 h 57"/>
                <a:gd name="T32" fmla="*/ 225 w 225"/>
                <a:gd name="T33" fmla="*/ 28 h 57"/>
                <a:gd name="T34" fmla="*/ 222 w 225"/>
                <a:gd name="T35" fmla="*/ 34 h 57"/>
                <a:gd name="T36" fmla="*/ 216 w 225"/>
                <a:gd name="T37" fmla="*/ 39 h 57"/>
                <a:gd name="T38" fmla="*/ 206 w 225"/>
                <a:gd name="T39" fmla="*/ 44 h 57"/>
                <a:gd name="T40" fmla="*/ 192 w 225"/>
                <a:gd name="T41" fmla="*/ 48 h 57"/>
                <a:gd name="T42" fmla="*/ 175 w 225"/>
                <a:gd name="T43" fmla="*/ 52 h 57"/>
                <a:gd name="T44" fmla="*/ 155 w 225"/>
                <a:gd name="T45" fmla="*/ 54 h 57"/>
                <a:gd name="T46" fmla="*/ 135 w 225"/>
                <a:gd name="T47" fmla="*/ 57 h 57"/>
                <a:gd name="T48" fmla="*/ 112 w 225"/>
                <a:gd name="T49" fmla="*/ 57 h 57"/>
                <a:gd name="T50" fmla="*/ 90 w 225"/>
                <a:gd name="T51" fmla="*/ 57 h 57"/>
                <a:gd name="T52" fmla="*/ 70 w 225"/>
                <a:gd name="T53" fmla="*/ 54 h 57"/>
                <a:gd name="T54" fmla="*/ 50 w 225"/>
                <a:gd name="T55" fmla="*/ 52 h 57"/>
                <a:gd name="T56" fmla="*/ 33 w 225"/>
                <a:gd name="T57" fmla="*/ 48 h 57"/>
                <a:gd name="T58" fmla="*/ 19 w 225"/>
                <a:gd name="T59" fmla="*/ 44 h 57"/>
                <a:gd name="T60" fmla="*/ 8 w 225"/>
                <a:gd name="T61" fmla="*/ 39 h 57"/>
                <a:gd name="T62" fmla="*/ 3 w 225"/>
                <a:gd name="T63" fmla="*/ 34 h 57"/>
                <a:gd name="T64" fmla="*/ 0 w 225"/>
                <a:gd name="T65" fmla="*/ 28 h 5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25"/>
                <a:gd name="T100" fmla="*/ 0 h 57"/>
                <a:gd name="T101" fmla="*/ 225 w 225"/>
                <a:gd name="T102" fmla="*/ 57 h 5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25" h="57">
                  <a:moveTo>
                    <a:pt x="0" y="28"/>
                  </a:moveTo>
                  <a:lnTo>
                    <a:pt x="3" y="24"/>
                  </a:lnTo>
                  <a:lnTo>
                    <a:pt x="8" y="18"/>
                  </a:lnTo>
                  <a:lnTo>
                    <a:pt x="19" y="13"/>
                  </a:lnTo>
                  <a:lnTo>
                    <a:pt x="33" y="8"/>
                  </a:lnTo>
                  <a:lnTo>
                    <a:pt x="50" y="5"/>
                  </a:lnTo>
                  <a:lnTo>
                    <a:pt x="70" y="2"/>
                  </a:lnTo>
                  <a:lnTo>
                    <a:pt x="90" y="1"/>
                  </a:lnTo>
                  <a:lnTo>
                    <a:pt x="112" y="0"/>
                  </a:lnTo>
                  <a:lnTo>
                    <a:pt x="135" y="1"/>
                  </a:lnTo>
                  <a:lnTo>
                    <a:pt x="155" y="2"/>
                  </a:lnTo>
                  <a:lnTo>
                    <a:pt x="175" y="5"/>
                  </a:lnTo>
                  <a:lnTo>
                    <a:pt x="192" y="8"/>
                  </a:lnTo>
                  <a:lnTo>
                    <a:pt x="206" y="13"/>
                  </a:lnTo>
                  <a:lnTo>
                    <a:pt x="216" y="18"/>
                  </a:lnTo>
                  <a:lnTo>
                    <a:pt x="222" y="24"/>
                  </a:lnTo>
                  <a:lnTo>
                    <a:pt x="225" y="28"/>
                  </a:lnTo>
                  <a:lnTo>
                    <a:pt x="222" y="34"/>
                  </a:lnTo>
                  <a:lnTo>
                    <a:pt x="216" y="39"/>
                  </a:lnTo>
                  <a:lnTo>
                    <a:pt x="206" y="44"/>
                  </a:lnTo>
                  <a:lnTo>
                    <a:pt x="192" y="48"/>
                  </a:lnTo>
                  <a:lnTo>
                    <a:pt x="175" y="52"/>
                  </a:lnTo>
                  <a:lnTo>
                    <a:pt x="155" y="54"/>
                  </a:lnTo>
                  <a:lnTo>
                    <a:pt x="135" y="57"/>
                  </a:lnTo>
                  <a:lnTo>
                    <a:pt x="112" y="57"/>
                  </a:lnTo>
                  <a:lnTo>
                    <a:pt x="90" y="57"/>
                  </a:lnTo>
                  <a:lnTo>
                    <a:pt x="70" y="54"/>
                  </a:lnTo>
                  <a:lnTo>
                    <a:pt x="50" y="52"/>
                  </a:lnTo>
                  <a:lnTo>
                    <a:pt x="33" y="48"/>
                  </a:lnTo>
                  <a:lnTo>
                    <a:pt x="19" y="44"/>
                  </a:lnTo>
                  <a:lnTo>
                    <a:pt x="8" y="39"/>
                  </a:lnTo>
                  <a:lnTo>
                    <a:pt x="3" y="34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C0C0C0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3089" name="Freeform 123"/>
          <p:cNvSpPr>
            <a:spLocks/>
          </p:cNvSpPr>
          <p:nvPr/>
        </p:nvSpPr>
        <p:spPr bwMode="auto">
          <a:xfrm>
            <a:off x="9255135" y="5857946"/>
            <a:ext cx="912813" cy="276999"/>
          </a:xfrm>
          <a:custGeom>
            <a:avLst/>
            <a:gdLst>
              <a:gd name="T0" fmla="*/ 184 w 1152"/>
              <a:gd name="T1" fmla="*/ 803 h 1019"/>
              <a:gd name="T2" fmla="*/ 223 w 1152"/>
              <a:gd name="T3" fmla="*/ 886 h 1019"/>
              <a:gd name="T4" fmla="*/ 270 w 1152"/>
              <a:gd name="T5" fmla="*/ 952 h 1019"/>
              <a:gd name="T6" fmla="*/ 324 w 1152"/>
              <a:gd name="T7" fmla="*/ 996 h 1019"/>
              <a:gd name="T8" fmla="*/ 383 w 1152"/>
              <a:gd name="T9" fmla="*/ 1017 h 1019"/>
              <a:gd name="T10" fmla="*/ 441 w 1152"/>
              <a:gd name="T11" fmla="*/ 1015 h 1019"/>
              <a:gd name="T12" fmla="*/ 499 w 1152"/>
              <a:gd name="T13" fmla="*/ 988 h 1019"/>
              <a:gd name="T14" fmla="*/ 551 w 1152"/>
              <a:gd name="T15" fmla="*/ 940 h 1019"/>
              <a:gd name="T16" fmla="*/ 599 w 1152"/>
              <a:gd name="T17" fmla="*/ 940 h 1019"/>
              <a:gd name="T18" fmla="*/ 651 w 1152"/>
              <a:gd name="T19" fmla="*/ 988 h 1019"/>
              <a:gd name="T20" fmla="*/ 710 w 1152"/>
              <a:gd name="T21" fmla="*/ 1015 h 1019"/>
              <a:gd name="T22" fmla="*/ 768 w 1152"/>
              <a:gd name="T23" fmla="*/ 1017 h 1019"/>
              <a:gd name="T24" fmla="*/ 826 w 1152"/>
              <a:gd name="T25" fmla="*/ 996 h 1019"/>
              <a:gd name="T26" fmla="*/ 880 w 1152"/>
              <a:gd name="T27" fmla="*/ 952 h 1019"/>
              <a:gd name="T28" fmla="*/ 928 w 1152"/>
              <a:gd name="T29" fmla="*/ 886 h 1019"/>
              <a:gd name="T30" fmla="*/ 966 w 1152"/>
              <a:gd name="T31" fmla="*/ 803 h 1019"/>
              <a:gd name="T32" fmla="*/ 1001 w 1152"/>
              <a:gd name="T33" fmla="*/ 764 h 1019"/>
              <a:gd name="T34" fmla="*/ 1043 w 1152"/>
              <a:gd name="T35" fmla="*/ 758 h 1019"/>
              <a:gd name="T36" fmla="*/ 1081 w 1152"/>
              <a:gd name="T37" fmla="*/ 733 h 1019"/>
              <a:gd name="T38" fmla="*/ 1114 w 1152"/>
              <a:gd name="T39" fmla="*/ 685 h 1019"/>
              <a:gd name="T40" fmla="*/ 1137 w 1152"/>
              <a:gd name="T41" fmla="*/ 622 h 1019"/>
              <a:gd name="T42" fmla="*/ 1149 w 1152"/>
              <a:gd name="T43" fmla="*/ 548 h 1019"/>
              <a:gd name="T44" fmla="*/ 1149 w 1152"/>
              <a:gd name="T45" fmla="*/ 471 h 1019"/>
              <a:gd name="T46" fmla="*/ 1137 w 1152"/>
              <a:gd name="T47" fmla="*/ 396 h 1019"/>
              <a:gd name="T48" fmla="*/ 1114 w 1152"/>
              <a:gd name="T49" fmla="*/ 333 h 1019"/>
              <a:gd name="T50" fmla="*/ 1081 w 1152"/>
              <a:gd name="T51" fmla="*/ 286 h 1019"/>
              <a:gd name="T52" fmla="*/ 1043 w 1152"/>
              <a:gd name="T53" fmla="*/ 260 h 1019"/>
              <a:gd name="T54" fmla="*/ 1001 w 1152"/>
              <a:gd name="T55" fmla="*/ 255 h 1019"/>
              <a:gd name="T56" fmla="*/ 966 w 1152"/>
              <a:gd name="T57" fmla="*/ 216 h 1019"/>
              <a:gd name="T58" fmla="*/ 928 w 1152"/>
              <a:gd name="T59" fmla="*/ 133 h 1019"/>
              <a:gd name="T60" fmla="*/ 880 w 1152"/>
              <a:gd name="T61" fmla="*/ 67 h 1019"/>
              <a:gd name="T62" fmla="*/ 826 w 1152"/>
              <a:gd name="T63" fmla="*/ 22 h 1019"/>
              <a:gd name="T64" fmla="*/ 768 w 1152"/>
              <a:gd name="T65" fmla="*/ 2 h 1019"/>
              <a:gd name="T66" fmla="*/ 710 w 1152"/>
              <a:gd name="T67" fmla="*/ 4 h 1019"/>
              <a:gd name="T68" fmla="*/ 651 w 1152"/>
              <a:gd name="T69" fmla="*/ 31 h 1019"/>
              <a:gd name="T70" fmla="*/ 599 w 1152"/>
              <a:gd name="T71" fmla="*/ 78 h 1019"/>
              <a:gd name="T72" fmla="*/ 551 w 1152"/>
              <a:gd name="T73" fmla="*/ 78 h 1019"/>
              <a:gd name="T74" fmla="*/ 499 w 1152"/>
              <a:gd name="T75" fmla="*/ 31 h 1019"/>
              <a:gd name="T76" fmla="*/ 441 w 1152"/>
              <a:gd name="T77" fmla="*/ 4 h 1019"/>
              <a:gd name="T78" fmla="*/ 383 w 1152"/>
              <a:gd name="T79" fmla="*/ 2 h 1019"/>
              <a:gd name="T80" fmla="*/ 324 w 1152"/>
              <a:gd name="T81" fmla="*/ 22 h 1019"/>
              <a:gd name="T82" fmla="*/ 270 w 1152"/>
              <a:gd name="T83" fmla="*/ 67 h 1019"/>
              <a:gd name="T84" fmla="*/ 223 w 1152"/>
              <a:gd name="T85" fmla="*/ 133 h 1019"/>
              <a:gd name="T86" fmla="*/ 184 w 1152"/>
              <a:gd name="T87" fmla="*/ 216 h 1019"/>
              <a:gd name="T88" fmla="*/ 149 w 1152"/>
              <a:gd name="T89" fmla="*/ 255 h 1019"/>
              <a:gd name="T90" fmla="*/ 108 w 1152"/>
              <a:gd name="T91" fmla="*/ 260 h 1019"/>
              <a:gd name="T92" fmla="*/ 69 w 1152"/>
              <a:gd name="T93" fmla="*/ 286 h 1019"/>
              <a:gd name="T94" fmla="*/ 37 w 1152"/>
              <a:gd name="T95" fmla="*/ 333 h 1019"/>
              <a:gd name="T96" fmla="*/ 14 w 1152"/>
              <a:gd name="T97" fmla="*/ 396 h 1019"/>
              <a:gd name="T98" fmla="*/ 2 w 1152"/>
              <a:gd name="T99" fmla="*/ 471 h 1019"/>
              <a:gd name="T100" fmla="*/ 2 w 1152"/>
              <a:gd name="T101" fmla="*/ 548 h 1019"/>
              <a:gd name="T102" fmla="*/ 14 w 1152"/>
              <a:gd name="T103" fmla="*/ 622 h 1019"/>
              <a:gd name="T104" fmla="*/ 37 w 1152"/>
              <a:gd name="T105" fmla="*/ 685 h 1019"/>
              <a:gd name="T106" fmla="*/ 69 w 1152"/>
              <a:gd name="T107" fmla="*/ 733 h 1019"/>
              <a:gd name="T108" fmla="*/ 108 w 1152"/>
              <a:gd name="T109" fmla="*/ 758 h 1019"/>
              <a:gd name="T110" fmla="*/ 149 w 1152"/>
              <a:gd name="T111" fmla="*/ 764 h 10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52"/>
              <a:gd name="T169" fmla="*/ 0 h 1019"/>
              <a:gd name="T170" fmla="*/ 1152 w 1152"/>
              <a:gd name="T171" fmla="*/ 1019 h 1019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52" h="1019">
                <a:moveTo>
                  <a:pt x="169" y="757"/>
                </a:moveTo>
                <a:lnTo>
                  <a:pt x="184" y="803"/>
                </a:lnTo>
                <a:lnTo>
                  <a:pt x="203" y="847"/>
                </a:lnTo>
                <a:lnTo>
                  <a:pt x="223" y="886"/>
                </a:lnTo>
                <a:lnTo>
                  <a:pt x="246" y="922"/>
                </a:lnTo>
                <a:lnTo>
                  <a:pt x="270" y="952"/>
                </a:lnTo>
                <a:lnTo>
                  <a:pt x="297" y="976"/>
                </a:lnTo>
                <a:lnTo>
                  <a:pt x="324" y="996"/>
                </a:lnTo>
                <a:lnTo>
                  <a:pt x="353" y="1010"/>
                </a:lnTo>
                <a:lnTo>
                  <a:pt x="383" y="1017"/>
                </a:lnTo>
                <a:lnTo>
                  <a:pt x="412" y="1019"/>
                </a:lnTo>
                <a:lnTo>
                  <a:pt x="441" y="1015"/>
                </a:lnTo>
                <a:lnTo>
                  <a:pt x="470" y="1005"/>
                </a:lnTo>
                <a:lnTo>
                  <a:pt x="499" y="988"/>
                </a:lnTo>
                <a:lnTo>
                  <a:pt x="525" y="968"/>
                </a:lnTo>
                <a:lnTo>
                  <a:pt x="551" y="940"/>
                </a:lnTo>
                <a:lnTo>
                  <a:pt x="576" y="908"/>
                </a:lnTo>
                <a:lnTo>
                  <a:pt x="599" y="940"/>
                </a:lnTo>
                <a:lnTo>
                  <a:pt x="625" y="968"/>
                </a:lnTo>
                <a:lnTo>
                  <a:pt x="651" y="988"/>
                </a:lnTo>
                <a:lnTo>
                  <a:pt x="680" y="1005"/>
                </a:lnTo>
                <a:lnTo>
                  <a:pt x="710" y="1015"/>
                </a:lnTo>
                <a:lnTo>
                  <a:pt x="739" y="1019"/>
                </a:lnTo>
                <a:lnTo>
                  <a:pt x="768" y="1017"/>
                </a:lnTo>
                <a:lnTo>
                  <a:pt x="797" y="1010"/>
                </a:lnTo>
                <a:lnTo>
                  <a:pt x="826" y="996"/>
                </a:lnTo>
                <a:lnTo>
                  <a:pt x="854" y="976"/>
                </a:lnTo>
                <a:lnTo>
                  <a:pt x="880" y="952"/>
                </a:lnTo>
                <a:lnTo>
                  <a:pt x="905" y="922"/>
                </a:lnTo>
                <a:lnTo>
                  <a:pt x="928" y="886"/>
                </a:lnTo>
                <a:lnTo>
                  <a:pt x="948" y="847"/>
                </a:lnTo>
                <a:lnTo>
                  <a:pt x="966" y="803"/>
                </a:lnTo>
                <a:lnTo>
                  <a:pt x="982" y="757"/>
                </a:lnTo>
                <a:lnTo>
                  <a:pt x="1001" y="764"/>
                </a:lnTo>
                <a:lnTo>
                  <a:pt x="1023" y="764"/>
                </a:lnTo>
                <a:lnTo>
                  <a:pt x="1043" y="758"/>
                </a:lnTo>
                <a:lnTo>
                  <a:pt x="1063" y="748"/>
                </a:lnTo>
                <a:lnTo>
                  <a:pt x="1081" y="733"/>
                </a:lnTo>
                <a:lnTo>
                  <a:pt x="1098" y="711"/>
                </a:lnTo>
                <a:lnTo>
                  <a:pt x="1114" y="685"/>
                </a:lnTo>
                <a:lnTo>
                  <a:pt x="1127" y="655"/>
                </a:lnTo>
                <a:lnTo>
                  <a:pt x="1137" y="622"/>
                </a:lnTo>
                <a:lnTo>
                  <a:pt x="1144" y="585"/>
                </a:lnTo>
                <a:lnTo>
                  <a:pt x="1149" y="548"/>
                </a:lnTo>
                <a:lnTo>
                  <a:pt x="1152" y="510"/>
                </a:lnTo>
                <a:lnTo>
                  <a:pt x="1149" y="471"/>
                </a:lnTo>
                <a:lnTo>
                  <a:pt x="1144" y="434"/>
                </a:lnTo>
                <a:lnTo>
                  <a:pt x="1137" y="396"/>
                </a:lnTo>
                <a:lnTo>
                  <a:pt x="1127" y="364"/>
                </a:lnTo>
                <a:lnTo>
                  <a:pt x="1114" y="333"/>
                </a:lnTo>
                <a:lnTo>
                  <a:pt x="1098" y="308"/>
                </a:lnTo>
                <a:lnTo>
                  <a:pt x="1081" y="286"/>
                </a:lnTo>
                <a:lnTo>
                  <a:pt x="1063" y="271"/>
                </a:lnTo>
                <a:lnTo>
                  <a:pt x="1043" y="260"/>
                </a:lnTo>
                <a:lnTo>
                  <a:pt x="1023" y="255"/>
                </a:lnTo>
                <a:lnTo>
                  <a:pt x="1001" y="255"/>
                </a:lnTo>
                <a:lnTo>
                  <a:pt x="982" y="262"/>
                </a:lnTo>
                <a:lnTo>
                  <a:pt x="966" y="216"/>
                </a:lnTo>
                <a:lnTo>
                  <a:pt x="948" y="172"/>
                </a:lnTo>
                <a:lnTo>
                  <a:pt x="928" y="133"/>
                </a:lnTo>
                <a:lnTo>
                  <a:pt x="905" y="97"/>
                </a:lnTo>
                <a:lnTo>
                  <a:pt x="880" y="67"/>
                </a:lnTo>
                <a:lnTo>
                  <a:pt x="854" y="43"/>
                </a:lnTo>
                <a:lnTo>
                  <a:pt x="826" y="22"/>
                </a:lnTo>
                <a:lnTo>
                  <a:pt x="797" y="9"/>
                </a:lnTo>
                <a:lnTo>
                  <a:pt x="768" y="2"/>
                </a:lnTo>
                <a:lnTo>
                  <a:pt x="739" y="0"/>
                </a:lnTo>
                <a:lnTo>
                  <a:pt x="710" y="4"/>
                </a:lnTo>
                <a:lnTo>
                  <a:pt x="680" y="14"/>
                </a:lnTo>
                <a:lnTo>
                  <a:pt x="651" y="31"/>
                </a:lnTo>
                <a:lnTo>
                  <a:pt x="625" y="51"/>
                </a:lnTo>
                <a:lnTo>
                  <a:pt x="599" y="78"/>
                </a:lnTo>
                <a:lnTo>
                  <a:pt x="576" y="111"/>
                </a:lnTo>
                <a:lnTo>
                  <a:pt x="551" y="78"/>
                </a:lnTo>
                <a:lnTo>
                  <a:pt x="525" y="51"/>
                </a:lnTo>
                <a:lnTo>
                  <a:pt x="499" y="31"/>
                </a:lnTo>
                <a:lnTo>
                  <a:pt x="470" y="14"/>
                </a:lnTo>
                <a:lnTo>
                  <a:pt x="441" y="4"/>
                </a:lnTo>
                <a:lnTo>
                  <a:pt x="412" y="0"/>
                </a:lnTo>
                <a:lnTo>
                  <a:pt x="383" y="2"/>
                </a:lnTo>
                <a:lnTo>
                  <a:pt x="353" y="9"/>
                </a:lnTo>
                <a:lnTo>
                  <a:pt x="324" y="22"/>
                </a:lnTo>
                <a:lnTo>
                  <a:pt x="297" y="43"/>
                </a:lnTo>
                <a:lnTo>
                  <a:pt x="270" y="67"/>
                </a:lnTo>
                <a:lnTo>
                  <a:pt x="246" y="97"/>
                </a:lnTo>
                <a:lnTo>
                  <a:pt x="223" y="133"/>
                </a:lnTo>
                <a:lnTo>
                  <a:pt x="203" y="172"/>
                </a:lnTo>
                <a:lnTo>
                  <a:pt x="184" y="216"/>
                </a:lnTo>
                <a:lnTo>
                  <a:pt x="169" y="262"/>
                </a:lnTo>
                <a:lnTo>
                  <a:pt x="149" y="255"/>
                </a:lnTo>
                <a:lnTo>
                  <a:pt x="128" y="255"/>
                </a:lnTo>
                <a:lnTo>
                  <a:pt x="108" y="260"/>
                </a:lnTo>
                <a:lnTo>
                  <a:pt x="88" y="271"/>
                </a:lnTo>
                <a:lnTo>
                  <a:pt x="69" y="286"/>
                </a:lnTo>
                <a:lnTo>
                  <a:pt x="52" y="308"/>
                </a:lnTo>
                <a:lnTo>
                  <a:pt x="37" y="333"/>
                </a:lnTo>
                <a:lnTo>
                  <a:pt x="23" y="364"/>
                </a:lnTo>
                <a:lnTo>
                  <a:pt x="14" y="396"/>
                </a:lnTo>
                <a:lnTo>
                  <a:pt x="6" y="434"/>
                </a:lnTo>
                <a:lnTo>
                  <a:pt x="2" y="471"/>
                </a:lnTo>
                <a:lnTo>
                  <a:pt x="0" y="510"/>
                </a:lnTo>
                <a:lnTo>
                  <a:pt x="2" y="548"/>
                </a:lnTo>
                <a:lnTo>
                  <a:pt x="6" y="585"/>
                </a:lnTo>
                <a:lnTo>
                  <a:pt x="14" y="622"/>
                </a:lnTo>
                <a:lnTo>
                  <a:pt x="23" y="655"/>
                </a:lnTo>
                <a:lnTo>
                  <a:pt x="37" y="685"/>
                </a:lnTo>
                <a:lnTo>
                  <a:pt x="52" y="711"/>
                </a:lnTo>
                <a:lnTo>
                  <a:pt x="69" y="733"/>
                </a:lnTo>
                <a:lnTo>
                  <a:pt x="88" y="748"/>
                </a:lnTo>
                <a:lnTo>
                  <a:pt x="108" y="758"/>
                </a:lnTo>
                <a:lnTo>
                  <a:pt x="128" y="764"/>
                </a:lnTo>
                <a:lnTo>
                  <a:pt x="149" y="764"/>
                </a:lnTo>
                <a:lnTo>
                  <a:pt x="169" y="757"/>
                </a:lnTo>
                <a:close/>
              </a:path>
            </a:pathLst>
          </a:custGeom>
          <a:solidFill>
            <a:srgbClr val="FFFFFF"/>
          </a:solidFill>
          <a:ln w="7938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es-PE"/>
          </a:p>
        </p:txBody>
      </p:sp>
      <p:grpSp>
        <p:nvGrpSpPr>
          <p:cNvPr id="3090" name="Group 124"/>
          <p:cNvGrpSpPr>
            <a:grpSpLocks/>
          </p:cNvGrpSpPr>
          <p:nvPr/>
        </p:nvGrpSpPr>
        <p:grpSpPr bwMode="auto">
          <a:xfrm>
            <a:off x="9469443" y="6000824"/>
            <a:ext cx="444500" cy="277057"/>
            <a:chOff x="5041" y="1860"/>
            <a:chExt cx="280" cy="184"/>
          </a:xfrm>
        </p:grpSpPr>
        <p:sp>
          <p:nvSpPr>
            <p:cNvPr id="3118" name="Rectangle 125"/>
            <p:cNvSpPr>
              <a:spLocks noChangeArrowheads="1"/>
            </p:cNvSpPr>
            <p:nvPr/>
          </p:nvSpPr>
          <p:spPr bwMode="auto">
            <a:xfrm>
              <a:off x="5168" y="1954"/>
              <a:ext cx="130" cy="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s-ES" sz="700" i="1">
                  <a:solidFill>
                    <a:srgbClr val="000000"/>
                  </a:solidFill>
                  <a:latin typeface="Photina Casual Black" pitchFamily="18" charset="0"/>
                </a:rPr>
                <a:t>Cloud</a:t>
              </a:r>
              <a:endParaRPr lang="es-ES" sz="2400" i="1">
                <a:latin typeface="Photina Casual Black" pitchFamily="18" charset="0"/>
              </a:endParaRPr>
            </a:p>
          </p:txBody>
        </p:sp>
        <p:sp>
          <p:nvSpPr>
            <p:cNvPr id="3119" name="Freeform 126"/>
            <p:cNvSpPr>
              <a:spLocks noEditPoints="1"/>
            </p:cNvSpPr>
            <p:nvPr/>
          </p:nvSpPr>
          <p:spPr bwMode="auto">
            <a:xfrm>
              <a:off x="5321" y="1860"/>
              <a:ext cx="0" cy="184"/>
            </a:xfrm>
            <a:custGeom>
              <a:avLst/>
              <a:gdLst>
                <a:gd name="T0" fmla="*/ 104 w 185"/>
                <a:gd name="T1" fmla="*/ 452 h 466"/>
                <a:gd name="T2" fmla="*/ 119 w 185"/>
                <a:gd name="T3" fmla="*/ 466 h 466"/>
                <a:gd name="T4" fmla="*/ 139 w 185"/>
                <a:gd name="T5" fmla="*/ 461 h 466"/>
                <a:gd name="T6" fmla="*/ 147 w 185"/>
                <a:gd name="T7" fmla="*/ 441 h 466"/>
                <a:gd name="T8" fmla="*/ 147 w 185"/>
                <a:gd name="T9" fmla="*/ 138 h 466"/>
                <a:gd name="T10" fmla="*/ 152 w 185"/>
                <a:gd name="T11" fmla="*/ 133 h 466"/>
                <a:gd name="T12" fmla="*/ 156 w 185"/>
                <a:gd name="T13" fmla="*/ 138 h 466"/>
                <a:gd name="T14" fmla="*/ 159 w 185"/>
                <a:gd name="T15" fmla="*/ 271 h 466"/>
                <a:gd name="T16" fmla="*/ 172 w 185"/>
                <a:gd name="T17" fmla="*/ 277 h 466"/>
                <a:gd name="T18" fmla="*/ 182 w 185"/>
                <a:gd name="T19" fmla="*/ 271 h 466"/>
                <a:gd name="T20" fmla="*/ 185 w 185"/>
                <a:gd name="T21" fmla="*/ 114 h 466"/>
                <a:gd name="T22" fmla="*/ 178 w 185"/>
                <a:gd name="T23" fmla="*/ 102 h 466"/>
                <a:gd name="T24" fmla="*/ 13 w 185"/>
                <a:gd name="T25" fmla="*/ 99 h 466"/>
                <a:gd name="T26" fmla="*/ 1 w 185"/>
                <a:gd name="T27" fmla="*/ 107 h 466"/>
                <a:gd name="T28" fmla="*/ 0 w 185"/>
                <a:gd name="T29" fmla="*/ 262 h 466"/>
                <a:gd name="T30" fmla="*/ 6 w 185"/>
                <a:gd name="T31" fmla="*/ 276 h 466"/>
                <a:gd name="T32" fmla="*/ 19 w 185"/>
                <a:gd name="T33" fmla="*/ 276 h 466"/>
                <a:gd name="T34" fmla="*/ 27 w 185"/>
                <a:gd name="T35" fmla="*/ 262 h 466"/>
                <a:gd name="T36" fmla="*/ 29 w 185"/>
                <a:gd name="T37" fmla="*/ 135 h 466"/>
                <a:gd name="T38" fmla="*/ 35 w 185"/>
                <a:gd name="T39" fmla="*/ 135 h 466"/>
                <a:gd name="T40" fmla="*/ 36 w 185"/>
                <a:gd name="T41" fmla="*/ 272 h 466"/>
                <a:gd name="T42" fmla="*/ 38 w 185"/>
                <a:gd name="T43" fmla="*/ 452 h 466"/>
                <a:gd name="T44" fmla="*/ 55 w 185"/>
                <a:gd name="T45" fmla="*/ 466 h 466"/>
                <a:gd name="T46" fmla="*/ 75 w 185"/>
                <a:gd name="T47" fmla="*/ 461 h 466"/>
                <a:gd name="T48" fmla="*/ 82 w 185"/>
                <a:gd name="T49" fmla="*/ 441 h 466"/>
                <a:gd name="T50" fmla="*/ 86 w 185"/>
                <a:gd name="T51" fmla="*/ 276 h 466"/>
                <a:gd name="T52" fmla="*/ 98 w 185"/>
                <a:gd name="T53" fmla="*/ 276 h 466"/>
                <a:gd name="T54" fmla="*/ 101 w 185"/>
                <a:gd name="T55" fmla="*/ 441 h 466"/>
                <a:gd name="T56" fmla="*/ 53 w 185"/>
                <a:gd name="T57" fmla="*/ 29 h 466"/>
                <a:gd name="T58" fmla="*/ 72 w 185"/>
                <a:gd name="T59" fmla="*/ 5 h 466"/>
                <a:gd name="T60" fmla="*/ 99 w 185"/>
                <a:gd name="T61" fmla="*/ 0 h 466"/>
                <a:gd name="T62" fmla="*/ 124 w 185"/>
                <a:gd name="T63" fmla="*/ 16 h 466"/>
                <a:gd name="T64" fmla="*/ 133 w 185"/>
                <a:gd name="T65" fmla="*/ 44 h 466"/>
                <a:gd name="T66" fmla="*/ 124 w 185"/>
                <a:gd name="T67" fmla="*/ 73 h 466"/>
                <a:gd name="T68" fmla="*/ 99 w 185"/>
                <a:gd name="T69" fmla="*/ 87 h 466"/>
                <a:gd name="T70" fmla="*/ 72 w 185"/>
                <a:gd name="T71" fmla="*/ 82 h 466"/>
                <a:gd name="T72" fmla="*/ 53 w 185"/>
                <a:gd name="T73" fmla="*/ 60 h 4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5"/>
                <a:gd name="T112" fmla="*/ 0 h 466"/>
                <a:gd name="T113" fmla="*/ 185 w 185"/>
                <a:gd name="T114" fmla="*/ 466 h 4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5" h="466">
                  <a:moveTo>
                    <a:pt x="101" y="441"/>
                  </a:moveTo>
                  <a:lnTo>
                    <a:pt x="104" y="452"/>
                  </a:lnTo>
                  <a:lnTo>
                    <a:pt x="110" y="461"/>
                  </a:lnTo>
                  <a:lnTo>
                    <a:pt x="119" y="466"/>
                  </a:lnTo>
                  <a:lnTo>
                    <a:pt x="130" y="466"/>
                  </a:lnTo>
                  <a:lnTo>
                    <a:pt x="139" y="461"/>
                  </a:lnTo>
                  <a:lnTo>
                    <a:pt x="145" y="452"/>
                  </a:lnTo>
                  <a:lnTo>
                    <a:pt x="147" y="441"/>
                  </a:lnTo>
                  <a:lnTo>
                    <a:pt x="147" y="272"/>
                  </a:lnTo>
                  <a:lnTo>
                    <a:pt x="147" y="138"/>
                  </a:lnTo>
                  <a:lnTo>
                    <a:pt x="148" y="135"/>
                  </a:lnTo>
                  <a:lnTo>
                    <a:pt x="152" y="133"/>
                  </a:lnTo>
                  <a:lnTo>
                    <a:pt x="156" y="135"/>
                  </a:lnTo>
                  <a:lnTo>
                    <a:pt x="156" y="138"/>
                  </a:lnTo>
                  <a:lnTo>
                    <a:pt x="156" y="262"/>
                  </a:lnTo>
                  <a:lnTo>
                    <a:pt x="159" y="271"/>
                  </a:lnTo>
                  <a:lnTo>
                    <a:pt x="164" y="276"/>
                  </a:lnTo>
                  <a:lnTo>
                    <a:pt x="172" y="277"/>
                  </a:lnTo>
                  <a:lnTo>
                    <a:pt x="178" y="276"/>
                  </a:lnTo>
                  <a:lnTo>
                    <a:pt x="182" y="271"/>
                  </a:lnTo>
                  <a:lnTo>
                    <a:pt x="185" y="262"/>
                  </a:lnTo>
                  <a:lnTo>
                    <a:pt x="185" y="114"/>
                  </a:lnTo>
                  <a:lnTo>
                    <a:pt x="182" y="107"/>
                  </a:lnTo>
                  <a:lnTo>
                    <a:pt x="178" y="102"/>
                  </a:lnTo>
                  <a:lnTo>
                    <a:pt x="172" y="99"/>
                  </a:lnTo>
                  <a:lnTo>
                    <a:pt x="13" y="99"/>
                  </a:lnTo>
                  <a:lnTo>
                    <a:pt x="6" y="102"/>
                  </a:lnTo>
                  <a:lnTo>
                    <a:pt x="1" y="107"/>
                  </a:lnTo>
                  <a:lnTo>
                    <a:pt x="0" y="114"/>
                  </a:lnTo>
                  <a:lnTo>
                    <a:pt x="0" y="262"/>
                  </a:lnTo>
                  <a:lnTo>
                    <a:pt x="1" y="271"/>
                  </a:lnTo>
                  <a:lnTo>
                    <a:pt x="6" y="276"/>
                  </a:lnTo>
                  <a:lnTo>
                    <a:pt x="13" y="277"/>
                  </a:lnTo>
                  <a:lnTo>
                    <a:pt x="19" y="276"/>
                  </a:lnTo>
                  <a:lnTo>
                    <a:pt x="26" y="271"/>
                  </a:lnTo>
                  <a:lnTo>
                    <a:pt x="27" y="262"/>
                  </a:lnTo>
                  <a:lnTo>
                    <a:pt x="27" y="138"/>
                  </a:lnTo>
                  <a:lnTo>
                    <a:pt x="29" y="135"/>
                  </a:lnTo>
                  <a:lnTo>
                    <a:pt x="32" y="133"/>
                  </a:lnTo>
                  <a:lnTo>
                    <a:pt x="35" y="135"/>
                  </a:lnTo>
                  <a:lnTo>
                    <a:pt x="36" y="138"/>
                  </a:lnTo>
                  <a:lnTo>
                    <a:pt x="36" y="272"/>
                  </a:lnTo>
                  <a:lnTo>
                    <a:pt x="36" y="441"/>
                  </a:lnTo>
                  <a:lnTo>
                    <a:pt x="38" y="452"/>
                  </a:lnTo>
                  <a:lnTo>
                    <a:pt x="46" y="461"/>
                  </a:lnTo>
                  <a:lnTo>
                    <a:pt x="55" y="466"/>
                  </a:lnTo>
                  <a:lnTo>
                    <a:pt x="64" y="466"/>
                  </a:lnTo>
                  <a:lnTo>
                    <a:pt x="75" y="461"/>
                  </a:lnTo>
                  <a:lnTo>
                    <a:pt x="81" y="452"/>
                  </a:lnTo>
                  <a:lnTo>
                    <a:pt x="82" y="441"/>
                  </a:lnTo>
                  <a:lnTo>
                    <a:pt x="82" y="282"/>
                  </a:lnTo>
                  <a:lnTo>
                    <a:pt x="86" y="276"/>
                  </a:lnTo>
                  <a:lnTo>
                    <a:pt x="92" y="272"/>
                  </a:lnTo>
                  <a:lnTo>
                    <a:pt x="98" y="276"/>
                  </a:lnTo>
                  <a:lnTo>
                    <a:pt x="101" y="282"/>
                  </a:lnTo>
                  <a:lnTo>
                    <a:pt x="101" y="441"/>
                  </a:lnTo>
                  <a:close/>
                  <a:moveTo>
                    <a:pt x="50" y="44"/>
                  </a:moveTo>
                  <a:lnTo>
                    <a:pt x="53" y="29"/>
                  </a:lnTo>
                  <a:lnTo>
                    <a:pt x="61" y="16"/>
                  </a:lnTo>
                  <a:lnTo>
                    <a:pt x="72" y="5"/>
                  </a:lnTo>
                  <a:lnTo>
                    <a:pt x="86" y="0"/>
                  </a:lnTo>
                  <a:lnTo>
                    <a:pt x="99" y="0"/>
                  </a:lnTo>
                  <a:lnTo>
                    <a:pt x="113" y="5"/>
                  </a:lnTo>
                  <a:lnTo>
                    <a:pt x="124" y="16"/>
                  </a:lnTo>
                  <a:lnTo>
                    <a:pt x="130" y="29"/>
                  </a:lnTo>
                  <a:lnTo>
                    <a:pt x="133" y="44"/>
                  </a:lnTo>
                  <a:lnTo>
                    <a:pt x="130" y="60"/>
                  </a:lnTo>
                  <a:lnTo>
                    <a:pt x="124" y="73"/>
                  </a:lnTo>
                  <a:lnTo>
                    <a:pt x="113" y="82"/>
                  </a:lnTo>
                  <a:lnTo>
                    <a:pt x="99" y="87"/>
                  </a:lnTo>
                  <a:lnTo>
                    <a:pt x="86" y="87"/>
                  </a:lnTo>
                  <a:lnTo>
                    <a:pt x="72" y="82"/>
                  </a:lnTo>
                  <a:lnTo>
                    <a:pt x="61" y="73"/>
                  </a:lnTo>
                  <a:lnTo>
                    <a:pt x="53" y="60"/>
                  </a:lnTo>
                  <a:lnTo>
                    <a:pt x="50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s-PE"/>
            </a:p>
          </p:txBody>
        </p:sp>
        <p:sp>
          <p:nvSpPr>
            <p:cNvPr id="3120" name="Freeform 127"/>
            <p:cNvSpPr>
              <a:spLocks noEditPoints="1"/>
            </p:cNvSpPr>
            <p:nvPr/>
          </p:nvSpPr>
          <p:spPr bwMode="auto">
            <a:xfrm>
              <a:off x="5227" y="1860"/>
              <a:ext cx="0" cy="184"/>
            </a:xfrm>
            <a:custGeom>
              <a:avLst/>
              <a:gdLst>
                <a:gd name="T0" fmla="*/ 105 w 186"/>
                <a:gd name="T1" fmla="*/ 452 h 466"/>
                <a:gd name="T2" fmla="*/ 121 w 186"/>
                <a:gd name="T3" fmla="*/ 466 h 466"/>
                <a:gd name="T4" fmla="*/ 140 w 186"/>
                <a:gd name="T5" fmla="*/ 461 h 466"/>
                <a:gd name="T6" fmla="*/ 149 w 186"/>
                <a:gd name="T7" fmla="*/ 441 h 466"/>
                <a:gd name="T8" fmla="*/ 149 w 186"/>
                <a:gd name="T9" fmla="*/ 138 h 466"/>
                <a:gd name="T10" fmla="*/ 154 w 186"/>
                <a:gd name="T11" fmla="*/ 133 h 466"/>
                <a:gd name="T12" fmla="*/ 158 w 186"/>
                <a:gd name="T13" fmla="*/ 138 h 466"/>
                <a:gd name="T14" fmla="*/ 160 w 186"/>
                <a:gd name="T15" fmla="*/ 271 h 466"/>
                <a:gd name="T16" fmla="*/ 172 w 186"/>
                <a:gd name="T17" fmla="*/ 277 h 466"/>
                <a:gd name="T18" fmla="*/ 184 w 186"/>
                <a:gd name="T19" fmla="*/ 271 h 466"/>
                <a:gd name="T20" fmla="*/ 186 w 186"/>
                <a:gd name="T21" fmla="*/ 114 h 466"/>
                <a:gd name="T22" fmla="*/ 180 w 186"/>
                <a:gd name="T23" fmla="*/ 102 h 466"/>
                <a:gd name="T24" fmla="*/ 16 w 186"/>
                <a:gd name="T25" fmla="*/ 99 h 466"/>
                <a:gd name="T26" fmla="*/ 3 w 186"/>
                <a:gd name="T27" fmla="*/ 107 h 466"/>
                <a:gd name="T28" fmla="*/ 0 w 186"/>
                <a:gd name="T29" fmla="*/ 262 h 466"/>
                <a:gd name="T30" fmla="*/ 8 w 186"/>
                <a:gd name="T31" fmla="*/ 276 h 466"/>
                <a:gd name="T32" fmla="*/ 22 w 186"/>
                <a:gd name="T33" fmla="*/ 276 h 466"/>
                <a:gd name="T34" fmla="*/ 29 w 186"/>
                <a:gd name="T35" fmla="*/ 262 h 466"/>
                <a:gd name="T36" fmla="*/ 29 w 186"/>
                <a:gd name="T37" fmla="*/ 135 h 466"/>
                <a:gd name="T38" fmla="*/ 37 w 186"/>
                <a:gd name="T39" fmla="*/ 135 h 466"/>
                <a:gd name="T40" fmla="*/ 39 w 186"/>
                <a:gd name="T41" fmla="*/ 272 h 466"/>
                <a:gd name="T42" fmla="*/ 40 w 186"/>
                <a:gd name="T43" fmla="*/ 452 h 466"/>
                <a:gd name="T44" fmla="*/ 55 w 186"/>
                <a:gd name="T45" fmla="*/ 466 h 466"/>
                <a:gd name="T46" fmla="*/ 75 w 186"/>
                <a:gd name="T47" fmla="*/ 461 h 466"/>
                <a:gd name="T48" fmla="*/ 85 w 186"/>
                <a:gd name="T49" fmla="*/ 441 h 466"/>
                <a:gd name="T50" fmla="*/ 88 w 186"/>
                <a:gd name="T51" fmla="*/ 276 h 466"/>
                <a:gd name="T52" fmla="*/ 100 w 186"/>
                <a:gd name="T53" fmla="*/ 276 h 466"/>
                <a:gd name="T54" fmla="*/ 103 w 186"/>
                <a:gd name="T55" fmla="*/ 441 h 466"/>
                <a:gd name="T56" fmla="*/ 55 w 186"/>
                <a:gd name="T57" fmla="*/ 29 h 466"/>
                <a:gd name="T58" fmla="*/ 72 w 186"/>
                <a:gd name="T59" fmla="*/ 5 h 466"/>
                <a:gd name="T60" fmla="*/ 102 w 186"/>
                <a:gd name="T61" fmla="*/ 0 h 466"/>
                <a:gd name="T62" fmla="*/ 125 w 186"/>
                <a:gd name="T63" fmla="*/ 16 h 466"/>
                <a:gd name="T64" fmla="*/ 135 w 186"/>
                <a:gd name="T65" fmla="*/ 44 h 466"/>
                <a:gd name="T66" fmla="*/ 125 w 186"/>
                <a:gd name="T67" fmla="*/ 73 h 466"/>
                <a:gd name="T68" fmla="*/ 102 w 186"/>
                <a:gd name="T69" fmla="*/ 87 h 466"/>
                <a:gd name="T70" fmla="*/ 72 w 186"/>
                <a:gd name="T71" fmla="*/ 82 h 466"/>
                <a:gd name="T72" fmla="*/ 55 w 186"/>
                <a:gd name="T73" fmla="*/ 60 h 4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466"/>
                <a:gd name="T113" fmla="*/ 186 w 186"/>
                <a:gd name="T114" fmla="*/ 466 h 4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466">
                  <a:moveTo>
                    <a:pt x="103" y="441"/>
                  </a:moveTo>
                  <a:lnTo>
                    <a:pt x="105" y="452"/>
                  </a:lnTo>
                  <a:lnTo>
                    <a:pt x="112" y="461"/>
                  </a:lnTo>
                  <a:lnTo>
                    <a:pt x="121" y="466"/>
                  </a:lnTo>
                  <a:lnTo>
                    <a:pt x="131" y="466"/>
                  </a:lnTo>
                  <a:lnTo>
                    <a:pt x="140" y="461"/>
                  </a:lnTo>
                  <a:lnTo>
                    <a:pt x="148" y="452"/>
                  </a:lnTo>
                  <a:lnTo>
                    <a:pt x="149" y="441"/>
                  </a:lnTo>
                  <a:lnTo>
                    <a:pt x="149" y="272"/>
                  </a:lnTo>
                  <a:lnTo>
                    <a:pt x="149" y="138"/>
                  </a:lnTo>
                  <a:lnTo>
                    <a:pt x="151" y="135"/>
                  </a:lnTo>
                  <a:lnTo>
                    <a:pt x="154" y="133"/>
                  </a:lnTo>
                  <a:lnTo>
                    <a:pt x="157" y="135"/>
                  </a:lnTo>
                  <a:lnTo>
                    <a:pt x="158" y="138"/>
                  </a:lnTo>
                  <a:lnTo>
                    <a:pt x="158" y="262"/>
                  </a:lnTo>
                  <a:lnTo>
                    <a:pt x="160" y="271"/>
                  </a:lnTo>
                  <a:lnTo>
                    <a:pt x="166" y="276"/>
                  </a:lnTo>
                  <a:lnTo>
                    <a:pt x="172" y="277"/>
                  </a:lnTo>
                  <a:lnTo>
                    <a:pt x="180" y="276"/>
                  </a:lnTo>
                  <a:lnTo>
                    <a:pt x="184" y="271"/>
                  </a:lnTo>
                  <a:lnTo>
                    <a:pt x="186" y="262"/>
                  </a:lnTo>
                  <a:lnTo>
                    <a:pt x="186" y="114"/>
                  </a:lnTo>
                  <a:lnTo>
                    <a:pt x="184" y="107"/>
                  </a:lnTo>
                  <a:lnTo>
                    <a:pt x="180" y="102"/>
                  </a:lnTo>
                  <a:lnTo>
                    <a:pt x="172" y="99"/>
                  </a:lnTo>
                  <a:lnTo>
                    <a:pt x="16" y="99"/>
                  </a:lnTo>
                  <a:lnTo>
                    <a:pt x="8" y="102"/>
                  </a:lnTo>
                  <a:lnTo>
                    <a:pt x="3" y="107"/>
                  </a:lnTo>
                  <a:lnTo>
                    <a:pt x="0" y="114"/>
                  </a:lnTo>
                  <a:lnTo>
                    <a:pt x="0" y="262"/>
                  </a:lnTo>
                  <a:lnTo>
                    <a:pt x="3" y="271"/>
                  </a:lnTo>
                  <a:lnTo>
                    <a:pt x="8" y="276"/>
                  </a:lnTo>
                  <a:lnTo>
                    <a:pt x="16" y="277"/>
                  </a:lnTo>
                  <a:lnTo>
                    <a:pt x="22" y="276"/>
                  </a:lnTo>
                  <a:lnTo>
                    <a:pt x="26" y="271"/>
                  </a:lnTo>
                  <a:lnTo>
                    <a:pt x="29" y="262"/>
                  </a:lnTo>
                  <a:lnTo>
                    <a:pt x="29" y="138"/>
                  </a:lnTo>
                  <a:lnTo>
                    <a:pt x="29" y="135"/>
                  </a:lnTo>
                  <a:lnTo>
                    <a:pt x="34" y="133"/>
                  </a:lnTo>
                  <a:lnTo>
                    <a:pt x="37" y="135"/>
                  </a:lnTo>
                  <a:lnTo>
                    <a:pt x="39" y="138"/>
                  </a:lnTo>
                  <a:lnTo>
                    <a:pt x="39" y="272"/>
                  </a:lnTo>
                  <a:lnTo>
                    <a:pt x="39" y="441"/>
                  </a:lnTo>
                  <a:lnTo>
                    <a:pt x="40" y="452"/>
                  </a:lnTo>
                  <a:lnTo>
                    <a:pt x="46" y="461"/>
                  </a:lnTo>
                  <a:lnTo>
                    <a:pt x="55" y="466"/>
                  </a:lnTo>
                  <a:lnTo>
                    <a:pt x="66" y="466"/>
                  </a:lnTo>
                  <a:lnTo>
                    <a:pt x="75" y="461"/>
                  </a:lnTo>
                  <a:lnTo>
                    <a:pt x="82" y="452"/>
                  </a:lnTo>
                  <a:lnTo>
                    <a:pt x="85" y="441"/>
                  </a:lnTo>
                  <a:lnTo>
                    <a:pt x="85" y="282"/>
                  </a:lnTo>
                  <a:lnTo>
                    <a:pt x="88" y="276"/>
                  </a:lnTo>
                  <a:lnTo>
                    <a:pt x="94" y="272"/>
                  </a:lnTo>
                  <a:lnTo>
                    <a:pt x="100" y="276"/>
                  </a:lnTo>
                  <a:lnTo>
                    <a:pt x="103" y="282"/>
                  </a:lnTo>
                  <a:lnTo>
                    <a:pt x="103" y="441"/>
                  </a:lnTo>
                  <a:close/>
                  <a:moveTo>
                    <a:pt x="52" y="44"/>
                  </a:moveTo>
                  <a:lnTo>
                    <a:pt x="55" y="29"/>
                  </a:lnTo>
                  <a:lnTo>
                    <a:pt x="62" y="16"/>
                  </a:lnTo>
                  <a:lnTo>
                    <a:pt x="72" y="5"/>
                  </a:lnTo>
                  <a:lnTo>
                    <a:pt x="86" y="0"/>
                  </a:lnTo>
                  <a:lnTo>
                    <a:pt x="102" y="0"/>
                  </a:lnTo>
                  <a:lnTo>
                    <a:pt x="114" y="5"/>
                  </a:lnTo>
                  <a:lnTo>
                    <a:pt x="125" y="16"/>
                  </a:lnTo>
                  <a:lnTo>
                    <a:pt x="132" y="29"/>
                  </a:lnTo>
                  <a:lnTo>
                    <a:pt x="135" y="44"/>
                  </a:lnTo>
                  <a:lnTo>
                    <a:pt x="132" y="60"/>
                  </a:lnTo>
                  <a:lnTo>
                    <a:pt x="125" y="73"/>
                  </a:lnTo>
                  <a:lnTo>
                    <a:pt x="114" y="82"/>
                  </a:lnTo>
                  <a:lnTo>
                    <a:pt x="102" y="87"/>
                  </a:lnTo>
                  <a:lnTo>
                    <a:pt x="86" y="87"/>
                  </a:lnTo>
                  <a:lnTo>
                    <a:pt x="72" y="82"/>
                  </a:lnTo>
                  <a:lnTo>
                    <a:pt x="62" y="73"/>
                  </a:lnTo>
                  <a:lnTo>
                    <a:pt x="55" y="60"/>
                  </a:lnTo>
                  <a:lnTo>
                    <a:pt x="52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s-PE"/>
            </a:p>
          </p:txBody>
        </p:sp>
        <p:sp>
          <p:nvSpPr>
            <p:cNvPr id="3121" name="Freeform 128"/>
            <p:cNvSpPr>
              <a:spLocks noEditPoints="1"/>
            </p:cNvSpPr>
            <p:nvPr/>
          </p:nvSpPr>
          <p:spPr bwMode="auto">
            <a:xfrm>
              <a:off x="5134" y="1860"/>
              <a:ext cx="0" cy="184"/>
            </a:xfrm>
            <a:custGeom>
              <a:avLst/>
              <a:gdLst>
                <a:gd name="T0" fmla="*/ 105 w 186"/>
                <a:gd name="T1" fmla="*/ 452 h 466"/>
                <a:gd name="T2" fmla="*/ 120 w 186"/>
                <a:gd name="T3" fmla="*/ 466 h 466"/>
                <a:gd name="T4" fmla="*/ 140 w 186"/>
                <a:gd name="T5" fmla="*/ 461 h 466"/>
                <a:gd name="T6" fmla="*/ 149 w 186"/>
                <a:gd name="T7" fmla="*/ 441 h 466"/>
                <a:gd name="T8" fmla="*/ 149 w 186"/>
                <a:gd name="T9" fmla="*/ 138 h 466"/>
                <a:gd name="T10" fmla="*/ 154 w 186"/>
                <a:gd name="T11" fmla="*/ 133 h 466"/>
                <a:gd name="T12" fmla="*/ 159 w 186"/>
                <a:gd name="T13" fmla="*/ 138 h 466"/>
                <a:gd name="T14" fmla="*/ 160 w 186"/>
                <a:gd name="T15" fmla="*/ 271 h 466"/>
                <a:gd name="T16" fmla="*/ 172 w 186"/>
                <a:gd name="T17" fmla="*/ 277 h 466"/>
                <a:gd name="T18" fmla="*/ 185 w 186"/>
                <a:gd name="T19" fmla="*/ 271 h 466"/>
                <a:gd name="T20" fmla="*/ 186 w 186"/>
                <a:gd name="T21" fmla="*/ 114 h 466"/>
                <a:gd name="T22" fmla="*/ 178 w 186"/>
                <a:gd name="T23" fmla="*/ 102 h 466"/>
                <a:gd name="T24" fmla="*/ 14 w 186"/>
                <a:gd name="T25" fmla="*/ 99 h 466"/>
                <a:gd name="T26" fmla="*/ 2 w 186"/>
                <a:gd name="T27" fmla="*/ 107 h 466"/>
                <a:gd name="T28" fmla="*/ 0 w 186"/>
                <a:gd name="T29" fmla="*/ 262 h 466"/>
                <a:gd name="T30" fmla="*/ 8 w 186"/>
                <a:gd name="T31" fmla="*/ 276 h 466"/>
                <a:gd name="T32" fmla="*/ 22 w 186"/>
                <a:gd name="T33" fmla="*/ 276 h 466"/>
                <a:gd name="T34" fmla="*/ 28 w 186"/>
                <a:gd name="T35" fmla="*/ 262 h 466"/>
                <a:gd name="T36" fmla="*/ 30 w 186"/>
                <a:gd name="T37" fmla="*/ 135 h 466"/>
                <a:gd name="T38" fmla="*/ 36 w 186"/>
                <a:gd name="T39" fmla="*/ 135 h 466"/>
                <a:gd name="T40" fmla="*/ 37 w 186"/>
                <a:gd name="T41" fmla="*/ 272 h 466"/>
                <a:gd name="T42" fmla="*/ 40 w 186"/>
                <a:gd name="T43" fmla="*/ 452 h 466"/>
                <a:gd name="T44" fmla="*/ 56 w 186"/>
                <a:gd name="T45" fmla="*/ 466 h 466"/>
                <a:gd name="T46" fmla="*/ 76 w 186"/>
                <a:gd name="T47" fmla="*/ 461 h 466"/>
                <a:gd name="T48" fmla="*/ 83 w 186"/>
                <a:gd name="T49" fmla="*/ 441 h 466"/>
                <a:gd name="T50" fmla="*/ 86 w 186"/>
                <a:gd name="T51" fmla="*/ 276 h 466"/>
                <a:gd name="T52" fmla="*/ 100 w 186"/>
                <a:gd name="T53" fmla="*/ 276 h 466"/>
                <a:gd name="T54" fmla="*/ 103 w 186"/>
                <a:gd name="T55" fmla="*/ 441 h 466"/>
                <a:gd name="T56" fmla="*/ 54 w 186"/>
                <a:gd name="T57" fmla="*/ 29 h 466"/>
                <a:gd name="T58" fmla="*/ 73 w 186"/>
                <a:gd name="T59" fmla="*/ 5 h 466"/>
                <a:gd name="T60" fmla="*/ 100 w 186"/>
                <a:gd name="T61" fmla="*/ 0 h 466"/>
                <a:gd name="T62" fmla="*/ 125 w 186"/>
                <a:gd name="T63" fmla="*/ 16 h 466"/>
                <a:gd name="T64" fmla="*/ 134 w 186"/>
                <a:gd name="T65" fmla="*/ 44 h 466"/>
                <a:gd name="T66" fmla="*/ 125 w 186"/>
                <a:gd name="T67" fmla="*/ 73 h 466"/>
                <a:gd name="T68" fmla="*/ 100 w 186"/>
                <a:gd name="T69" fmla="*/ 87 h 466"/>
                <a:gd name="T70" fmla="*/ 73 w 186"/>
                <a:gd name="T71" fmla="*/ 82 h 466"/>
                <a:gd name="T72" fmla="*/ 54 w 186"/>
                <a:gd name="T73" fmla="*/ 60 h 4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466"/>
                <a:gd name="T113" fmla="*/ 186 w 186"/>
                <a:gd name="T114" fmla="*/ 466 h 4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466">
                  <a:moveTo>
                    <a:pt x="103" y="441"/>
                  </a:moveTo>
                  <a:lnTo>
                    <a:pt x="105" y="452"/>
                  </a:lnTo>
                  <a:lnTo>
                    <a:pt x="111" y="461"/>
                  </a:lnTo>
                  <a:lnTo>
                    <a:pt x="120" y="466"/>
                  </a:lnTo>
                  <a:lnTo>
                    <a:pt x="131" y="466"/>
                  </a:lnTo>
                  <a:lnTo>
                    <a:pt x="140" y="461"/>
                  </a:lnTo>
                  <a:lnTo>
                    <a:pt x="146" y="452"/>
                  </a:lnTo>
                  <a:lnTo>
                    <a:pt x="149" y="441"/>
                  </a:lnTo>
                  <a:lnTo>
                    <a:pt x="149" y="272"/>
                  </a:lnTo>
                  <a:lnTo>
                    <a:pt x="149" y="138"/>
                  </a:lnTo>
                  <a:lnTo>
                    <a:pt x="151" y="135"/>
                  </a:lnTo>
                  <a:lnTo>
                    <a:pt x="154" y="133"/>
                  </a:lnTo>
                  <a:lnTo>
                    <a:pt x="157" y="135"/>
                  </a:lnTo>
                  <a:lnTo>
                    <a:pt x="159" y="138"/>
                  </a:lnTo>
                  <a:lnTo>
                    <a:pt x="159" y="262"/>
                  </a:lnTo>
                  <a:lnTo>
                    <a:pt x="160" y="271"/>
                  </a:lnTo>
                  <a:lnTo>
                    <a:pt x="165" y="276"/>
                  </a:lnTo>
                  <a:lnTo>
                    <a:pt x="172" y="277"/>
                  </a:lnTo>
                  <a:lnTo>
                    <a:pt x="178" y="276"/>
                  </a:lnTo>
                  <a:lnTo>
                    <a:pt x="185" y="271"/>
                  </a:lnTo>
                  <a:lnTo>
                    <a:pt x="186" y="262"/>
                  </a:lnTo>
                  <a:lnTo>
                    <a:pt x="186" y="114"/>
                  </a:lnTo>
                  <a:lnTo>
                    <a:pt x="185" y="107"/>
                  </a:lnTo>
                  <a:lnTo>
                    <a:pt x="178" y="102"/>
                  </a:lnTo>
                  <a:lnTo>
                    <a:pt x="172" y="99"/>
                  </a:lnTo>
                  <a:lnTo>
                    <a:pt x="14" y="99"/>
                  </a:lnTo>
                  <a:lnTo>
                    <a:pt x="8" y="102"/>
                  </a:lnTo>
                  <a:lnTo>
                    <a:pt x="2" y="107"/>
                  </a:lnTo>
                  <a:lnTo>
                    <a:pt x="0" y="114"/>
                  </a:lnTo>
                  <a:lnTo>
                    <a:pt x="0" y="262"/>
                  </a:lnTo>
                  <a:lnTo>
                    <a:pt x="2" y="271"/>
                  </a:lnTo>
                  <a:lnTo>
                    <a:pt x="8" y="276"/>
                  </a:lnTo>
                  <a:lnTo>
                    <a:pt x="14" y="277"/>
                  </a:lnTo>
                  <a:lnTo>
                    <a:pt x="22" y="276"/>
                  </a:lnTo>
                  <a:lnTo>
                    <a:pt x="26" y="271"/>
                  </a:lnTo>
                  <a:lnTo>
                    <a:pt x="28" y="262"/>
                  </a:lnTo>
                  <a:lnTo>
                    <a:pt x="28" y="138"/>
                  </a:lnTo>
                  <a:lnTo>
                    <a:pt x="30" y="135"/>
                  </a:lnTo>
                  <a:lnTo>
                    <a:pt x="33" y="133"/>
                  </a:lnTo>
                  <a:lnTo>
                    <a:pt x="36" y="135"/>
                  </a:lnTo>
                  <a:lnTo>
                    <a:pt x="37" y="138"/>
                  </a:lnTo>
                  <a:lnTo>
                    <a:pt x="37" y="272"/>
                  </a:lnTo>
                  <a:lnTo>
                    <a:pt x="37" y="441"/>
                  </a:lnTo>
                  <a:lnTo>
                    <a:pt x="40" y="452"/>
                  </a:lnTo>
                  <a:lnTo>
                    <a:pt x="46" y="461"/>
                  </a:lnTo>
                  <a:lnTo>
                    <a:pt x="56" y="466"/>
                  </a:lnTo>
                  <a:lnTo>
                    <a:pt x="66" y="466"/>
                  </a:lnTo>
                  <a:lnTo>
                    <a:pt x="76" y="461"/>
                  </a:lnTo>
                  <a:lnTo>
                    <a:pt x="82" y="452"/>
                  </a:lnTo>
                  <a:lnTo>
                    <a:pt x="83" y="441"/>
                  </a:lnTo>
                  <a:lnTo>
                    <a:pt x="83" y="282"/>
                  </a:lnTo>
                  <a:lnTo>
                    <a:pt x="86" y="276"/>
                  </a:lnTo>
                  <a:lnTo>
                    <a:pt x="94" y="272"/>
                  </a:lnTo>
                  <a:lnTo>
                    <a:pt x="100" y="276"/>
                  </a:lnTo>
                  <a:lnTo>
                    <a:pt x="103" y="282"/>
                  </a:lnTo>
                  <a:lnTo>
                    <a:pt x="103" y="441"/>
                  </a:lnTo>
                  <a:close/>
                  <a:moveTo>
                    <a:pt x="53" y="44"/>
                  </a:moveTo>
                  <a:lnTo>
                    <a:pt x="54" y="29"/>
                  </a:lnTo>
                  <a:lnTo>
                    <a:pt x="62" y="16"/>
                  </a:lnTo>
                  <a:lnTo>
                    <a:pt x="73" y="5"/>
                  </a:lnTo>
                  <a:lnTo>
                    <a:pt x="86" y="0"/>
                  </a:lnTo>
                  <a:lnTo>
                    <a:pt x="100" y="0"/>
                  </a:lnTo>
                  <a:lnTo>
                    <a:pt x="114" y="5"/>
                  </a:lnTo>
                  <a:lnTo>
                    <a:pt x="125" y="16"/>
                  </a:lnTo>
                  <a:lnTo>
                    <a:pt x="132" y="29"/>
                  </a:lnTo>
                  <a:lnTo>
                    <a:pt x="134" y="44"/>
                  </a:lnTo>
                  <a:lnTo>
                    <a:pt x="132" y="60"/>
                  </a:lnTo>
                  <a:lnTo>
                    <a:pt x="125" y="73"/>
                  </a:lnTo>
                  <a:lnTo>
                    <a:pt x="114" y="82"/>
                  </a:lnTo>
                  <a:lnTo>
                    <a:pt x="100" y="87"/>
                  </a:lnTo>
                  <a:lnTo>
                    <a:pt x="86" y="87"/>
                  </a:lnTo>
                  <a:lnTo>
                    <a:pt x="73" y="82"/>
                  </a:lnTo>
                  <a:lnTo>
                    <a:pt x="62" y="73"/>
                  </a:lnTo>
                  <a:lnTo>
                    <a:pt x="54" y="60"/>
                  </a:lnTo>
                  <a:lnTo>
                    <a:pt x="53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s-PE"/>
            </a:p>
          </p:txBody>
        </p:sp>
        <p:sp>
          <p:nvSpPr>
            <p:cNvPr id="3122" name="Freeform 129"/>
            <p:cNvSpPr>
              <a:spLocks noEditPoints="1"/>
            </p:cNvSpPr>
            <p:nvPr/>
          </p:nvSpPr>
          <p:spPr bwMode="auto">
            <a:xfrm>
              <a:off x="5041" y="1860"/>
              <a:ext cx="0" cy="184"/>
            </a:xfrm>
            <a:custGeom>
              <a:avLst/>
              <a:gdLst>
                <a:gd name="T0" fmla="*/ 105 w 186"/>
                <a:gd name="T1" fmla="*/ 452 h 466"/>
                <a:gd name="T2" fmla="*/ 120 w 186"/>
                <a:gd name="T3" fmla="*/ 466 h 466"/>
                <a:gd name="T4" fmla="*/ 140 w 186"/>
                <a:gd name="T5" fmla="*/ 461 h 466"/>
                <a:gd name="T6" fmla="*/ 148 w 186"/>
                <a:gd name="T7" fmla="*/ 441 h 466"/>
                <a:gd name="T8" fmla="*/ 148 w 186"/>
                <a:gd name="T9" fmla="*/ 138 h 466"/>
                <a:gd name="T10" fmla="*/ 153 w 186"/>
                <a:gd name="T11" fmla="*/ 133 h 466"/>
                <a:gd name="T12" fmla="*/ 157 w 186"/>
                <a:gd name="T13" fmla="*/ 138 h 466"/>
                <a:gd name="T14" fmla="*/ 160 w 186"/>
                <a:gd name="T15" fmla="*/ 271 h 466"/>
                <a:gd name="T16" fmla="*/ 173 w 186"/>
                <a:gd name="T17" fmla="*/ 277 h 466"/>
                <a:gd name="T18" fmla="*/ 183 w 186"/>
                <a:gd name="T19" fmla="*/ 271 h 466"/>
                <a:gd name="T20" fmla="*/ 186 w 186"/>
                <a:gd name="T21" fmla="*/ 114 h 466"/>
                <a:gd name="T22" fmla="*/ 179 w 186"/>
                <a:gd name="T23" fmla="*/ 102 h 466"/>
                <a:gd name="T24" fmla="*/ 14 w 186"/>
                <a:gd name="T25" fmla="*/ 99 h 466"/>
                <a:gd name="T26" fmla="*/ 2 w 186"/>
                <a:gd name="T27" fmla="*/ 107 h 466"/>
                <a:gd name="T28" fmla="*/ 0 w 186"/>
                <a:gd name="T29" fmla="*/ 262 h 466"/>
                <a:gd name="T30" fmla="*/ 7 w 186"/>
                <a:gd name="T31" fmla="*/ 276 h 466"/>
                <a:gd name="T32" fmla="*/ 20 w 186"/>
                <a:gd name="T33" fmla="*/ 276 h 466"/>
                <a:gd name="T34" fmla="*/ 28 w 186"/>
                <a:gd name="T35" fmla="*/ 262 h 466"/>
                <a:gd name="T36" fmla="*/ 30 w 186"/>
                <a:gd name="T37" fmla="*/ 135 h 466"/>
                <a:gd name="T38" fmla="*/ 36 w 186"/>
                <a:gd name="T39" fmla="*/ 135 h 466"/>
                <a:gd name="T40" fmla="*/ 37 w 186"/>
                <a:gd name="T41" fmla="*/ 272 h 466"/>
                <a:gd name="T42" fmla="*/ 39 w 186"/>
                <a:gd name="T43" fmla="*/ 452 h 466"/>
                <a:gd name="T44" fmla="*/ 56 w 186"/>
                <a:gd name="T45" fmla="*/ 466 h 466"/>
                <a:gd name="T46" fmla="*/ 76 w 186"/>
                <a:gd name="T47" fmla="*/ 461 h 466"/>
                <a:gd name="T48" fmla="*/ 83 w 186"/>
                <a:gd name="T49" fmla="*/ 441 h 466"/>
                <a:gd name="T50" fmla="*/ 87 w 186"/>
                <a:gd name="T51" fmla="*/ 276 h 466"/>
                <a:gd name="T52" fmla="*/ 99 w 186"/>
                <a:gd name="T53" fmla="*/ 276 h 466"/>
                <a:gd name="T54" fmla="*/ 102 w 186"/>
                <a:gd name="T55" fmla="*/ 441 h 466"/>
                <a:gd name="T56" fmla="*/ 54 w 186"/>
                <a:gd name="T57" fmla="*/ 29 h 466"/>
                <a:gd name="T58" fmla="*/ 73 w 186"/>
                <a:gd name="T59" fmla="*/ 5 h 466"/>
                <a:gd name="T60" fmla="*/ 100 w 186"/>
                <a:gd name="T61" fmla="*/ 0 h 466"/>
                <a:gd name="T62" fmla="*/ 125 w 186"/>
                <a:gd name="T63" fmla="*/ 16 h 466"/>
                <a:gd name="T64" fmla="*/ 134 w 186"/>
                <a:gd name="T65" fmla="*/ 44 h 466"/>
                <a:gd name="T66" fmla="*/ 125 w 186"/>
                <a:gd name="T67" fmla="*/ 73 h 466"/>
                <a:gd name="T68" fmla="*/ 100 w 186"/>
                <a:gd name="T69" fmla="*/ 87 h 466"/>
                <a:gd name="T70" fmla="*/ 73 w 186"/>
                <a:gd name="T71" fmla="*/ 82 h 466"/>
                <a:gd name="T72" fmla="*/ 54 w 186"/>
                <a:gd name="T73" fmla="*/ 60 h 46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86"/>
                <a:gd name="T112" fmla="*/ 0 h 466"/>
                <a:gd name="T113" fmla="*/ 186 w 186"/>
                <a:gd name="T114" fmla="*/ 466 h 46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86" h="466">
                  <a:moveTo>
                    <a:pt x="102" y="441"/>
                  </a:moveTo>
                  <a:lnTo>
                    <a:pt x="105" y="452"/>
                  </a:lnTo>
                  <a:lnTo>
                    <a:pt x="111" y="461"/>
                  </a:lnTo>
                  <a:lnTo>
                    <a:pt x="120" y="466"/>
                  </a:lnTo>
                  <a:lnTo>
                    <a:pt x="131" y="466"/>
                  </a:lnTo>
                  <a:lnTo>
                    <a:pt x="140" y="461"/>
                  </a:lnTo>
                  <a:lnTo>
                    <a:pt x="146" y="452"/>
                  </a:lnTo>
                  <a:lnTo>
                    <a:pt x="148" y="441"/>
                  </a:lnTo>
                  <a:lnTo>
                    <a:pt x="148" y="272"/>
                  </a:lnTo>
                  <a:lnTo>
                    <a:pt x="148" y="138"/>
                  </a:lnTo>
                  <a:lnTo>
                    <a:pt x="149" y="135"/>
                  </a:lnTo>
                  <a:lnTo>
                    <a:pt x="153" y="133"/>
                  </a:lnTo>
                  <a:lnTo>
                    <a:pt x="157" y="135"/>
                  </a:lnTo>
                  <a:lnTo>
                    <a:pt x="157" y="138"/>
                  </a:lnTo>
                  <a:lnTo>
                    <a:pt x="157" y="262"/>
                  </a:lnTo>
                  <a:lnTo>
                    <a:pt x="160" y="271"/>
                  </a:lnTo>
                  <a:lnTo>
                    <a:pt x="165" y="276"/>
                  </a:lnTo>
                  <a:lnTo>
                    <a:pt x="173" y="277"/>
                  </a:lnTo>
                  <a:lnTo>
                    <a:pt x="179" y="276"/>
                  </a:lnTo>
                  <a:lnTo>
                    <a:pt x="183" y="271"/>
                  </a:lnTo>
                  <a:lnTo>
                    <a:pt x="186" y="262"/>
                  </a:lnTo>
                  <a:lnTo>
                    <a:pt x="186" y="114"/>
                  </a:lnTo>
                  <a:lnTo>
                    <a:pt x="183" y="107"/>
                  </a:lnTo>
                  <a:lnTo>
                    <a:pt x="179" y="102"/>
                  </a:lnTo>
                  <a:lnTo>
                    <a:pt x="173" y="99"/>
                  </a:lnTo>
                  <a:lnTo>
                    <a:pt x="14" y="99"/>
                  </a:lnTo>
                  <a:lnTo>
                    <a:pt x="7" y="102"/>
                  </a:lnTo>
                  <a:lnTo>
                    <a:pt x="2" y="107"/>
                  </a:lnTo>
                  <a:lnTo>
                    <a:pt x="0" y="114"/>
                  </a:lnTo>
                  <a:lnTo>
                    <a:pt x="0" y="262"/>
                  </a:lnTo>
                  <a:lnTo>
                    <a:pt x="2" y="271"/>
                  </a:lnTo>
                  <a:lnTo>
                    <a:pt x="7" y="276"/>
                  </a:lnTo>
                  <a:lnTo>
                    <a:pt x="14" y="277"/>
                  </a:lnTo>
                  <a:lnTo>
                    <a:pt x="20" y="276"/>
                  </a:lnTo>
                  <a:lnTo>
                    <a:pt x="27" y="271"/>
                  </a:lnTo>
                  <a:lnTo>
                    <a:pt x="28" y="262"/>
                  </a:lnTo>
                  <a:lnTo>
                    <a:pt x="28" y="138"/>
                  </a:lnTo>
                  <a:lnTo>
                    <a:pt x="30" y="135"/>
                  </a:lnTo>
                  <a:lnTo>
                    <a:pt x="33" y="133"/>
                  </a:lnTo>
                  <a:lnTo>
                    <a:pt x="36" y="135"/>
                  </a:lnTo>
                  <a:lnTo>
                    <a:pt x="37" y="138"/>
                  </a:lnTo>
                  <a:lnTo>
                    <a:pt x="37" y="272"/>
                  </a:lnTo>
                  <a:lnTo>
                    <a:pt x="37" y="441"/>
                  </a:lnTo>
                  <a:lnTo>
                    <a:pt x="39" y="452"/>
                  </a:lnTo>
                  <a:lnTo>
                    <a:pt x="47" y="461"/>
                  </a:lnTo>
                  <a:lnTo>
                    <a:pt x="56" y="466"/>
                  </a:lnTo>
                  <a:lnTo>
                    <a:pt x="65" y="466"/>
                  </a:lnTo>
                  <a:lnTo>
                    <a:pt x="76" y="461"/>
                  </a:lnTo>
                  <a:lnTo>
                    <a:pt x="82" y="452"/>
                  </a:lnTo>
                  <a:lnTo>
                    <a:pt x="83" y="441"/>
                  </a:lnTo>
                  <a:lnTo>
                    <a:pt x="83" y="282"/>
                  </a:lnTo>
                  <a:lnTo>
                    <a:pt x="87" y="276"/>
                  </a:lnTo>
                  <a:lnTo>
                    <a:pt x="93" y="272"/>
                  </a:lnTo>
                  <a:lnTo>
                    <a:pt x="99" y="276"/>
                  </a:lnTo>
                  <a:lnTo>
                    <a:pt x="102" y="282"/>
                  </a:lnTo>
                  <a:lnTo>
                    <a:pt x="102" y="441"/>
                  </a:lnTo>
                  <a:close/>
                  <a:moveTo>
                    <a:pt x="51" y="44"/>
                  </a:moveTo>
                  <a:lnTo>
                    <a:pt x="54" y="29"/>
                  </a:lnTo>
                  <a:lnTo>
                    <a:pt x="62" y="16"/>
                  </a:lnTo>
                  <a:lnTo>
                    <a:pt x="73" y="5"/>
                  </a:lnTo>
                  <a:lnTo>
                    <a:pt x="87" y="0"/>
                  </a:lnTo>
                  <a:lnTo>
                    <a:pt x="100" y="0"/>
                  </a:lnTo>
                  <a:lnTo>
                    <a:pt x="114" y="5"/>
                  </a:lnTo>
                  <a:lnTo>
                    <a:pt x="125" y="16"/>
                  </a:lnTo>
                  <a:lnTo>
                    <a:pt x="131" y="29"/>
                  </a:lnTo>
                  <a:lnTo>
                    <a:pt x="134" y="44"/>
                  </a:lnTo>
                  <a:lnTo>
                    <a:pt x="131" y="60"/>
                  </a:lnTo>
                  <a:lnTo>
                    <a:pt x="125" y="73"/>
                  </a:lnTo>
                  <a:lnTo>
                    <a:pt x="114" y="82"/>
                  </a:lnTo>
                  <a:lnTo>
                    <a:pt x="100" y="87"/>
                  </a:lnTo>
                  <a:lnTo>
                    <a:pt x="87" y="87"/>
                  </a:lnTo>
                  <a:lnTo>
                    <a:pt x="73" y="82"/>
                  </a:lnTo>
                  <a:lnTo>
                    <a:pt x="62" y="73"/>
                  </a:lnTo>
                  <a:lnTo>
                    <a:pt x="54" y="60"/>
                  </a:lnTo>
                  <a:lnTo>
                    <a:pt x="51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s-PE"/>
            </a:p>
          </p:txBody>
        </p:sp>
      </p:grpSp>
      <p:sp>
        <p:nvSpPr>
          <p:cNvPr id="3091" name="Rectangle 130"/>
          <p:cNvSpPr>
            <a:spLocks noChangeArrowheads="1"/>
          </p:cNvSpPr>
          <p:nvPr/>
        </p:nvSpPr>
        <p:spPr bwMode="auto">
          <a:xfrm>
            <a:off x="9497724" y="6448019"/>
            <a:ext cx="55303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sz="1000" b="1" i="1" dirty="0">
                <a:latin typeface="Photina Casual Black" pitchFamily="18" charset="0"/>
              </a:rPr>
              <a:t>USUARIOS</a:t>
            </a:r>
          </a:p>
        </p:txBody>
      </p:sp>
      <p:sp>
        <p:nvSpPr>
          <p:cNvPr id="3092" name="Rectangle 132"/>
          <p:cNvSpPr>
            <a:spLocks noChangeArrowheads="1"/>
          </p:cNvSpPr>
          <p:nvPr/>
        </p:nvSpPr>
        <p:spPr bwMode="auto">
          <a:xfrm>
            <a:off x="2309816" y="5143570"/>
            <a:ext cx="341440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sz="800" b="1" i="1">
                <a:solidFill>
                  <a:srgbClr val="000000"/>
                </a:solidFill>
                <a:latin typeface="Photina Casual Black" pitchFamily="18" charset="0"/>
              </a:rPr>
              <a:t>IMARPE</a:t>
            </a:r>
            <a:endParaRPr lang="es-ES" sz="800" i="1">
              <a:latin typeface="Photina Casual Black" pitchFamily="18" charset="0"/>
            </a:endParaRPr>
          </a:p>
        </p:txBody>
      </p:sp>
      <p:sp>
        <p:nvSpPr>
          <p:cNvPr id="3093" name="Rectangle 133"/>
          <p:cNvSpPr>
            <a:spLocks noChangeArrowheads="1"/>
          </p:cNvSpPr>
          <p:nvPr/>
        </p:nvSpPr>
        <p:spPr bwMode="auto">
          <a:xfrm>
            <a:off x="2309849" y="5715000"/>
            <a:ext cx="441325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s-ES" sz="800" b="1" i="1">
                <a:solidFill>
                  <a:srgbClr val="000000"/>
                </a:solidFill>
                <a:latin typeface="Photina Casual Black" pitchFamily="18" charset="0"/>
              </a:rPr>
              <a:t>DHN</a:t>
            </a:r>
            <a:endParaRPr lang="es-ES" sz="800" i="1">
              <a:latin typeface="Photina Casual Black" pitchFamily="18" charset="0"/>
            </a:endParaRPr>
          </a:p>
        </p:txBody>
      </p:sp>
      <p:sp>
        <p:nvSpPr>
          <p:cNvPr id="3094" name="Rectangle 134"/>
          <p:cNvSpPr>
            <a:spLocks noChangeArrowheads="1"/>
          </p:cNvSpPr>
          <p:nvPr/>
        </p:nvSpPr>
        <p:spPr bwMode="auto">
          <a:xfrm>
            <a:off x="2452688" y="6143625"/>
            <a:ext cx="215900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s-ES" sz="800" b="1" i="1">
                <a:solidFill>
                  <a:srgbClr val="000000"/>
                </a:solidFill>
                <a:latin typeface="Photina Casual Black" pitchFamily="18" charset="0"/>
              </a:rPr>
              <a:t>IGP</a:t>
            </a:r>
            <a:endParaRPr lang="es-ES" sz="800" i="1">
              <a:latin typeface="Photina Casual Black" pitchFamily="18" charset="0"/>
            </a:endParaRPr>
          </a:p>
        </p:txBody>
      </p:sp>
      <p:pic>
        <p:nvPicPr>
          <p:cNvPr id="3095" name="Picture 13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4929259"/>
            <a:ext cx="3238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6" name="Picture 13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5500759"/>
            <a:ext cx="3048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7" name="Picture 13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6000821"/>
            <a:ext cx="279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8" name="Picture 139" descr="antenna5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4" b="10417"/>
          <a:stretch>
            <a:fillRect/>
          </a:stretch>
        </p:blipFill>
        <p:spPr bwMode="auto">
          <a:xfrm>
            <a:off x="9485312" y="1287439"/>
            <a:ext cx="706438" cy="865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9" name="Rectangle 140"/>
          <p:cNvSpPr>
            <a:spLocks noChangeArrowheads="1"/>
          </p:cNvSpPr>
          <p:nvPr/>
        </p:nvSpPr>
        <p:spPr bwMode="auto">
          <a:xfrm>
            <a:off x="1595474" y="642938"/>
            <a:ext cx="9001125" cy="6011763"/>
          </a:xfrm>
          <a:prstGeom prst="rect">
            <a:avLst/>
          </a:prstGeom>
          <a:noFill/>
          <a:ln w="57150">
            <a:solidFill>
              <a:srgbClr val="FF0066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3100" name="Rectangle 170"/>
          <p:cNvSpPr>
            <a:spLocks noChangeArrowheads="1"/>
          </p:cNvSpPr>
          <p:nvPr/>
        </p:nvSpPr>
        <p:spPr bwMode="auto">
          <a:xfrm>
            <a:off x="4755589" y="6496508"/>
            <a:ext cx="609141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s-MX" sz="800" b="1" i="1" dirty="0">
                <a:solidFill>
                  <a:srgbClr val="000000"/>
                </a:solidFill>
                <a:latin typeface="Photina Casual Black" pitchFamily="18" charset="0"/>
              </a:rPr>
              <a:t>SERVIDOR FTP</a:t>
            </a:r>
            <a:endParaRPr lang="es-ES" sz="2800" i="1" dirty="0">
              <a:latin typeface="Photina Casual Black" pitchFamily="18" charset="0"/>
            </a:endParaRPr>
          </a:p>
        </p:txBody>
      </p:sp>
      <p:pic>
        <p:nvPicPr>
          <p:cNvPr id="3101" name="Picture 171" descr="Cilindro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BFBF9"/>
              </a:clrFrom>
              <a:clrTo>
                <a:srgbClr val="FBFB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80" b="63785"/>
          <a:stretch>
            <a:fillRect/>
          </a:stretch>
        </p:blipFill>
        <p:spPr bwMode="auto">
          <a:xfrm>
            <a:off x="5167319" y="4071938"/>
            <a:ext cx="77946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2" name="Rectangle 172"/>
          <p:cNvSpPr>
            <a:spLocks noChangeArrowheads="1"/>
          </p:cNvSpPr>
          <p:nvPr/>
        </p:nvSpPr>
        <p:spPr bwMode="auto">
          <a:xfrm>
            <a:off x="5245100" y="4357688"/>
            <a:ext cx="63658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s-MX" sz="700" b="1" i="1" dirty="0">
                <a:solidFill>
                  <a:srgbClr val="000000"/>
                </a:solidFill>
                <a:latin typeface="Photina Casual Black" pitchFamily="18" charset="0"/>
              </a:rPr>
              <a:t>CONTROL CALIDAD</a:t>
            </a:r>
            <a:endParaRPr lang="es-ES" sz="2400" b="1" i="1" dirty="0">
              <a:latin typeface="Photina Casual Black" pitchFamily="18" charset="0"/>
            </a:endParaRPr>
          </a:p>
        </p:txBody>
      </p:sp>
      <p:sp>
        <p:nvSpPr>
          <p:cNvPr id="3103" name="Freeform 198"/>
          <p:cNvSpPr>
            <a:spLocks/>
          </p:cNvSpPr>
          <p:nvPr/>
        </p:nvSpPr>
        <p:spPr bwMode="auto">
          <a:xfrm rot="1276817">
            <a:off x="3111504" y="581025"/>
            <a:ext cx="3897313" cy="2000250"/>
          </a:xfrm>
          <a:custGeom>
            <a:avLst/>
            <a:gdLst>
              <a:gd name="T0" fmla="*/ 0 w 983"/>
              <a:gd name="T1" fmla="*/ 993 h 993"/>
              <a:gd name="T2" fmla="*/ 496 w 983"/>
              <a:gd name="T3" fmla="*/ 379 h 993"/>
              <a:gd name="T4" fmla="*/ 525 w 983"/>
              <a:gd name="T5" fmla="*/ 506 h 993"/>
              <a:gd name="T6" fmla="*/ 983 w 983"/>
              <a:gd name="T7" fmla="*/ 0 h 993"/>
              <a:gd name="T8" fmla="*/ 487 w 983"/>
              <a:gd name="T9" fmla="*/ 613 h 993"/>
              <a:gd name="T10" fmla="*/ 458 w 983"/>
              <a:gd name="T11" fmla="*/ 486 h 993"/>
              <a:gd name="T12" fmla="*/ 0 w 983"/>
              <a:gd name="T13" fmla="*/ 993 h 9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83"/>
              <a:gd name="T22" fmla="*/ 0 h 993"/>
              <a:gd name="T23" fmla="*/ 983 w 983"/>
              <a:gd name="T24" fmla="*/ 993 h 9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83" h="993">
                <a:moveTo>
                  <a:pt x="0" y="993"/>
                </a:moveTo>
                <a:lnTo>
                  <a:pt x="496" y="379"/>
                </a:lnTo>
                <a:lnTo>
                  <a:pt x="525" y="506"/>
                </a:lnTo>
                <a:lnTo>
                  <a:pt x="983" y="0"/>
                </a:lnTo>
                <a:lnTo>
                  <a:pt x="487" y="613"/>
                </a:lnTo>
                <a:lnTo>
                  <a:pt x="458" y="486"/>
                </a:lnTo>
                <a:lnTo>
                  <a:pt x="0" y="993"/>
                </a:lnTo>
              </a:path>
            </a:pathLst>
          </a:custGeom>
          <a:solidFill>
            <a:srgbClr val="FFFF66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3104" name="Freeform 200"/>
          <p:cNvSpPr>
            <a:spLocks/>
          </p:cNvSpPr>
          <p:nvPr/>
        </p:nvSpPr>
        <p:spPr bwMode="auto">
          <a:xfrm rot="4283868">
            <a:off x="5072063" y="-136523"/>
            <a:ext cx="209550" cy="4473575"/>
          </a:xfrm>
          <a:custGeom>
            <a:avLst/>
            <a:gdLst>
              <a:gd name="T0" fmla="*/ 75 w 149"/>
              <a:gd name="T1" fmla="*/ 893 h 893"/>
              <a:gd name="T2" fmla="*/ 0 w 149"/>
              <a:gd name="T3" fmla="*/ 362 h 893"/>
              <a:gd name="T4" fmla="*/ 105 w 149"/>
              <a:gd name="T5" fmla="*/ 425 h 893"/>
              <a:gd name="T6" fmla="*/ 75 w 149"/>
              <a:gd name="T7" fmla="*/ 0 h 893"/>
              <a:gd name="T8" fmla="*/ 149 w 149"/>
              <a:gd name="T9" fmla="*/ 529 h 893"/>
              <a:gd name="T10" fmla="*/ 45 w 149"/>
              <a:gd name="T11" fmla="*/ 466 h 893"/>
              <a:gd name="T12" fmla="*/ 75 w 149"/>
              <a:gd name="T13" fmla="*/ 893 h 8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9"/>
              <a:gd name="T22" fmla="*/ 0 h 893"/>
              <a:gd name="T23" fmla="*/ 149 w 149"/>
              <a:gd name="T24" fmla="*/ 893 h 8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9" h="893">
                <a:moveTo>
                  <a:pt x="75" y="893"/>
                </a:moveTo>
                <a:lnTo>
                  <a:pt x="0" y="362"/>
                </a:lnTo>
                <a:lnTo>
                  <a:pt x="105" y="425"/>
                </a:lnTo>
                <a:lnTo>
                  <a:pt x="75" y="0"/>
                </a:lnTo>
                <a:lnTo>
                  <a:pt x="149" y="529"/>
                </a:lnTo>
                <a:lnTo>
                  <a:pt x="45" y="466"/>
                </a:lnTo>
                <a:lnTo>
                  <a:pt x="75" y="893"/>
                </a:lnTo>
              </a:path>
            </a:pathLst>
          </a:custGeom>
          <a:solidFill>
            <a:srgbClr val="FFFF66"/>
          </a:solidFill>
          <a:ln w="31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pic>
        <p:nvPicPr>
          <p:cNvPr id="310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24498" r="12865" b="19553"/>
          <a:stretch>
            <a:fillRect/>
          </a:stretch>
        </p:blipFill>
        <p:spPr bwMode="auto">
          <a:xfrm>
            <a:off x="8739188" y="2428946"/>
            <a:ext cx="1751012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106" name="Freeform 198"/>
          <p:cNvSpPr>
            <a:spLocks/>
          </p:cNvSpPr>
          <p:nvPr/>
        </p:nvSpPr>
        <p:spPr bwMode="auto">
          <a:xfrm rot="2710422">
            <a:off x="8247892" y="1235940"/>
            <a:ext cx="1303337" cy="568325"/>
          </a:xfrm>
          <a:custGeom>
            <a:avLst/>
            <a:gdLst>
              <a:gd name="T0" fmla="*/ 0 w 983"/>
              <a:gd name="T1" fmla="*/ 993 h 993"/>
              <a:gd name="T2" fmla="*/ 496 w 983"/>
              <a:gd name="T3" fmla="*/ 379 h 993"/>
              <a:gd name="T4" fmla="*/ 525 w 983"/>
              <a:gd name="T5" fmla="*/ 506 h 993"/>
              <a:gd name="T6" fmla="*/ 983 w 983"/>
              <a:gd name="T7" fmla="*/ 0 h 993"/>
              <a:gd name="T8" fmla="*/ 487 w 983"/>
              <a:gd name="T9" fmla="*/ 613 h 993"/>
              <a:gd name="T10" fmla="*/ 458 w 983"/>
              <a:gd name="T11" fmla="*/ 486 h 993"/>
              <a:gd name="T12" fmla="*/ 0 w 983"/>
              <a:gd name="T13" fmla="*/ 993 h 9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83"/>
              <a:gd name="T22" fmla="*/ 0 h 993"/>
              <a:gd name="T23" fmla="*/ 983 w 983"/>
              <a:gd name="T24" fmla="*/ 993 h 9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83" h="993">
                <a:moveTo>
                  <a:pt x="0" y="993"/>
                </a:moveTo>
                <a:lnTo>
                  <a:pt x="496" y="379"/>
                </a:lnTo>
                <a:lnTo>
                  <a:pt x="525" y="506"/>
                </a:lnTo>
                <a:lnTo>
                  <a:pt x="983" y="0"/>
                </a:lnTo>
                <a:lnTo>
                  <a:pt x="487" y="613"/>
                </a:lnTo>
                <a:lnTo>
                  <a:pt x="458" y="486"/>
                </a:lnTo>
                <a:lnTo>
                  <a:pt x="0" y="993"/>
                </a:lnTo>
              </a:path>
            </a:pathLst>
          </a:custGeom>
          <a:solidFill>
            <a:srgbClr val="FFFF66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pic>
        <p:nvPicPr>
          <p:cNvPr id="3107" name="Picture 236" descr="http://www.proredes.net/images/450px-Rack00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36" y="3500438"/>
            <a:ext cx="12858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08" name="Picture 23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 t="20705" r="14565" b="20949"/>
          <a:stretch>
            <a:fillRect/>
          </a:stretch>
        </p:blipFill>
        <p:spPr bwMode="auto">
          <a:xfrm>
            <a:off x="6310313" y="3786188"/>
            <a:ext cx="1928812" cy="145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163 Flecha izquierda y derecha"/>
          <p:cNvSpPr/>
          <p:nvPr/>
        </p:nvSpPr>
        <p:spPr>
          <a:xfrm>
            <a:off x="8239130" y="4286250"/>
            <a:ext cx="500063" cy="285750"/>
          </a:xfrm>
          <a:prstGeom prst="leftRightArrow">
            <a:avLst/>
          </a:prstGeom>
          <a:solidFill>
            <a:srgbClr val="92D050"/>
          </a:solidFill>
          <a:ln w="9525">
            <a:solidFill>
              <a:srgbClr val="00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65" name="164 Flecha curvada hacia la derecha"/>
          <p:cNvSpPr/>
          <p:nvPr/>
        </p:nvSpPr>
        <p:spPr>
          <a:xfrm>
            <a:off x="5953125" y="4214813"/>
            <a:ext cx="285750" cy="500062"/>
          </a:xfrm>
          <a:prstGeom prst="curvedRightArrow">
            <a:avLst/>
          </a:prstGeom>
          <a:solidFill>
            <a:srgbClr val="92D050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66" name="165 Flecha izquierda y derecha"/>
          <p:cNvSpPr/>
          <p:nvPr/>
        </p:nvSpPr>
        <p:spPr>
          <a:xfrm rot="16200000">
            <a:off x="7096161" y="5357813"/>
            <a:ext cx="428625" cy="285750"/>
          </a:xfrm>
          <a:prstGeom prst="leftRightArrow">
            <a:avLst/>
          </a:prstGeom>
          <a:solidFill>
            <a:srgbClr val="92D050"/>
          </a:solidFill>
          <a:ln w="9525">
            <a:solidFill>
              <a:srgbClr val="00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3112" name="Picture 239" descr="http://lh3.google.es/jesuministrosymas/R_WeyWsoDkI/AAAAAAAABgM/ziel3wck0_4/s800/CPU%2001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5" r="21616"/>
          <a:stretch>
            <a:fillRect/>
          </a:stretch>
        </p:blipFill>
        <p:spPr bwMode="auto">
          <a:xfrm>
            <a:off x="4738693" y="5715000"/>
            <a:ext cx="61753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" name="168 Flecha izquierda y derecha"/>
          <p:cNvSpPr/>
          <p:nvPr/>
        </p:nvSpPr>
        <p:spPr>
          <a:xfrm>
            <a:off x="5524500" y="6000821"/>
            <a:ext cx="1143000" cy="214313"/>
          </a:xfrm>
          <a:prstGeom prst="leftRightArrow">
            <a:avLst/>
          </a:prstGeom>
          <a:solidFill>
            <a:srgbClr val="92D050"/>
          </a:solidFill>
          <a:ln w="9525">
            <a:solidFill>
              <a:srgbClr val="00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70" name="169 Flecha izquierda y derecha"/>
          <p:cNvSpPr/>
          <p:nvPr/>
        </p:nvSpPr>
        <p:spPr>
          <a:xfrm>
            <a:off x="3381375" y="6000821"/>
            <a:ext cx="1143000" cy="214313"/>
          </a:xfrm>
          <a:prstGeom prst="leftRightArrow">
            <a:avLst/>
          </a:prstGeom>
          <a:solidFill>
            <a:srgbClr val="92D050"/>
          </a:solidFill>
          <a:ln w="9525">
            <a:solidFill>
              <a:srgbClr val="00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sp>
        <p:nvSpPr>
          <p:cNvPr id="171" name="170 Flecha izquierda y derecha"/>
          <p:cNvSpPr/>
          <p:nvPr/>
        </p:nvSpPr>
        <p:spPr>
          <a:xfrm>
            <a:off x="7739063" y="6000821"/>
            <a:ext cx="1357312" cy="214313"/>
          </a:xfrm>
          <a:prstGeom prst="leftRightArrow">
            <a:avLst/>
          </a:prstGeom>
          <a:solidFill>
            <a:srgbClr val="92D050"/>
          </a:solidFill>
          <a:ln w="9525">
            <a:solidFill>
              <a:srgbClr val="0000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3117" name="Picture 234" descr="http://www.ucla.edu.ve/ecla/automatica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46" y="2411206"/>
            <a:ext cx="950542" cy="168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703517" y="6434882"/>
            <a:ext cx="12891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1100" i="1" dirty="0"/>
              <a:t>ENTIDADES VARIAS</a:t>
            </a:r>
          </a:p>
        </p:txBody>
      </p:sp>
      <p:sp>
        <p:nvSpPr>
          <p:cNvPr id="73" name="Text Box 102"/>
          <p:cNvSpPr txBox="1">
            <a:spLocks noChangeArrowheads="1"/>
          </p:cNvSpPr>
          <p:nvPr/>
        </p:nvSpPr>
        <p:spPr bwMode="auto">
          <a:xfrm>
            <a:off x="6096010" y="3419655"/>
            <a:ext cx="2142583" cy="41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6" tIns="45714" rIns="91426" bIns="45714">
            <a:spAutoFit/>
          </a:bodyPr>
          <a:lstStyle/>
          <a:p>
            <a:pPr algn="ctr">
              <a:defRPr/>
            </a:pPr>
            <a:r>
              <a:rPr lang="es-MX" sz="1050" b="1" i="1" dirty="0">
                <a:latin typeface="Photina Casual Black" pitchFamily="18" charset="0"/>
              </a:rPr>
              <a:t>  SOFTWARE DECODIFICADOR    (METEONET SIAP-MICROS)</a:t>
            </a:r>
            <a:endParaRPr lang="es-ES" sz="1050" b="1" i="1" dirty="0">
              <a:latin typeface="Photina Casual Blac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4788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3B18E45C-3080-4648-9C3A-45BD38AC6929}"/>
              </a:ext>
            </a:extLst>
          </p:cNvPr>
          <p:cNvSpPr txBox="1"/>
          <p:nvPr/>
        </p:nvSpPr>
        <p:spPr>
          <a:xfrm>
            <a:off x="304080" y="113017"/>
            <a:ext cx="11755647" cy="6668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Leer Archivo de los datos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8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&lt;-</a:t>
            </a:r>
            <a:r>
              <a:rPr lang="es-MX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as.matrix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MX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read.table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(file='dato-d_1970-2020.csv',header=TRUE, </a:t>
            </a:r>
            <a:r>
              <a:rPr lang="es-MX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sep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=';'))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MX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,'dato-d_1970-2020.dat’)  #</a:t>
            </a:r>
            <a:r>
              <a:rPr lang="es-MX" dirty="0">
                <a:solidFill>
                  <a:srgbClr val="C4591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Crea archivo *.</a:t>
            </a:r>
            <a:r>
              <a:rPr lang="es-MX" dirty="0" err="1">
                <a:solidFill>
                  <a:srgbClr val="C4591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dat</a:t>
            </a:r>
            <a:endParaRPr lang="es-PE" dirty="0">
              <a:solidFill>
                <a:srgbClr val="C4591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630555">
              <a:lnSpc>
                <a:spcPct val="107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MX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#borrar los datos cargados en memoria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Análisis exploratorio diario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800" dirty="0" err="1">
                <a:solidFill>
                  <a:srgbClr val="2F549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homogen</a:t>
            </a:r>
            <a:r>
              <a:rPr lang="es-MX" sz="1800" dirty="0">
                <a:solidFill>
                  <a:srgbClr val="2F549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('dato-d',1970,2020, nm=0,std=2,expl=</a:t>
            </a:r>
            <a:r>
              <a:rPr lang="es-MX" sz="1800" dirty="0" err="1">
                <a:solidFill>
                  <a:srgbClr val="2F549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TRUE,ini</a:t>
            </a:r>
            <a:r>
              <a:rPr lang="es-MX" sz="1800" dirty="0">
                <a:solidFill>
                  <a:srgbClr val="2F549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='1970-01-01')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MX" sz="1800" dirty="0">
                <a:solidFill>
                  <a:srgbClr val="2F549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Convertir datos diarios a datos mensuales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valm= 1-suma, 2-media, 3-máximo, 4-mínimo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800" dirty="0">
                <a:solidFill>
                  <a:srgbClr val="2F549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dd2m(</a:t>
            </a:r>
            <a:r>
              <a:rPr lang="es-MX" sz="1800" dirty="0" err="1">
                <a:solidFill>
                  <a:srgbClr val="2F549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varcli</a:t>
            </a:r>
            <a:r>
              <a:rPr lang="es-MX" sz="1800" dirty="0">
                <a:solidFill>
                  <a:srgbClr val="2F5496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"dato-d",1970,2020,valm = 1)  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Análisis exploratorio mensual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800" dirty="0" err="1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homogen</a:t>
            </a: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('dato-d-m',1970,2020, </a:t>
            </a:r>
            <a:r>
              <a:rPr lang="es-MX" sz="1800" dirty="0" err="1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</a:t>
            </a: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=TRUE)</a:t>
            </a:r>
          </a:p>
          <a:p>
            <a:pPr lvl="0">
              <a:lnSpc>
                <a:spcPct val="107000"/>
              </a:lnSpc>
            </a:pP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Ajuste mensual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800" dirty="0" err="1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homogen</a:t>
            </a: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("dato-d-m",1970,2020, </a:t>
            </a:r>
            <a:r>
              <a:rPr lang="es-MX" sz="1800" dirty="0" err="1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dz.min</a:t>
            </a: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=-7,dz.max=8,snht1=26,snht2=80,std=2,cutlev=3,vmin=0)  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/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Ejemplo: Humedad relativa: 0-100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/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=2 precipitación y velocidad del viento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9160"/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std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=3 temperatura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47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406E578-BCE1-4641-984F-9955CC2B83D1}"/>
              </a:ext>
            </a:extLst>
          </p:cNvPr>
          <p:cNvSpPr txBox="1"/>
          <p:nvPr/>
        </p:nvSpPr>
        <p:spPr>
          <a:xfrm>
            <a:off x="310550" y="164469"/>
            <a:ext cx="10334445" cy="6157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6. Ajuste diario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800" dirty="0" err="1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homogen</a:t>
            </a: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('dato-d',1970,2020,dz.min=-10,dz.max=16,vmin=0,metad=TRUE)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7. Cargar resultados de la homogeneización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load("dato-d_1970-2020.rda")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es-MX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8. Resúmenes estadísticos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View(</a:t>
            </a:r>
            <a:r>
              <a:rPr lang="es-MX" sz="1800" dirty="0" err="1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est.c</a:t>
            </a: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pod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=% de datos originales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	    </a:t>
            </a:r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=Numero de estación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 </a:t>
            </a:r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0-&gt;Finaliza con un dato calculado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1-&gt;Finaliza con un dato original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</a:t>
            </a:r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snht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=Prueba de homogeneidad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   </a:t>
            </a:r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rmse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=Error cuadrático medio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s-MX" sz="1800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evaluar: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mayor % de datos </a:t>
            </a:r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originales,menor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error </a:t>
            </a:r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cuadratico</a:t>
            </a:r>
            <a:r>
              <a:rPr lang="es-MX" sz="1800" dirty="0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medio, menor </a:t>
            </a:r>
            <a:r>
              <a:rPr lang="es-MX" sz="1800" dirty="0" err="1">
                <a:solidFill>
                  <a:srgbClr val="C4591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snht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9. Series Homogeneizadas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MX" sz="1800" dirty="0" err="1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dahstat</a:t>
            </a: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('dato-d',1970,2020,stat='series')         #Extrae los datos rellenos de datos diarios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MX" sz="1800" dirty="0" err="1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dahstat</a:t>
            </a:r>
            <a:r>
              <a:rPr lang="es-MX" sz="1800" dirty="0">
                <a:solidFill>
                  <a:srgbClr val="1F4E79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('dato-d-m',1970,2020,stat='series')     #Extrae los datos rellenos de datos mensuales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13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9B91069-EA66-DFBC-67DC-AFA57DBE4628}"/>
              </a:ext>
            </a:extLst>
          </p:cNvPr>
          <p:cNvSpPr txBox="1"/>
          <p:nvPr/>
        </p:nvSpPr>
        <p:spPr>
          <a:xfrm>
            <a:off x="4204328" y="2786331"/>
            <a:ext cx="4024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000" dirty="0">
                <a:solidFill>
                  <a:srgbClr val="FF0000"/>
                </a:solidFill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1168620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4" descr="denesta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4" t="6998" r="5157" b="6706"/>
          <a:stretch>
            <a:fillRect/>
          </a:stretch>
        </p:blipFill>
        <p:spPr bwMode="auto">
          <a:xfrm>
            <a:off x="1764020" y="1482505"/>
            <a:ext cx="1718371" cy="241662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64" name="Picture 1145" descr="Cilindro2"/>
          <p:cNvPicPr>
            <a:picLocks noGrp="1" noChangeAspect="1" noChangeArrowheads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80" b="63785"/>
          <a:stretch>
            <a:fillRect/>
          </a:stretch>
        </p:blipFill>
        <p:spPr>
          <a:xfrm>
            <a:off x="8829260" y="2552779"/>
            <a:ext cx="1401762" cy="1455738"/>
          </a:xfrm>
          <a:noFill/>
        </p:spPr>
      </p:pic>
      <p:sp>
        <p:nvSpPr>
          <p:cNvPr id="13319" name="Rectangle 1036"/>
          <p:cNvSpPr>
            <a:spLocks noChangeArrowheads="1"/>
          </p:cNvSpPr>
          <p:nvPr/>
        </p:nvSpPr>
        <p:spPr bwMode="auto">
          <a:xfrm>
            <a:off x="6755029" y="4109391"/>
            <a:ext cx="57066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sz="900" b="1" dirty="0">
                <a:solidFill>
                  <a:srgbClr val="000000"/>
                </a:solidFill>
                <a:latin typeface="Arial" charset="0"/>
              </a:rPr>
              <a:t>SCANNER</a:t>
            </a:r>
            <a:endParaRPr lang="es-ES" sz="900" b="1" dirty="0">
              <a:latin typeface="Times New Roman" pitchFamily="18" charset="0"/>
            </a:endParaRPr>
          </a:p>
        </p:txBody>
      </p:sp>
      <p:sp>
        <p:nvSpPr>
          <p:cNvPr id="34853" name="Rectangle 1061" descr="Papel periódico">
            <a:hlinkClick r:id="" action="ppaction://noaction"/>
          </p:cNvPr>
          <p:cNvSpPr>
            <a:spLocks noChangeArrowheads="1"/>
          </p:cNvSpPr>
          <p:nvPr/>
        </p:nvSpPr>
        <p:spPr bwMode="auto">
          <a:xfrm>
            <a:off x="8861916" y="3991568"/>
            <a:ext cx="1296988" cy="55399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080808"/>
            </a:outerShdw>
          </a:effectLst>
        </p:spPr>
        <p:txBody>
          <a:bodyPr lIns="0" tIns="0" rIns="0" bIns="0">
            <a:spAutoFit/>
          </a:bodyPr>
          <a:lstStyle/>
          <a:p>
            <a:pPr algn="ctr">
              <a:defRPr/>
            </a:pPr>
            <a:r>
              <a:rPr lang="es-MX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BASE DE DATOS NACIONAL</a:t>
            </a:r>
          </a:p>
          <a:p>
            <a:pPr algn="ctr">
              <a:defRPr/>
            </a:pPr>
            <a:r>
              <a:rPr lang="es-MX" sz="12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(SENAMHI-LIMA)</a:t>
            </a:r>
            <a:endParaRPr lang="es-ES" sz="1200" b="1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grpSp>
        <p:nvGrpSpPr>
          <p:cNvPr id="13331" name="Group 1063"/>
          <p:cNvGrpSpPr>
            <a:grpSpLocks/>
          </p:cNvGrpSpPr>
          <p:nvPr/>
        </p:nvGrpSpPr>
        <p:grpSpPr bwMode="auto">
          <a:xfrm>
            <a:off x="6842299" y="3789640"/>
            <a:ext cx="381000" cy="212725"/>
            <a:chOff x="869" y="2109"/>
            <a:chExt cx="240" cy="134"/>
          </a:xfrm>
        </p:grpSpPr>
        <p:sp>
          <p:nvSpPr>
            <p:cNvPr id="13454" name="Rectangle 1064"/>
            <p:cNvSpPr>
              <a:spLocks noChangeArrowheads="1"/>
            </p:cNvSpPr>
            <p:nvPr/>
          </p:nvSpPr>
          <p:spPr bwMode="auto">
            <a:xfrm>
              <a:off x="876" y="2226"/>
              <a:ext cx="225" cy="17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13455" name="Freeform 1065"/>
            <p:cNvSpPr>
              <a:spLocks/>
            </p:cNvSpPr>
            <p:nvPr/>
          </p:nvSpPr>
          <p:spPr bwMode="auto">
            <a:xfrm>
              <a:off x="885" y="2109"/>
              <a:ext cx="201" cy="84"/>
            </a:xfrm>
            <a:custGeom>
              <a:avLst/>
              <a:gdLst>
                <a:gd name="T0" fmla="*/ 0 w 403"/>
                <a:gd name="T1" fmla="*/ 9 h 166"/>
                <a:gd name="T2" fmla="*/ 184 w 403"/>
                <a:gd name="T3" fmla="*/ 83 h 166"/>
                <a:gd name="T4" fmla="*/ 186 w 403"/>
                <a:gd name="T5" fmla="*/ 84 h 166"/>
                <a:gd name="T6" fmla="*/ 201 w 403"/>
                <a:gd name="T7" fmla="*/ 84 h 166"/>
                <a:gd name="T8" fmla="*/ 201 w 403"/>
                <a:gd name="T9" fmla="*/ 75 h 166"/>
                <a:gd name="T10" fmla="*/ 186 w 403"/>
                <a:gd name="T11" fmla="*/ 75 h 166"/>
                <a:gd name="T12" fmla="*/ 3 w 403"/>
                <a:gd name="T13" fmla="*/ 0 h 166"/>
                <a:gd name="T14" fmla="*/ 0 w 403"/>
                <a:gd name="T15" fmla="*/ 9 h 1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3"/>
                <a:gd name="T25" fmla="*/ 0 h 166"/>
                <a:gd name="T26" fmla="*/ 403 w 403"/>
                <a:gd name="T27" fmla="*/ 166 h 1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3" h="166">
                  <a:moveTo>
                    <a:pt x="0" y="17"/>
                  </a:moveTo>
                  <a:lnTo>
                    <a:pt x="368" y="164"/>
                  </a:lnTo>
                  <a:lnTo>
                    <a:pt x="372" y="166"/>
                  </a:lnTo>
                  <a:lnTo>
                    <a:pt x="403" y="166"/>
                  </a:lnTo>
                  <a:lnTo>
                    <a:pt x="403" y="149"/>
                  </a:lnTo>
                  <a:lnTo>
                    <a:pt x="372" y="149"/>
                  </a:lnTo>
                  <a:lnTo>
                    <a:pt x="7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C0C0C0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13456" name="Line 1066"/>
            <p:cNvSpPr>
              <a:spLocks noChangeShapeType="1"/>
            </p:cNvSpPr>
            <p:nvPr/>
          </p:nvSpPr>
          <p:spPr bwMode="auto">
            <a:xfrm flipH="1">
              <a:off x="1070" y="2184"/>
              <a:ext cx="1" cy="9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  <p:sp>
          <p:nvSpPr>
            <p:cNvPr id="13457" name="Freeform 1067"/>
            <p:cNvSpPr>
              <a:spLocks/>
            </p:cNvSpPr>
            <p:nvPr/>
          </p:nvSpPr>
          <p:spPr bwMode="auto">
            <a:xfrm>
              <a:off x="869" y="2184"/>
              <a:ext cx="240" cy="42"/>
            </a:xfrm>
            <a:custGeom>
              <a:avLst/>
              <a:gdLst>
                <a:gd name="T0" fmla="*/ 0 w 479"/>
                <a:gd name="T1" fmla="*/ 42 h 83"/>
                <a:gd name="T2" fmla="*/ 240 w 479"/>
                <a:gd name="T3" fmla="*/ 42 h 83"/>
                <a:gd name="T4" fmla="*/ 240 w 479"/>
                <a:gd name="T5" fmla="*/ 9 h 83"/>
                <a:gd name="T6" fmla="*/ 232 w 479"/>
                <a:gd name="T7" fmla="*/ 9 h 83"/>
                <a:gd name="T8" fmla="*/ 232 w 479"/>
                <a:gd name="T9" fmla="*/ 0 h 83"/>
                <a:gd name="T10" fmla="*/ 218 w 479"/>
                <a:gd name="T11" fmla="*/ 0 h 83"/>
                <a:gd name="T12" fmla="*/ 218 w 479"/>
                <a:gd name="T13" fmla="*/ 9 h 83"/>
                <a:gd name="T14" fmla="*/ 0 w 479"/>
                <a:gd name="T15" fmla="*/ 9 h 83"/>
                <a:gd name="T16" fmla="*/ 0 w 479"/>
                <a:gd name="T17" fmla="*/ 42 h 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9"/>
                <a:gd name="T28" fmla="*/ 0 h 83"/>
                <a:gd name="T29" fmla="*/ 479 w 479"/>
                <a:gd name="T30" fmla="*/ 83 h 8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9" h="83">
                  <a:moveTo>
                    <a:pt x="0" y="83"/>
                  </a:moveTo>
                  <a:lnTo>
                    <a:pt x="479" y="83"/>
                  </a:lnTo>
                  <a:lnTo>
                    <a:pt x="479" y="17"/>
                  </a:lnTo>
                  <a:lnTo>
                    <a:pt x="464" y="17"/>
                  </a:lnTo>
                  <a:lnTo>
                    <a:pt x="464" y="0"/>
                  </a:lnTo>
                  <a:lnTo>
                    <a:pt x="435" y="0"/>
                  </a:lnTo>
                  <a:lnTo>
                    <a:pt x="435" y="17"/>
                  </a:lnTo>
                  <a:lnTo>
                    <a:pt x="0" y="17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FFFFFF"/>
            </a:solidFill>
            <a:ln w="793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PE"/>
            </a:p>
          </p:txBody>
        </p:sp>
        <p:sp>
          <p:nvSpPr>
            <p:cNvPr id="13458" name="Line 1068"/>
            <p:cNvSpPr>
              <a:spLocks noChangeShapeType="1"/>
            </p:cNvSpPr>
            <p:nvPr/>
          </p:nvSpPr>
          <p:spPr bwMode="auto">
            <a:xfrm>
              <a:off x="1086" y="2193"/>
              <a:ext cx="15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PE"/>
            </a:p>
          </p:txBody>
        </p:sp>
      </p:grpSp>
      <p:sp>
        <p:nvSpPr>
          <p:cNvPr id="13348" name="Freeform 1115"/>
          <p:cNvSpPr>
            <a:spLocks/>
          </p:cNvSpPr>
          <p:nvPr/>
        </p:nvSpPr>
        <p:spPr bwMode="auto">
          <a:xfrm>
            <a:off x="5801731" y="2218151"/>
            <a:ext cx="504825" cy="215900"/>
          </a:xfrm>
          <a:custGeom>
            <a:avLst/>
            <a:gdLst>
              <a:gd name="T0" fmla="*/ 0 w 231"/>
              <a:gd name="T1" fmla="*/ 161713 h 510"/>
              <a:gd name="T2" fmla="*/ 336550 w 231"/>
              <a:gd name="T3" fmla="*/ 161713 h 510"/>
              <a:gd name="T4" fmla="*/ 336550 w 231"/>
              <a:gd name="T5" fmla="*/ 215900 h 510"/>
              <a:gd name="T6" fmla="*/ 504825 w 231"/>
              <a:gd name="T7" fmla="*/ 107950 h 510"/>
              <a:gd name="T8" fmla="*/ 336550 w 231"/>
              <a:gd name="T9" fmla="*/ 0 h 510"/>
              <a:gd name="T10" fmla="*/ 336550 w 231"/>
              <a:gd name="T11" fmla="*/ 53763 h 510"/>
              <a:gd name="T12" fmla="*/ 0 w 231"/>
              <a:gd name="T13" fmla="*/ 53763 h 510"/>
              <a:gd name="T14" fmla="*/ 0 w 231"/>
              <a:gd name="T15" fmla="*/ 161713 h 5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1"/>
              <a:gd name="T25" fmla="*/ 0 h 510"/>
              <a:gd name="T26" fmla="*/ 231 w 231"/>
              <a:gd name="T27" fmla="*/ 510 h 51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1" h="510">
                <a:moveTo>
                  <a:pt x="0" y="382"/>
                </a:moveTo>
                <a:lnTo>
                  <a:pt x="154" y="382"/>
                </a:lnTo>
                <a:lnTo>
                  <a:pt x="154" y="510"/>
                </a:lnTo>
                <a:lnTo>
                  <a:pt x="231" y="255"/>
                </a:lnTo>
                <a:lnTo>
                  <a:pt x="154" y="0"/>
                </a:lnTo>
                <a:lnTo>
                  <a:pt x="154" y="127"/>
                </a:lnTo>
                <a:lnTo>
                  <a:pt x="0" y="127"/>
                </a:lnTo>
                <a:lnTo>
                  <a:pt x="0" y="382"/>
                </a:lnTo>
              </a:path>
            </a:pathLst>
          </a:custGeom>
          <a:solidFill>
            <a:srgbClr val="92D050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13352" name="Rectangle 1121"/>
          <p:cNvSpPr>
            <a:spLocks noChangeArrowheads="1"/>
          </p:cNvSpPr>
          <p:nvPr/>
        </p:nvSpPr>
        <p:spPr bwMode="auto">
          <a:xfrm>
            <a:off x="9181620" y="3164037"/>
            <a:ext cx="57708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es-MX" sz="1000" b="1" dirty="0">
                <a:solidFill>
                  <a:srgbClr val="000000"/>
                </a:solidFill>
                <a:latin typeface="Arial" charset="0"/>
              </a:rPr>
              <a:t>BD</a:t>
            </a:r>
          </a:p>
          <a:p>
            <a:pPr algn="ctr"/>
            <a:r>
              <a:rPr lang="es-MX" sz="1000" b="1" dirty="0">
                <a:solidFill>
                  <a:srgbClr val="000000"/>
                </a:solidFill>
                <a:latin typeface="Arial" charset="0"/>
              </a:rPr>
              <a:t> ORACLE</a:t>
            </a:r>
            <a:endParaRPr lang="es-ES" sz="1000" b="1" dirty="0">
              <a:latin typeface="Times New Roman" pitchFamily="18" charset="0"/>
            </a:endParaRPr>
          </a:p>
        </p:txBody>
      </p:sp>
      <p:grpSp>
        <p:nvGrpSpPr>
          <p:cNvPr id="13353" name="Group 1122"/>
          <p:cNvGrpSpPr>
            <a:grpSpLocks/>
          </p:cNvGrpSpPr>
          <p:nvPr/>
        </p:nvGrpSpPr>
        <p:grpSpPr bwMode="auto">
          <a:xfrm>
            <a:off x="8861914" y="5383840"/>
            <a:ext cx="1008063" cy="792163"/>
            <a:chOff x="4478" y="2797"/>
            <a:chExt cx="458" cy="280"/>
          </a:xfrm>
        </p:grpSpPr>
        <p:pic>
          <p:nvPicPr>
            <p:cNvPr id="13420" name="Picture 112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" y="2797"/>
              <a:ext cx="458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21" name="Picture 112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8" y="2797"/>
              <a:ext cx="458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370" name="Text Box 1182"/>
          <p:cNvSpPr txBox="1">
            <a:spLocks noChangeArrowheads="1"/>
          </p:cNvSpPr>
          <p:nvPr/>
        </p:nvSpPr>
        <p:spPr bwMode="auto">
          <a:xfrm>
            <a:off x="1558943" y="44452"/>
            <a:ext cx="9109075" cy="646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6" tIns="45714" rIns="91426" bIns="45714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ctr" eaLnBrk="1" hangingPunct="1"/>
            <a:r>
              <a:rPr lang="es-MX" sz="1800" b="1" i="1" dirty="0">
                <a:solidFill>
                  <a:srgbClr val="000099"/>
                </a:solidFill>
                <a:latin typeface="Arial" charset="0"/>
              </a:rPr>
              <a:t>      FLUJO DE DATOS HIDROMETEOROLOGICOS ESTACIONES CONVENCIONALES</a:t>
            </a:r>
            <a:endParaRPr lang="es-ES" sz="1800" b="1" i="1" dirty="0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70" name="Rectangle 150"/>
          <p:cNvSpPr>
            <a:spLocks noChangeArrowheads="1"/>
          </p:cNvSpPr>
          <p:nvPr/>
        </p:nvSpPr>
        <p:spPr bwMode="auto">
          <a:xfrm>
            <a:off x="3687260" y="4314667"/>
            <a:ext cx="1364156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PE" sz="800" dirty="0"/>
              <a:t>BANDAS HIDROMETROLOGICAS  </a:t>
            </a:r>
            <a:endParaRPr lang="es-ES" sz="2400" dirty="0">
              <a:latin typeface="Times New Roman" pitchFamily="18" charset="0"/>
            </a:endParaRPr>
          </a:p>
        </p:txBody>
      </p:sp>
      <p:sp>
        <p:nvSpPr>
          <p:cNvPr id="190" name="Rectangle 170"/>
          <p:cNvSpPr>
            <a:spLocks noChangeArrowheads="1"/>
          </p:cNvSpPr>
          <p:nvPr/>
        </p:nvSpPr>
        <p:spPr bwMode="auto">
          <a:xfrm>
            <a:off x="3656875" y="2864124"/>
            <a:ext cx="1548501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sz="800" dirty="0">
                <a:solidFill>
                  <a:srgbClr val="000000"/>
                </a:solidFill>
              </a:rPr>
              <a:t>PLANILLAS HIDRO METEOROLOGICAS</a:t>
            </a:r>
            <a:endParaRPr lang="es-ES" sz="2800" dirty="0">
              <a:latin typeface="Times New Roman" pitchFamily="18" charset="0"/>
            </a:endParaRPr>
          </a:p>
        </p:txBody>
      </p:sp>
      <p:pic>
        <p:nvPicPr>
          <p:cNvPr id="191" name="Picture 198" descr="ESTACION METEOROLOGIC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6" t="44569" r="10785" b="1820"/>
          <a:stretch>
            <a:fillRect/>
          </a:stretch>
        </p:blipFill>
        <p:spPr bwMode="auto">
          <a:xfrm>
            <a:off x="1847532" y="3255899"/>
            <a:ext cx="973137" cy="14398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" name="193 CuadroTexto"/>
          <p:cNvSpPr txBox="1"/>
          <p:nvPr/>
        </p:nvSpPr>
        <p:spPr>
          <a:xfrm>
            <a:off x="1600523" y="4944688"/>
            <a:ext cx="2363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/>
              <a:t>ESTACION CONVENCIONAL</a:t>
            </a:r>
          </a:p>
        </p:txBody>
      </p:sp>
      <p:pic>
        <p:nvPicPr>
          <p:cNvPr id="195" name="Picture 126" descr="pc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556" y="1600942"/>
            <a:ext cx="484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195 CuadroTexto"/>
          <p:cNvSpPr txBox="1"/>
          <p:nvPr/>
        </p:nvSpPr>
        <p:spPr>
          <a:xfrm>
            <a:off x="6168008" y="31526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/>
              <a:t>INGRESO DE DATOS</a:t>
            </a:r>
          </a:p>
        </p:txBody>
      </p:sp>
      <p:pic>
        <p:nvPicPr>
          <p:cNvPr id="197" name="Picture 126" descr="pc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272" y="1628306"/>
            <a:ext cx="484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126" descr="pc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008" y="1628306"/>
            <a:ext cx="484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126" descr="pc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109" y="2348455"/>
            <a:ext cx="484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126" descr="pc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69" y="2275356"/>
            <a:ext cx="484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126" descr="pc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288" y="2348455"/>
            <a:ext cx="484187" cy="86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2" name="Freeform 1115"/>
          <p:cNvSpPr>
            <a:spLocks/>
          </p:cNvSpPr>
          <p:nvPr/>
        </p:nvSpPr>
        <p:spPr bwMode="auto">
          <a:xfrm>
            <a:off x="5295742" y="3946513"/>
            <a:ext cx="1373518" cy="215900"/>
          </a:xfrm>
          <a:custGeom>
            <a:avLst/>
            <a:gdLst>
              <a:gd name="T0" fmla="*/ 0 w 231"/>
              <a:gd name="T1" fmla="*/ 161713 h 510"/>
              <a:gd name="T2" fmla="*/ 336550 w 231"/>
              <a:gd name="T3" fmla="*/ 161713 h 510"/>
              <a:gd name="T4" fmla="*/ 336550 w 231"/>
              <a:gd name="T5" fmla="*/ 215900 h 510"/>
              <a:gd name="T6" fmla="*/ 504825 w 231"/>
              <a:gd name="T7" fmla="*/ 107950 h 510"/>
              <a:gd name="T8" fmla="*/ 336550 w 231"/>
              <a:gd name="T9" fmla="*/ 0 h 510"/>
              <a:gd name="T10" fmla="*/ 336550 w 231"/>
              <a:gd name="T11" fmla="*/ 53763 h 510"/>
              <a:gd name="T12" fmla="*/ 0 w 231"/>
              <a:gd name="T13" fmla="*/ 53763 h 510"/>
              <a:gd name="T14" fmla="*/ 0 w 231"/>
              <a:gd name="T15" fmla="*/ 161713 h 51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31"/>
              <a:gd name="T25" fmla="*/ 0 h 510"/>
              <a:gd name="T26" fmla="*/ 231 w 231"/>
              <a:gd name="T27" fmla="*/ 510 h 51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31" h="510">
                <a:moveTo>
                  <a:pt x="0" y="382"/>
                </a:moveTo>
                <a:lnTo>
                  <a:pt x="154" y="382"/>
                </a:lnTo>
                <a:lnTo>
                  <a:pt x="154" y="510"/>
                </a:lnTo>
                <a:lnTo>
                  <a:pt x="231" y="255"/>
                </a:lnTo>
                <a:lnTo>
                  <a:pt x="154" y="0"/>
                </a:lnTo>
                <a:lnTo>
                  <a:pt x="154" y="127"/>
                </a:lnTo>
                <a:lnTo>
                  <a:pt x="0" y="127"/>
                </a:lnTo>
                <a:lnTo>
                  <a:pt x="0" y="382"/>
                </a:lnTo>
              </a:path>
            </a:pathLst>
          </a:custGeom>
          <a:solidFill>
            <a:srgbClr val="92D050"/>
          </a:solidFill>
          <a:ln w="317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s-PE"/>
          </a:p>
        </p:txBody>
      </p:sp>
      <p:sp>
        <p:nvSpPr>
          <p:cNvPr id="204" name="203 CuadroTexto"/>
          <p:cNvSpPr txBox="1"/>
          <p:nvPr/>
        </p:nvSpPr>
        <p:spPr>
          <a:xfrm>
            <a:off x="8667101" y="6177003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/>
              <a:t>USUARIOS</a:t>
            </a:r>
          </a:p>
        </p:txBody>
      </p:sp>
      <p:sp>
        <p:nvSpPr>
          <p:cNvPr id="2" name="1 Flecha derecha"/>
          <p:cNvSpPr/>
          <p:nvPr/>
        </p:nvSpPr>
        <p:spPr>
          <a:xfrm>
            <a:off x="7752220" y="3113251"/>
            <a:ext cx="914917" cy="285431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6" name="205 Flecha derecha"/>
          <p:cNvSpPr/>
          <p:nvPr/>
        </p:nvSpPr>
        <p:spPr>
          <a:xfrm rot="16200000">
            <a:off x="9073738" y="4819670"/>
            <a:ext cx="698894" cy="285431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7" name="206 CuadroTexto"/>
          <p:cNvSpPr txBox="1"/>
          <p:nvPr/>
        </p:nvSpPr>
        <p:spPr>
          <a:xfrm>
            <a:off x="6168008" y="1282626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dirty="0"/>
              <a:t>DIRECCIONES REGIONALES</a:t>
            </a: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6" t="84918" r="22093" b="6342"/>
          <a:stretch/>
        </p:blipFill>
        <p:spPr bwMode="auto">
          <a:xfrm>
            <a:off x="3903225" y="3481618"/>
            <a:ext cx="1334422" cy="53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6" t="84918" r="22093" b="6342"/>
          <a:stretch/>
        </p:blipFill>
        <p:spPr bwMode="auto">
          <a:xfrm>
            <a:off x="3822546" y="3553626"/>
            <a:ext cx="1334422" cy="53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6" t="84918" r="22093" b="6342"/>
          <a:stretch/>
        </p:blipFill>
        <p:spPr bwMode="auto">
          <a:xfrm>
            <a:off x="3739019" y="3658840"/>
            <a:ext cx="1334422" cy="53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6" t="84918" r="22093" b="6342"/>
          <a:stretch/>
        </p:blipFill>
        <p:spPr bwMode="auto">
          <a:xfrm>
            <a:off x="3647728" y="3769649"/>
            <a:ext cx="1334422" cy="53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" descr="climatologica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37" y="1487471"/>
            <a:ext cx="1515645" cy="101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limatologica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27" y="1639872"/>
            <a:ext cx="1515645" cy="101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limatologica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96" y="1810974"/>
            <a:ext cx="1515645" cy="101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170"/>
          <p:cNvSpPr>
            <a:spLocks noChangeArrowheads="1"/>
          </p:cNvSpPr>
          <p:nvPr/>
        </p:nvSpPr>
        <p:spPr bwMode="auto">
          <a:xfrm>
            <a:off x="1966160" y="4687479"/>
            <a:ext cx="553037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sz="700" dirty="0">
                <a:solidFill>
                  <a:srgbClr val="000000"/>
                </a:solidFill>
              </a:rPr>
              <a:t>OBSERVADORR</a:t>
            </a:r>
            <a:endParaRPr lang="es-ES" sz="2400" dirty="0">
              <a:latin typeface="Times New Roman" pitchFamily="18" charset="0"/>
            </a:endParaRPr>
          </a:p>
        </p:txBody>
      </p:sp>
      <p:sp>
        <p:nvSpPr>
          <p:cNvPr id="43" name="Rectangle 140"/>
          <p:cNvSpPr>
            <a:spLocks noChangeArrowheads="1"/>
          </p:cNvSpPr>
          <p:nvPr/>
        </p:nvSpPr>
        <p:spPr bwMode="auto">
          <a:xfrm>
            <a:off x="1595474" y="642938"/>
            <a:ext cx="9001125" cy="5895885"/>
          </a:xfrm>
          <a:prstGeom prst="rect">
            <a:avLst/>
          </a:prstGeom>
          <a:noFill/>
          <a:ln w="57150">
            <a:solidFill>
              <a:srgbClr val="FF0066"/>
            </a:solidFill>
            <a:prstDash val="sysDot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PE"/>
          </a:p>
        </p:txBody>
      </p:sp>
      <p:sp>
        <p:nvSpPr>
          <p:cNvPr id="44" name="Rectangle 1036"/>
          <p:cNvSpPr>
            <a:spLocks noChangeArrowheads="1"/>
          </p:cNvSpPr>
          <p:nvPr/>
        </p:nvSpPr>
        <p:spPr bwMode="auto">
          <a:xfrm>
            <a:off x="7813634" y="2848735"/>
            <a:ext cx="6123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ES" sz="900" b="1" dirty="0">
                <a:latin typeface="Times New Roman" pitchFamily="18" charset="0"/>
              </a:rPr>
              <a:t>CONTRO L</a:t>
            </a:r>
          </a:p>
          <a:p>
            <a:r>
              <a:rPr lang="es-ES" sz="900" b="1" dirty="0">
                <a:latin typeface="Times New Roman" pitchFamily="18" charset="0"/>
              </a:rPr>
              <a:t>CALIDAD</a:t>
            </a:r>
          </a:p>
        </p:txBody>
      </p:sp>
    </p:spTree>
    <p:extLst>
      <p:ext uri="{BB962C8B-B14F-4D97-AF65-F5344CB8AC3E}">
        <p14:creationId xmlns:p14="http://schemas.microsoft.com/office/powerpoint/2010/main" val="154697989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9" y="695597"/>
            <a:ext cx="11251090" cy="577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739516" y="225977"/>
            <a:ext cx="8712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600" b="1" dirty="0"/>
              <a:t>Esquema del Sistema de Recolección de datos de estaciones Meteorológicas Convencionales</a:t>
            </a:r>
            <a:endParaRPr lang="es-PE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D6BA5683-0424-41BC-95C8-2FEE7BE9F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77748"/>
              </p:ext>
            </p:extLst>
          </p:nvPr>
        </p:nvGraphicFramePr>
        <p:xfrm>
          <a:off x="330679" y="1144090"/>
          <a:ext cx="2553639" cy="4981184"/>
        </p:xfrm>
        <a:graphic>
          <a:graphicData uri="http://schemas.openxmlformats.org/drawingml/2006/table">
            <a:tbl>
              <a:tblPr/>
              <a:tblGrid>
                <a:gridCol w="1041845">
                  <a:extLst>
                    <a:ext uri="{9D8B030D-6E8A-4147-A177-3AD203B41FA5}">
                      <a16:colId xmlns:a16="http://schemas.microsoft.com/office/drawing/2014/main" val="2571275701"/>
                    </a:ext>
                  </a:extLst>
                </a:gridCol>
                <a:gridCol w="455115">
                  <a:extLst>
                    <a:ext uri="{9D8B030D-6E8A-4147-A177-3AD203B41FA5}">
                      <a16:colId xmlns:a16="http://schemas.microsoft.com/office/drawing/2014/main" val="720699417"/>
                    </a:ext>
                  </a:extLst>
                </a:gridCol>
                <a:gridCol w="616396">
                  <a:extLst>
                    <a:ext uri="{9D8B030D-6E8A-4147-A177-3AD203B41FA5}">
                      <a16:colId xmlns:a16="http://schemas.microsoft.com/office/drawing/2014/main" val="2866461627"/>
                    </a:ext>
                  </a:extLst>
                </a:gridCol>
                <a:gridCol w="440283">
                  <a:extLst>
                    <a:ext uri="{9D8B030D-6E8A-4147-A177-3AD203B41FA5}">
                      <a16:colId xmlns:a16="http://schemas.microsoft.com/office/drawing/2014/main" val="4237386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Departamento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</a:t>
                      </a:r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</a:t>
                      </a:r>
                      <a:r>
                        <a:rPr lang="es-PE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</a:t>
                      </a:r>
                      <a:endParaRPr lang="es-PE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37645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LIMA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6234405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CAJAMARCA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465715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PIURA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258499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JUNIN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0017652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AREQUIPA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533631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ANCASH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186104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PUNO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447497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LIBERTAD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581803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LORETO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33258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AYACUCHO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126594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CUSCO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578058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HUANCAVELICA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568612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MARTIN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952373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TACNA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42870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ICA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2550106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PASCO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346568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HUANUCO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368869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168818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TUMBES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125156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APURIMAC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1112802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AMAZONAS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3248334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UCAYALI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115876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MOQUEGUA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5999638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MADRE DE DIOS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228443"/>
                  </a:ext>
                </a:extLst>
              </a:tr>
              <a:tr h="174075">
                <a:tc>
                  <a:txBody>
                    <a:bodyPr/>
                    <a:lstStyle/>
                    <a:p>
                      <a:pPr algn="l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861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1,161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P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2,022</a:t>
                      </a:r>
                    </a:p>
                  </a:txBody>
                  <a:tcPr marL="8704" marR="8704" marT="870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38343"/>
                  </a:ext>
                </a:extLst>
              </a:tr>
            </a:tbl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37C93E84-7727-4184-8EF0-CC0432B5D2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5380345"/>
              </p:ext>
            </p:extLst>
          </p:nvPr>
        </p:nvGraphicFramePr>
        <p:xfrm>
          <a:off x="3148507" y="658555"/>
          <a:ext cx="8712814" cy="3145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A4CE7AC9-DB9F-4710-9534-C6136CBBFA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5026135"/>
              </p:ext>
            </p:extLst>
          </p:nvPr>
        </p:nvGraphicFramePr>
        <p:xfrm>
          <a:off x="2944527" y="3974322"/>
          <a:ext cx="3091091" cy="2478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8C37C160-D055-4F4E-81E1-C0CDB3AC74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4625247"/>
              </p:ext>
            </p:extLst>
          </p:nvPr>
        </p:nvGraphicFramePr>
        <p:xfrm>
          <a:off x="6137545" y="3974322"/>
          <a:ext cx="2892725" cy="2460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561A14AB-1310-45A6-982F-E689639ACDBA}"/>
              </a:ext>
            </a:extLst>
          </p:cNvPr>
          <p:cNvSpPr txBox="1"/>
          <p:nvPr/>
        </p:nvSpPr>
        <p:spPr>
          <a:xfrm>
            <a:off x="3077128" y="26817"/>
            <a:ext cx="6037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solidFill>
                  <a:srgbClr val="FF0000"/>
                </a:solidFill>
              </a:rPr>
              <a:t>Red de Estaciones Meteorológica del SENAMHI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31506BC2-408E-49AE-9B71-112BC47FA0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3289422"/>
              </p:ext>
            </p:extLst>
          </p:nvPr>
        </p:nvGraphicFramePr>
        <p:xfrm>
          <a:off x="9114871" y="3992122"/>
          <a:ext cx="2892725" cy="2460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426864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9C9BA-8F61-430A-AB30-D2EACC069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10" y="275912"/>
            <a:ext cx="5230412" cy="535400"/>
          </a:xfrm>
        </p:spPr>
        <p:txBody>
          <a:bodyPr>
            <a:normAutofit/>
          </a:bodyPr>
          <a:lstStyle/>
          <a:p>
            <a:r>
              <a:rPr lang="es-ES" sz="27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Descarga de datos Meteorológicos</a:t>
            </a:r>
            <a:endParaRPr lang="es-PE" sz="2700" b="1" dirty="0">
              <a:solidFill>
                <a:srgbClr val="C0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D10C63-1A17-4E4F-AC01-84D257CD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288" y="445086"/>
            <a:ext cx="3711966" cy="41564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871334D-6130-4422-AEAF-BD293F3C13F5}"/>
              </a:ext>
            </a:extLst>
          </p:cNvPr>
          <p:cNvSpPr txBox="1"/>
          <p:nvPr/>
        </p:nvSpPr>
        <p:spPr>
          <a:xfrm>
            <a:off x="687310" y="1412961"/>
            <a:ext cx="523041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350" dirty="0"/>
              <a:t>Fuente Virtual: SENAMHI</a:t>
            </a:r>
          </a:p>
          <a:p>
            <a:r>
              <a:rPr lang="es-MX" sz="1350" dirty="0">
                <a:hlinkClick r:id="rId3"/>
              </a:rPr>
              <a:t>https://www.senamhi.gob.pe/?p=descarga-datos-hidrometeorologicos</a:t>
            </a:r>
            <a:endParaRPr lang="es-MX" sz="1350" dirty="0"/>
          </a:p>
          <a:p>
            <a:endParaRPr lang="es-PE" sz="13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4CACE6-0969-4B2B-9552-EBD146886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867" y="3291328"/>
            <a:ext cx="2002953" cy="144065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107A404-7F61-4739-BCC4-83680B7B3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859" y="3421800"/>
            <a:ext cx="1971425" cy="144065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0468794-6915-B213-566C-304CD5C39B90}"/>
              </a:ext>
            </a:extLst>
          </p:cNvPr>
          <p:cNvSpPr txBox="1"/>
          <p:nvPr/>
        </p:nvSpPr>
        <p:spPr>
          <a:xfrm>
            <a:off x="687310" y="2128542"/>
            <a:ext cx="4540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/>
              <a:t>https://www.senamhi.gob.pe/?&amp;p=estaciones</a:t>
            </a:r>
          </a:p>
        </p:txBody>
      </p:sp>
    </p:spTree>
    <p:extLst>
      <p:ext uri="{BB962C8B-B14F-4D97-AF65-F5344CB8AC3E}">
        <p14:creationId xmlns:p14="http://schemas.microsoft.com/office/powerpoint/2010/main" val="331685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4F989FA0-412E-4FAC-9A54-918C7727A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63"/>
            <a:ext cx="12192000" cy="677847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4F24B1E-758C-4EEF-84D4-2AF58F126ABF}"/>
              </a:ext>
            </a:extLst>
          </p:cNvPr>
          <p:cNvSpPr txBox="1"/>
          <p:nvPr/>
        </p:nvSpPr>
        <p:spPr>
          <a:xfrm>
            <a:off x="5886090" y="447196"/>
            <a:ext cx="434483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35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Fuente:NOAA</a:t>
            </a:r>
            <a:r>
              <a:rPr lang="es-PE" sz="13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(472D1624)</a:t>
            </a:r>
          </a:p>
          <a:p>
            <a:r>
              <a:rPr lang="es-PE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https://dcs1.noaa.gov/Account/FieldTest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77357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E462CA9-85F0-55C8-538D-FD4085FBB7D3}"/>
              </a:ext>
            </a:extLst>
          </p:cNvPr>
          <p:cNvSpPr txBox="1"/>
          <p:nvPr/>
        </p:nvSpPr>
        <p:spPr>
          <a:xfrm>
            <a:off x="2370467" y="175488"/>
            <a:ext cx="8572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2800" b="1" dirty="0">
                <a:solidFill>
                  <a:srgbClr val="FF0000"/>
                </a:solidFill>
              </a:rPr>
              <a:t>CONTROL DE CALIDAD DE DATOS METEOROLÓGICOS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A8B55AE-3550-1C63-EB8C-0EBFE23DE7BB}"/>
              </a:ext>
            </a:extLst>
          </p:cNvPr>
          <p:cNvSpPr txBox="1"/>
          <p:nvPr/>
        </p:nvSpPr>
        <p:spPr>
          <a:xfrm>
            <a:off x="278921" y="1154488"/>
            <a:ext cx="8263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800" dirty="0">
                <a:solidFill>
                  <a:srgbClr val="FF0000"/>
                </a:solidFill>
              </a:rPr>
              <a:t>Consideraciones importantes para el Control de Calidad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7C5A6A3-0335-F88F-6A37-9113F4C1C970}"/>
              </a:ext>
            </a:extLst>
          </p:cNvPr>
          <p:cNvSpPr txBox="1"/>
          <p:nvPr/>
        </p:nvSpPr>
        <p:spPr>
          <a:xfrm>
            <a:off x="424851" y="1677708"/>
            <a:ext cx="1148822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/>
              <a:t>1. Delimitar el área del estudio</a:t>
            </a:r>
          </a:p>
          <a:p>
            <a:r>
              <a:rPr lang="es-MX" sz="2800" dirty="0"/>
              <a:t>2. Definir la ubicación y temporalidad de la variable a Investigar</a:t>
            </a:r>
          </a:p>
          <a:p>
            <a:r>
              <a:rPr lang="es-MX" sz="2800" dirty="0"/>
              <a:t>    Ubicación: Regiones, Cuenca, etc.</a:t>
            </a:r>
          </a:p>
          <a:p>
            <a:r>
              <a:rPr lang="es-MX" sz="2800" dirty="0"/>
              <a:t>    Variable: Temperatura, Presión Atmosférica, etc.  </a:t>
            </a:r>
          </a:p>
          <a:p>
            <a:r>
              <a:rPr lang="es-MX" sz="2800" dirty="0"/>
              <a:t>    Periodo:  Horario, Diario, Mensual, etc.</a:t>
            </a:r>
          </a:p>
          <a:p>
            <a:endParaRPr lang="es-MX" sz="2800" dirty="0"/>
          </a:p>
          <a:p>
            <a:r>
              <a:rPr lang="es-MX" sz="2800" dirty="0"/>
              <a:t>3. Definir la metodología del Control de Calidad</a:t>
            </a:r>
          </a:p>
          <a:p>
            <a:r>
              <a:rPr lang="es-MX" sz="2800" dirty="0"/>
              <a:t>4. Revisar la Metadatos de los datos</a:t>
            </a:r>
          </a:p>
          <a:p>
            <a:r>
              <a:rPr lang="es-MX" sz="2800" dirty="0"/>
              <a:t>5. Definir las reglas de control de calidad</a:t>
            </a:r>
          </a:p>
          <a:p>
            <a:r>
              <a:rPr lang="es-MX" sz="2800" dirty="0"/>
              <a:t>6. Definir los indicadores de Control de Calidad</a:t>
            </a:r>
          </a:p>
          <a:p>
            <a:r>
              <a:rPr lang="es-MX" sz="2800" dirty="0"/>
              <a:t>7. Definir los la metodología del Completamiento y Homogenización</a:t>
            </a:r>
          </a:p>
        </p:txBody>
      </p:sp>
    </p:spTree>
    <p:extLst>
      <p:ext uri="{BB962C8B-B14F-4D97-AF65-F5344CB8AC3E}">
        <p14:creationId xmlns:p14="http://schemas.microsoft.com/office/powerpoint/2010/main" val="39716096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2971</TotalTime>
  <Words>2555</Words>
  <Application>Microsoft Office PowerPoint</Application>
  <PresentationFormat>Panorámica</PresentationFormat>
  <Paragraphs>522</Paragraphs>
  <Slides>32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48" baseType="lpstr">
      <vt:lpstr>ArevSans-Oblique</vt:lpstr>
      <vt:lpstr>ArevSans-Roman</vt:lpstr>
      <vt:lpstr>DejaVuSans</vt:lpstr>
      <vt:lpstr>MathDesign-CH-Bold-OT1-10</vt:lpstr>
      <vt:lpstr>Photina Casual Black</vt:lpstr>
      <vt:lpstr>Arial</vt:lpstr>
      <vt:lpstr>Arial Black</vt:lpstr>
      <vt:lpstr>Arial Narrow</vt:lpstr>
      <vt:lpstr>Calibri</vt:lpstr>
      <vt:lpstr>Calibri Light</vt:lpstr>
      <vt:lpstr>Lucida Bright</vt:lpstr>
      <vt:lpstr>Symbol</vt:lpstr>
      <vt:lpstr>Times New Roman</vt:lpstr>
      <vt:lpstr>Wingdings</vt:lpstr>
      <vt:lpstr>Tema de Office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Descarga de datos Meteorológicos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Estimación de la temperatura del aire horaria a partir de la temperatura mínima y máxima diaria Estación Meteorológica Olmos – Lambayeque Perú Para el Periodo 2001-2005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Olimpio Solis Caceres</dc:creator>
  <cp:lastModifiedBy>Olimpio Solis Caceres</cp:lastModifiedBy>
  <cp:revision>68</cp:revision>
  <dcterms:created xsi:type="dcterms:W3CDTF">2021-08-14T16:07:44Z</dcterms:created>
  <dcterms:modified xsi:type="dcterms:W3CDTF">2022-11-04T19:55:30Z</dcterms:modified>
</cp:coreProperties>
</file>